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sldIdLst>
    <p:sldId id="280" r:id="rId2"/>
    <p:sldId id="279" r:id="rId3"/>
    <p:sldId id="256" r:id="rId4"/>
    <p:sldId id="257" r:id="rId5"/>
    <p:sldId id="258" r:id="rId6"/>
    <p:sldId id="259" r:id="rId7"/>
    <p:sldId id="260" r:id="rId8"/>
    <p:sldId id="261" r:id="rId9"/>
    <p:sldId id="272" r:id="rId10"/>
    <p:sldId id="262" r:id="rId11"/>
    <p:sldId id="264" r:id="rId12"/>
    <p:sldId id="263" r:id="rId13"/>
    <p:sldId id="265" r:id="rId14"/>
    <p:sldId id="266" r:id="rId15"/>
    <p:sldId id="268" r:id="rId16"/>
    <p:sldId id="269" r:id="rId17"/>
    <p:sldId id="270" r:id="rId18"/>
    <p:sldId id="271" r:id="rId19"/>
    <p:sldId id="273" r:id="rId20"/>
    <p:sldId id="274" r:id="rId21"/>
    <p:sldId id="275" r:id="rId22"/>
    <p:sldId id="276" r:id="rId23"/>
    <p:sldId id="277" r:id="rId24"/>
    <p:sldId id="278" r:id="rId25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1EBDE3-33BC-6C77-BB97-5787621216C2}" v="434" dt="2025-03-03T19:06:52.483"/>
    <p1510:client id="{7A5FCAC6-BD24-640E-DEBC-985085099481}" v="65" dt="2025-03-03T19:31:50.288"/>
    <p1510:client id="{7EB80669-3F7C-8543-5FD3-F7106075120D}" v="3" dt="2025-03-03T19:24:05.009"/>
    <p1510:client id="{9AF39AB9-8760-8E91-9200-27B26F5BECCB}" v="1552" dt="2025-03-02T19:34:53.448"/>
    <p1510:client id="{D168D368-6878-803C-5ECC-25E4604E80D3}" v="2076" dt="2025-03-02T00:13:23.6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 pośredni 2 — Ak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pośredni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Styl jasny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siatki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2DE63D5-997A-4646-A377-4702673A728D}" styleName="Styl jasny 2 — Ak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jasny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Styl jasny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tyl jasny 3 — Ak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Styl z motywem 1 — Ak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06799F8-075E-4A3A-A7F6-7FBC6576F1A4}" styleName="Styl z motywem 2 — Ak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ina Skoczek (2219392)" userId="S::2219392@student.uwtsd.ac.uk::297149ff-17fc-4bf9-ac60-a7f756fa3a7e" providerId="AD" clId="Web-{5D1EBDE3-33BC-6C77-BB97-5787621216C2}"/>
    <pc:docChg chg="addSld delSld modSld sldOrd">
      <pc:chgData name="Paulina Skoczek (2219392)" userId="S::2219392@student.uwtsd.ac.uk::297149ff-17fc-4bf9-ac60-a7f756fa3a7e" providerId="AD" clId="Web-{5D1EBDE3-33BC-6C77-BB97-5787621216C2}" dt="2025-03-03T19:06:51.687" v="309" actId="20577"/>
      <pc:docMkLst>
        <pc:docMk/>
      </pc:docMkLst>
      <pc:sldChg chg="modSp">
        <pc:chgData name="Paulina Skoczek (2219392)" userId="S::2219392@student.uwtsd.ac.uk::297149ff-17fc-4bf9-ac60-a7f756fa3a7e" providerId="AD" clId="Web-{5D1EBDE3-33BC-6C77-BB97-5787621216C2}" dt="2025-03-03T18:57:10.132" v="103"/>
        <pc:sldMkLst>
          <pc:docMk/>
          <pc:sldMk cId="2359658749" sldId="273"/>
        </pc:sldMkLst>
        <pc:graphicFrameChg chg="mod modGraphic">
          <ac:chgData name="Paulina Skoczek (2219392)" userId="S::2219392@student.uwtsd.ac.uk::297149ff-17fc-4bf9-ac60-a7f756fa3a7e" providerId="AD" clId="Web-{5D1EBDE3-33BC-6C77-BB97-5787621216C2}" dt="2025-03-03T18:57:10.132" v="103"/>
          <ac:graphicFrameMkLst>
            <pc:docMk/>
            <pc:sldMk cId="2359658749" sldId="273"/>
            <ac:graphicFrameMk id="4" creationId="{85AC079F-19E9-00A1-7347-DCD6C4FB02AE}"/>
          </ac:graphicFrameMkLst>
        </pc:graphicFrameChg>
      </pc:sldChg>
      <pc:sldChg chg="new del">
        <pc:chgData name="Paulina Skoczek (2219392)" userId="S::2219392@student.uwtsd.ac.uk::297149ff-17fc-4bf9-ac60-a7f756fa3a7e" providerId="AD" clId="Web-{5D1EBDE3-33BC-6C77-BB97-5787621216C2}" dt="2025-03-03T18:57:51.181" v="105"/>
        <pc:sldMkLst>
          <pc:docMk/>
          <pc:sldMk cId="2056680247" sldId="279"/>
        </pc:sldMkLst>
      </pc:sldChg>
      <pc:sldChg chg="new del">
        <pc:chgData name="Paulina Skoczek (2219392)" userId="S::2219392@student.uwtsd.ac.uk::297149ff-17fc-4bf9-ac60-a7f756fa3a7e" providerId="AD" clId="Web-{5D1EBDE3-33BC-6C77-BB97-5787621216C2}" dt="2025-03-03T18:57:59.119" v="107"/>
        <pc:sldMkLst>
          <pc:docMk/>
          <pc:sldMk cId="2385236819" sldId="279"/>
        </pc:sldMkLst>
      </pc:sldChg>
      <pc:sldChg chg="addSp delSp modSp new mod ord setBg">
        <pc:chgData name="Paulina Skoczek (2219392)" userId="S::2219392@student.uwtsd.ac.uk::297149ff-17fc-4bf9-ac60-a7f756fa3a7e" providerId="AD" clId="Web-{5D1EBDE3-33BC-6C77-BB97-5787621216C2}" dt="2025-03-03T19:03:23.006" v="215" actId="20577"/>
        <pc:sldMkLst>
          <pc:docMk/>
          <pc:sldMk cId="3248200574" sldId="279"/>
        </pc:sldMkLst>
        <pc:spChg chg="del">
          <ac:chgData name="Paulina Skoczek (2219392)" userId="S::2219392@student.uwtsd.ac.uk::297149ff-17fc-4bf9-ac60-a7f756fa3a7e" providerId="AD" clId="Web-{5D1EBDE3-33BC-6C77-BB97-5787621216C2}" dt="2025-03-03T18:58:52.730" v="113"/>
          <ac:spMkLst>
            <pc:docMk/>
            <pc:sldMk cId="3248200574" sldId="279"/>
            <ac:spMk id="2" creationId="{68FB70B2-4C60-43A6-F52F-A6E824DCAC0B}"/>
          </ac:spMkLst>
        </pc:spChg>
        <pc:spChg chg="del mod">
          <ac:chgData name="Paulina Skoczek (2219392)" userId="S::2219392@student.uwtsd.ac.uk::297149ff-17fc-4bf9-ac60-a7f756fa3a7e" providerId="AD" clId="Web-{5D1EBDE3-33BC-6C77-BB97-5787621216C2}" dt="2025-03-03T19:00:37.156" v="137"/>
          <ac:spMkLst>
            <pc:docMk/>
            <pc:sldMk cId="3248200574" sldId="279"/>
            <ac:spMk id="3" creationId="{4188C579-0469-E4AE-5007-9956BA91668E}"/>
          </ac:spMkLst>
        </pc:spChg>
        <pc:spChg chg="add mod">
          <ac:chgData name="Paulina Skoczek (2219392)" userId="S::2219392@student.uwtsd.ac.uk::297149ff-17fc-4bf9-ac60-a7f756fa3a7e" providerId="AD" clId="Web-{5D1EBDE3-33BC-6C77-BB97-5787621216C2}" dt="2025-03-03T19:03:23.006" v="215" actId="20577"/>
          <ac:spMkLst>
            <pc:docMk/>
            <pc:sldMk cId="3248200574" sldId="279"/>
            <ac:spMk id="4" creationId="{7271BD24-E4B3-57FF-009B-7F68812DE13B}"/>
          </ac:spMkLst>
        </pc:spChg>
      </pc:sldChg>
      <pc:sldChg chg="addSp delSp modSp new mod ord setBg">
        <pc:chgData name="Paulina Skoczek (2219392)" userId="S::2219392@student.uwtsd.ac.uk::297149ff-17fc-4bf9-ac60-a7f756fa3a7e" providerId="AD" clId="Web-{5D1EBDE3-33BC-6C77-BB97-5787621216C2}" dt="2025-03-03T19:06:51.687" v="309" actId="20577"/>
        <pc:sldMkLst>
          <pc:docMk/>
          <pc:sldMk cId="993704923" sldId="280"/>
        </pc:sldMkLst>
        <pc:spChg chg="del">
          <ac:chgData name="Paulina Skoczek (2219392)" userId="S::2219392@student.uwtsd.ac.uk::297149ff-17fc-4bf9-ac60-a7f756fa3a7e" providerId="AD" clId="Web-{5D1EBDE3-33BC-6C77-BB97-5787621216C2}" dt="2025-03-03T19:03:32.647" v="218"/>
          <ac:spMkLst>
            <pc:docMk/>
            <pc:sldMk cId="993704923" sldId="280"/>
            <ac:spMk id="2" creationId="{1497565A-059E-86B2-69A3-9D212CF8EDA9}"/>
          </ac:spMkLst>
        </pc:spChg>
        <pc:spChg chg="del">
          <ac:chgData name="Paulina Skoczek (2219392)" userId="S::2219392@student.uwtsd.ac.uk::297149ff-17fc-4bf9-ac60-a7f756fa3a7e" providerId="AD" clId="Web-{5D1EBDE3-33BC-6C77-BB97-5787621216C2}" dt="2025-03-03T19:03:38.116" v="220"/>
          <ac:spMkLst>
            <pc:docMk/>
            <pc:sldMk cId="993704923" sldId="280"/>
            <ac:spMk id="3" creationId="{3196B348-FC01-90F1-1A77-3089DFFB45A1}"/>
          </ac:spMkLst>
        </pc:spChg>
        <pc:spChg chg="add mod">
          <ac:chgData name="Paulina Skoczek (2219392)" userId="S::2219392@student.uwtsd.ac.uk::297149ff-17fc-4bf9-ac60-a7f756fa3a7e" providerId="AD" clId="Web-{5D1EBDE3-33BC-6C77-BB97-5787621216C2}" dt="2025-03-03T19:06:51.687" v="309" actId="20577"/>
          <ac:spMkLst>
            <pc:docMk/>
            <pc:sldMk cId="993704923" sldId="280"/>
            <ac:spMk id="4" creationId="{F146D6B0-6440-09A2-131C-1E69578A3B4B}"/>
          </ac:spMkLst>
        </pc:spChg>
      </pc:sldChg>
    </pc:docChg>
  </pc:docChgLst>
  <pc:docChgLst>
    <pc:chgData name="Paulina Skoczek (2219392)" userId="S::2219392@student.uwtsd.ac.uk::297149ff-17fc-4bf9-ac60-a7f756fa3a7e" providerId="AD" clId="Web-{D168D368-6878-803C-5ECC-25E4604E80D3}"/>
    <pc:docChg chg="addSld modSld sldOrd">
      <pc:chgData name="Paulina Skoczek (2219392)" userId="S::2219392@student.uwtsd.ac.uk::297149ff-17fc-4bf9-ac60-a7f756fa3a7e" providerId="AD" clId="Web-{D168D368-6878-803C-5ECC-25E4604E80D3}" dt="2025-03-02T00:13:23.697" v="1761" actId="20577"/>
      <pc:docMkLst>
        <pc:docMk/>
      </pc:docMkLst>
      <pc:sldChg chg="addSp delSp modSp mod setBg">
        <pc:chgData name="Paulina Skoczek (2219392)" userId="S::2219392@student.uwtsd.ac.uk::297149ff-17fc-4bf9-ac60-a7f756fa3a7e" providerId="AD" clId="Web-{D168D368-6878-803C-5ECC-25E4604E80D3}" dt="2025-03-02T00:03:38.141" v="1739"/>
        <pc:sldMkLst>
          <pc:docMk/>
          <pc:sldMk cId="650317164" sldId="256"/>
        </pc:sldMkLst>
        <pc:spChg chg="mod">
          <ac:chgData name="Paulina Skoczek (2219392)" userId="S::2219392@student.uwtsd.ac.uk::297149ff-17fc-4bf9-ac60-a7f756fa3a7e" providerId="AD" clId="Web-{D168D368-6878-803C-5ECC-25E4604E80D3}" dt="2025-03-01T23:56:11.195" v="1664" actId="20577"/>
          <ac:spMkLst>
            <pc:docMk/>
            <pc:sldMk cId="650317164" sldId="256"/>
            <ac:spMk id="2" creationId="{00000000-0000-0000-0000-000000000000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1T21:24:24.734" v="525" actId="20577"/>
          <ac:spMkLst>
            <pc:docMk/>
            <pc:sldMk cId="650317164" sldId="256"/>
            <ac:spMk id="3" creationId="{00000000-0000-0000-0000-000000000000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1:25:20.173" v="533" actId="14100"/>
          <ac:spMkLst>
            <pc:docMk/>
            <pc:sldMk cId="650317164" sldId="256"/>
            <ac:spMk id="4" creationId="{2EA32325-7A99-F670-F6D0-892ADDC5EEE5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1:27:51.263" v="552" actId="20577"/>
          <ac:spMkLst>
            <pc:docMk/>
            <pc:sldMk cId="650317164" sldId="256"/>
            <ac:spMk id="5" creationId="{183DA060-E12D-3E8C-3B35-C616835B5589}"/>
          </ac:spMkLst>
        </pc:spChg>
        <pc:picChg chg="mod">
          <ac:chgData name="Paulina Skoczek (2219392)" userId="S::2219392@student.uwtsd.ac.uk::297149ff-17fc-4bf9-ac60-a7f756fa3a7e" providerId="AD" clId="Web-{D168D368-6878-803C-5ECC-25E4604E80D3}" dt="2025-03-02T00:03:38.141" v="1739"/>
          <ac:picMkLst>
            <pc:docMk/>
            <pc:sldMk cId="650317164" sldId="256"/>
            <ac:picMk id="7" creationId="{34F58CCB-AA71-9574-1905-140BC3A1ADDE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1T23:56:22.914" v="1671" actId="1076"/>
          <ac:picMkLst>
            <pc:docMk/>
            <pc:sldMk cId="650317164" sldId="256"/>
            <ac:picMk id="9" creationId="{4366674B-3020-2708-8D45-51222C39F495}"/>
          </ac:picMkLst>
        </pc:picChg>
        <pc:cxnChg chg="add del mod">
          <ac:chgData name="Paulina Skoczek (2219392)" userId="S::2219392@student.uwtsd.ac.uk::297149ff-17fc-4bf9-ac60-a7f756fa3a7e" providerId="AD" clId="Web-{D168D368-6878-803C-5ECC-25E4604E80D3}" dt="2025-03-01T21:26:35.520" v="537"/>
          <ac:cxnSpMkLst>
            <pc:docMk/>
            <pc:sldMk cId="650317164" sldId="256"/>
            <ac:cxnSpMk id="6" creationId="{9CCD27B7-78A2-7257-77D9-FC5F52D94E39}"/>
          </ac:cxnSpMkLst>
        </pc:cxnChg>
      </pc:sldChg>
      <pc:sldChg chg="modSp">
        <pc:chgData name="Paulina Skoczek (2219392)" userId="S::2219392@student.uwtsd.ac.uk::297149ff-17fc-4bf9-ac60-a7f756fa3a7e" providerId="AD" clId="Web-{D168D368-6878-803C-5ECC-25E4604E80D3}" dt="2025-03-01T23:55:54.179" v="1661"/>
        <pc:sldMkLst>
          <pc:docMk/>
          <pc:sldMk cId="1287559079" sldId="257"/>
        </pc:sldMkLst>
        <pc:spChg chg="mod">
          <ac:chgData name="Paulina Skoczek (2219392)" userId="S::2219392@student.uwtsd.ac.uk::297149ff-17fc-4bf9-ac60-a7f756fa3a7e" providerId="AD" clId="Web-{D168D368-6878-803C-5ECC-25E4604E80D3}" dt="2025-03-01T20:54:38.960" v="330" actId="20577"/>
          <ac:spMkLst>
            <pc:docMk/>
            <pc:sldMk cId="1287559079" sldId="257"/>
            <ac:spMk id="2" creationId="{29046E55-2E35-2F70-CB23-55126E66C223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1T20:54:48.476" v="333" actId="20577"/>
          <ac:spMkLst>
            <pc:docMk/>
            <pc:sldMk cId="1287559079" sldId="257"/>
            <ac:spMk id="15" creationId="{BEEE36F4-BB8F-1E46-1A71-E517DE540470}"/>
          </ac:spMkLst>
        </pc:spChg>
        <pc:picChg chg="mod">
          <ac:chgData name="Paulina Skoczek (2219392)" userId="S::2219392@student.uwtsd.ac.uk::297149ff-17fc-4bf9-ac60-a7f756fa3a7e" providerId="AD" clId="Web-{D168D368-6878-803C-5ECC-25E4604E80D3}" dt="2025-03-01T23:55:54.179" v="1661"/>
          <ac:picMkLst>
            <pc:docMk/>
            <pc:sldMk cId="1287559079" sldId="257"/>
            <ac:picMk id="16" creationId="{17217763-A03A-9B4F-992B-630DA74AFFC8}"/>
          </ac:picMkLst>
        </pc:picChg>
      </pc:sldChg>
      <pc:sldChg chg="modSp">
        <pc:chgData name="Paulina Skoczek (2219392)" userId="S::2219392@student.uwtsd.ac.uk::297149ff-17fc-4bf9-ac60-a7f756fa3a7e" providerId="AD" clId="Web-{D168D368-6878-803C-5ECC-25E4604E80D3}" dt="2025-03-02T00:04:43.300" v="1759" actId="1076"/>
        <pc:sldMkLst>
          <pc:docMk/>
          <pc:sldMk cId="1178262096" sldId="258"/>
        </pc:sldMkLst>
        <pc:spChg chg="mod">
          <ac:chgData name="Paulina Skoczek (2219392)" userId="S::2219392@student.uwtsd.ac.uk::297149ff-17fc-4bf9-ac60-a7f756fa3a7e" providerId="AD" clId="Web-{D168D368-6878-803C-5ECC-25E4604E80D3}" dt="2025-03-01T20:54:59.648" v="334" actId="20577"/>
          <ac:spMkLst>
            <pc:docMk/>
            <pc:sldMk cId="1178262096" sldId="258"/>
            <ac:spMk id="2" creationId="{8CFF87B0-9B94-D909-F62F-A4016385DBC9}"/>
          </ac:spMkLst>
        </pc:spChg>
        <pc:picChg chg="mod">
          <ac:chgData name="Paulina Skoczek (2219392)" userId="S::2219392@student.uwtsd.ac.uk::297149ff-17fc-4bf9-ac60-a7f756fa3a7e" providerId="AD" clId="Web-{D168D368-6878-803C-5ECC-25E4604E80D3}" dt="2025-03-02T00:04:43.300" v="1759" actId="1076"/>
          <ac:picMkLst>
            <pc:docMk/>
            <pc:sldMk cId="1178262096" sldId="258"/>
            <ac:picMk id="14" creationId="{30B91CA8-699E-9688-8C13-FB288B646A9A}"/>
          </ac:picMkLst>
        </pc:picChg>
        <pc:picChg chg="mod">
          <ac:chgData name="Paulina Skoczek (2219392)" userId="S::2219392@student.uwtsd.ac.uk::297149ff-17fc-4bf9-ac60-a7f756fa3a7e" providerId="AD" clId="Web-{D168D368-6878-803C-5ECC-25E4604E80D3}" dt="2025-03-02T00:04:40.472" v="1757" actId="1076"/>
          <ac:picMkLst>
            <pc:docMk/>
            <pc:sldMk cId="1178262096" sldId="258"/>
            <ac:picMk id="17" creationId="{5CE9337F-DC05-77DC-28F2-6B48FE6A9655}"/>
          </ac:picMkLst>
        </pc:picChg>
        <pc:picChg chg="mod">
          <ac:chgData name="Paulina Skoczek (2219392)" userId="S::2219392@student.uwtsd.ac.uk::297149ff-17fc-4bf9-ac60-a7f756fa3a7e" providerId="AD" clId="Web-{D168D368-6878-803C-5ECC-25E4604E80D3}" dt="2025-03-02T00:04:41.722" v="1758" actId="1076"/>
          <ac:picMkLst>
            <pc:docMk/>
            <pc:sldMk cId="1178262096" sldId="258"/>
            <ac:picMk id="18" creationId="{8A177A6E-FDB5-F0A9-CF52-662DFF0CC4B4}"/>
          </ac:picMkLst>
        </pc:picChg>
        <pc:picChg chg="mod">
          <ac:chgData name="Paulina Skoczek (2219392)" userId="S::2219392@student.uwtsd.ac.uk::297149ff-17fc-4bf9-ac60-a7f756fa3a7e" providerId="AD" clId="Web-{D168D368-6878-803C-5ECC-25E4604E80D3}" dt="2025-03-02T00:04:31.800" v="1754" actId="1076"/>
          <ac:picMkLst>
            <pc:docMk/>
            <pc:sldMk cId="1178262096" sldId="258"/>
            <ac:picMk id="19" creationId="{287B4641-711E-CD31-70AC-AA67B3EF039C}"/>
          </ac:picMkLst>
        </pc:picChg>
      </pc:sldChg>
      <pc:sldChg chg="modSp">
        <pc:chgData name="Paulina Skoczek (2219392)" userId="S::2219392@student.uwtsd.ac.uk::297149ff-17fc-4bf9-ac60-a7f756fa3a7e" providerId="AD" clId="Web-{D168D368-6878-803C-5ECC-25E4604E80D3}" dt="2025-03-01T23:56:35.946" v="1672"/>
        <pc:sldMkLst>
          <pc:docMk/>
          <pc:sldMk cId="937585632" sldId="259"/>
        </pc:sldMkLst>
        <pc:spChg chg="mod">
          <ac:chgData name="Paulina Skoczek (2219392)" userId="S::2219392@student.uwtsd.ac.uk::297149ff-17fc-4bf9-ac60-a7f756fa3a7e" providerId="AD" clId="Web-{D168D368-6878-803C-5ECC-25E4604E80D3}" dt="2025-03-01T20:55:04.039" v="335" actId="20577"/>
          <ac:spMkLst>
            <pc:docMk/>
            <pc:sldMk cId="937585632" sldId="259"/>
            <ac:spMk id="2" creationId="{95DFE359-0821-CD5F-3193-4E3134051A19}"/>
          </ac:spMkLst>
        </pc:spChg>
        <pc:picChg chg="mod">
          <ac:chgData name="Paulina Skoczek (2219392)" userId="S::2219392@student.uwtsd.ac.uk::297149ff-17fc-4bf9-ac60-a7f756fa3a7e" providerId="AD" clId="Web-{D168D368-6878-803C-5ECC-25E4604E80D3}" dt="2025-03-01T23:56:35.946" v="1672"/>
          <ac:picMkLst>
            <pc:docMk/>
            <pc:sldMk cId="937585632" sldId="259"/>
            <ac:picMk id="7" creationId="{D848B4C7-E634-C786-2C60-0853C5AA828D}"/>
          </ac:picMkLst>
        </pc:picChg>
      </pc:sldChg>
      <pc:sldChg chg="modSp">
        <pc:chgData name="Paulina Skoczek (2219392)" userId="S::2219392@student.uwtsd.ac.uk::297149ff-17fc-4bf9-ac60-a7f756fa3a7e" providerId="AD" clId="Web-{D168D368-6878-803C-5ECC-25E4604E80D3}" dt="2025-03-01T23:55:41.601" v="1659"/>
        <pc:sldMkLst>
          <pc:docMk/>
          <pc:sldMk cId="2804765599" sldId="260"/>
        </pc:sldMkLst>
        <pc:spChg chg="mod">
          <ac:chgData name="Paulina Skoczek (2219392)" userId="S::2219392@student.uwtsd.ac.uk::297149ff-17fc-4bf9-ac60-a7f756fa3a7e" providerId="AD" clId="Web-{D168D368-6878-803C-5ECC-25E4604E80D3}" dt="2025-03-01T20:55:14.665" v="338" actId="1076"/>
          <ac:spMkLst>
            <pc:docMk/>
            <pc:sldMk cId="2804765599" sldId="260"/>
            <ac:spMk id="2" creationId="{8948228E-7FCC-76DC-30CD-06E07BEBBA09}"/>
          </ac:spMkLst>
        </pc:spChg>
        <pc:picChg chg="mod">
          <ac:chgData name="Paulina Skoczek (2219392)" userId="S::2219392@student.uwtsd.ac.uk::297149ff-17fc-4bf9-ac60-a7f756fa3a7e" providerId="AD" clId="Web-{D168D368-6878-803C-5ECC-25E4604E80D3}" dt="2025-03-01T23:55:41.601" v="1659"/>
          <ac:picMkLst>
            <pc:docMk/>
            <pc:sldMk cId="2804765599" sldId="260"/>
            <ac:picMk id="7" creationId="{BAA7EFE4-1ADA-BA9A-6268-8073018B51B6}"/>
          </ac:picMkLst>
        </pc:picChg>
      </pc:sldChg>
      <pc:sldChg chg="modSp">
        <pc:chgData name="Paulina Skoczek (2219392)" userId="S::2219392@student.uwtsd.ac.uk::297149ff-17fc-4bf9-ac60-a7f756fa3a7e" providerId="AD" clId="Web-{D168D368-6878-803C-5ECC-25E4604E80D3}" dt="2025-03-02T00:01:26.493" v="1719"/>
        <pc:sldMkLst>
          <pc:docMk/>
          <pc:sldMk cId="2075991288" sldId="261"/>
        </pc:sldMkLst>
        <pc:spChg chg="mod">
          <ac:chgData name="Paulina Skoczek (2219392)" userId="S::2219392@student.uwtsd.ac.uk::297149ff-17fc-4bf9-ac60-a7f756fa3a7e" providerId="AD" clId="Web-{D168D368-6878-803C-5ECC-25E4604E80D3}" dt="2025-03-01T20:55:23.431" v="339" actId="20577"/>
          <ac:spMkLst>
            <pc:docMk/>
            <pc:sldMk cId="2075991288" sldId="261"/>
            <ac:spMk id="2" creationId="{4477F03A-BE19-DB6A-5154-C0B1C4734661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1T20:53:53.203" v="328" actId="20577"/>
          <ac:spMkLst>
            <pc:docMk/>
            <pc:sldMk cId="2075991288" sldId="261"/>
            <ac:spMk id="8" creationId="{66239D3D-E056-7EDF-96C8-F26FB019C5BF}"/>
          </ac:spMkLst>
        </pc:spChg>
        <pc:picChg chg="mod">
          <ac:chgData name="Paulina Skoczek (2219392)" userId="S::2219392@student.uwtsd.ac.uk::297149ff-17fc-4bf9-ac60-a7f756fa3a7e" providerId="AD" clId="Web-{D168D368-6878-803C-5ECC-25E4604E80D3}" dt="2025-03-02T00:01:16.446" v="1717"/>
          <ac:picMkLst>
            <pc:docMk/>
            <pc:sldMk cId="2075991288" sldId="261"/>
            <ac:picMk id="4" creationId="{CF321B74-56B9-F076-515F-DC9F03787CA5}"/>
          </ac:picMkLst>
        </pc:picChg>
        <pc:picChg chg="mod">
          <ac:chgData name="Paulina Skoczek (2219392)" userId="S::2219392@student.uwtsd.ac.uk::297149ff-17fc-4bf9-ac60-a7f756fa3a7e" providerId="AD" clId="Web-{D168D368-6878-803C-5ECC-25E4604E80D3}" dt="2025-03-02T00:01:26.493" v="1719"/>
          <ac:picMkLst>
            <pc:docMk/>
            <pc:sldMk cId="2075991288" sldId="261"/>
            <ac:picMk id="5" creationId="{38BF7222-49A7-DA34-1D50-2E1F77364E80}"/>
          </ac:picMkLst>
        </pc:picChg>
        <pc:picChg chg="mod">
          <ac:chgData name="Paulina Skoczek (2219392)" userId="S::2219392@student.uwtsd.ac.uk::297149ff-17fc-4bf9-ac60-a7f756fa3a7e" providerId="AD" clId="Web-{D168D368-6878-803C-5ECC-25E4604E80D3}" dt="2025-03-02T00:00:54.976" v="1713"/>
          <ac:picMkLst>
            <pc:docMk/>
            <pc:sldMk cId="2075991288" sldId="261"/>
            <ac:picMk id="6" creationId="{2FB2813B-D028-462C-0CAA-156F0F156B82}"/>
          </ac:picMkLst>
        </pc:picChg>
        <pc:picChg chg="mod">
          <ac:chgData name="Paulina Skoczek (2219392)" userId="S::2219392@student.uwtsd.ac.uk::297149ff-17fc-4bf9-ac60-a7f756fa3a7e" providerId="AD" clId="Web-{D168D368-6878-803C-5ECC-25E4604E80D3}" dt="2025-03-01T23:55:33.553" v="1658"/>
          <ac:picMkLst>
            <pc:docMk/>
            <pc:sldMk cId="2075991288" sldId="261"/>
            <ac:picMk id="9" creationId="{9F33EA1F-88EC-08EA-EA51-E00F8D64E56E}"/>
          </ac:picMkLst>
        </pc:picChg>
      </pc:sldChg>
      <pc:sldChg chg="modSp">
        <pc:chgData name="Paulina Skoczek (2219392)" userId="S::2219392@student.uwtsd.ac.uk::297149ff-17fc-4bf9-ac60-a7f756fa3a7e" providerId="AD" clId="Web-{D168D368-6878-803C-5ECC-25E4604E80D3}" dt="2025-03-01T23:55:23.444" v="1657"/>
        <pc:sldMkLst>
          <pc:docMk/>
          <pc:sldMk cId="2683921222" sldId="262"/>
        </pc:sldMkLst>
        <pc:spChg chg="mod">
          <ac:chgData name="Paulina Skoczek (2219392)" userId="S::2219392@student.uwtsd.ac.uk::297149ff-17fc-4bf9-ac60-a7f756fa3a7e" providerId="AD" clId="Web-{D168D368-6878-803C-5ECC-25E4604E80D3}" dt="2025-03-01T20:55:27.868" v="340" actId="20577"/>
          <ac:spMkLst>
            <pc:docMk/>
            <pc:sldMk cId="2683921222" sldId="262"/>
            <ac:spMk id="2" creationId="{98485868-1CAE-1F5D-5425-5203929EF8CA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1T20:06:57.170" v="3" actId="20577"/>
          <ac:spMkLst>
            <pc:docMk/>
            <pc:sldMk cId="2683921222" sldId="262"/>
            <ac:spMk id="3" creationId="{DA967970-9259-3050-2A23-AAEACDE374A7}"/>
          </ac:spMkLst>
        </pc:spChg>
        <pc:picChg chg="mod">
          <ac:chgData name="Paulina Skoczek (2219392)" userId="S::2219392@student.uwtsd.ac.uk::297149ff-17fc-4bf9-ac60-a7f756fa3a7e" providerId="AD" clId="Web-{D168D368-6878-803C-5ECC-25E4604E80D3}" dt="2025-03-01T23:55:23.444" v="1657"/>
          <ac:picMkLst>
            <pc:docMk/>
            <pc:sldMk cId="2683921222" sldId="262"/>
            <ac:picMk id="4" creationId="{F0C2D32C-85F9-5239-5AEB-EE8C254EA2EA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D168D368-6878-803C-5ECC-25E4604E80D3}" dt="2025-03-02T00:00:18.428" v="1707" actId="1076"/>
        <pc:sldMkLst>
          <pc:docMk/>
          <pc:sldMk cId="373708011" sldId="263"/>
        </pc:sldMkLst>
        <pc:spChg chg="mod">
          <ac:chgData name="Paulina Skoczek (2219392)" userId="S::2219392@student.uwtsd.ac.uk::297149ff-17fc-4bf9-ac60-a7f756fa3a7e" providerId="AD" clId="Web-{D168D368-6878-803C-5ECC-25E4604E80D3}" dt="2025-03-01T21:15:19.449" v="493" actId="20577"/>
          <ac:spMkLst>
            <pc:docMk/>
            <pc:sldMk cId="373708011" sldId="263"/>
            <ac:spMk id="2" creationId="{AE1E1DDE-C2AD-1703-76B8-C7820FF577DB}"/>
          </ac:spMkLst>
        </pc:spChg>
        <pc:spChg chg="mod ord">
          <ac:chgData name="Paulina Skoczek (2219392)" userId="S::2219392@student.uwtsd.ac.uk::297149ff-17fc-4bf9-ac60-a7f756fa3a7e" providerId="AD" clId="Web-{D168D368-6878-803C-5ECC-25E4604E80D3}" dt="2025-03-01T21:15:29.762" v="496" actId="1076"/>
          <ac:spMkLst>
            <pc:docMk/>
            <pc:sldMk cId="373708011" sldId="263"/>
            <ac:spMk id="3" creationId="{967BEF77-3E2E-50B0-EF26-EB6D280EFC86}"/>
          </ac:spMkLst>
        </pc:spChg>
        <pc:spChg chg="add del mod">
          <ac:chgData name="Paulina Skoczek (2219392)" userId="S::2219392@student.uwtsd.ac.uk::297149ff-17fc-4bf9-ac60-a7f756fa3a7e" providerId="AD" clId="Web-{D168D368-6878-803C-5ECC-25E4604E80D3}" dt="2025-03-01T21:03:34.375" v="355"/>
          <ac:spMkLst>
            <pc:docMk/>
            <pc:sldMk cId="373708011" sldId="263"/>
            <ac:spMk id="4" creationId="{2B2AC24F-8113-2974-7E87-EB2BFDC72A35}"/>
          </ac:spMkLst>
        </pc:spChg>
        <pc:spChg chg="add del">
          <ac:chgData name="Paulina Skoczek (2219392)" userId="S::2219392@student.uwtsd.ac.uk::297149ff-17fc-4bf9-ac60-a7f756fa3a7e" providerId="AD" clId="Web-{D168D368-6878-803C-5ECC-25E4604E80D3}" dt="2025-03-01T21:14:14.663" v="480"/>
          <ac:spMkLst>
            <pc:docMk/>
            <pc:sldMk cId="373708011" sldId="263"/>
            <ac:spMk id="13" creationId="{1AEB7F98-32EC-40D3-89EE-C8433023163A}"/>
          </ac:spMkLst>
        </pc:spChg>
        <pc:spChg chg="add">
          <ac:chgData name="Paulina Skoczek (2219392)" userId="S::2219392@student.uwtsd.ac.uk::297149ff-17fc-4bf9-ac60-a7f756fa3a7e" providerId="AD" clId="Web-{D168D368-6878-803C-5ECC-25E4604E80D3}" dt="2025-03-01T21:14:14.663" v="481"/>
          <ac:spMkLst>
            <pc:docMk/>
            <pc:sldMk cId="373708011" sldId="263"/>
            <ac:spMk id="17" creationId="{DB66C9CD-6BF4-44CA-8078-0BB819080761}"/>
          </ac:spMkLst>
        </pc:spChg>
        <pc:picChg chg="add del">
          <ac:chgData name="Paulina Skoczek (2219392)" userId="S::2219392@student.uwtsd.ac.uk::297149ff-17fc-4bf9-ac60-a7f756fa3a7e" providerId="AD" clId="Web-{D168D368-6878-803C-5ECC-25E4604E80D3}" dt="2025-03-01T21:13:13.911" v="475"/>
          <ac:picMkLst>
            <pc:docMk/>
            <pc:sldMk cId="373708011" sldId="263"/>
            <ac:picMk id="6" creationId="{5E4549D3-5BAA-405D-8C52-AA6E50F1C810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2T00:00:18.428" v="1707" actId="1076"/>
          <ac:picMkLst>
            <pc:docMk/>
            <pc:sldMk cId="373708011" sldId="263"/>
            <ac:picMk id="8" creationId="{7154336E-C0AB-5142-123D-C9C90CFC853D}"/>
          </ac:picMkLst>
        </pc:picChg>
        <pc:cxnChg chg="add del">
          <ac:chgData name="Paulina Skoczek (2219392)" userId="S::2219392@student.uwtsd.ac.uk::297149ff-17fc-4bf9-ac60-a7f756fa3a7e" providerId="AD" clId="Web-{D168D368-6878-803C-5ECC-25E4604E80D3}" dt="2025-03-01T21:14:14.663" v="480"/>
          <ac:cxnSpMkLst>
            <pc:docMk/>
            <pc:sldMk cId="373708011" sldId="263"/>
            <ac:cxnSpMk id="15" creationId="{77C6DF49-CBE3-4038-AC78-35DE4FD7CE8E}"/>
          </ac:cxnSpMkLst>
        </pc:cxnChg>
        <pc:cxnChg chg="add">
          <ac:chgData name="Paulina Skoczek (2219392)" userId="S::2219392@student.uwtsd.ac.uk::297149ff-17fc-4bf9-ac60-a7f756fa3a7e" providerId="AD" clId="Web-{D168D368-6878-803C-5ECC-25E4604E80D3}" dt="2025-03-01T21:14:14.663" v="481"/>
          <ac:cxnSpMkLst>
            <pc:docMk/>
            <pc:sldMk cId="373708011" sldId="263"/>
            <ac:cxnSpMk id="18" creationId="{77C6DF49-CBE3-4038-AC78-35DE4FD7CE8E}"/>
          </ac:cxnSpMkLst>
        </pc:cxnChg>
      </pc:sldChg>
      <pc:sldChg chg="addSp delSp modSp new mod setBg">
        <pc:chgData name="Paulina Skoczek (2219392)" userId="S::2219392@student.uwtsd.ac.uk::297149ff-17fc-4bf9-ac60-a7f756fa3a7e" providerId="AD" clId="Web-{D168D368-6878-803C-5ECC-25E4604E80D3}" dt="2025-03-01T23:55:14.068" v="1656"/>
        <pc:sldMkLst>
          <pc:docMk/>
          <pc:sldMk cId="4276355990" sldId="264"/>
        </pc:sldMkLst>
        <pc:spChg chg="del mod">
          <ac:chgData name="Paulina Skoczek (2219392)" userId="S::2219392@student.uwtsd.ac.uk::297149ff-17fc-4bf9-ac60-a7f756fa3a7e" providerId="AD" clId="Web-{D168D368-6878-803C-5ECC-25E4604E80D3}" dt="2025-03-01T20:25:40.630" v="93"/>
          <ac:spMkLst>
            <pc:docMk/>
            <pc:sldMk cId="4276355990" sldId="264"/>
            <ac:spMk id="2" creationId="{9212DD81-1060-C965-1C82-C27097EBACAB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1T23:02:16.996" v="1204" actId="20577"/>
          <ac:spMkLst>
            <pc:docMk/>
            <pc:sldMk cId="4276355990" sldId="264"/>
            <ac:spMk id="3" creationId="{6CA6509D-B758-A626-83C8-E05D5D9EEE11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0:49:12.008" v="297" actId="20577"/>
          <ac:spMkLst>
            <pc:docMk/>
            <pc:sldMk cId="4276355990" sldId="264"/>
            <ac:spMk id="4" creationId="{F1CDB704-6192-C859-0367-212147E390C1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3:02:12.964" v="1202" actId="1076"/>
          <ac:spMkLst>
            <pc:docMk/>
            <pc:sldMk cId="4276355990" sldId="264"/>
            <ac:spMk id="6" creationId="{6258650F-E038-D9B8-9319-B8C52602BF1C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3:02:45.653" v="1231" actId="1076"/>
          <ac:spMkLst>
            <pc:docMk/>
            <pc:sldMk cId="4276355990" sldId="264"/>
            <ac:spMk id="7" creationId="{8C7F1803-544B-44B1-D7DF-A0CC3059FA88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0:49:14.883" v="298" actId="20577"/>
          <ac:spMkLst>
            <pc:docMk/>
            <pc:sldMk cId="4276355990" sldId="264"/>
            <ac:spMk id="8" creationId="{EBE2DF47-CB3E-9F56-CA71-D0B3EFA47711}"/>
          </ac:spMkLst>
        </pc:spChg>
        <pc:picChg chg="add mod">
          <ac:chgData name="Paulina Skoczek (2219392)" userId="S::2219392@student.uwtsd.ac.uk::297149ff-17fc-4bf9-ac60-a7f756fa3a7e" providerId="AD" clId="Web-{D168D368-6878-803C-5ECC-25E4604E80D3}" dt="2025-03-01T23:55:14.068" v="1656"/>
          <ac:picMkLst>
            <pc:docMk/>
            <pc:sldMk cId="4276355990" sldId="264"/>
            <ac:picMk id="10" creationId="{62F75479-A910-00FC-AA6F-C2659E568B32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D168D368-6878-803C-5ECC-25E4604E80D3}" dt="2025-03-01T23:59:45.099" v="1699"/>
        <pc:sldMkLst>
          <pc:docMk/>
          <pc:sldMk cId="2966128406" sldId="265"/>
        </pc:sldMkLst>
        <pc:spChg chg="mod">
          <ac:chgData name="Paulina Skoczek (2219392)" userId="S::2219392@student.uwtsd.ac.uk::297149ff-17fc-4bf9-ac60-a7f756fa3a7e" providerId="AD" clId="Web-{D168D368-6878-803C-5ECC-25E4604E80D3}" dt="2025-03-01T22:02:30.663" v="767" actId="20577"/>
          <ac:spMkLst>
            <pc:docMk/>
            <pc:sldMk cId="2966128406" sldId="265"/>
            <ac:spMk id="2" creationId="{BE105791-DD07-A4CB-2360-3A78BCB71D69}"/>
          </ac:spMkLst>
        </pc:spChg>
        <pc:spChg chg="del">
          <ac:chgData name="Paulina Skoczek (2219392)" userId="S::2219392@student.uwtsd.ac.uk::297149ff-17fc-4bf9-ac60-a7f756fa3a7e" providerId="AD" clId="Web-{D168D368-6878-803C-5ECC-25E4604E80D3}" dt="2025-03-01T21:22:54.403" v="513"/>
          <ac:spMkLst>
            <pc:docMk/>
            <pc:sldMk cId="2966128406" sldId="265"/>
            <ac:spMk id="3" creationId="{BC54DBA0-3BC9-5D4B-CD6C-EC07A9B99C45}"/>
          </ac:spMkLst>
        </pc:spChg>
        <pc:spChg chg="add mod ord">
          <ac:chgData name="Paulina Skoczek (2219392)" userId="S::2219392@student.uwtsd.ac.uk::297149ff-17fc-4bf9-ac60-a7f756fa3a7e" providerId="AD" clId="Web-{D168D368-6878-803C-5ECC-25E4604E80D3}" dt="2025-03-01T22:05:06.456" v="794" actId="20577"/>
          <ac:spMkLst>
            <pc:docMk/>
            <pc:sldMk cId="2966128406" sldId="265"/>
            <ac:spMk id="6" creationId="{B6124778-C64C-74F2-9539-2C60E6E00047}"/>
          </ac:spMkLst>
        </pc:spChg>
        <pc:spChg chg="add del">
          <ac:chgData name="Paulina Skoczek (2219392)" userId="S::2219392@student.uwtsd.ac.uk::297149ff-17fc-4bf9-ac60-a7f756fa3a7e" providerId="AD" clId="Web-{D168D368-6878-803C-5ECC-25E4604E80D3}" dt="2025-03-01T21:36:07.470" v="586"/>
          <ac:spMkLst>
            <pc:docMk/>
            <pc:sldMk cId="2966128406" sldId="265"/>
            <ac:spMk id="7" creationId="{23D504CB-750B-5A79-97C9-8F7DDA70BA27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2:14:34.351" v="878" actId="14100"/>
          <ac:spMkLst>
            <pc:docMk/>
            <pc:sldMk cId="2966128406" sldId="265"/>
            <ac:spMk id="13" creationId="{73C0F4D4-5E14-7FAB-13BC-6719C7A28CD4}"/>
          </ac:spMkLst>
        </pc:spChg>
        <pc:spChg chg="add del">
          <ac:chgData name="Paulina Skoczek (2219392)" userId="S::2219392@student.uwtsd.ac.uk::297149ff-17fc-4bf9-ac60-a7f756fa3a7e" providerId="AD" clId="Web-{D168D368-6878-803C-5ECC-25E4604E80D3}" dt="2025-03-01T21:59:34.204" v="706"/>
          <ac:spMkLst>
            <pc:docMk/>
            <pc:sldMk cId="2966128406" sldId="265"/>
            <ac:spMk id="15" creationId="{1AEB7F98-32EC-40D3-89EE-C8433023163A}"/>
          </ac:spMkLst>
        </pc:spChg>
        <pc:spChg chg="add del">
          <ac:chgData name="Paulina Skoczek (2219392)" userId="S::2219392@student.uwtsd.ac.uk::297149ff-17fc-4bf9-ac60-a7f756fa3a7e" providerId="AD" clId="Web-{D168D368-6878-803C-5ECC-25E4604E80D3}" dt="2025-03-01T21:59:42.798" v="708"/>
          <ac:spMkLst>
            <pc:docMk/>
            <pc:sldMk cId="2966128406" sldId="265"/>
            <ac:spMk id="19" creationId="{DB66C9CD-6BF4-44CA-8078-0BB819080761}"/>
          </ac:spMkLst>
        </pc:spChg>
        <pc:spChg chg="add">
          <ac:chgData name="Paulina Skoczek (2219392)" userId="S::2219392@student.uwtsd.ac.uk::297149ff-17fc-4bf9-ac60-a7f756fa3a7e" providerId="AD" clId="Web-{D168D368-6878-803C-5ECC-25E4604E80D3}" dt="2025-03-01T21:59:42.813" v="709"/>
          <ac:spMkLst>
            <pc:docMk/>
            <pc:sldMk cId="2966128406" sldId="265"/>
            <ac:spMk id="22" creationId="{DB66C9CD-6BF4-44CA-8078-0BB819080761}"/>
          </ac:spMkLst>
        </pc:spChg>
        <pc:picChg chg="add mod ord">
          <ac:chgData name="Paulina Skoczek (2219392)" userId="S::2219392@student.uwtsd.ac.uk::297149ff-17fc-4bf9-ac60-a7f756fa3a7e" providerId="AD" clId="Web-{D168D368-6878-803C-5ECC-25E4604E80D3}" dt="2025-03-01T23:59:10.457" v="1695"/>
          <ac:picMkLst>
            <pc:docMk/>
            <pc:sldMk cId="2966128406" sldId="265"/>
            <ac:picMk id="4" creationId="{92BDD57F-3A5F-9B44-AE94-4E734736A1FD}"/>
          </ac:picMkLst>
        </pc:picChg>
        <pc:picChg chg="add del mod">
          <ac:chgData name="Paulina Skoczek (2219392)" userId="S::2219392@student.uwtsd.ac.uk::297149ff-17fc-4bf9-ac60-a7f756fa3a7e" providerId="AD" clId="Web-{D168D368-6878-803C-5ECC-25E4604E80D3}" dt="2025-03-01T21:36:47.768" v="597"/>
          <ac:picMkLst>
            <pc:docMk/>
            <pc:sldMk cId="2966128406" sldId="265"/>
            <ac:picMk id="5" creationId="{80C358BC-1525-773E-8ABD-458819CD5715}"/>
          </ac:picMkLst>
        </pc:picChg>
        <pc:picChg chg="add del mod">
          <ac:chgData name="Paulina Skoczek (2219392)" userId="S::2219392@student.uwtsd.ac.uk::297149ff-17fc-4bf9-ac60-a7f756fa3a7e" providerId="AD" clId="Web-{D168D368-6878-803C-5ECC-25E4604E80D3}" dt="2025-03-01T21:37:10.253" v="600"/>
          <ac:picMkLst>
            <pc:docMk/>
            <pc:sldMk cId="2966128406" sldId="265"/>
            <ac:picMk id="8" creationId="{9EF23C3F-583A-035D-9EB2-15E5EFBCA8B1}"/>
          </ac:picMkLst>
        </pc:picChg>
        <pc:picChg chg="add mod ord">
          <ac:chgData name="Paulina Skoczek (2219392)" userId="S::2219392@student.uwtsd.ac.uk::297149ff-17fc-4bf9-ac60-a7f756fa3a7e" providerId="AD" clId="Web-{D168D368-6878-803C-5ECC-25E4604E80D3}" dt="2025-03-01T23:59:45.099" v="1699"/>
          <ac:picMkLst>
            <pc:docMk/>
            <pc:sldMk cId="2966128406" sldId="265"/>
            <ac:picMk id="9" creationId="{3C4EA497-371B-70A8-32D2-62525D21AE10}"/>
          </ac:picMkLst>
        </pc:picChg>
        <pc:picChg chg="add mod ord">
          <ac:chgData name="Paulina Skoczek (2219392)" userId="S::2219392@student.uwtsd.ac.uk::297149ff-17fc-4bf9-ac60-a7f756fa3a7e" providerId="AD" clId="Web-{D168D368-6878-803C-5ECC-25E4604E80D3}" dt="2025-03-01T23:59:26.286" v="1698"/>
          <ac:picMkLst>
            <pc:docMk/>
            <pc:sldMk cId="2966128406" sldId="265"/>
            <ac:picMk id="10" creationId="{8C1D3F6C-DE86-D682-77A4-B152FB79763D}"/>
          </ac:picMkLst>
        </pc:picChg>
        <pc:picChg chg="add del mod">
          <ac:chgData name="Paulina Skoczek (2219392)" userId="S::2219392@student.uwtsd.ac.uk::297149ff-17fc-4bf9-ac60-a7f756fa3a7e" providerId="AD" clId="Web-{D168D368-6878-803C-5ECC-25E4604E80D3}" dt="2025-03-01T22:04:20.579" v="775"/>
          <ac:picMkLst>
            <pc:docMk/>
            <pc:sldMk cId="2966128406" sldId="265"/>
            <ac:picMk id="11" creationId="{9D0BB357-81EE-9F40-B505-274504D5CD13}"/>
          </ac:picMkLst>
        </pc:picChg>
        <pc:picChg chg="add del mod">
          <ac:chgData name="Paulina Skoczek (2219392)" userId="S::2219392@student.uwtsd.ac.uk::297149ff-17fc-4bf9-ac60-a7f756fa3a7e" providerId="AD" clId="Web-{D168D368-6878-803C-5ECC-25E4604E80D3}" dt="2025-03-01T22:04:24.595" v="779"/>
          <ac:picMkLst>
            <pc:docMk/>
            <pc:sldMk cId="2966128406" sldId="265"/>
            <ac:picMk id="12" creationId="{3F53596C-A93D-A31C-4C38-F4105C13EEB6}"/>
          </ac:picMkLst>
        </pc:picChg>
        <pc:cxnChg chg="add del">
          <ac:chgData name="Paulina Skoczek (2219392)" userId="S::2219392@student.uwtsd.ac.uk::297149ff-17fc-4bf9-ac60-a7f756fa3a7e" providerId="AD" clId="Web-{D168D368-6878-803C-5ECC-25E4604E80D3}" dt="2025-03-01T21:59:34.204" v="706"/>
          <ac:cxnSpMkLst>
            <pc:docMk/>
            <pc:sldMk cId="2966128406" sldId="265"/>
            <ac:cxnSpMk id="17" creationId="{77C6DF49-CBE3-4038-AC78-35DE4FD7CE8E}"/>
          </ac:cxnSpMkLst>
        </pc:cxnChg>
        <pc:cxnChg chg="add del">
          <ac:chgData name="Paulina Skoczek (2219392)" userId="S::2219392@student.uwtsd.ac.uk::297149ff-17fc-4bf9-ac60-a7f756fa3a7e" providerId="AD" clId="Web-{D168D368-6878-803C-5ECC-25E4604E80D3}" dt="2025-03-01T21:59:42.798" v="708"/>
          <ac:cxnSpMkLst>
            <pc:docMk/>
            <pc:sldMk cId="2966128406" sldId="265"/>
            <ac:cxnSpMk id="20" creationId="{77C6DF49-CBE3-4038-AC78-35DE4FD7CE8E}"/>
          </ac:cxnSpMkLst>
        </pc:cxnChg>
        <pc:cxnChg chg="add">
          <ac:chgData name="Paulina Skoczek (2219392)" userId="S::2219392@student.uwtsd.ac.uk::297149ff-17fc-4bf9-ac60-a7f756fa3a7e" providerId="AD" clId="Web-{D168D368-6878-803C-5ECC-25E4604E80D3}" dt="2025-03-01T21:59:42.813" v="709"/>
          <ac:cxnSpMkLst>
            <pc:docMk/>
            <pc:sldMk cId="2966128406" sldId="265"/>
            <ac:cxnSpMk id="23" creationId="{77C6DF49-CBE3-4038-AC78-35DE4FD7CE8E}"/>
          </ac:cxnSpMkLst>
        </pc:cxnChg>
      </pc:sldChg>
      <pc:sldChg chg="addSp delSp modSp new mod setBg">
        <pc:chgData name="Paulina Skoczek (2219392)" userId="S::2219392@student.uwtsd.ac.uk::297149ff-17fc-4bf9-ac60-a7f756fa3a7e" providerId="AD" clId="Web-{D168D368-6878-803C-5ECC-25E4604E80D3}" dt="2025-03-01T23:55:03.709" v="1655"/>
        <pc:sldMkLst>
          <pc:docMk/>
          <pc:sldMk cId="2085290862" sldId="266"/>
        </pc:sldMkLst>
        <pc:spChg chg="mod">
          <ac:chgData name="Paulina Skoczek (2219392)" userId="S::2219392@student.uwtsd.ac.uk::297149ff-17fc-4bf9-ac60-a7f756fa3a7e" providerId="AD" clId="Web-{D168D368-6878-803C-5ECC-25E4604E80D3}" dt="2025-03-01T21:41:53.502" v="683" actId="20577"/>
          <ac:spMkLst>
            <pc:docMk/>
            <pc:sldMk cId="2085290862" sldId="266"/>
            <ac:spMk id="2" creationId="{31213A29-D27A-7CC8-9227-D0B318156E25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1T22:20:21.245" v="912" actId="20577"/>
          <ac:spMkLst>
            <pc:docMk/>
            <pc:sldMk cId="2085290862" sldId="266"/>
            <ac:spMk id="3" creationId="{8D09DB9A-D004-BCF9-8ECD-AAF0A93A6013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2:14:15.632" v="874" actId="1076"/>
          <ac:spMkLst>
            <pc:docMk/>
            <pc:sldMk cId="2085290862" sldId="266"/>
            <ac:spMk id="7" creationId="{3CA2BFD7-702B-7C68-CE00-356AD1825804}"/>
          </ac:spMkLst>
        </pc:spChg>
        <pc:picChg chg="add del mod">
          <ac:chgData name="Paulina Skoczek (2219392)" userId="S::2219392@student.uwtsd.ac.uk::297149ff-17fc-4bf9-ac60-a7f756fa3a7e" providerId="AD" clId="Web-{D168D368-6878-803C-5ECC-25E4604E80D3}" dt="2025-03-01T22:09:03.152" v="850"/>
          <ac:picMkLst>
            <pc:docMk/>
            <pc:sldMk cId="2085290862" sldId="266"/>
            <ac:picMk id="4" creationId="{2F5D1238-8C7C-2275-A766-C0268011614F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1T23:55:03.709" v="1655"/>
          <ac:picMkLst>
            <pc:docMk/>
            <pc:sldMk cId="2085290862" sldId="266"/>
            <ac:picMk id="6" creationId="{C1CE2599-37A3-0CCB-4B9C-FD9095CF98AE}"/>
          </ac:picMkLst>
        </pc:picChg>
      </pc:sldChg>
      <pc:sldChg chg="modSp new ord">
        <pc:chgData name="Paulina Skoczek (2219392)" userId="S::2219392@student.uwtsd.ac.uk::297149ff-17fc-4bf9-ac60-a7f756fa3a7e" providerId="AD" clId="Web-{D168D368-6878-803C-5ECC-25E4604E80D3}" dt="2025-03-01T22:16:24.122" v="891" actId="20577"/>
        <pc:sldMkLst>
          <pc:docMk/>
          <pc:sldMk cId="878268261" sldId="267"/>
        </pc:sldMkLst>
        <pc:spChg chg="mod">
          <ac:chgData name="Paulina Skoczek (2219392)" userId="S::2219392@student.uwtsd.ac.uk::297149ff-17fc-4bf9-ac60-a7f756fa3a7e" providerId="AD" clId="Web-{D168D368-6878-803C-5ECC-25E4604E80D3}" dt="2025-03-01T22:16:24.122" v="891" actId="20577"/>
          <ac:spMkLst>
            <pc:docMk/>
            <pc:sldMk cId="878268261" sldId="267"/>
            <ac:spMk id="2" creationId="{00D3DA59-17D2-B585-E53B-D10B1C4709D5}"/>
          </ac:spMkLst>
        </pc:spChg>
      </pc:sldChg>
      <pc:sldChg chg="addSp delSp modSp new mod setBg">
        <pc:chgData name="Paulina Skoczek (2219392)" userId="S::2219392@student.uwtsd.ac.uk::297149ff-17fc-4bf9-ac60-a7f756fa3a7e" providerId="AD" clId="Web-{D168D368-6878-803C-5ECC-25E4604E80D3}" dt="2025-03-01T23:58:44.956" v="1693"/>
        <pc:sldMkLst>
          <pc:docMk/>
          <pc:sldMk cId="2667801263" sldId="268"/>
        </pc:sldMkLst>
        <pc:spChg chg="del">
          <ac:chgData name="Paulina Skoczek (2219392)" userId="S::2219392@student.uwtsd.ac.uk::297149ff-17fc-4bf9-ac60-a7f756fa3a7e" providerId="AD" clId="Web-{D168D368-6878-803C-5ECC-25E4604E80D3}" dt="2025-03-01T22:20:46.481" v="917"/>
          <ac:spMkLst>
            <pc:docMk/>
            <pc:sldMk cId="2667801263" sldId="268"/>
            <ac:spMk id="2" creationId="{39C21E33-CEC5-D0A2-A30C-37A02A88DA48}"/>
          </ac:spMkLst>
        </pc:spChg>
        <pc:spChg chg="del">
          <ac:chgData name="Paulina Skoczek (2219392)" userId="S::2219392@student.uwtsd.ac.uk::297149ff-17fc-4bf9-ac60-a7f756fa3a7e" providerId="AD" clId="Web-{D168D368-6878-803C-5ECC-25E4604E80D3}" dt="2025-03-01T22:20:48.402" v="918"/>
          <ac:spMkLst>
            <pc:docMk/>
            <pc:sldMk cId="2667801263" sldId="268"/>
            <ac:spMk id="3" creationId="{0218F6C0-38C7-A7D3-6708-15EE2600C7FD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3:15:02.989" v="1326" actId="20577"/>
          <ac:spMkLst>
            <pc:docMk/>
            <pc:sldMk cId="2667801263" sldId="268"/>
            <ac:spMk id="7" creationId="{6EDFE93F-64AF-BC4F-8E63-658ED35C5FC9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3:16:52.008" v="1340" actId="20577"/>
          <ac:spMkLst>
            <pc:docMk/>
            <pc:sldMk cId="2667801263" sldId="268"/>
            <ac:spMk id="9" creationId="{1F0E9308-3A53-2B2B-CEFA-55A378272BAC}"/>
          </ac:spMkLst>
        </pc:spChg>
        <pc:picChg chg="add mod">
          <ac:chgData name="Paulina Skoczek (2219392)" userId="S::2219392@student.uwtsd.ac.uk::297149ff-17fc-4bf9-ac60-a7f756fa3a7e" providerId="AD" clId="Web-{D168D368-6878-803C-5ECC-25E4604E80D3}" dt="2025-03-01T23:57:58.938" v="1686"/>
          <ac:picMkLst>
            <pc:docMk/>
            <pc:sldMk cId="2667801263" sldId="268"/>
            <ac:picMk id="4" creationId="{1B4A974A-E089-9034-D05A-F9FE831216FB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1T23:58:44.956" v="1693"/>
          <ac:picMkLst>
            <pc:docMk/>
            <pc:sldMk cId="2667801263" sldId="268"/>
            <ac:picMk id="6" creationId="{8D5C3F57-CDFB-2ACD-E698-863B47A27260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1T23:58:05.188" v="1687"/>
          <ac:picMkLst>
            <pc:docMk/>
            <pc:sldMk cId="2667801263" sldId="268"/>
            <ac:picMk id="8" creationId="{346495C9-24CF-D5C5-4646-C65AE6BEFF7C}"/>
          </ac:picMkLst>
        </pc:picChg>
        <pc:cxnChg chg="add mod">
          <ac:chgData name="Paulina Skoczek (2219392)" userId="S::2219392@student.uwtsd.ac.uk::297149ff-17fc-4bf9-ac60-a7f756fa3a7e" providerId="AD" clId="Web-{D168D368-6878-803C-5ECC-25E4604E80D3}" dt="2025-03-01T22:23:56.646" v="951" actId="1076"/>
          <ac:cxnSpMkLst>
            <pc:docMk/>
            <pc:sldMk cId="2667801263" sldId="268"/>
            <ac:cxnSpMk id="5" creationId="{01115251-60D0-5D44-911A-957378A914D3}"/>
          </ac:cxnSpMkLst>
        </pc:cxnChg>
      </pc:sldChg>
      <pc:sldChg chg="addSp delSp modSp new mod setBg">
        <pc:chgData name="Paulina Skoczek (2219392)" userId="S::2219392@student.uwtsd.ac.uk::297149ff-17fc-4bf9-ac60-a7f756fa3a7e" providerId="AD" clId="Web-{D168D368-6878-803C-5ECC-25E4604E80D3}" dt="2025-03-01T23:57:44.141" v="1685"/>
        <pc:sldMkLst>
          <pc:docMk/>
          <pc:sldMk cId="1914927715" sldId="269"/>
        </pc:sldMkLst>
        <pc:spChg chg="del">
          <ac:chgData name="Paulina Skoczek (2219392)" userId="S::2219392@student.uwtsd.ac.uk::297149ff-17fc-4bf9-ac60-a7f756fa3a7e" providerId="AD" clId="Web-{D168D368-6878-803C-5ECC-25E4604E80D3}" dt="2025-03-01T22:25:54.857" v="975"/>
          <ac:spMkLst>
            <pc:docMk/>
            <pc:sldMk cId="1914927715" sldId="269"/>
            <ac:spMk id="2" creationId="{C42E2FBF-3576-776B-91A3-0D78B5B5BBA2}"/>
          </ac:spMkLst>
        </pc:spChg>
        <pc:spChg chg="del">
          <ac:chgData name="Paulina Skoczek (2219392)" userId="S::2219392@student.uwtsd.ac.uk::297149ff-17fc-4bf9-ac60-a7f756fa3a7e" providerId="AD" clId="Web-{D168D368-6878-803C-5ECC-25E4604E80D3}" dt="2025-03-01T22:25:57.466" v="976"/>
          <ac:spMkLst>
            <pc:docMk/>
            <pc:sldMk cId="1914927715" sldId="269"/>
            <ac:spMk id="3" creationId="{E6FE8B36-464A-4AB9-B969-3EC108616E79}"/>
          </ac:spMkLst>
        </pc:spChg>
        <pc:spChg chg="add del">
          <ac:chgData name="Paulina Skoczek (2219392)" userId="S::2219392@student.uwtsd.ac.uk::297149ff-17fc-4bf9-ac60-a7f756fa3a7e" providerId="AD" clId="Web-{D168D368-6878-803C-5ECC-25E4604E80D3}" dt="2025-03-01T22:37:29.373" v="999"/>
          <ac:spMkLst>
            <pc:docMk/>
            <pc:sldMk cId="1914927715" sldId="269"/>
            <ac:spMk id="4" creationId="{93C98E62-9A90-9F69-94D6-31F25CAD8D76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3:13:03.391" v="1310" actId="20577"/>
          <ac:spMkLst>
            <pc:docMk/>
            <pc:sldMk cId="1914927715" sldId="269"/>
            <ac:spMk id="5" creationId="{6C4DEE20-4E19-8D7B-1925-8A0F82328829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2:42:41.665" v="1060" actId="20577"/>
          <ac:spMkLst>
            <pc:docMk/>
            <pc:sldMk cId="1914927715" sldId="269"/>
            <ac:spMk id="7" creationId="{FA3A9AD5-F80B-F02A-1379-C7C03D7D7810}"/>
          </ac:spMkLst>
        </pc:spChg>
        <pc:spChg chg="add del">
          <ac:chgData name="Paulina Skoczek (2219392)" userId="S::2219392@student.uwtsd.ac.uk::297149ff-17fc-4bf9-ac60-a7f756fa3a7e" providerId="AD" clId="Web-{D168D368-6878-803C-5ECC-25E4604E80D3}" dt="2025-03-01T22:44:37.170" v="1069"/>
          <ac:spMkLst>
            <pc:docMk/>
            <pc:sldMk cId="1914927715" sldId="269"/>
            <ac:spMk id="9" creationId="{A61F9083-6C3C-3532-2499-E98EA2D309A7}"/>
          </ac:spMkLst>
        </pc:spChg>
        <pc:spChg chg="add del">
          <ac:chgData name="Paulina Skoczek (2219392)" userId="S::2219392@student.uwtsd.ac.uk::297149ff-17fc-4bf9-ac60-a7f756fa3a7e" providerId="AD" clId="Web-{D168D368-6878-803C-5ECC-25E4604E80D3}" dt="2025-03-01T22:44:49.123" v="1071"/>
          <ac:spMkLst>
            <pc:docMk/>
            <pc:sldMk cId="1914927715" sldId="269"/>
            <ac:spMk id="10" creationId="{9CCA5E9A-E4A3-8F4B-428D-DC579BFD5A84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2:45:42.828" v="1080" actId="1076"/>
          <ac:spMkLst>
            <pc:docMk/>
            <pc:sldMk cId="1914927715" sldId="269"/>
            <ac:spMk id="11" creationId="{6C300B73-1A9A-74D0-435F-CC605161BBD5}"/>
          </ac:spMkLst>
        </pc:spChg>
        <pc:spChg chg="add mod">
          <ac:chgData name="Paulina Skoczek (2219392)" userId="S::2219392@student.uwtsd.ac.uk::297149ff-17fc-4bf9-ac60-a7f756fa3a7e" providerId="AD" clId="Web-{D168D368-6878-803C-5ECC-25E4604E80D3}" dt="2025-03-01T22:47:00.051" v="1101" actId="20577"/>
          <ac:spMkLst>
            <pc:docMk/>
            <pc:sldMk cId="1914927715" sldId="269"/>
            <ac:spMk id="13" creationId="{7554208D-E0FA-0A2D-AA6A-06474D444026}"/>
          </ac:spMkLst>
        </pc:spChg>
        <pc:picChg chg="add mod">
          <ac:chgData name="Paulina Skoczek (2219392)" userId="S::2219392@student.uwtsd.ac.uk::297149ff-17fc-4bf9-ac60-a7f756fa3a7e" providerId="AD" clId="Web-{D168D368-6878-803C-5ECC-25E4604E80D3}" dt="2025-03-01T23:57:36.198" v="1683"/>
          <ac:picMkLst>
            <pc:docMk/>
            <pc:sldMk cId="1914927715" sldId="269"/>
            <ac:picMk id="6" creationId="{B8183830-7451-A3D8-EA5B-CBFAA0975324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1T23:57:39.917" v="1684"/>
          <ac:picMkLst>
            <pc:docMk/>
            <pc:sldMk cId="1914927715" sldId="269"/>
            <ac:picMk id="8" creationId="{94C4FAB4-69EB-887E-F3BE-31E0D7C71696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1T23:57:44.141" v="1685"/>
          <ac:picMkLst>
            <pc:docMk/>
            <pc:sldMk cId="1914927715" sldId="269"/>
            <ac:picMk id="12" creationId="{C7E45BD8-DD96-090A-6B9E-6D1271A26AB8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D168D368-6878-803C-5ECC-25E4604E80D3}" dt="2025-03-02T00:02:48.640" v="1734" actId="1076"/>
        <pc:sldMkLst>
          <pc:docMk/>
          <pc:sldMk cId="2704764890" sldId="270"/>
        </pc:sldMkLst>
        <pc:spChg chg="mod">
          <ac:chgData name="Paulina Skoczek (2219392)" userId="S::2219392@student.uwtsd.ac.uk::297149ff-17fc-4bf9-ac60-a7f756fa3a7e" providerId="AD" clId="Web-{D168D368-6878-803C-5ECC-25E4604E80D3}" dt="2025-03-01T23:18:58.591" v="1370" actId="20577"/>
          <ac:spMkLst>
            <pc:docMk/>
            <pc:sldMk cId="2704764890" sldId="270"/>
            <ac:spMk id="2" creationId="{8082F628-DED0-2A9F-F718-0EE7424D9F65}"/>
          </ac:spMkLst>
        </pc:spChg>
        <pc:spChg chg="del">
          <ac:chgData name="Paulina Skoczek (2219392)" userId="S::2219392@student.uwtsd.ac.uk::297149ff-17fc-4bf9-ac60-a7f756fa3a7e" providerId="AD" clId="Web-{D168D368-6878-803C-5ECC-25E4604E80D3}" dt="2025-03-01T22:48:25.147" v="1109"/>
          <ac:spMkLst>
            <pc:docMk/>
            <pc:sldMk cId="2704764890" sldId="270"/>
            <ac:spMk id="3" creationId="{DFE58B77-0208-10AF-0502-4A15084DD516}"/>
          </ac:spMkLst>
        </pc:spChg>
        <pc:spChg chg="add del mod">
          <ac:chgData name="Paulina Skoczek (2219392)" userId="S::2219392@student.uwtsd.ac.uk::297149ff-17fc-4bf9-ac60-a7f756fa3a7e" providerId="AD" clId="Web-{D168D368-6878-803C-5ECC-25E4604E80D3}" dt="2025-03-01T23:08:22.359" v="1264"/>
          <ac:spMkLst>
            <pc:docMk/>
            <pc:sldMk cId="2704764890" sldId="270"/>
            <ac:spMk id="8" creationId="{FF171277-D629-91CB-DE93-1BA21CD4E7F5}"/>
          </ac:spMkLst>
        </pc:spChg>
        <pc:picChg chg="add mod">
          <ac:chgData name="Paulina Skoczek (2219392)" userId="S::2219392@student.uwtsd.ac.uk::297149ff-17fc-4bf9-ac60-a7f756fa3a7e" providerId="AD" clId="Web-{D168D368-6878-803C-5ECC-25E4604E80D3}" dt="2025-03-01T23:57:25.401" v="1682" actId="1076"/>
          <ac:picMkLst>
            <pc:docMk/>
            <pc:sldMk cId="2704764890" sldId="270"/>
            <ac:picMk id="4" creationId="{9E40D4F4-384D-8BCD-00E2-E9DD7487674B}"/>
          </ac:picMkLst>
        </pc:picChg>
        <pc:picChg chg="add del mod">
          <ac:chgData name="Paulina Skoczek (2219392)" userId="S::2219392@student.uwtsd.ac.uk::297149ff-17fc-4bf9-ac60-a7f756fa3a7e" providerId="AD" clId="Web-{D168D368-6878-803C-5ECC-25E4604E80D3}" dt="2025-03-01T22:51:06.153" v="1135"/>
          <ac:picMkLst>
            <pc:docMk/>
            <pc:sldMk cId="2704764890" sldId="270"/>
            <ac:picMk id="5" creationId="{B94A3E3F-C1A3-4E8C-BF4B-BD405968C839}"/>
          </ac:picMkLst>
        </pc:picChg>
        <pc:picChg chg="add del mod">
          <ac:chgData name="Paulina Skoczek (2219392)" userId="S::2219392@student.uwtsd.ac.uk::297149ff-17fc-4bf9-ac60-a7f756fa3a7e" providerId="AD" clId="Web-{D168D368-6878-803C-5ECC-25E4604E80D3}" dt="2025-03-01T23:08:22.359" v="1265"/>
          <ac:picMkLst>
            <pc:docMk/>
            <pc:sldMk cId="2704764890" sldId="270"/>
            <ac:picMk id="7" creationId="{A871F5A9-6892-EA62-720D-AE7FCB269DC8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2T00:02:48.640" v="1734" actId="1076"/>
          <ac:picMkLst>
            <pc:docMk/>
            <pc:sldMk cId="2704764890" sldId="270"/>
            <ac:picMk id="10" creationId="{822B61D6-8B23-26CA-429D-38FAC2CAE231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2T00:02:29.936" v="1729" actId="1076"/>
          <ac:picMkLst>
            <pc:docMk/>
            <pc:sldMk cId="2704764890" sldId="270"/>
            <ac:picMk id="11" creationId="{D6C9EFA1-0174-62B0-AE6E-03D322F7929C}"/>
          </ac:picMkLst>
        </pc:picChg>
        <pc:cxnChg chg="add mod">
          <ac:chgData name="Paulina Skoczek (2219392)" userId="S::2219392@student.uwtsd.ac.uk::297149ff-17fc-4bf9-ac60-a7f756fa3a7e" providerId="AD" clId="Web-{D168D368-6878-803C-5ECC-25E4604E80D3}" dt="2025-03-01T23:18:31.715" v="1364" actId="1076"/>
          <ac:cxnSpMkLst>
            <pc:docMk/>
            <pc:sldMk cId="2704764890" sldId="270"/>
            <ac:cxnSpMk id="6" creationId="{5377F0CC-D354-031A-C1E0-4F469B3A03FD}"/>
          </ac:cxnSpMkLst>
        </pc:cxnChg>
      </pc:sldChg>
      <pc:sldChg chg="modSp new ord">
        <pc:chgData name="Paulina Skoczek (2219392)" userId="S::2219392@student.uwtsd.ac.uk::297149ff-17fc-4bf9-ac60-a7f756fa3a7e" providerId="AD" clId="Web-{D168D368-6878-803C-5ECC-25E4604E80D3}" dt="2025-03-02T00:13:23.697" v="1761" actId="20577"/>
        <pc:sldMkLst>
          <pc:docMk/>
          <pc:sldMk cId="3383159160" sldId="271"/>
        </pc:sldMkLst>
        <pc:spChg chg="mod">
          <ac:chgData name="Paulina Skoczek (2219392)" userId="S::2219392@student.uwtsd.ac.uk::297149ff-17fc-4bf9-ac60-a7f756fa3a7e" providerId="AD" clId="Web-{D168D368-6878-803C-5ECC-25E4604E80D3}" dt="2025-03-01T23:01:19.025" v="1168" actId="20577"/>
          <ac:spMkLst>
            <pc:docMk/>
            <pc:sldMk cId="3383159160" sldId="271"/>
            <ac:spMk id="2" creationId="{A34B5382-64F9-1406-7D1C-7645EE8FC53F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2T00:13:23.697" v="1761" actId="20577"/>
          <ac:spMkLst>
            <pc:docMk/>
            <pc:sldMk cId="3383159160" sldId="271"/>
            <ac:spMk id="3" creationId="{B6FE6FB5-D910-3FC8-497F-4891D8D584B8}"/>
          </ac:spMkLst>
        </pc:spChg>
      </pc:sldChg>
      <pc:sldChg chg="addSp delSp modSp new mod ord setBg">
        <pc:chgData name="Paulina Skoczek (2219392)" userId="S::2219392@student.uwtsd.ac.uk::297149ff-17fc-4bf9-ac60-a7f756fa3a7e" providerId="AD" clId="Web-{D168D368-6878-803C-5ECC-25E4604E80D3}" dt="2025-03-02T00:00:36.882" v="1710"/>
        <pc:sldMkLst>
          <pc:docMk/>
          <pc:sldMk cId="679970021" sldId="272"/>
        </pc:sldMkLst>
        <pc:spChg chg="mod">
          <ac:chgData name="Paulina Skoczek (2219392)" userId="S::2219392@student.uwtsd.ac.uk::297149ff-17fc-4bf9-ac60-a7f756fa3a7e" providerId="AD" clId="Web-{D168D368-6878-803C-5ECC-25E4604E80D3}" dt="2025-03-01T23:54:01.988" v="1644" actId="20577"/>
          <ac:spMkLst>
            <pc:docMk/>
            <pc:sldMk cId="679970021" sldId="272"/>
            <ac:spMk id="2" creationId="{1FE6690F-F611-9BC4-EC93-67DD074ECA01}"/>
          </ac:spMkLst>
        </pc:spChg>
        <pc:spChg chg="mod">
          <ac:chgData name="Paulina Skoczek (2219392)" userId="S::2219392@student.uwtsd.ac.uk::297149ff-17fc-4bf9-ac60-a7f756fa3a7e" providerId="AD" clId="Web-{D168D368-6878-803C-5ECC-25E4604E80D3}" dt="2025-03-01T23:53:53.847" v="1641" actId="20577"/>
          <ac:spMkLst>
            <pc:docMk/>
            <pc:sldMk cId="679970021" sldId="272"/>
            <ac:spMk id="3" creationId="{B18DD9EF-3308-07CE-8B59-0F78DDBBEC35}"/>
          </ac:spMkLst>
        </pc:spChg>
        <pc:picChg chg="add mod">
          <ac:chgData name="Paulina Skoczek (2219392)" userId="S::2219392@student.uwtsd.ac.uk::297149ff-17fc-4bf9-ac60-a7f756fa3a7e" providerId="AD" clId="Web-{D168D368-6878-803C-5ECC-25E4604E80D3}" dt="2025-03-01T23:54:37.958" v="1651" actId="1076"/>
          <ac:picMkLst>
            <pc:docMk/>
            <pc:sldMk cId="679970021" sldId="272"/>
            <ac:picMk id="5" creationId="{2BA5A4FE-7BB6-807E-ADCF-99F456E6ACA4}"/>
          </ac:picMkLst>
        </pc:picChg>
        <pc:picChg chg="add del">
          <ac:chgData name="Paulina Skoczek (2219392)" userId="S::2219392@student.uwtsd.ac.uk::297149ff-17fc-4bf9-ac60-a7f756fa3a7e" providerId="AD" clId="Web-{D168D368-6878-803C-5ECC-25E4604E80D3}" dt="2025-03-01T23:41:29.284" v="1543"/>
          <ac:picMkLst>
            <pc:docMk/>
            <pc:sldMk cId="679970021" sldId="272"/>
            <ac:picMk id="7" creationId="{0CEE8D93-785A-E10E-7967-243E5BD5ED14}"/>
          </ac:picMkLst>
        </pc:picChg>
        <pc:picChg chg="add del mod">
          <ac:chgData name="Paulina Skoczek (2219392)" userId="S::2219392@student.uwtsd.ac.uk::297149ff-17fc-4bf9-ac60-a7f756fa3a7e" providerId="AD" clId="Web-{D168D368-6878-803C-5ECC-25E4604E80D3}" dt="2025-03-01T23:49:11.972" v="1632"/>
          <ac:picMkLst>
            <pc:docMk/>
            <pc:sldMk cId="679970021" sldId="272"/>
            <ac:picMk id="8" creationId="{0B1BEB79-289C-DA8C-AA78-4B964B3E3D62}"/>
          </ac:picMkLst>
        </pc:picChg>
        <pc:picChg chg="add mod">
          <ac:chgData name="Paulina Skoczek (2219392)" userId="S::2219392@student.uwtsd.ac.uk::297149ff-17fc-4bf9-ac60-a7f756fa3a7e" providerId="AD" clId="Web-{D168D368-6878-803C-5ECC-25E4604E80D3}" dt="2025-03-02T00:00:36.882" v="1710"/>
          <ac:picMkLst>
            <pc:docMk/>
            <pc:sldMk cId="679970021" sldId="272"/>
            <ac:picMk id="9" creationId="{0797BE37-6AA4-21D7-B88D-D5ABF6772A3F}"/>
          </ac:picMkLst>
        </pc:picChg>
      </pc:sldChg>
    </pc:docChg>
  </pc:docChgLst>
  <pc:docChgLst>
    <pc:chgData name="Paulina Skoczek (2219392)" userId="S::2219392@student.uwtsd.ac.uk::297149ff-17fc-4bf9-ac60-a7f756fa3a7e" providerId="AD" clId="Web-{9AF39AB9-8760-8E91-9200-27B26F5BECCB}"/>
    <pc:docChg chg="addSld delSld modSld">
      <pc:chgData name="Paulina Skoczek (2219392)" userId="S::2219392@student.uwtsd.ac.uk::297149ff-17fc-4bf9-ac60-a7f756fa3a7e" providerId="AD" clId="Web-{9AF39AB9-8760-8E91-9200-27B26F5BECCB}" dt="2025-03-02T19:34:53.245" v="1174" actId="20577"/>
      <pc:docMkLst>
        <pc:docMk/>
      </pc:docMkLst>
      <pc:sldChg chg="addSp">
        <pc:chgData name="Paulina Skoczek (2219392)" userId="S::2219392@student.uwtsd.ac.uk::297149ff-17fc-4bf9-ac60-a7f756fa3a7e" providerId="AD" clId="Web-{9AF39AB9-8760-8E91-9200-27B26F5BECCB}" dt="2025-03-02T19:27:45.814" v="1048"/>
        <pc:sldMkLst>
          <pc:docMk/>
          <pc:sldMk cId="1287559079" sldId="257"/>
        </pc:sldMkLst>
        <pc:spChg chg="add">
          <ac:chgData name="Paulina Skoczek (2219392)" userId="S::2219392@student.uwtsd.ac.uk::297149ff-17fc-4bf9-ac60-a7f756fa3a7e" providerId="AD" clId="Web-{9AF39AB9-8760-8E91-9200-27B26F5BECCB}" dt="2025-03-02T19:27:45.814" v="1048"/>
          <ac:spMkLst>
            <pc:docMk/>
            <pc:sldMk cId="1287559079" sldId="257"/>
            <ac:spMk id="3" creationId="{D10ACC0A-BA59-790F-E26E-51A58FE326A0}"/>
          </ac:spMkLst>
        </pc:spChg>
      </pc:sldChg>
      <pc:sldChg chg="addSp delSp modSp">
        <pc:chgData name="Paulina Skoczek (2219392)" userId="S::2219392@student.uwtsd.ac.uk::297149ff-17fc-4bf9-ac60-a7f756fa3a7e" providerId="AD" clId="Web-{9AF39AB9-8760-8E91-9200-27B26F5BECCB}" dt="2025-03-02T19:27:41.157" v="1047"/>
        <pc:sldMkLst>
          <pc:docMk/>
          <pc:sldMk cId="937585632" sldId="259"/>
        </pc:sldMkLst>
        <pc:spChg chg="add del mod">
          <ac:chgData name="Paulina Skoczek (2219392)" userId="S::2219392@student.uwtsd.ac.uk::297149ff-17fc-4bf9-ac60-a7f756fa3a7e" providerId="AD" clId="Web-{9AF39AB9-8760-8E91-9200-27B26F5BECCB}" dt="2025-03-02T19:27:41.157" v="1047"/>
          <ac:spMkLst>
            <pc:docMk/>
            <pc:sldMk cId="937585632" sldId="259"/>
            <ac:spMk id="3" creationId="{D10ACC0A-BA59-790F-E26E-51A58FE326A0}"/>
          </ac:spMkLst>
        </pc:spChg>
      </pc:sldChg>
      <pc:sldChg chg="modSp">
        <pc:chgData name="Paulina Skoczek (2219392)" userId="S::2219392@student.uwtsd.ac.uk::297149ff-17fc-4bf9-ac60-a7f756fa3a7e" providerId="AD" clId="Web-{9AF39AB9-8760-8E91-9200-27B26F5BECCB}" dt="2025-03-02T17:08:29.730" v="10" actId="20577"/>
        <pc:sldMkLst>
          <pc:docMk/>
          <pc:sldMk cId="373708011" sldId="263"/>
        </pc:sldMkLst>
        <pc:spChg chg="mod">
          <ac:chgData name="Paulina Skoczek (2219392)" userId="S::2219392@student.uwtsd.ac.uk::297149ff-17fc-4bf9-ac60-a7f756fa3a7e" providerId="AD" clId="Web-{9AF39AB9-8760-8E91-9200-27B26F5BECCB}" dt="2025-03-02T17:08:29.730" v="10" actId="20577"/>
          <ac:spMkLst>
            <pc:docMk/>
            <pc:sldMk cId="373708011" sldId="263"/>
            <ac:spMk id="3" creationId="{967BEF77-3E2E-50B0-EF26-EB6D280EFC86}"/>
          </ac:spMkLst>
        </pc:spChg>
      </pc:sldChg>
      <pc:sldChg chg="modSp">
        <pc:chgData name="Paulina Skoczek (2219392)" userId="S::2219392@student.uwtsd.ac.uk::297149ff-17fc-4bf9-ac60-a7f756fa3a7e" providerId="AD" clId="Web-{9AF39AB9-8760-8E91-9200-27B26F5BECCB}" dt="2025-03-02T17:08:13.042" v="9" actId="20577"/>
        <pc:sldMkLst>
          <pc:docMk/>
          <pc:sldMk cId="2085290862" sldId="266"/>
        </pc:sldMkLst>
        <pc:spChg chg="mod">
          <ac:chgData name="Paulina Skoczek (2219392)" userId="S::2219392@student.uwtsd.ac.uk::297149ff-17fc-4bf9-ac60-a7f756fa3a7e" providerId="AD" clId="Web-{9AF39AB9-8760-8E91-9200-27B26F5BECCB}" dt="2025-03-02T17:08:13.042" v="9" actId="20577"/>
          <ac:spMkLst>
            <pc:docMk/>
            <pc:sldMk cId="2085290862" sldId="266"/>
            <ac:spMk id="2" creationId="{31213A29-D27A-7CC8-9227-D0B318156E25}"/>
          </ac:spMkLst>
        </pc:spChg>
      </pc:sldChg>
      <pc:sldChg chg="delSp modSp del mod setBg">
        <pc:chgData name="Paulina Skoczek (2219392)" userId="S::2219392@student.uwtsd.ac.uk::297149ff-17fc-4bf9-ac60-a7f756fa3a7e" providerId="AD" clId="Web-{9AF39AB9-8760-8E91-9200-27B26F5BECCB}" dt="2025-03-02T19:02:24.655" v="999"/>
        <pc:sldMkLst>
          <pc:docMk/>
          <pc:sldMk cId="878268261" sldId="267"/>
        </pc:sldMkLst>
        <pc:spChg chg="mod">
          <ac:chgData name="Paulina Skoczek (2219392)" userId="S::2219392@student.uwtsd.ac.uk::297149ff-17fc-4bf9-ac60-a7f756fa3a7e" providerId="AD" clId="Web-{9AF39AB9-8760-8E91-9200-27B26F5BECCB}" dt="2025-03-02T18:59:38.073" v="998" actId="20577"/>
          <ac:spMkLst>
            <pc:docMk/>
            <pc:sldMk cId="878268261" sldId="267"/>
            <ac:spMk id="2" creationId="{00D3DA59-17D2-B585-E53B-D10B1C4709D5}"/>
          </ac:spMkLst>
        </pc:spChg>
        <pc:spChg chg="del">
          <ac:chgData name="Paulina Skoczek (2219392)" userId="S::2219392@student.uwtsd.ac.uk::297149ff-17fc-4bf9-ac60-a7f756fa3a7e" providerId="AD" clId="Web-{9AF39AB9-8760-8E91-9200-27B26F5BECCB}" dt="2025-03-02T18:59:25.885" v="993"/>
          <ac:spMkLst>
            <pc:docMk/>
            <pc:sldMk cId="878268261" sldId="267"/>
            <ac:spMk id="3" creationId="{4E95554E-BB1D-4304-7313-5FE12E863547}"/>
          </ac:spMkLst>
        </pc:spChg>
      </pc:sldChg>
      <pc:sldChg chg="addSp delSp modSp mod setBg">
        <pc:chgData name="Paulina Skoczek (2219392)" userId="S::2219392@student.uwtsd.ac.uk::297149ff-17fc-4bf9-ac60-a7f756fa3a7e" providerId="AD" clId="Web-{9AF39AB9-8760-8E91-9200-27B26F5BECCB}" dt="2025-03-02T19:05:38.253" v="1033" actId="20577"/>
        <pc:sldMkLst>
          <pc:docMk/>
          <pc:sldMk cId="3383159160" sldId="271"/>
        </pc:sldMkLst>
        <pc:spChg chg="mod">
          <ac:chgData name="Paulina Skoczek (2219392)" userId="S::2219392@student.uwtsd.ac.uk::297149ff-17fc-4bf9-ac60-a7f756fa3a7e" providerId="AD" clId="Web-{9AF39AB9-8760-8E91-9200-27B26F5BECCB}" dt="2025-03-02T18:46:55.931" v="875" actId="20577"/>
          <ac:spMkLst>
            <pc:docMk/>
            <pc:sldMk cId="3383159160" sldId="271"/>
            <ac:spMk id="2" creationId="{A34B5382-64F9-1406-7D1C-7645EE8FC53F}"/>
          </ac:spMkLst>
        </pc:spChg>
        <pc:spChg chg="mod">
          <ac:chgData name="Paulina Skoczek (2219392)" userId="S::2219392@student.uwtsd.ac.uk::297149ff-17fc-4bf9-ac60-a7f756fa3a7e" providerId="AD" clId="Web-{9AF39AB9-8760-8E91-9200-27B26F5BECCB}" dt="2025-03-02T18:07:29.547" v="384" actId="14100"/>
          <ac:spMkLst>
            <pc:docMk/>
            <pc:sldMk cId="3383159160" sldId="271"/>
            <ac:spMk id="3" creationId="{B6FE6FB5-D910-3FC8-497F-4891D8D584B8}"/>
          </ac:spMkLst>
        </pc:spChg>
        <pc:spChg chg="add del mod">
          <ac:chgData name="Paulina Skoczek (2219392)" userId="S::2219392@student.uwtsd.ac.uk::297149ff-17fc-4bf9-ac60-a7f756fa3a7e" providerId="AD" clId="Web-{9AF39AB9-8760-8E91-9200-27B26F5BECCB}" dt="2025-03-02T17:33:33.408" v="235"/>
          <ac:spMkLst>
            <pc:docMk/>
            <pc:sldMk cId="3383159160" sldId="271"/>
            <ac:spMk id="9" creationId="{0FA6B0D8-7958-5E27-49E6-7DBB4A5450C2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8:47:06.760" v="877" actId="20577"/>
          <ac:spMkLst>
            <pc:docMk/>
            <pc:sldMk cId="3383159160" sldId="271"/>
            <ac:spMk id="10" creationId="{D4588867-1FCF-4E06-8759-656D7D0CC9EE}"/>
          </ac:spMkLst>
        </pc:spChg>
        <pc:spChg chg="add del mod">
          <ac:chgData name="Paulina Skoczek (2219392)" userId="S::2219392@student.uwtsd.ac.uk::297149ff-17fc-4bf9-ac60-a7f756fa3a7e" providerId="AD" clId="Web-{9AF39AB9-8760-8E91-9200-27B26F5BECCB}" dt="2025-03-02T17:33:56.002" v="243"/>
          <ac:spMkLst>
            <pc:docMk/>
            <pc:sldMk cId="3383159160" sldId="271"/>
            <ac:spMk id="11" creationId="{3EEF8335-66F5-AA58-FB3C-EEFE75E96253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8:47:34.526" v="882" actId="20577"/>
          <ac:spMkLst>
            <pc:docMk/>
            <pc:sldMk cId="3383159160" sldId="271"/>
            <ac:spMk id="12" creationId="{B976CF70-AA0A-649E-887B-599E8760D256}"/>
          </ac:spMkLst>
        </pc:spChg>
        <pc:spChg chg="add del mod">
          <ac:chgData name="Paulina Skoczek (2219392)" userId="S::2219392@student.uwtsd.ac.uk::297149ff-17fc-4bf9-ac60-a7f756fa3a7e" providerId="AD" clId="Web-{9AF39AB9-8760-8E91-9200-27B26F5BECCB}" dt="2025-03-02T18:07:37.609" v="387"/>
          <ac:spMkLst>
            <pc:docMk/>
            <pc:sldMk cId="3383159160" sldId="271"/>
            <ac:spMk id="14" creationId="{E2283C65-D874-481F-6C65-7A7EF2DBF44E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8:47:30.963" v="881" actId="20577"/>
          <ac:spMkLst>
            <pc:docMk/>
            <pc:sldMk cId="3383159160" sldId="271"/>
            <ac:spMk id="15" creationId="{6264F4D3-D256-3D99-A770-008F00F7E98A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8:47:19.385" v="879" actId="20577"/>
          <ac:spMkLst>
            <pc:docMk/>
            <pc:sldMk cId="3383159160" sldId="271"/>
            <ac:spMk id="16" creationId="{08AF83C3-EF18-0F1C-BFBA-9F63FF61776A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9:05:38.253" v="1033" actId="20577"/>
          <ac:spMkLst>
            <pc:docMk/>
            <pc:sldMk cId="3383159160" sldId="271"/>
            <ac:spMk id="17" creationId="{CADB7D95-B947-26C2-BD35-BCBC208256F4}"/>
          </ac:spMkLst>
        </pc:spChg>
        <pc:graphicFrameChg chg="add del mod">
          <ac:chgData name="Paulina Skoczek (2219392)" userId="S::2219392@student.uwtsd.ac.uk::297149ff-17fc-4bf9-ac60-a7f756fa3a7e" providerId="AD" clId="Web-{9AF39AB9-8760-8E91-9200-27B26F5BECCB}" dt="2025-03-02T17:15:57.131" v="133"/>
          <ac:graphicFrameMkLst>
            <pc:docMk/>
            <pc:sldMk cId="3383159160" sldId="271"/>
            <ac:graphicFrameMk id="4" creationId="{CE619C46-D8E4-8A1F-AFB3-4F5618A47CCD}"/>
          </ac:graphicFrameMkLst>
        </pc:graphicFrameChg>
        <pc:graphicFrameChg chg="add del mod">
          <ac:chgData name="Paulina Skoczek (2219392)" userId="S::2219392@student.uwtsd.ac.uk::297149ff-17fc-4bf9-ac60-a7f756fa3a7e" providerId="AD" clId="Web-{9AF39AB9-8760-8E91-9200-27B26F5BECCB}" dt="2025-03-02T17:16:22.072" v="135"/>
          <ac:graphicFrameMkLst>
            <pc:docMk/>
            <pc:sldMk cId="3383159160" sldId="271"/>
            <ac:graphicFrameMk id="5" creationId="{EE60506F-0A42-4FC6-3F5B-8AA10500D7F2}"/>
          </ac:graphicFrameMkLst>
        </pc:graphicFrameChg>
        <pc:picChg chg="add mod">
          <ac:chgData name="Paulina Skoczek (2219392)" userId="S::2219392@student.uwtsd.ac.uk::297149ff-17fc-4bf9-ac60-a7f756fa3a7e" providerId="AD" clId="Web-{9AF39AB9-8760-8E91-9200-27B26F5BECCB}" dt="2025-03-02T18:18:54.995" v="494" actId="1076"/>
          <ac:picMkLst>
            <pc:docMk/>
            <pc:sldMk cId="3383159160" sldId="271"/>
            <ac:picMk id="7" creationId="{85CB9F93-9C95-E504-AA37-A79BA4F97CF5}"/>
          </ac:picMkLst>
        </pc:picChg>
        <pc:cxnChg chg="add mod">
          <ac:chgData name="Paulina Skoczek (2219392)" userId="S::2219392@student.uwtsd.ac.uk::297149ff-17fc-4bf9-ac60-a7f756fa3a7e" providerId="AD" clId="Web-{9AF39AB9-8760-8E91-9200-27B26F5BECCB}" dt="2025-03-02T17:23:48.582" v="169"/>
          <ac:cxnSpMkLst>
            <pc:docMk/>
            <pc:sldMk cId="3383159160" sldId="271"/>
            <ac:cxnSpMk id="8" creationId="{9F703EEE-FF0C-670E-CF77-FB4587A52D09}"/>
          </ac:cxnSpMkLst>
        </pc:cxnChg>
        <pc:cxnChg chg="add mod">
          <ac:chgData name="Paulina Skoczek (2219392)" userId="S::2219392@student.uwtsd.ac.uk::297149ff-17fc-4bf9-ac60-a7f756fa3a7e" providerId="AD" clId="Web-{9AF39AB9-8760-8E91-9200-27B26F5BECCB}" dt="2025-03-02T18:32:52.038" v="553"/>
          <ac:cxnSpMkLst>
            <pc:docMk/>
            <pc:sldMk cId="3383159160" sldId="271"/>
            <ac:cxnSpMk id="13" creationId="{B72AA8EF-2528-1338-D3C3-B8C7C79A0A2A}"/>
          </ac:cxnSpMkLst>
        </pc:cxnChg>
      </pc:sldChg>
      <pc:sldChg chg="modSp">
        <pc:chgData name="Paulina Skoczek (2219392)" userId="S::2219392@student.uwtsd.ac.uk::297149ff-17fc-4bf9-ac60-a7f756fa3a7e" providerId="AD" clId="Web-{9AF39AB9-8760-8E91-9200-27B26F5BECCB}" dt="2025-03-02T19:03:33.953" v="1012" actId="1076"/>
        <pc:sldMkLst>
          <pc:docMk/>
          <pc:sldMk cId="679970021" sldId="272"/>
        </pc:sldMkLst>
        <pc:spChg chg="mod">
          <ac:chgData name="Paulina Skoczek (2219392)" userId="S::2219392@student.uwtsd.ac.uk::297149ff-17fc-4bf9-ac60-a7f756fa3a7e" providerId="AD" clId="Web-{9AF39AB9-8760-8E91-9200-27B26F5BECCB}" dt="2025-03-02T19:03:29.969" v="1011" actId="20577"/>
          <ac:spMkLst>
            <pc:docMk/>
            <pc:sldMk cId="679970021" sldId="272"/>
            <ac:spMk id="3" creationId="{B18DD9EF-3308-07CE-8B59-0F78DDBBEC35}"/>
          </ac:spMkLst>
        </pc:spChg>
        <pc:picChg chg="mod">
          <ac:chgData name="Paulina Skoczek (2219392)" userId="S::2219392@student.uwtsd.ac.uk::297149ff-17fc-4bf9-ac60-a7f756fa3a7e" providerId="AD" clId="Web-{9AF39AB9-8760-8E91-9200-27B26F5BECCB}" dt="2025-03-02T19:03:33.953" v="1012" actId="1076"/>
          <ac:picMkLst>
            <pc:docMk/>
            <pc:sldMk cId="679970021" sldId="272"/>
            <ac:picMk id="9" creationId="{0797BE37-6AA4-21D7-B88D-D5ABF6772A3F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9AF39AB9-8760-8E91-9200-27B26F5BECCB}" dt="2025-03-02T18:45:30.414" v="873" actId="1076"/>
        <pc:sldMkLst>
          <pc:docMk/>
          <pc:sldMk cId="2359658749" sldId="273"/>
        </pc:sldMkLst>
        <pc:spChg chg="mod">
          <ac:chgData name="Paulina Skoczek (2219392)" userId="S::2219392@student.uwtsd.ac.uk::297149ff-17fc-4bf9-ac60-a7f756fa3a7e" providerId="AD" clId="Web-{9AF39AB9-8760-8E91-9200-27B26F5BECCB}" dt="2025-03-02T18:38:33.583" v="812" actId="20577"/>
          <ac:spMkLst>
            <pc:docMk/>
            <pc:sldMk cId="2359658749" sldId="273"/>
            <ac:spMk id="2" creationId="{45CA6E57-FBF0-AAB5-F840-C4AE6C244B15}"/>
          </ac:spMkLst>
        </pc:spChg>
        <pc:spChg chg="del mod">
          <ac:chgData name="Paulina Skoczek (2219392)" userId="S::2219392@student.uwtsd.ac.uk::297149ff-17fc-4bf9-ac60-a7f756fa3a7e" providerId="AD" clId="Web-{9AF39AB9-8760-8E91-9200-27B26F5BECCB}" dt="2025-03-02T18:30:46.473" v="510"/>
          <ac:spMkLst>
            <pc:docMk/>
            <pc:sldMk cId="2359658749" sldId="273"/>
            <ac:spMk id="3" creationId="{24AF5FF4-7E88-EB49-5972-98474E42624A}"/>
          </ac:spMkLst>
        </pc:spChg>
        <pc:graphicFrameChg chg="add mod modGraphic">
          <ac:chgData name="Paulina Skoczek (2219392)" userId="S::2219392@student.uwtsd.ac.uk::297149ff-17fc-4bf9-ac60-a7f756fa3a7e" providerId="AD" clId="Web-{9AF39AB9-8760-8E91-9200-27B26F5BECCB}" dt="2025-03-02T18:45:30.414" v="873" actId="1076"/>
          <ac:graphicFrameMkLst>
            <pc:docMk/>
            <pc:sldMk cId="2359658749" sldId="273"/>
            <ac:graphicFrameMk id="4" creationId="{85AC079F-19E9-00A1-7347-DCD6C4FB02AE}"/>
          </ac:graphicFrameMkLst>
        </pc:graphicFrameChg>
        <pc:picChg chg="add del mod">
          <ac:chgData name="Paulina Skoczek (2219392)" userId="S::2219392@student.uwtsd.ac.uk::297149ff-17fc-4bf9-ac60-a7f756fa3a7e" providerId="AD" clId="Web-{9AF39AB9-8760-8E91-9200-27B26F5BECCB}" dt="2025-03-02T18:43:53.724" v="857"/>
          <ac:picMkLst>
            <pc:docMk/>
            <pc:sldMk cId="2359658749" sldId="273"/>
            <ac:picMk id="5" creationId="{249CE6C8-C640-16B1-3432-4A6FF64EA0EE}"/>
          </ac:picMkLst>
        </pc:picChg>
        <pc:picChg chg="add del mod">
          <ac:chgData name="Paulina Skoczek (2219392)" userId="S::2219392@student.uwtsd.ac.uk::297149ff-17fc-4bf9-ac60-a7f756fa3a7e" providerId="AD" clId="Web-{9AF39AB9-8760-8E91-9200-27B26F5BECCB}" dt="2025-03-02T18:41:42.487" v="837"/>
          <ac:picMkLst>
            <pc:docMk/>
            <pc:sldMk cId="2359658749" sldId="273"/>
            <ac:picMk id="6" creationId="{17628DC2-036C-E5D8-AC0D-F44494F57C12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9AF39AB9-8760-8E91-9200-27B26F5BECCB}" dt="2025-03-02T18:45:16.632" v="870"/>
        <pc:sldMkLst>
          <pc:docMk/>
          <pc:sldMk cId="2767609008" sldId="274"/>
        </pc:sldMkLst>
        <pc:spChg chg="del">
          <ac:chgData name="Paulina Skoczek (2219392)" userId="S::2219392@student.uwtsd.ac.uk::297149ff-17fc-4bf9-ac60-a7f756fa3a7e" providerId="AD" clId="Web-{9AF39AB9-8760-8E91-9200-27B26F5BECCB}" dt="2025-03-02T18:41:51.222" v="839"/>
          <ac:spMkLst>
            <pc:docMk/>
            <pc:sldMk cId="2767609008" sldId="274"/>
            <ac:spMk id="2" creationId="{D41D5861-28E3-694F-C983-356F88E86A13}"/>
          </ac:spMkLst>
        </pc:spChg>
        <pc:spChg chg="add del">
          <ac:chgData name="Paulina Skoczek (2219392)" userId="S::2219392@student.uwtsd.ac.uk::297149ff-17fc-4bf9-ac60-a7f756fa3a7e" providerId="AD" clId="Web-{9AF39AB9-8760-8E91-9200-27B26F5BECCB}" dt="2025-03-02T18:42:47.973" v="842"/>
          <ac:spMkLst>
            <pc:docMk/>
            <pc:sldMk cId="2767609008" sldId="274"/>
            <ac:spMk id="3" creationId="{B47D7763-4B73-BEF1-C3C5-C9752D85B175}"/>
          </ac:spMkLst>
        </pc:spChg>
        <pc:spChg chg="add">
          <ac:chgData name="Paulina Skoczek (2219392)" userId="S::2219392@student.uwtsd.ac.uk::297149ff-17fc-4bf9-ac60-a7f756fa3a7e" providerId="AD" clId="Web-{9AF39AB9-8760-8E91-9200-27B26F5BECCB}" dt="2025-03-02T18:45:16.632" v="870"/>
          <ac:spMkLst>
            <pc:docMk/>
            <pc:sldMk cId="2767609008" sldId="274"/>
            <ac:spMk id="9" creationId="{2C627EC6-61A4-4CA2-925A-D9C31421C43E}"/>
          </ac:spMkLst>
        </pc:spChg>
        <pc:picChg chg="add mod">
          <ac:chgData name="Paulina Skoczek (2219392)" userId="S::2219392@student.uwtsd.ac.uk::297149ff-17fc-4bf9-ac60-a7f756fa3a7e" providerId="AD" clId="Web-{9AF39AB9-8760-8E91-9200-27B26F5BECCB}" dt="2025-03-02T18:45:16.632" v="870"/>
          <ac:picMkLst>
            <pc:docMk/>
            <pc:sldMk cId="2767609008" sldId="274"/>
            <ac:picMk id="4" creationId="{60D1160E-13BA-B5EA-46D3-9F98B5A62173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9AF39AB9-8760-8E91-9200-27B26F5BECCB}" dt="2025-03-02T18:45:05.601" v="869"/>
        <pc:sldMkLst>
          <pc:docMk/>
          <pc:sldMk cId="372373587" sldId="275"/>
        </pc:sldMkLst>
        <pc:spChg chg="del">
          <ac:chgData name="Paulina Skoczek (2219392)" userId="S::2219392@student.uwtsd.ac.uk::297149ff-17fc-4bf9-ac60-a7f756fa3a7e" providerId="AD" clId="Web-{9AF39AB9-8760-8E91-9200-27B26F5BECCB}" dt="2025-03-02T18:44:02.521" v="859"/>
          <ac:spMkLst>
            <pc:docMk/>
            <pc:sldMk cId="372373587" sldId="275"/>
            <ac:spMk id="2" creationId="{8C090493-2F38-89F3-3A91-B4475C5421F2}"/>
          </ac:spMkLst>
        </pc:spChg>
        <pc:spChg chg="del">
          <ac:chgData name="Paulina Skoczek (2219392)" userId="S::2219392@student.uwtsd.ac.uk::297149ff-17fc-4bf9-ac60-a7f756fa3a7e" providerId="AD" clId="Web-{9AF39AB9-8760-8E91-9200-27B26F5BECCB}" dt="2025-03-02T18:44:14.881" v="861"/>
          <ac:spMkLst>
            <pc:docMk/>
            <pc:sldMk cId="372373587" sldId="275"/>
            <ac:spMk id="3" creationId="{D99631D8-223D-66FA-E428-CEDC4A0FCEDF}"/>
          </ac:spMkLst>
        </pc:spChg>
        <pc:spChg chg="add">
          <ac:chgData name="Paulina Skoczek (2219392)" userId="S::2219392@student.uwtsd.ac.uk::297149ff-17fc-4bf9-ac60-a7f756fa3a7e" providerId="AD" clId="Web-{9AF39AB9-8760-8E91-9200-27B26F5BECCB}" dt="2025-03-02T18:45:05.601" v="869"/>
          <ac:spMkLst>
            <pc:docMk/>
            <pc:sldMk cId="372373587" sldId="275"/>
            <ac:spMk id="9" creationId="{2C627EC6-61A4-4CA2-925A-D9C31421C43E}"/>
          </ac:spMkLst>
        </pc:spChg>
        <pc:picChg chg="add mod">
          <ac:chgData name="Paulina Skoczek (2219392)" userId="S::2219392@student.uwtsd.ac.uk::297149ff-17fc-4bf9-ac60-a7f756fa3a7e" providerId="AD" clId="Web-{9AF39AB9-8760-8E91-9200-27B26F5BECCB}" dt="2025-03-02T18:45:05.601" v="869"/>
          <ac:picMkLst>
            <pc:docMk/>
            <pc:sldMk cId="372373587" sldId="275"/>
            <ac:picMk id="4" creationId="{DD7CE37A-9B58-4AC6-B19D-C4506F934705}"/>
          </ac:picMkLst>
        </pc:picChg>
      </pc:sldChg>
      <pc:sldChg chg="new del">
        <pc:chgData name="Paulina Skoczek (2219392)" userId="S::2219392@student.uwtsd.ac.uk::297149ff-17fc-4bf9-ac60-a7f756fa3a7e" providerId="AD" clId="Web-{9AF39AB9-8760-8E91-9200-27B26F5BECCB}" dt="2025-03-02T18:52:30.908" v="884"/>
        <pc:sldMkLst>
          <pc:docMk/>
          <pc:sldMk cId="1013556101" sldId="276"/>
        </pc:sldMkLst>
      </pc:sldChg>
      <pc:sldChg chg="addSp delSp modSp new mod setBg modClrScheme chgLayout">
        <pc:chgData name="Paulina Skoczek (2219392)" userId="S::2219392@student.uwtsd.ac.uk::297149ff-17fc-4bf9-ac60-a7f756fa3a7e" providerId="AD" clId="Web-{9AF39AB9-8760-8E91-9200-27B26F5BECCB}" dt="2025-03-02T18:59:16.073" v="992" actId="20577"/>
        <pc:sldMkLst>
          <pc:docMk/>
          <pc:sldMk cId="3304023757" sldId="276"/>
        </pc:sldMkLst>
        <pc:spChg chg="mod ord">
          <ac:chgData name="Paulina Skoczek (2219392)" userId="S::2219392@student.uwtsd.ac.uk::297149ff-17fc-4bf9-ac60-a7f756fa3a7e" providerId="AD" clId="Web-{9AF39AB9-8760-8E91-9200-27B26F5BECCB}" dt="2025-03-02T18:59:16.073" v="992" actId="20577"/>
          <ac:spMkLst>
            <pc:docMk/>
            <pc:sldMk cId="3304023757" sldId="276"/>
            <ac:spMk id="2" creationId="{EE4BD72B-4314-8B06-C156-568121D17EE0}"/>
          </ac:spMkLst>
        </pc:spChg>
        <pc:spChg chg="add del mod ord">
          <ac:chgData name="Paulina Skoczek (2219392)" userId="S::2219392@student.uwtsd.ac.uk::297149ff-17fc-4bf9-ac60-a7f756fa3a7e" providerId="AD" clId="Web-{9AF39AB9-8760-8E91-9200-27B26F5BECCB}" dt="2025-03-02T18:53:20.424" v="892"/>
          <ac:spMkLst>
            <pc:docMk/>
            <pc:sldMk cId="3304023757" sldId="276"/>
            <ac:spMk id="3" creationId="{C4683F2B-7EF4-1D71-A8A5-E1DAF4A49DC8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8:56:59.367" v="977" actId="20577"/>
          <ac:spMkLst>
            <pc:docMk/>
            <pc:sldMk cId="3304023757" sldId="276"/>
            <ac:spMk id="6" creationId="{0E4FA2BC-883C-3A1A-5D31-13C43D2314D1}"/>
          </ac:spMkLst>
        </pc:spChg>
        <pc:picChg chg="add mod">
          <ac:chgData name="Paulina Skoczek (2219392)" userId="S::2219392@student.uwtsd.ac.uk::297149ff-17fc-4bf9-ac60-a7f756fa3a7e" providerId="AD" clId="Web-{9AF39AB9-8760-8E91-9200-27B26F5BECCB}" dt="2025-03-02T18:56:26.850" v="948" actId="1076"/>
          <ac:picMkLst>
            <pc:docMk/>
            <pc:sldMk cId="3304023757" sldId="276"/>
            <ac:picMk id="5" creationId="{1950222C-6385-1BEB-B28C-F17D2A896352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9AF39AB9-8760-8E91-9200-27B26F5BECCB}" dt="2025-03-02T19:34:38.479" v="1172"/>
        <pc:sldMkLst>
          <pc:docMk/>
          <pc:sldMk cId="880899257" sldId="277"/>
        </pc:sldMkLst>
        <pc:spChg chg="del">
          <ac:chgData name="Paulina Skoczek (2219392)" userId="S::2219392@student.uwtsd.ac.uk::297149ff-17fc-4bf9-ac60-a7f756fa3a7e" providerId="AD" clId="Web-{9AF39AB9-8760-8E91-9200-27B26F5BECCB}" dt="2025-03-02T19:28:21.267" v="1050"/>
          <ac:spMkLst>
            <pc:docMk/>
            <pc:sldMk cId="880899257" sldId="277"/>
            <ac:spMk id="2" creationId="{9071F167-4B70-95AE-5E03-E5BDCD6AB523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9:34:38.479" v="1172"/>
          <ac:spMkLst>
            <pc:docMk/>
            <pc:sldMk cId="880899257" sldId="277"/>
            <ac:spMk id="3" creationId="{2A58B79F-9B1B-B66F-82C3-793CFB626FFF}"/>
          </ac:spMkLst>
        </pc:spChg>
      </pc:sldChg>
      <pc:sldChg chg="addSp delSp modSp new mod setBg">
        <pc:chgData name="Paulina Skoczek (2219392)" userId="S::2219392@student.uwtsd.ac.uk::297149ff-17fc-4bf9-ac60-a7f756fa3a7e" providerId="AD" clId="Web-{9AF39AB9-8760-8E91-9200-27B26F5BECCB}" dt="2025-03-02T19:34:53.245" v="1174" actId="20577"/>
        <pc:sldMkLst>
          <pc:docMk/>
          <pc:sldMk cId="4139390279" sldId="278"/>
        </pc:sldMkLst>
        <pc:spChg chg="del mod">
          <ac:chgData name="Paulina Skoczek (2219392)" userId="S::2219392@student.uwtsd.ac.uk::297149ff-17fc-4bf9-ac60-a7f756fa3a7e" providerId="AD" clId="Web-{9AF39AB9-8760-8E91-9200-27B26F5BECCB}" dt="2025-03-02T19:33:10.430" v="1148"/>
          <ac:spMkLst>
            <pc:docMk/>
            <pc:sldMk cId="4139390279" sldId="278"/>
            <ac:spMk id="2" creationId="{EDFB2F6C-4A36-7A64-BDD2-3459DEBABFE1}"/>
          </ac:spMkLst>
        </pc:spChg>
        <pc:spChg chg="add del mod">
          <ac:chgData name="Paulina Skoczek (2219392)" userId="S::2219392@student.uwtsd.ac.uk::297149ff-17fc-4bf9-ac60-a7f756fa3a7e" providerId="AD" clId="Web-{9AF39AB9-8760-8E91-9200-27B26F5BECCB}" dt="2025-03-02T19:33:12.680" v="1149"/>
          <ac:spMkLst>
            <pc:docMk/>
            <pc:sldMk cId="4139390279" sldId="278"/>
            <ac:spMk id="4" creationId="{D42794BD-9B21-2893-D777-779132FB9603}"/>
          </ac:spMkLst>
        </pc:spChg>
        <pc:spChg chg="add mod">
          <ac:chgData name="Paulina Skoczek (2219392)" userId="S::2219392@student.uwtsd.ac.uk::297149ff-17fc-4bf9-ac60-a7f756fa3a7e" providerId="AD" clId="Web-{9AF39AB9-8760-8E91-9200-27B26F5BECCB}" dt="2025-03-02T19:34:53.245" v="1174" actId="20577"/>
          <ac:spMkLst>
            <pc:docMk/>
            <pc:sldMk cId="4139390279" sldId="278"/>
            <ac:spMk id="5" creationId="{9DBFDD2D-0328-D767-769B-51B4B0512825}"/>
          </ac:spMkLst>
        </pc:spChg>
      </pc:sldChg>
    </pc:docChg>
  </pc:docChgLst>
  <pc:docChgLst>
    <pc:chgData name="Paulina Skoczek (2219392)" userId="S::2219392@student.uwtsd.ac.uk::297149ff-17fc-4bf9-ac60-a7f756fa3a7e" providerId="AD" clId="Web-{A8C84FA2-AFCF-7E17-F9C3-BF14C9CC418C}"/>
    <pc:docChg chg="addSld delSld modSld addMainMaster delMainMaster">
      <pc:chgData name="Paulina Skoczek (2219392)" userId="S::2219392@student.uwtsd.ac.uk::297149ff-17fc-4bf9-ac60-a7f756fa3a7e" providerId="AD" clId="Web-{A8C84FA2-AFCF-7E17-F9C3-BF14C9CC418C}" dt="2025-02-28T20:36:02.576" v="811"/>
      <pc:docMkLst>
        <pc:docMk/>
      </pc:docMkLst>
      <pc:sldChg chg="addSp delSp modSp mod setBg modClrScheme setClrOvrMap chgLayout">
        <pc:chgData name="Paulina Skoczek (2219392)" userId="S::2219392@student.uwtsd.ac.uk::297149ff-17fc-4bf9-ac60-a7f756fa3a7e" providerId="AD" clId="Web-{A8C84FA2-AFCF-7E17-F9C3-BF14C9CC418C}" dt="2025-02-28T19:54:44.449" v="358" actId="20577"/>
        <pc:sldMkLst>
          <pc:docMk/>
          <pc:sldMk cId="650317164" sldId="256"/>
        </pc:sldMkLst>
        <pc:spChg chg="mod">
          <ac:chgData name="Paulina Skoczek (2219392)" userId="S::2219392@student.uwtsd.ac.uk::297149ff-17fc-4bf9-ac60-a7f756fa3a7e" providerId="AD" clId="Web-{A8C84FA2-AFCF-7E17-F9C3-BF14C9CC418C}" dt="2025-02-28T19:48:26.012" v="327" actId="20577"/>
          <ac:spMkLst>
            <pc:docMk/>
            <pc:sldMk cId="650317164" sldId="256"/>
            <ac:spMk id="2" creationId="{00000000-0000-0000-0000-000000000000}"/>
          </ac:spMkLst>
        </pc:spChg>
        <pc:spChg chg="mod">
          <ac:chgData name="Paulina Skoczek (2219392)" userId="S::2219392@student.uwtsd.ac.uk::297149ff-17fc-4bf9-ac60-a7f756fa3a7e" providerId="AD" clId="Web-{A8C84FA2-AFCF-7E17-F9C3-BF14C9CC418C}" dt="2025-02-28T19:54:44.449" v="358" actId="20577"/>
          <ac:spMkLst>
            <pc:docMk/>
            <pc:sldMk cId="650317164" sldId="256"/>
            <ac:spMk id="3" creationId="{00000000-0000-0000-0000-000000000000}"/>
          </ac:spMkLst>
        </pc:spChg>
        <pc:spChg chg="add del mod">
          <ac:chgData name="Paulina Skoczek (2219392)" userId="S::2219392@student.uwtsd.ac.uk::297149ff-17fc-4bf9-ac60-a7f756fa3a7e" providerId="AD" clId="Web-{A8C84FA2-AFCF-7E17-F9C3-BF14C9CC418C}" dt="2025-02-28T19:34:28.027" v="161"/>
          <ac:spMkLst>
            <pc:docMk/>
            <pc:sldMk cId="650317164" sldId="256"/>
            <ac:spMk id="4" creationId="{96BD74E2-E5BF-E2EF-CEC0-3EFC944D013D}"/>
          </ac:spMkLst>
        </pc:spChg>
        <pc:spChg chg="add del mod ord">
          <ac:chgData name="Paulina Skoczek (2219392)" userId="S::2219392@student.uwtsd.ac.uk::297149ff-17fc-4bf9-ac60-a7f756fa3a7e" providerId="AD" clId="Web-{A8C84FA2-AFCF-7E17-F9C3-BF14C9CC418C}" dt="2025-02-28T19:49:01.201" v="334"/>
          <ac:spMkLst>
            <pc:docMk/>
            <pc:sldMk cId="650317164" sldId="256"/>
            <ac:spMk id="5" creationId="{81261FFB-5E7E-1614-B26D-9C6551DB1C7D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7:03.099" v="320"/>
          <ac:spMkLst>
            <pc:docMk/>
            <pc:sldMk cId="650317164" sldId="256"/>
            <ac:spMk id="9" creationId="{0760E4C7-47B8-4356-ABCA-CC9C79E2D2B6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7:03.099" v="320"/>
          <ac:spMkLst>
            <pc:docMk/>
            <pc:sldMk cId="650317164" sldId="256"/>
            <ac:spMk id="10" creationId="{3898FA35-B55D-44B7-9A7D-57C57A4A6435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1:29.403" v="270"/>
          <ac:spMkLst>
            <pc:docMk/>
            <pc:sldMk cId="650317164" sldId="256"/>
            <ac:spMk id="12" creationId="{ECC07320-C2CA-4E29-8481-9D9E143C7788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7:51.246" v="322"/>
          <ac:spMkLst>
            <pc:docMk/>
            <pc:sldMk cId="650317164" sldId="256"/>
            <ac:spMk id="13" creationId="{D4F87819-B70D-4927-B657-7D175613F950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1:29.403" v="270"/>
          <ac:spMkLst>
            <pc:docMk/>
            <pc:sldMk cId="650317164" sldId="256"/>
            <ac:spMk id="14" creationId="{178FB36B-5BFE-42CA-BC60-1115E0D95EEC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7:51.246" v="322"/>
          <ac:spMkLst>
            <pc:docMk/>
            <pc:sldMk cId="650317164" sldId="256"/>
            <ac:spMk id="15" creationId="{DCB3820D-C773-4632-9F79-C890E1B2B50D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2:18.436" v="274"/>
          <ac:spMkLst>
            <pc:docMk/>
            <pc:sldMk cId="650317164" sldId="256"/>
            <ac:spMk id="16" creationId="{78E81931-EC11-4433-BB7B-ED42BAA2441E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2:18.436" v="274"/>
          <ac:spMkLst>
            <pc:docMk/>
            <pc:sldMk cId="650317164" sldId="256"/>
            <ac:spMk id="17" creationId="{F35BC353-549C-47DC-9732-7E6961372840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7:51.246" v="322"/>
          <ac:spMkLst>
            <pc:docMk/>
            <pc:sldMk cId="650317164" sldId="256"/>
            <ac:spMk id="18" creationId="{DCB8EB4B-AFE9-41E8-95B0-F246E5740491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8:08.309" v="324"/>
          <ac:spMkLst>
            <pc:docMk/>
            <pc:sldMk cId="650317164" sldId="256"/>
            <ac:spMk id="50" creationId="{BA6285CA-6AFA-4F27-AFB5-1B32CDE09B1A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8:08.309" v="324"/>
          <ac:spMkLst>
            <pc:docMk/>
            <pc:sldMk cId="650317164" sldId="256"/>
            <ac:spMk id="51" creationId="{1D89589F-37B2-43AC-A5AB-3B428690BFFE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8:08.309" v="324"/>
          <ac:spMkLst>
            <pc:docMk/>
            <pc:sldMk cId="650317164" sldId="256"/>
            <ac:spMk id="52" creationId="{7BCC6446-8462-4A63-9B6F-8F57EC40F648}"/>
          </ac:spMkLst>
        </pc:spChg>
        <pc:spChg chg="add del">
          <ac:chgData name="Paulina Skoczek (2219392)" userId="S::2219392@student.uwtsd.ac.uk::297149ff-17fc-4bf9-ac60-a7f756fa3a7e" providerId="AD" clId="Web-{A8C84FA2-AFCF-7E17-F9C3-BF14C9CC418C}" dt="2025-02-28T19:48:08.309" v="324"/>
          <ac:spMkLst>
            <pc:docMk/>
            <pc:sldMk cId="650317164" sldId="256"/>
            <ac:spMk id="53" creationId="{0AF8A919-E589-4841-8662-39A57558C031}"/>
          </ac:spMkLst>
        </pc:spChg>
        <pc:spChg chg="add">
          <ac:chgData name="Paulina Skoczek (2219392)" userId="S::2219392@student.uwtsd.ac.uk::297149ff-17fc-4bf9-ac60-a7f756fa3a7e" providerId="AD" clId="Web-{A8C84FA2-AFCF-7E17-F9C3-BF14C9CC418C}" dt="2025-02-28T19:48:08.355" v="325"/>
          <ac:spMkLst>
            <pc:docMk/>
            <pc:sldMk cId="650317164" sldId="256"/>
            <ac:spMk id="55" creationId="{CA5B2A81-2C8E-4963-AFD4-E539D168B475}"/>
          </ac:spMkLst>
        </pc:spChg>
        <pc:spChg chg="add">
          <ac:chgData name="Paulina Skoczek (2219392)" userId="S::2219392@student.uwtsd.ac.uk::297149ff-17fc-4bf9-ac60-a7f756fa3a7e" providerId="AD" clId="Web-{A8C84FA2-AFCF-7E17-F9C3-BF14C9CC418C}" dt="2025-02-28T19:48:08.355" v="325"/>
          <ac:spMkLst>
            <pc:docMk/>
            <pc:sldMk cId="650317164" sldId="256"/>
            <ac:spMk id="56" creationId="{6828D311-B582-473B-A71A-00BAEFDDF095}"/>
          </ac:spMkLst>
        </pc:spChg>
        <pc:spChg chg="add">
          <ac:chgData name="Paulina Skoczek (2219392)" userId="S::2219392@student.uwtsd.ac.uk::297149ff-17fc-4bf9-ac60-a7f756fa3a7e" providerId="AD" clId="Web-{A8C84FA2-AFCF-7E17-F9C3-BF14C9CC418C}" dt="2025-02-28T19:48:08.355" v="325"/>
          <ac:spMkLst>
            <pc:docMk/>
            <pc:sldMk cId="650317164" sldId="256"/>
            <ac:spMk id="58" creationId="{950B4532-90B0-4F38-8B86-C84A0416EFD9}"/>
          </ac:spMkLst>
        </pc:spChg>
        <pc:spChg chg="add">
          <ac:chgData name="Paulina Skoczek (2219392)" userId="S::2219392@student.uwtsd.ac.uk::297149ff-17fc-4bf9-ac60-a7f756fa3a7e" providerId="AD" clId="Web-{A8C84FA2-AFCF-7E17-F9C3-BF14C9CC418C}" dt="2025-02-28T19:48:08.355" v="325"/>
          <ac:spMkLst>
            <pc:docMk/>
            <pc:sldMk cId="650317164" sldId="256"/>
            <ac:spMk id="59" creationId="{5B28FD85-59C0-44FE-822A-75F0E9D2EE7D}"/>
          </ac:spMkLst>
        </pc:spChg>
        <pc:grpChg chg="add del">
          <ac:chgData name="Paulina Skoczek (2219392)" userId="S::2219392@student.uwtsd.ac.uk::297149ff-17fc-4bf9-ac60-a7f756fa3a7e" providerId="AD" clId="Web-{A8C84FA2-AFCF-7E17-F9C3-BF14C9CC418C}" dt="2025-02-28T19:48:08.309" v="324"/>
          <ac:grpSpMkLst>
            <pc:docMk/>
            <pc:sldMk cId="650317164" sldId="256"/>
            <ac:grpSpMk id="20" creationId="{8118ECEF-CA6A-4CB6-BCA5-59B2DB40C4AB}"/>
          </ac:grpSpMkLst>
        </pc:grpChg>
        <pc:picChg chg="add del mod">
          <ac:chgData name="Paulina Skoczek (2219392)" userId="S::2219392@student.uwtsd.ac.uk::297149ff-17fc-4bf9-ac60-a7f756fa3a7e" providerId="AD" clId="Web-{A8C84FA2-AFCF-7E17-F9C3-BF14C9CC418C}" dt="2025-02-28T19:40:07.448" v="267"/>
          <ac:picMkLst>
            <pc:docMk/>
            <pc:sldMk cId="650317164" sldId="256"/>
            <ac:picMk id="6" creationId="{97DB517B-C139-F7E8-9D45-ECAFF95E6ACD}"/>
          </ac:picMkLst>
        </pc:picChg>
        <pc:picChg chg="add mod ord">
          <ac:chgData name="Paulina Skoczek (2219392)" userId="S::2219392@student.uwtsd.ac.uk::297149ff-17fc-4bf9-ac60-a7f756fa3a7e" providerId="AD" clId="Web-{A8C84FA2-AFCF-7E17-F9C3-BF14C9CC418C}" dt="2025-02-28T19:48:43.403" v="330" actId="1076"/>
          <ac:picMkLst>
            <pc:docMk/>
            <pc:sldMk cId="650317164" sldId="256"/>
            <ac:picMk id="7" creationId="{34F58CCB-AA71-9574-1905-140BC3A1ADDE}"/>
          </ac:picMkLst>
        </pc:picChg>
        <pc:cxnChg chg="add del">
          <ac:chgData name="Paulina Skoczek (2219392)" userId="S::2219392@student.uwtsd.ac.uk::297149ff-17fc-4bf9-ac60-a7f756fa3a7e" providerId="AD" clId="Web-{A8C84FA2-AFCF-7E17-F9C3-BF14C9CC418C}" dt="2025-02-28T19:47:03.099" v="320"/>
          <ac:cxnSpMkLst>
            <pc:docMk/>
            <pc:sldMk cId="650317164" sldId="256"/>
            <ac:cxnSpMk id="11" creationId="{414C5C93-B9E9-4392-ADCF-ABF21209DD56}"/>
          </ac:cxnSpMkLst>
        </pc:cxnChg>
        <pc:cxnChg chg="add">
          <ac:chgData name="Paulina Skoczek (2219392)" userId="S::2219392@student.uwtsd.ac.uk::297149ff-17fc-4bf9-ac60-a7f756fa3a7e" providerId="AD" clId="Web-{A8C84FA2-AFCF-7E17-F9C3-BF14C9CC418C}" dt="2025-02-28T19:48:08.355" v="325"/>
          <ac:cxnSpMkLst>
            <pc:docMk/>
            <pc:sldMk cId="650317164" sldId="256"/>
            <ac:cxnSpMk id="57" creationId="{9E7C23BC-DAA6-40E1-8166-B8C4439D1430}"/>
          </ac:cxnSpMkLst>
        </pc:cxnChg>
      </pc:sldChg>
      <pc:sldChg chg="addSp delSp modSp new mod setBg">
        <pc:chgData name="Paulina Skoczek (2219392)" userId="S::2219392@student.uwtsd.ac.uk::297149ff-17fc-4bf9-ac60-a7f756fa3a7e" providerId="AD" clId="Web-{A8C84FA2-AFCF-7E17-F9C3-BF14C9CC418C}" dt="2025-02-28T20:36:02.576" v="811"/>
        <pc:sldMkLst>
          <pc:docMk/>
          <pc:sldMk cId="1287559079" sldId="257"/>
        </pc:sldMkLst>
        <pc:spChg chg="mod">
          <ac:chgData name="Paulina Skoczek (2219392)" userId="S::2219392@student.uwtsd.ac.uk::297149ff-17fc-4bf9-ac60-a7f756fa3a7e" providerId="AD" clId="Web-{A8C84FA2-AFCF-7E17-F9C3-BF14C9CC418C}" dt="2025-02-28T20:22:43.305" v="693" actId="1076"/>
          <ac:spMkLst>
            <pc:docMk/>
            <pc:sldMk cId="1287559079" sldId="257"/>
            <ac:spMk id="2" creationId="{29046E55-2E35-2F70-CB23-55126E66C223}"/>
          </ac:spMkLst>
        </pc:spChg>
        <pc:spChg chg="del mod">
          <ac:chgData name="Paulina Skoczek (2219392)" userId="S::2219392@student.uwtsd.ac.uk::297149ff-17fc-4bf9-ac60-a7f756fa3a7e" providerId="AD" clId="Web-{A8C84FA2-AFCF-7E17-F9C3-BF14C9CC418C}" dt="2025-02-28T20:36:02.576" v="811"/>
          <ac:spMkLst>
            <pc:docMk/>
            <pc:sldMk cId="1287559079" sldId="257"/>
            <ac:spMk id="3" creationId="{35A1C2A1-7FBF-5720-199A-48A11BEE3775}"/>
          </ac:spMkLst>
        </pc:spChg>
        <pc:spChg chg="add mod">
          <ac:chgData name="Paulina Skoczek (2219392)" userId="S::2219392@student.uwtsd.ac.uk::297149ff-17fc-4bf9-ac60-a7f756fa3a7e" providerId="AD" clId="Web-{A8C84FA2-AFCF-7E17-F9C3-BF14C9CC418C}" dt="2025-02-28T20:36:02.576" v="811"/>
          <ac:spMkLst>
            <pc:docMk/>
            <pc:sldMk cId="1287559079" sldId="257"/>
            <ac:spMk id="5" creationId="{330D7D13-D7C2-335A-04A7-8DAB90A53356}"/>
          </ac:spMkLst>
        </pc:spChg>
      </pc:sldChg>
      <pc:sldChg chg="modSp new del mod setBg">
        <pc:chgData name="Paulina Skoczek (2219392)" userId="S::2219392@student.uwtsd.ac.uk::297149ff-17fc-4bf9-ac60-a7f756fa3a7e" providerId="AD" clId="Web-{A8C84FA2-AFCF-7E17-F9C3-BF14C9CC418C}" dt="2025-02-28T19:56:20.342" v="362"/>
        <pc:sldMkLst>
          <pc:docMk/>
          <pc:sldMk cId="1721348352" sldId="257"/>
        </pc:sldMkLst>
        <pc:spChg chg="mod">
          <ac:chgData name="Paulina Skoczek (2219392)" userId="S::2219392@student.uwtsd.ac.uk::297149ff-17fc-4bf9-ac60-a7f756fa3a7e" providerId="AD" clId="Web-{A8C84FA2-AFCF-7E17-F9C3-BF14C9CC418C}" dt="2025-02-28T19:56:16.810" v="361" actId="1076"/>
          <ac:spMkLst>
            <pc:docMk/>
            <pc:sldMk cId="1721348352" sldId="257"/>
            <ac:spMk id="2" creationId="{98DD1698-7835-D321-67EF-B268A7523C92}"/>
          </ac:spMkLst>
        </pc:spChg>
      </pc:sldChg>
      <pc:sldChg chg="modSp new mod setBg">
        <pc:chgData name="Paulina Skoczek (2219392)" userId="S::2219392@student.uwtsd.ac.uk::297149ff-17fc-4bf9-ac60-a7f756fa3a7e" providerId="AD" clId="Web-{A8C84FA2-AFCF-7E17-F9C3-BF14C9CC418C}" dt="2025-02-28T20:22:22.477" v="685" actId="20577"/>
        <pc:sldMkLst>
          <pc:docMk/>
          <pc:sldMk cId="1178262096" sldId="258"/>
        </pc:sldMkLst>
        <pc:spChg chg="mod">
          <ac:chgData name="Paulina Skoczek (2219392)" userId="S::2219392@student.uwtsd.ac.uk::297149ff-17fc-4bf9-ac60-a7f756fa3a7e" providerId="AD" clId="Web-{A8C84FA2-AFCF-7E17-F9C3-BF14C9CC418C}" dt="2025-02-28T20:22:22.477" v="685" actId="20577"/>
          <ac:spMkLst>
            <pc:docMk/>
            <pc:sldMk cId="1178262096" sldId="258"/>
            <ac:spMk id="2" creationId="{8CFF87B0-9B94-D909-F62F-A4016385DBC9}"/>
          </ac:spMkLst>
        </pc:spChg>
        <pc:spChg chg="mod">
          <ac:chgData name="Paulina Skoczek (2219392)" userId="S::2219392@student.uwtsd.ac.uk::297149ff-17fc-4bf9-ac60-a7f756fa3a7e" providerId="AD" clId="Web-{A8C84FA2-AFCF-7E17-F9C3-BF14C9CC418C}" dt="2025-02-28T20:16:34.046" v="616" actId="20577"/>
          <ac:spMkLst>
            <pc:docMk/>
            <pc:sldMk cId="1178262096" sldId="258"/>
            <ac:spMk id="3" creationId="{6FE97089-C813-6AC6-1446-06D5D06867B3}"/>
          </ac:spMkLst>
        </pc:spChg>
      </pc:sldChg>
      <pc:sldMasterChg chg="add del addSldLayout delSldLayout">
        <pc:chgData name="Paulina Skoczek (2219392)" userId="S::2219392@student.uwtsd.ac.uk::297149ff-17fc-4bf9-ac60-a7f756fa3a7e" providerId="AD" clId="Web-{A8C84FA2-AFCF-7E17-F9C3-BF14C9CC418C}" dt="2025-02-28T19:48:08.355" v="325"/>
        <pc:sldMasterMkLst>
          <pc:docMk/>
          <pc:sldMasterMk cId="3926633689" sldId="2147483648"/>
        </pc:sldMasterMkLst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3391757436" sldId="2147483649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967380084" sldId="2147483650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13234121" sldId="2147483651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3883036252" sldId="2147483652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961808292" sldId="2147483653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1544797292" sldId="2147483654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1850839136" sldId="2147483655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2715530444" sldId="2147483656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3024906009" sldId="2147483657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2454508176" sldId="2147483658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3926633689" sldId="2147483648"/>
            <pc:sldLayoutMk cId="1340386666" sldId="2147483659"/>
          </pc:sldLayoutMkLst>
        </pc:sldLayoutChg>
      </pc:sldMasterChg>
      <pc:sldMasterChg chg="add del addSldLayout delSldLayout">
        <pc:chgData name="Paulina Skoczek (2219392)" userId="S::2219392@student.uwtsd.ac.uk::297149ff-17fc-4bf9-ac60-a7f756fa3a7e" providerId="AD" clId="Web-{A8C84FA2-AFCF-7E17-F9C3-BF14C9CC418C}" dt="2025-02-28T19:42:18.436" v="274"/>
        <pc:sldMasterMkLst>
          <pc:docMk/>
          <pc:sldMasterMk cId="209188630" sldId="2147483735"/>
        </pc:sldMasterMkLst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3208310231" sldId="2147483724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3103137671" sldId="2147483725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1892917371" sldId="2147483726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343056244" sldId="2147483727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4095490184" sldId="2147483728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3862626231" sldId="2147483729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4133615173" sldId="2147483730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2163936141" sldId="2147483731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234362000" sldId="2147483732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1749435426" sldId="2147483733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2:18.436" v="274"/>
          <pc:sldLayoutMkLst>
            <pc:docMk/>
            <pc:sldMasterMk cId="209188630" sldId="2147483735"/>
            <pc:sldLayoutMk cId="2636094690" sldId="2147483734"/>
          </pc:sldLayoutMkLst>
        </pc:sldLayoutChg>
      </pc:sldMasterChg>
      <pc:sldMasterChg chg="add addSldLayout">
        <pc:chgData name="Paulina Skoczek (2219392)" userId="S::2219392@student.uwtsd.ac.uk::297149ff-17fc-4bf9-ac60-a7f756fa3a7e" providerId="AD" clId="Web-{A8C84FA2-AFCF-7E17-F9C3-BF14C9CC418C}" dt="2025-02-28T19:48:08.355" v="325"/>
        <pc:sldMasterMkLst>
          <pc:docMk/>
          <pc:sldMasterMk cId="262845937" sldId="2147483735"/>
        </pc:sldMasterMkLst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1335415634" sldId="2147483724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1768598062" sldId="2147483725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118927362" sldId="2147483726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3612274484" sldId="2147483727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1073181284" sldId="2147483728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2836769873" sldId="2147483729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3224564372" sldId="2147483730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1913351032" sldId="2147483731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2147388952" sldId="2147483732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2840288127" sldId="2147483733"/>
          </pc:sldLayoutMkLst>
        </pc:sldLayoutChg>
        <pc:sldLayoutChg chg="add">
          <pc:chgData name="Paulina Skoczek (2219392)" userId="S::2219392@student.uwtsd.ac.uk::297149ff-17fc-4bf9-ac60-a7f756fa3a7e" providerId="AD" clId="Web-{A8C84FA2-AFCF-7E17-F9C3-BF14C9CC418C}" dt="2025-02-28T19:48:08.355" v="325"/>
          <pc:sldLayoutMkLst>
            <pc:docMk/>
            <pc:sldMasterMk cId="262845937" sldId="2147483735"/>
            <pc:sldLayoutMk cId="267663306" sldId="2147483734"/>
          </pc:sldLayoutMkLst>
        </pc:sldLayoutChg>
      </pc:sldMasterChg>
      <pc:sldMasterChg chg="add del addSldLayout delSldLayout">
        <pc:chgData name="Paulina Skoczek (2219392)" userId="S::2219392@student.uwtsd.ac.uk::297149ff-17fc-4bf9-ac60-a7f756fa3a7e" providerId="AD" clId="Web-{A8C84FA2-AFCF-7E17-F9C3-BF14C9CC418C}" dt="2025-02-28T19:47:03.099" v="320"/>
        <pc:sldMasterMkLst>
          <pc:docMk/>
          <pc:sldMasterMk cId="526486112" sldId="2147483735"/>
        </pc:sldMasterMkLst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4199720343" sldId="2147483724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1814670159" sldId="2147483725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884795877" sldId="2147483726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2210528920" sldId="2147483727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1767028097" sldId="2147483728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79496345" sldId="2147483729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2701031163" sldId="2147483730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1362304833" sldId="2147483731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1897053002" sldId="2147483732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3969862167" sldId="2147483733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03.099" v="320"/>
          <pc:sldLayoutMkLst>
            <pc:docMk/>
            <pc:sldMasterMk cId="526486112" sldId="2147483735"/>
            <pc:sldLayoutMk cId="2702000083" sldId="2147483734"/>
          </pc:sldLayoutMkLst>
        </pc:sldLayoutChg>
      </pc:sldMasterChg>
      <pc:sldMasterChg chg="add del addSldLayout delSldLayout">
        <pc:chgData name="Paulina Skoczek (2219392)" userId="S::2219392@student.uwtsd.ac.uk::297149ff-17fc-4bf9-ac60-a7f756fa3a7e" providerId="AD" clId="Web-{A8C84FA2-AFCF-7E17-F9C3-BF14C9CC418C}" dt="2025-02-28T19:48:08.309" v="324"/>
        <pc:sldMasterMkLst>
          <pc:docMk/>
          <pc:sldMasterMk cId="2066583195" sldId="2147483748"/>
        </pc:sldMasterMkLst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3234032330" sldId="2147483737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90401595" sldId="2147483738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1522113024" sldId="2147483739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1003455153" sldId="2147483740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908644348" sldId="2147483741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1172656504" sldId="2147483742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2457928500" sldId="2147483743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2650805276" sldId="2147483744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703957353" sldId="2147483745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2311938781" sldId="2147483746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8:08.309" v="324"/>
          <pc:sldLayoutMkLst>
            <pc:docMk/>
            <pc:sldMasterMk cId="2066583195" sldId="2147483748"/>
            <pc:sldLayoutMk cId="2404922808" sldId="2147483747"/>
          </pc:sldLayoutMkLst>
        </pc:sldLayoutChg>
      </pc:sldMasterChg>
      <pc:sldMasterChg chg="add del addSldLayout delSldLayout">
        <pc:chgData name="Paulina Skoczek (2219392)" userId="S::2219392@student.uwtsd.ac.uk::297149ff-17fc-4bf9-ac60-a7f756fa3a7e" providerId="AD" clId="Web-{A8C84FA2-AFCF-7E17-F9C3-BF14C9CC418C}" dt="2025-02-28T19:47:51.246" v="322"/>
        <pc:sldMasterMkLst>
          <pc:docMk/>
          <pc:sldMasterMk cId="3155562058" sldId="2147483761"/>
        </pc:sldMasterMkLst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3624450971" sldId="2147483750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98141902" sldId="2147483751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1265787108" sldId="2147483752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1978539992" sldId="2147483753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1464845407" sldId="2147483754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3864301915" sldId="2147483755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75088342" sldId="2147483756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2640095177" sldId="2147483757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3800880899" sldId="2147483758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2762105310" sldId="2147483759"/>
          </pc:sldLayoutMkLst>
        </pc:sldLayoutChg>
        <pc:sldLayoutChg chg="add del">
          <pc:chgData name="Paulina Skoczek (2219392)" userId="S::2219392@student.uwtsd.ac.uk::297149ff-17fc-4bf9-ac60-a7f756fa3a7e" providerId="AD" clId="Web-{A8C84FA2-AFCF-7E17-F9C3-BF14C9CC418C}" dt="2025-02-28T19:47:51.246" v="322"/>
          <pc:sldLayoutMkLst>
            <pc:docMk/>
            <pc:sldMasterMk cId="3155562058" sldId="2147483761"/>
            <pc:sldLayoutMk cId="805385218" sldId="2147483760"/>
          </pc:sldLayoutMkLst>
        </pc:sldLayoutChg>
      </pc:sldMasterChg>
    </pc:docChg>
  </pc:docChgLst>
  <pc:docChgLst>
    <pc:chgData name="Paulina Skoczek (2219392)" userId="S::2219392@student.uwtsd.ac.uk::297149ff-17fc-4bf9-ac60-a7f756fa3a7e" providerId="AD" clId="Web-{7EB80669-3F7C-8543-5FD3-F7106075120D}"/>
    <pc:docChg chg="modSld">
      <pc:chgData name="Paulina Skoczek (2219392)" userId="S::2219392@student.uwtsd.ac.uk::297149ff-17fc-4bf9-ac60-a7f756fa3a7e" providerId="AD" clId="Web-{7EB80669-3F7C-8543-5FD3-F7106075120D}" dt="2025-03-03T19:24:02.853" v="1" actId="20577"/>
      <pc:docMkLst>
        <pc:docMk/>
      </pc:docMkLst>
      <pc:sldChg chg="modSp">
        <pc:chgData name="Paulina Skoczek (2219392)" userId="S::2219392@student.uwtsd.ac.uk::297149ff-17fc-4bf9-ac60-a7f756fa3a7e" providerId="AD" clId="Web-{7EB80669-3F7C-8543-5FD3-F7106075120D}" dt="2025-03-03T19:24:02.853" v="1" actId="20577"/>
        <pc:sldMkLst>
          <pc:docMk/>
          <pc:sldMk cId="2966128406" sldId="265"/>
        </pc:sldMkLst>
        <pc:spChg chg="mod">
          <ac:chgData name="Paulina Skoczek (2219392)" userId="S::2219392@student.uwtsd.ac.uk::297149ff-17fc-4bf9-ac60-a7f756fa3a7e" providerId="AD" clId="Web-{7EB80669-3F7C-8543-5FD3-F7106075120D}" dt="2025-03-03T19:24:02.853" v="1" actId="20577"/>
          <ac:spMkLst>
            <pc:docMk/>
            <pc:sldMk cId="2966128406" sldId="265"/>
            <ac:spMk id="6" creationId="{B6124778-C64C-74F2-9539-2C60E6E00047}"/>
          </ac:spMkLst>
        </pc:spChg>
      </pc:sldChg>
    </pc:docChg>
  </pc:docChgLst>
  <pc:docChgLst>
    <pc:chgData name="Paulina Skoczek (2219392)" userId="S::2219392@student.uwtsd.ac.uk::297149ff-17fc-4bf9-ac60-a7f756fa3a7e" providerId="AD" clId="Web-{DD32001C-E1AB-38F9-EBFE-C866F77CB5A4}"/>
    <pc:docChg chg="addSld delSld modSld">
      <pc:chgData name="Paulina Skoczek (2219392)" userId="S::2219392@student.uwtsd.ac.uk::297149ff-17fc-4bf9-ac60-a7f756fa3a7e" providerId="AD" clId="Web-{DD32001C-E1AB-38F9-EBFE-C866F77CB5A4}" dt="2025-02-28T22:54:44.194" v="1380" actId="1076"/>
      <pc:docMkLst>
        <pc:docMk/>
      </pc:docMkLst>
      <pc:sldChg chg="modSp">
        <pc:chgData name="Paulina Skoczek (2219392)" userId="S::2219392@student.uwtsd.ac.uk::297149ff-17fc-4bf9-ac60-a7f756fa3a7e" providerId="AD" clId="Web-{DD32001C-E1AB-38F9-EBFE-C866F77CB5A4}" dt="2025-02-28T21:37:38.497" v="728" actId="20577"/>
        <pc:sldMkLst>
          <pc:docMk/>
          <pc:sldMk cId="650317164" sldId="256"/>
        </pc:sldMkLst>
        <pc:spChg chg="mod">
          <ac:chgData name="Paulina Skoczek (2219392)" userId="S::2219392@student.uwtsd.ac.uk::297149ff-17fc-4bf9-ac60-a7f756fa3a7e" providerId="AD" clId="Web-{DD32001C-E1AB-38F9-EBFE-C866F77CB5A4}" dt="2025-02-28T21:37:38.497" v="728" actId="20577"/>
          <ac:spMkLst>
            <pc:docMk/>
            <pc:sldMk cId="650317164" sldId="256"/>
            <ac:spMk id="2" creationId="{00000000-0000-0000-0000-000000000000}"/>
          </ac:spMkLst>
        </pc:spChg>
        <pc:spChg chg="mod">
          <ac:chgData name="Paulina Skoczek (2219392)" userId="S::2219392@student.uwtsd.ac.uk::297149ff-17fc-4bf9-ac60-a7f756fa3a7e" providerId="AD" clId="Web-{DD32001C-E1AB-38F9-EBFE-C866F77CB5A4}" dt="2025-02-28T21:22:43.602" v="695" actId="20577"/>
          <ac:spMkLst>
            <pc:docMk/>
            <pc:sldMk cId="650317164" sldId="256"/>
            <ac:spMk id="3" creationId="{00000000-0000-0000-0000-000000000000}"/>
          </ac:spMkLst>
        </pc:spChg>
      </pc:sldChg>
      <pc:sldChg chg="addSp delSp modSp">
        <pc:chgData name="Paulina Skoczek (2219392)" userId="S::2219392@student.uwtsd.ac.uk::297149ff-17fc-4bf9-ac60-a7f756fa3a7e" providerId="AD" clId="Web-{DD32001C-E1AB-38F9-EBFE-C866F77CB5A4}" dt="2025-02-28T22:52:53.862" v="1353" actId="1076"/>
        <pc:sldMkLst>
          <pc:docMk/>
          <pc:sldMk cId="1287559079" sldId="257"/>
        </pc:sldMkLst>
        <pc:spChg chg="add del">
          <ac:chgData name="Paulina Skoczek (2219392)" userId="S::2219392@student.uwtsd.ac.uk::297149ff-17fc-4bf9-ac60-a7f756fa3a7e" providerId="AD" clId="Web-{DD32001C-E1AB-38F9-EBFE-C866F77CB5A4}" dt="2025-02-28T20:36:38.506" v="2"/>
          <ac:spMkLst>
            <pc:docMk/>
            <pc:sldMk cId="1287559079" sldId="257"/>
            <ac:spMk id="3" creationId="{0EEC8B23-D8B5-D4A2-AF0D-40DC2D64D49E}"/>
          </ac:spMkLst>
        </pc:spChg>
        <pc:spChg chg="add del">
          <ac:chgData name="Paulina Skoczek (2219392)" userId="S::2219392@student.uwtsd.ac.uk::297149ff-17fc-4bf9-ac60-a7f756fa3a7e" providerId="AD" clId="Web-{DD32001C-E1AB-38F9-EBFE-C866F77CB5A4}" dt="2025-02-28T20:36:43.412" v="4"/>
          <ac:spMkLst>
            <pc:docMk/>
            <pc:sldMk cId="1287559079" sldId="257"/>
            <ac:spMk id="4" creationId="{9991F63A-E84F-559E-08FC-5982EDEA9A86}"/>
          </ac:spMkLst>
        </pc:spChg>
        <pc:spChg chg="del">
          <ac:chgData name="Paulina Skoczek (2219392)" userId="S::2219392@student.uwtsd.ac.uk::297149ff-17fc-4bf9-ac60-a7f756fa3a7e" providerId="AD" clId="Web-{DD32001C-E1AB-38F9-EBFE-C866F77CB5A4}" dt="2025-02-28T20:36:30.552" v="0"/>
          <ac:spMkLst>
            <pc:docMk/>
            <pc:sldMk cId="1287559079" sldId="257"/>
            <ac:spMk id="5" creationId="{330D7D13-D7C2-335A-04A7-8DAB90A53356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0:37:30.851" v="7"/>
          <ac:spMkLst>
            <pc:docMk/>
            <pc:sldMk cId="1287559079" sldId="257"/>
            <ac:spMk id="6" creationId="{731471EE-D7CD-D55D-C410-85818406E903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0:37:54.211" v="12"/>
          <ac:spMkLst>
            <pc:docMk/>
            <pc:sldMk cId="1287559079" sldId="257"/>
            <ac:spMk id="7" creationId="{DDEF0DA2-2F2A-F51B-4ACE-39266D06E04F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0:38:31.135" v="50"/>
          <ac:spMkLst>
            <pc:docMk/>
            <pc:sldMk cId="1287559079" sldId="257"/>
            <ac:spMk id="8" creationId="{CB43A196-9E9D-5491-3B91-BDF8C821A591}"/>
          </ac:spMkLst>
        </pc:spChg>
        <pc:spChg chg="add del">
          <ac:chgData name="Paulina Skoczek (2219392)" userId="S::2219392@student.uwtsd.ac.uk::297149ff-17fc-4bf9-ac60-a7f756fa3a7e" providerId="AD" clId="Web-{DD32001C-E1AB-38F9-EBFE-C866F77CB5A4}" dt="2025-02-28T20:38:03.884" v="15"/>
          <ac:spMkLst>
            <pc:docMk/>
            <pc:sldMk cId="1287559079" sldId="257"/>
            <ac:spMk id="9" creationId="{DDEF0DA2-2F2A-F51B-4ACE-39266D06E04F}"/>
          </ac:spMkLst>
        </pc:spChg>
        <pc:spChg chg="add mod">
          <ac:chgData name="Paulina Skoczek (2219392)" userId="S::2219392@student.uwtsd.ac.uk::297149ff-17fc-4bf9-ac60-a7f756fa3a7e" providerId="AD" clId="Web-{DD32001C-E1AB-38F9-EBFE-C866F77CB5A4}" dt="2025-02-28T20:38:47.463" v="64" actId="20577"/>
          <ac:spMkLst>
            <pc:docMk/>
            <pc:sldMk cId="1287559079" sldId="257"/>
            <ac:spMk id="10" creationId="{B5D79B5D-C6E5-B47E-25AC-9BCA1B4FB2B1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0:39:07.777" v="72"/>
          <ac:spMkLst>
            <pc:docMk/>
            <pc:sldMk cId="1287559079" sldId="257"/>
            <ac:spMk id="11" creationId="{FE3598F6-69AB-DFF5-54AA-4961F418639D}"/>
          </ac:spMkLst>
        </pc:spChg>
        <pc:spChg chg="add">
          <ac:chgData name="Paulina Skoczek (2219392)" userId="S::2219392@student.uwtsd.ac.uk::297149ff-17fc-4bf9-ac60-a7f756fa3a7e" providerId="AD" clId="Web-{DD32001C-E1AB-38F9-EBFE-C866F77CB5A4}" dt="2025-02-28T20:39:03.933" v="68"/>
          <ac:spMkLst>
            <pc:docMk/>
            <pc:sldMk cId="1287559079" sldId="257"/>
            <ac:spMk id="12" creationId="{CB43A196-9E9D-5491-3B91-BDF8C821A591}"/>
          </ac:spMkLst>
        </pc:spChg>
        <pc:spChg chg="add">
          <ac:chgData name="Paulina Skoczek (2219392)" userId="S::2219392@student.uwtsd.ac.uk::297149ff-17fc-4bf9-ac60-a7f756fa3a7e" providerId="AD" clId="Web-{DD32001C-E1AB-38F9-EBFE-C866F77CB5A4}" dt="2025-02-28T20:39:03.995" v="69"/>
          <ac:spMkLst>
            <pc:docMk/>
            <pc:sldMk cId="1287559079" sldId="257"/>
            <ac:spMk id="13" creationId="{92C63F47-B6EA-7A30-AACF-92FD53986A93}"/>
          </ac:spMkLst>
        </pc:spChg>
        <pc:spChg chg="add">
          <ac:chgData name="Paulina Skoczek (2219392)" userId="S::2219392@student.uwtsd.ac.uk::297149ff-17fc-4bf9-ac60-a7f756fa3a7e" providerId="AD" clId="Web-{DD32001C-E1AB-38F9-EBFE-C866F77CB5A4}" dt="2025-02-28T20:39:04.855" v="70"/>
          <ac:spMkLst>
            <pc:docMk/>
            <pc:sldMk cId="1287559079" sldId="257"/>
            <ac:spMk id="14" creationId="{1B8617ED-9AC7-7490-3D48-D78DB5006F6B}"/>
          </ac:spMkLst>
        </pc:spChg>
        <pc:spChg chg="add mod">
          <ac:chgData name="Paulina Skoczek (2219392)" userId="S::2219392@student.uwtsd.ac.uk::297149ff-17fc-4bf9-ac60-a7f756fa3a7e" providerId="AD" clId="Web-{DD32001C-E1AB-38F9-EBFE-C866F77CB5A4}" dt="2025-02-28T21:22:06.694" v="687" actId="20577"/>
          <ac:spMkLst>
            <pc:docMk/>
            <pc:sldMk cId="1287559079" sldId="257"/>
            <ac:spMk id="15" creationId="{BEEE36F4-BB8F-1E46-1A71-E517DE540470}"/>
          </ac:spMkLst>
        </pc:spChg>
        <pc:picChg chg="add mod">
          <ac:chgData name="Paulina Skoczek (2219392)" userId="S::2219392@student.uwtsd.ac.uk::297149ff-17fc-4bf9-ac60-a7f756fa3a7e" providerId="AD" clId="Web-{DD32001C-E1AB-38F9-EBFE-C866F77CB5A4}" dt="2025-02-28T22:52:53.862" v="1353" actId="1076"/>
          <ac:picMkLst>
            <pc:docMk/>
            <pc:sldMk cId="1287559079" sldId="257"/>
            <ac:picMk id="16" creationId="{17217763-A03A-9B4F-992B-630DA74AFFC8}"/>
          </ac:picMkLst>
        </pc:picChg>
      </pc:sldChg>
      <pc:sldChg chg="addSp delSp modSp">
        <pc:chgData name="Paulina Skoczek (2219392)" userId="S::2219392@student.uwtsd.ac.uk::297149ff-17fc-4bf9-ac60-a7f756fa3a7e" providerId="AD" clId="Web-{DD32001C-E1AB-38F9-EBFE-C866F77CB5A4}" dt="2025-02-28T22:53:26.379" v="1359" actId="1076"/>
        <pc:sldMkLst>
          <pc:docMk/>
          <pc:sldMk cId="1178262096" sldId="258"/>
        </pc:sldMkLst>
        <pc:spChg chg="mod">
          <ac:chgData name="Paulina Skoczek (2219392)" userId="S::2219392@student.uwtsd.ac.uk::297149ff-17fc-4bf9-ac60-a7f756fa3a7e" providerId="AD" clId="Web-{DD32001C-E1AB-38F9-EBFE-C866F77CB5A4}" dt="2025-02-28T21:37:12.184" v="719" actId="20577"/>
          <ac:spMkLst>
            <pc:docMk/>
            <pc:sldMk cId="1178262096" sldId="258"/>
            <ac:spMk id="2" creationId="{8CFF87B0-9B94-D909-F62F-A4016385DBC9}"/>
          </ac:spMkLst>
        </pc:spChg>
        <pc:spChg chg="del mod">
          <ac:chgData name="Paulina Skoczek (2219392)" userId="S::2219392@student.uwtsd.ac.uk::297149ff-17fc-4bf9-ac60-a7f756fa3a7e" providerId="AD" clId="Web-{DD32001C-E1AB-38F9-EBFE-C866F77CB5A4}" dt="2025-02-28T21:06:55.256" v="563"/>
          <ac:spMkLst>
            <pc:docMk/>
            <pc:sldMk cId="1178262096" sldId="258"/>
            <ac:spMk id="3" creationId="{6FE97089-C813-6AC6-1446-06D5D06867B3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1:03:22.920" v="557"/>
          <ac:spMkLst>
            <pc:docMk/>
            <pc:sldMk cId="1178262096" sldId="258"/>
            <ac:spMk id="4" creationId="{00784766-7C9A-47C6-211B-D782779FE72B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1:07:34.320" v="567"/>
          <ac:spMkLst>
            <pc:docMk/>
            <pc:sldMk cId="1178262096" sldId="258"/>
            <ac:spMk id="7" creationId="{D86F041F-10E9-199B-E4D6-AFD5A78E9709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1:10:33.281" v="606"/>
          <ac:spMkLst>
            <pc:docMk/>
            <pc:sldMk cId="1178262096" sldId="258"/>
            <ac:spMk id="9" creationId="{845C98D0-7B63-AEC0-295B-9CB562D4FB91}"/>
          </ac:spMkLst>
        </pc:spChg>
        <pc:spChg chg="add del mod">
          <ac:chgData name="Paulina Skoczek (2219392)" userId="S::2219392@student.uwtsd.ac.uk::297149ff-17fc-4bf9-ac60-a7f756fa3a7e" providerId="AD" clId="Web-{DD32001C-E1AB-38F9-EBFE-C866F77CB5A4}" dt="2025-02-28T21:33:35.488" v="699"/>
          <ac:spMkLst>
            <pc:docMk/>
            <pc:sldMk cId="1178262096" sldId="258"/>
            <ac:spMk id="12" creationId="{A1C3B2DC-CB4E-DDA0-E190-054BDDC5D340}"/>
          </ac:spMkLst>
        </pc:spChg>
        <pc:graphicFrameChg chg="add del mod modGraphic">
          <ac:chgData name="Paulina Skoczek (2219392)" userId="S::2219392@student.uwtsd.ac.uk::297149ff-17fc-4bf9-ac60-a7f756fa3a7e" providerId="AD" clId="Web-{DD32001C-E1AB-38F9-EBFE-C866F77CB5A4}" dt="2025-02-28T21:08:58.963" v="580"/>
          <ac:graphicFrameMkLst>
            <pc:docMk/>
            <pc:sldMk cId="1178262096" sldId="258"/>
            <ac:graphicFrameMk id="8" creationId="{8B3BFD8C-6F90-F1B2-A48D-52168379634B}"/>
          </ac:graphicFrameMkLst>
        </pc:graphicFrameChg>
        <pc:picChg chg="add del mod ord">
          <ac:chgData name="Paulina Skoczek (2219392)" userId="S::2219392@student.uwtsd.ac.uk::297149ff-17fc-4bf9-ac60-a7f756fa3a7e" providerId="AD" clId="Web-{DD32001C-E1AB-38F9-EBFE-C866F77CB5A4}" dt="2025-02-28T21:07:00.193" v="565"/>
          <ac:picMkLst>
            <pc:docMk/>
            <pc:sldMk cId="1178262096" sldId="258"/>
            <ac:picMk id="5" creationId="{7FA00659-01E9-C827-2DD2-FFEB8B92EE1C}"/>
          </ac:picMkLst>
        </pc:picChg>
        <pc:picChg chg="add del mod">
          <ac:chgData name="Paulina Skoczek (2219392)" userId="S::2219392@student.uwtsd.ac.uk::297149ff-17fc-4bf9-ac60-a7f756fa3a7e" providerId="AD" clId="Web-{DD32001C-E1AB-38F9-EBFE-C866F77CB5A4}" dt="2025-02-28T21:10:35.297" v="607"/>
          <ac:picMkLst>
            <pc:docMk/>
            <pc:sldMk cId="1178262096" sldId="258"/>
            <ac:picMk id="10" creationId="{E95CA3CA-B1B1-A9E5-023B-9F141991C920}"/>
          </ac:picMkLst>
        </pc:picChg>
        <pc:picChg chg="add del mod">
          <ac:chgData name="Paulina Skoczek (2219392)" userId="S::2219392@student.uwtsd.ac.uk::297149ff-17fc-4bf9-ac60-a7f756fa3a7e" providerId="AD" clId="Web-{DD32001C-E1AB-38F9-EBFE-C866F77CB5A4}" dt="2025-02-28T21:13:04.169" v="641"/>
          <ac:picMkLst>
            <pc:docMk/>
            <pc:sldMk cId="1178262096" sldId="258"/>
            <ac:picMk id="11" creationId="{D377FD0F-08AD-69EB-9331-38B9A4DC215F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53:18.613" v="1357" actId="14100"/>
          <ac:picMkLst>
            <pc:docMk/>
            <pc:sldMk cId="1178262096" sldId="258"/>
            <ac:picMk id="14" creationId="{30B91CA8-699E-9688-8C13-FB288B646A9A}"/>
          </ac:picMkLst>
        </pc:picChg>
        <pc:picChg chg="add del mod">
          <ac:chgData name="Paulina Skoczek (2219392)" userId="S::2219392@student.uwtsd.ac.uk::297149ff-17fc-4bf9-ac60-a7f756fa3a7e" providerId="AD" clId="Web-{DD32001C-E1AB-38F9-EBFE-C866F77CB5A4}" dt="2025-02-28T21:12:55.606" v="637"/>
          <ac:picMkLst>
            <pc:docMk/>
            <pc:sldMk cId="1178262096" sldId="258"/>
            <ac:picMk id="15" creationId="{7DB7661B-F770-6193-FF98-7B55876946FC}"/>
          </ac:picMkLst>
        </pc:picChg>
        <pc:picChg chg="add del mod">
          <ac:chgData name="Paulina Skoczek (2219392)" userId="S::2219392@student.uwtsd.ac.uk::297149ff-17fc-4bf9-ac60-a7f756fa3a7e" providerId="AD" clId="Web-{DD32001C-E1AB-38F9-EBFE-C866F77CB5A4}" dt="2025-02-28T21:15:21.049" v="669"/>
          <ac:picMkLst>
            <pc:docMk/>
            <pc:sldMk cId="1178262096" sldId="258"/>
            <ac:picMk id="16" creationId="{2C8BDFF4-FBD4-D410-6321-DB947FA9B61F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53:15.410" v="1356" actId="14100"/>
          <ac:picMkLst>
            <pc:docMk/>
            <pc:sldMk cId="1178262096" sldId="258"/>
            <ac:picMk id="17" creationId="{5CE9337F-DC05-77DC-28F2-6B48FE6A9655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1:15:41.581" v="677" actId="1076"/>
          <ac:picMkLst>
            <pc:docMk/>
            <pc:sldMk cId="1178262096" sldId="258"/>
            <ac:picMk id="18" creationId="{8A177A6E-FDB5-F0A9-CF52-662DFF0CC4B4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53:26.379" v="1359" actId="1076"/>
          <ac:picMkLst>
            <pc:docMk/>
            <pc:sldMk cId="1178262096" sldId="258"/>
            <ac:picMk id="19" creationId="{287B4641-711E-CD31-70AC-AA67B3EF039C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DD32001C-E1AB-38F9-EBFE-C866F77CB5A4}" dt="2025-02-28T22:53:40.520" v="1363" actId="1076"/>
        <pc:sldMkLst>
          <pc:docMk/>
          <pc:sldMk cId="937585632" sldId="259"/>
        </pc:sldMkLst>
        <pc:spChg chg="mod">
          <ac:chgData name="Paulina Skoczek (2219392)" userId="S::2219392@student.uwtsd.ac.uk::297149ff-17fc-4bf9-ac60-a7f756fa3a7e" providerId="AD" clId="Web-{DD32001C-E1AB-38F9-EBFE-C866F77CB5A4}" dt="2025-02-28T21:46:53.502" v="772" actId="20577"/>
          <ac:spMkLst>
            <pc:docMk/>
            <pc:sldMk cId="937585632" sldId="259"/>
            <ac:spMk id="2" creationId="{95DFE359-0821-CD5F-3193-4E3134051A19}"/>
          </ac:spMkLst>
        </pc:spChg>
        <pc:spChg chg="del">
          <ac:chgData name="Paulina Skoczek (2219392)" userId="S::2219392@student.uwtsd.ac.uk::297149ff-17fc-4bf9-ac60-a7f756fa3a7e" providerId="AD" clId="Web-{DD32001C-E1AB-38F9-EBFE-C866F77CB5A4}" dt="2025-02-28T21:36:11.072" v="715"/>
          <ac:spMkLst>
            <pc:docMk/>
            <pc:sldMk cId="937585632" sldId="259"/>
            <ac:spMk id="3" creationId="{E688757F-A39B-CCA7-A062-9F258E54DE23}"/>
          </ac:spMkLst>
        </pc:spChg>
        <pc:spChg chg="add del">
          <ac:chgData name="Paulina Skoczek (2219392)" userId="S::2219392@student.uwtsd.ac.uk::297149ff-17fc-4bf9-ac60-a7f756fa3a7e" providerId="AD" clId="Web-{DD32001C-E1AB-38F9-EBFE-C866F77CB5A4}" dt="2025-02-28T21:43:24.135" v="740"/>
          <ac:spMkLst>
            <pc:docMk/>
            <pc:sldMk cId="937585632" sldId="259"/>
            <ac:spMk id="5" creationId="{8079E58A-6651-EF0A-19B4-E1789CB4DF68}"/>
          </ac:spMkLst>
        </pc:spChg>
        <pc:spChg chg="add mod">
          <ac:chgData name="Paulina Skoczek (2219392)" userId="S::2219392@student.uwtsd.ac.uk::297149ff-17fc-4bf9-ac60-a7f756fa3a7e" providerId="AD" clId="Web-{DD32001C-E1AB-38F9-EBFE-C866F77CB5A4}" dt="2025-02-28T22:53:39.348" v="1362" actId="1076"/>
          <ac:spMkLst>
            <pc:docMk/>
            <pc:sldMk cId="937585632" sldId="259"/>
            <ac:spMk id="6" creationId="{F7DFBB19-9CAF-B24A-61CF-47AFB438BA66}"/>
          </ac:spMkLst>
        </pc:spChg>
        <pc:picChg chg="add mod">
          <ac:chgData name="Paulina Skoczek (2219392)" userId="S::2219392@student.uwtsd.ac.uk::297149ff-17fc-4bf9-ac60-a7f756fa3a7e" providerId="AD" clId="Web-{DD32001C-E1AB-38F9-EBFE-C866F77CB5A4}" dt="2025-02-28T21:43:35.855" v="744" actId="14100"/>
          <ac:picMkLst>
            <pc:docMk/>
            <pc:sldMk cId="937585632" sldId="259"/>
            <ac:picMk id="4" creationId="{F761E384-5053-0DCB-9692-44E2F0482BD1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53:40.520" v="1363" actId="1076"/>
          <ac:picMkLst>
            <pc:docMk/>
            <pc:sldMk cId="937585632" sldId="259"/>
            <ac:picMk id="7" creationId="{D848B4C7-E634-C786-2C60-0853C5AA828D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DD32001C-E1AB-38F9-EBFE-C866F77CB5A4}" dt="2025-02-28T22:54:17.084" v="1374" actId="14100"/>
        <pc:sldMkLst>
          <pc:docMk/>
          <pc:sldMk cId="2804765599" sldId="260"/>
        </pc:sldMkLst>
        <pc:spChg chg="mod">
          <ac:chgData name="Paulina Skoczek (2219392)" userId="S::2219392@student.uwtsd.ac.uk::297149ff-17fc-4bf9-ac60-a7f756fa3a7e" providerId="AD" clId="Web-{DD32001C-E1AB-38F9-EBFE-C866F77CB5A4}" dt="2025-02-28T22:54:06.896" v="1370" actId="14100"/>
          <ac:spMkLst>
            <pc:docMk/>
            <pc:sldMk cId="2804765599" sldId="260"/>
            <ac:spMk id="2" creationId="{8948228E-7FCC-76DC-30CD-06E07BEBBA09}"/>
          </ac:spMkLst>
        </pc:spChg>
        <pc:spChg chg="del">
          <ac:chgData name="Paulina Skoczek (2219392)" userId="S::2219392@student.uwtsd.ac.uk::297149ff-17fc-4bf9-ac60-a7f756fa3a7e" providerId="AD" clId="Web-{DD32001C-E1AB-38F9-EBFE-C866F77CB5A4}" dt="2025-02-28T21:51:14.538" v="803"/>
          <ac:spMkLst>
            <pc:docMk/>
            <pc:sldMk cId="2804765599" sldId="260"/>
            <ac:spMk id="3" creationId="{D9C7E414-EE90-1573-D3CF-78EF5F6B7EED}"/>
          </ac:spMkLst>
        </pc:spChg>
        <pc:spChg chg="add mod">
          <ac:chgData name="Paulina Skoczek (2219392)" userId="S::2219392@student.uwtsd.ac.uk::297149ff-17fc-4bf9-ac60-a7f756fa3a7e" providerId="AD" clId="Web-{DD32001C-E1AB-38F9-EBFE-C866F77CB5A4}" dt="2025-02-28T22:54:17.084" v="1374" actId="14100"/>
          <ac:spMkLst>
            <pc:docMk/>
            <pc:sldMk cId="2804765599" sldId="260"/>
            <ac:spMk id="6" creationId="{64FF83FC-62F5-E364-90DA-03AFAA75C3B2}"/>
          </ac:spMkLst>
        </pc:spChg>
        <pc:picChg chg="add mod">
          <ac:chgData name="Paulina Skoczek (2219392)" userId="S::2219392@student.uwtsd.ac.uk::297149ff-17fc-4bf9-ac60-a7f756fa3a7e" providerId="AD" clId="Web-{DD32001C-E1AB-38F9-EBFE-C866F77CB5A4}" dt="2025-02-28T22:54:09.662" v="1371" actId="1076"/>
          <ac:picMkLst>
            <pc:docMk/>
            <pc:sldMk cId="2804765599" sldId="260"/>
            <ac:picMk id="4" creationId="{486DC73F-9053-3182-DA2E-9BDA56989818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01:59.988" v="848" actId="1076"/>
          <ac:picMkLst>
            <pc:docMk/>
            <pc:sldMk cId="2804765599" sldId="260"/>
            <ac:picMk id="5" creationId="{3CE2B49F-F98F-FD59-C32B-4D3C58E3A6D7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54:11.193" v="1372" actId="1076"/>
          <ac:picMkLst>
            <pc:docMk/>
            <pc:sldMk cId="2804765599" sldId="260"/>
            <ac:picMk id="7" creationId="{BAA7EFE4-1ADA-BA9A-6268-8073018B51B6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DD32001C-E1AB-38F9-EBFE-C866F77CB5A4}" dt="2025-02-28T22:54:31.397" v="1378" actId="1076"/>
        <pc:sldMkLst>
          <pc:docMk/>
          <pc:sldMk cId="2075991288" sldId="261"/>
        </pc:sldMkLst>
        <pc:spChg chg="mod">
          <ac:chgData name="Paulina Skoczek (2219392)" userId="S::2219392@student.uwtsd.ac.uk::297149ff-17fc-4bf9-ac60-a7f756fa3a7e" providerId="AD" clId="Web-{DD32001C-E1AB-38F9-EBFE-C866F77CB5A4}" dt="2025-02-28T22:08:14.977" v="950" actId="20577"/>
          <ac:spMkLst>
            <pc:docMk/>
            <pc:sldMk cId="2075991288" sldId="261"/>
            <ac:spMk id="2" creationId="{4477F03A-BE19-DB6A-5154-C0B1C4734661}"/>
          </ac:spMkLst>
        </pc:spChg>
        <pc:spChg chg="del">
          <ac:chgData name="Paulina Skoczek (2219392)" userId="S::2219392@student.uwtsd.ac.uk::297149ff-17fc-4bf9-ac60-a7f756fa3a7e" providerId="AD" clId="Web-{DD32001C-E1AB-38F9-EBFE-C866F77CB5A4}" dt="2025-02-28T22:08:32.071" v="952"/>
          <ac:spMkLst>
            <pc:docMk/>
            <pc:sldMk cId="2075991288" sldId="261"/>
            <ac:spMk id="3" creationId="{AA976EB4-7CF5-9973-1C87-C7A60A8C186B}"/>
          </ac:spMkLst>
        </pc:spChg>
        <pc:spChg chg="add del">
          <ac:chgData name="Paulina Skoczek (2219392)" userId="S::2219392@student.uwtsd.ac.uk::297149ff-17fc-4bf9-ac60-a7f756fa3a7e" providerId="AD" clId="Web-{DD32001C-E1AB-38F9-EBFE-C866F77CB5A4}" dt="2025-02-28T22:29:06.929" v="1029"/>
          <ac:spMkLst>
            <pc:docMk/>
            <pc:sldMk cId="2075991288" sldId="261"/>
            <ac:spMk id="7" creationId="{609866A1-1923-8B24-C1BE-724CCFD77217}"/>
          </ac:spMkLst>
        </pc:spChg>
        <pc:spChg chg="add mod">
          <ac:chgData name="Paulina Skoczek (2219392)" userId="S::2219392@student.uwtsd.ac.uk::297149ff-17fc-4bf9-ac60-a7f756fa3a7e" providerId="AD" clId="Web-{DD32001C-E1AB-38F9-EBFE-C866F77CB5A4}" dt="2025-02-28T22:39:47.359" v="1169" actId="1076"/>
          <ac:spMkLst>
            <pc:docMk/>
            <pc:sldMk cId="2075991288" sldId="261"/>
            <ac:spMk id="8" creationId="{66239D3D-E056-7EDF-96C8-F26FB019C5BF}"/>
          </ac:spMkLst>
        </pc:spChg>
        <pc:picChg chg="add mod">
          <ac:chgData name="Paulina Skoczek (2219392)" userId="S::2219392@student.uwtsd.ac.uk::297149ff-17fc-4bf9-ac60-a7f756fa3a7e" providerId="AD" clId="Web-{DD32001C-E1AB-38F9-EBFE-C866F77CB5A4}" dt="2025-02-28T22:39:59.078" v="1173" actId="1076"/>
          <ac:picMkLst>
            <pc:docMk/>
            <pc:sldMk cId="2075991288" sldId="261"/>
            <ac:picMk id="4" creationId="{CF321B74-56B9-F076-515F-DC9F03787CA5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28:26.318" v="1015" actId="1076"/>
          <ac:picMkLst>
            <pc:docMk/>
            <pc:sldMk cId="2075991288" sldId="261"/>
            <ac:picMk id="5" creationId="{38BF7222-49A7-DA34-1D50-2E1F77364E80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40:05" v="1176" actId="1076"/>
          <ac:picMkLst>
            <pc:docMk/>
            <pc:sldMk cId="2075991288" sldId="261"/>
            <ac:picMk id="6" creationId="{2FB2813B-D028-462C-0CAA-156F0F156B82}"/>
          </ac:picMkLst>
        </pc:picChg>
        <pc:picChg chg="add mod">
          <ac:chgData name="Paulina Skoczek (2219392)" userId="S::2219392@student.uwtsd.ac.uk::297149ff-17fc-4bf9-ac60-a7f756fa3a7e" providerId="AD" clId="Web-{DD32001C-E1AB-38F9-EBFE-C866F77CB5A4}" dt="2025-02-28T22:54:31.397" v="1378" actId="1076"/>
          <ac:picMkLst>
            <pc:docMk/>
            <pc:sldMk cId="2075991288" sldId="261"/>
            <ac:picMk id="9" creationId="{9F33EA1F-88EC-08EA-EA51-E00F8D64E56E}"/>
          </ac:picMkLst>
        </pc:picChg>
      </pc:sldChg>
      <pc:sldChg chg="addSp modSp new mod setBg">
        <pc:chgData name="Paulina Skoczek (2219392)" userId="S::2219392@student.uwtsd.ac.uk::297149ff-17fc-4bf9-ac60-a7f756fa3a7e" providerId="AD" clId="Web-{DD32001C-E1AB-38F9-EBFE-C866F77CB5A4}" dt="2025-02-28T22:54:44.194" v="1380" actId="1076"/>
        <pc:sldMkLst>
          <pc:docMk/>
          <pc:sldMk cId="2683921222" sldId="262"/>
        </pc:sldMkLst>
        <pc:spChg chg="mod">
          <ac:chgData name="Paulina Skoczek (2219392)" userId="S::2219392@student.uwtsd.ac.uk::297149ff-17fc-4bf9-ac60-a7f756fa3a7e" providerId="AD" clId="Web-{DD32001C-E1AB-38F9-EBFE-C866F77CB5A4}" dt="2025-02-28T22:38:38.981" v="1159" actId="20577"/>
          <ac:spMkLst>
            <pc:docMk/>
            <pc:sldMk cId="2683921222" sldId="262"/>
            <ac:spMk id="2" creationId="{98485868-1CAE-1F5D-5425-5203929EF8CA}"/>
          </ac:spMkLst>
        </pc:spChg>
        <pc:spChg chg="mod">
          <ac:chgData name="Paulina Skoczek (2219392)" userId="S::2219392@student.uwtsd.ac.uk::297149ff-17fc-4bf9-ac60-a7f756fa3a7e" providerId="AD" clId="Web-{DD32001C-E1AB-38F9-EBFE-C866F77CB5A4}" dt="2025-02-28T22:50:57.225" v="1351" actId="20577"/>
          <ac:spMkLst>
            <pc:docMk/>
            <pc:sldMk cId="2683921222" sldId="262"/>
            <ac:spMk id="3" creationId="{DA967970-9259-3050-2A23-AAEACDE374A7}"/>
          </ac:spMkLst>
        </pc:spChg>
        <pc:picChg chg="add mod">
          <ac:chgData name="Paulina Skoczek (2219392)" userId="S::2219392@student.uwtsd.ac.uk::297149ff-17fc-4bf9-ac60-a7f756fa3a7e" providerId="AD" clId="Web-{DD32001C-E1AB-38F9-EBFE-C866F77CB5A4}" dt="2025-02-28T22:54:44.194" v="1380" actId="1076"/>
          <ac:picMkLst>
            <pc:docMk/>
            <pc:sldMk cId="2683921222" sldId="262"/>
            <ac:picMk id="4" creationId="{F0C2D32C-85F9-5239-5AEB-EE8C254EA2EA}"/>
          </ac:picMkLst>
        </pc:picChg>
      </pc:sldChg>
      <pc:sldChg chg="new del">
        <pc:chgData name="Paulina Skoczek (2219392)" userId="S::2219392@student.uwtsd.ac.uk::297149ff-17fc-4bf9-ac60-a7f756fa3a7e" providerId="AD" clId="Web-{DD32001C-E1AB-38F9-EBFE-C866F77CB5A4}" dt="2025-02-28T22:14:26.819" v="1012"/>
        <pc:sldMkLst>
          <pc:docMk/>
          <pc:sldMk cId="3736665967" sldId="262"/>
        </pc:sldMkLst>
      </pc:sldChg>
    </pc:docChg>
  </pc:docChgLst>
  <pc:docChgLst>
    <pc:chgData name="Paulina Skoczek (2219392)" userId="S::2219392@student.uwtsd.ac.uk::297149ff-17fc-4bf9-ac60-a7f756fa3a7e" providerId="AD" clId="Web-{7A5FCAC6-BD24-640E-DEBC-985085099481}"/>
    <pc:docChg chg="modSld">
      <pc:chgData name="Paulina Skoczek (2219392)" userId="S::2219392@student.uwtsd.ac.uk::297149ff-17fc-4bf9-ac60-a7f756fa3a7e" providerId="AD" clId="Web-{7A5FCAC6-BD24-640E-DEBC-985085099481}" dt="2025-03-03T19:31:48.679" v="39" actId="20577"/>
      <pc:docMkLst>
        <pc:docMk/>
      </pc:docMkLst>
      <pc:sldChg chg="modSp">
        <pc:chgData name="Paulina Skoczek (2219392)" userId="S::2219392@student.uwtsd.ac.uk::297149ff-17fc-4bf9-ac60-a7f756fa3a7e" providerId="AD" clId="Web-{7A5FCAC6-BD24-640E-DEBC-985085099481}" dt="2025-03-03T19:31:48.679" v="39" actId="20577"/>
        <pc:sldMkLst>
          <pc:docMk/>
          <pc:sldMk cId="4276355990" sldId="264"/>
        </pc:sldMkLst>
        <pc:spChg chg="mod">
          <ac:chgData name="Paulina Skoczek (2219392)" userId="S::2219392@student.uwtsd.ac.uk::297149ff-17fc-4bf9-ac60-a7f756fa3a7e" providerId="AD" clId="Web-{7A5FCAC6-BD24-640E-DEBC-985085099481}" dt="2025-03-03T19:31:25.350" v="36" actId="20577"/>
          <ac:spMkLst>
            <pc:docMk/>
            <pc:sldMk cId="4276355990" sldId="264"/>
            <ac:spMk id="3" creationId="{6CA6509D-B758-A626-83C8-E05D5D9EEE11}"/>
          </ac:spMkLst>
        </pc:spChg>
        <pc:spChg chg="mod">
          <ac:chgData name="Paulina Skoczek (2219392)" userId="S::2219392@student.uwtsd.ac.uk::297149ff-17fc-4bf9-ac60-a7f756fa3a7e" providerId="AD" clId="Web-{7A5FCAC6-BD24-640E-DEBC-985085099481}" dt="2025-03-03T19:31:48.679" v="39" actId="20577"/>
          <ac:spMkLst>
            <pc:docMk/>
            <pc:sldMk cId="4276355990" sldId="264"/>
            <ac:spMk id="7" creationId="{8C7F1803-544B-44B1-D7DF-A0CC3059FA8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224564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351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7388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288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63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181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415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598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27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74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769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459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28" r:id="rId6"/>
    <p:sldLayoutId id="2147483724" r:id="rId7"/>
    <p:sldLayoutId id="2147483725" r:id="rId8"/>
    <p:sldLayoutId id="2147483726" r:id="rId9"/>
    <p:sldLayoutId id="2147483727" r:id="rId10"/>
    <p:sldLayoutId id="214748372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chatgp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010880402433009" TargetMode="External"/><Relationship Id="rId2" Type="http://schemas.openxmlformats.org/officeDocument/2006/relationships/hyperlink" Target="https://www.youtube.com/watch?v=8QFflSc8L4c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youtube.com/watch?v=i8rLLjGCh2g" TargetMode="External"/><Relationship Id="rId5" Type="http://schemas.openxmlformats.org/officeDocument/2006/relationships/hyperlink" Target="https://www.youtube.com/watch?v=HMTZnVDs5gI" TargetMode="External"/><Relationship Id="rId4" Type="http://schemas.openxmlformats.org/officeDocument/2006/relationships/hyperlink" Target="https://www.youtube.com/watch?v=ABGHZV4JajQ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" TargetMode="External"/><Relationship Id="rId2" Type="http://schemas.openxmlformats.org/officeDocument/2006/relationships/hyperlink" Target="https://www.statista.com/statistics/1291591/customers-willing-to-pay-for-excellent-service-uk/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youtube.com/watch?v=yoD8RMq2Ok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le tekstowe 3">
            <a:extLst>
              <a:ext uri="{FF2B5EF4-FFF2-40B4-BE49-F238E27FC236}">
                <a16:creationId xmlns:a16="http://schemas.microsoft.com/office/drawing/2014/main" id="{F146D6B0-6440-09A2-131C-1E69578A3B4B}"/>
              </a:ext>
            </a:extLst>
          </p:cNvPr>
          <p:cNvSpPr txBox="1"/>
          <p:nvPr/>
        </p:nvSpPr>
        <p:spPr>
          <a:xfrm>
            <a:off x="969088" y="1007488"/>
            <a:ext cx="9795864" cy="37240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imes New Roman"/>
                <a:cs typeface="Times New Roman"/>
              </a:rPr>
              <a:t>I acknowledge the use of ChatGPT (</a:t>
            </a:r>
            <a:r>
              <a:rPr lang="en-US" sz="2400" u="sng" strike="noStrike" dirty="0">
                <a:solidFill>
                  <a:schemeClr val="bg1"/>
                </a:solidFill>
                <a:latin typeface="Times New Roman"/>
                <a:ea typeface="Segoe UI"/>
                <a:cs typeface="Segoe U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https://chatgpt.com/</a:t>
            </a:r>
            <a:r>
              <a:rPr lang="en-US" sz="2400" dirty="0">
                <a:solidFill>
                  <a:schemeClr val="bg1"/>
                </a:solidFill>
                <a:latin typeface="Times New Roman"/>
                <a:cs typeface="Times New Roman"/>
              </a:rPr>
              <a:t>) on 01 March to help me create images using the prompt(s):</a:t>
            </a:r>
            <a:r>
              <a:rPr lang="en-US" sz="2400" dirty="0">
                <a:solidFill>
                  <a:schemeClr val="bg1"/>
                </a:solidFill>
                <a:latin typeface="Times New Roman"/>
                <a:ea typeface="WordVisiCarriageReturn_MSFontService"/>
                <a:cs typeface="WordVisiCarriageReturn_MSFontService"/>
              </a:rPr>
              <a:t> </a:t>
            </a:r>
            <a:br>
              <a:rPr lang="en-US" sz="2400" dirty="0">
                <a:latin typeface="Times New Roman"/>
                <a:ea typeface="WordVisiCarriageReturn_MSFontService"/>
                <a:cs typeface="WordVisiCarriageReturn_MSFontService"/>
              </a:rPr>
            </a:br>
            <a:r>
              <a:rPr lang="en-US" sz="2400" dirty="0">
                <a:solidFill>
                  <a:schemeClr val="bg1"/>
                </a:solidFill>
                <a:latin typeface="Times New Roman"/>
                <a:ea typeface="WordVisiCarriageReturn_MSFontService"/>
                <a:cs typeface="WordVisiCarriageReturn_MSFontService"/>
              </a:rPr>
              <a:t> </a:t>
            </a:r>
            <a:br>
              <a:rPr lang="en-US" sz="2400" dirty="0">
                <a:latin typeface="Times New Roman"/>
                <a:ea typeface="WordVisiCarriageReturn_MSFontService"/>
                <a:cs typeface="WordVisiCarriageReturn_MSFontService"/>
              </a:rPr>
            </a:br>
            <a:r>
              <a:rPr lang="en-US" sz="2400" dirty="0">
                <a:solidFill>
                  <a:schemeClr val="bg1"/>
                </a:solidFill>
                <a:latin typeface="Times New Roman"/>
                <a:ea typeface="WordVisiCarriageReturn_MSFontService"/>
                <a:cs typeface="WordVisiCarriageReturn_MSFontService"/>
              </a:rPr>
              <a:t> </a:t>
            </a:r>
            <a:br>
              <a:rPr lang="en-US" sz="2400" dirty="0">
                <a:latin typeface="Times New Roman"/>
                <a:ea typeface="WordVisiCarriageReturn_MSFontService"/>
                <a:cs typeface="WordVisiCarriageReturn_MSFontService"/>
              </a:rPr>
            </a:br>
            <a:r>
              <a:rPr lang="en-US" sz="2400" dirty="0">
                <a:solidFill>
                  <a:schemeClr val="bg1"/>
                </a:solidFill>
                <a:latin typeface="Times New Roman"/>
                <a:cs typeface="Times New Roman"/>
              </a:rPr>
              <a:t>1. Based on my descriptions provide me with a prototype of my product. </a:t>
            </a:r>
            <a:r>
              <a:rPr lang="en-US" sz="2400" dirty="0">
                <a:solidFill>
                  <a:schemeClr val="bg1"/>
                </a:solidFill>
                <a:latin typeface="Times New Roman"/>
                <a:ea typeface="WordVisiCarriageReturn_MSFontService"/>
                <a:cs typeface="WordVisiCarriageReturn_MSFontService"/>
              </a:rPr>
              <a:t> </a:t>
            </a:r>
            <a:br>
              <a:rPr lang="en-US" sz="2400" dirty="0">
                <a:latin typeface="Times New Roman"/>
                <a:ea typeface="WordVisiCarriageReturn_MSFontService"/>
                <a:cs typeface="WordVisiCarriageReturn_MSFontService"/>
              </a:rPr>
            </a:br>
            <a:r>
              <a:rPr lang="en-US" sz="2400" dirty="0">
                <a:solidFill>
                  <a:schemeClr val="bg1"/>
                </a:solidFill>
                <a:latin typeface="Times New Roman"/>
                <a:ea typeface="WordVisiCarriageReturn_MSFontService"/>
                <a:cs typeface="WordVisiCarriageReturn_MSFontService"/>
              </a:rPr>
              <a:t> </a:t>
            </a:r>
            <a:br>
              <a:rPr lang="en-US" sz="2400" dirty="0">
                <a:latin typeface="Times New Roman"/>
                <a:ea typeface="WordVisiCarriageReturn_MSFontService"/>
                <a:cs typeface="WordVisiCarriageReturn_MSFontService"/>
              </a:rPr>
            </a:br>
            <a:r>
              <a:rPr lang="en-US" sz="2400" dirty="0">
                <a:solidFill>
                  <a:schemeClr val="bg1"/>
                </a:solidFill>
                <a:latin typeface="Times New Roman"/>
                <a:cs typeface="Times New Roman"/>
              </a:rPr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  <a:r>
              <a:rPr lang="en-US" sz="2400" dirty="0">
                <a:solidFill>
                  <a:schemeClr val="bg1"/>
                </a:solidFill>
                <a:latin typeface="WordVisiCarriageReturn_MSFontService"/>
                <a:ea typeface="WordVisiCarriageReturn_MSFontService"/>
                <a:cs typeface="WordVisiCarriageReturn_MSFontService"/>
              </a:rPr>
              <a:t> </a:t>
            </a:r>
            <a:br>
              <a:rPr lang="en-US" sz="1200" dirty="0">
                <a:latin typeface="WordVisiCarriageReturn_MSFontService"/>
                <a:ea typeface="WordVisiCarriageReturn_MSFontService"/>
                <a:cs typeface="WordVisiCarriageReturn_MSFontService"/>
              </a:rPr>
            </a:br>
            <a:r>
              <a:rPr lang="en-US" sz="2000" dirty="0">
                <a:latin typeface="Calibri"/>
                <a:ea typeface="Calibri"/>
                <a:cs typeface="Calibri"/>
              </a:rPr>
              <a:t> 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993704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le tekstowe 3">
            <a:extLst>
              <a:ext uri="{FF2B5EF4-FFF2-40B4-BE49-F238E27FC236}">
                <a16:creationId xmlns:a16="http://schemas.microsoft.com/office/drawing/2014/main" id="{7271BD24-E4B3-57FF-009B-7F68812DE13B}"/>
              </a:ext>
            </a:extLst>
          </p:cNvPr>
          <p:cNvSpPr txBox="1"/>
          <p:nvPr/>
        </p:nvSpPr>
        <p:spPr>
          <a:xfrm>
            <a:off x="991900" y="1331782"/>
            <a:ext cx="10196528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Leading Restaurant Strategy BMGM6001</a:t>
            </a:r>
            <a:br>
              <a:rPr lang="en-GB" sz="2400" dirty="0">
                <a:latin typeface="Times New Roman"/>
              </a:rPr>
            </a:br>
            <a:br>
              <a:rPr lang="en-GB" sz="2400" dirty="0">
                <a:latin typeface="Times New Roman"/>
              </a:rPr>
            </a:br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Nostalgia Cafe Business Plan Presentation </a:t>
            </a:r>
            <a:br>
              <a:rPr lang="en-GB" sz="2400" dirty="0">
                <a:latin typeface="Times New Roman"/>
              </a:rPr>
            </a:br>
            <a:br>
              <a:rPr lang="en-GB" sz="2400" dirty="0">
                <a:latin typeface="Times New Roman"/>
              </a:rPr>
            </a:br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Paulina Anna Skoczek 2219392</a:t>
            </a:r>
            <a:br>
              <a:rPr lang="en-GB" sz="2400" dirty="0">
                <a:latin typeface="Times New Roman"/>
              </a:rPr>
            </a:br>
            <a:br>
              <a:rPr lang="en-GB" sz="2400" dirty="0">
                <a:latin typeface="Times New Roman"/>
              </a:rPr>
            </a:br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Jessica Newport</a:t>
            </a:r>
            <a:br>
              <a:rPr lang="en-GB" sz="2400" dirty="0">
                <a:latin typeface="Times New Roman"/>
              </a:rPr>
            </a:br>
            <a:br>
              <a:rPr lang="en-GB" sz="2400" dirty="0">
                <a:latin typeface="Times New Roman"/>
              </a:rPr>
            </a:br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03 March 202</a:t>
            </a:r>
            <a:r>
              <a:rPr lang="pl-PL" sz="2400" dirty="0">
                <a:solidFill>
                  <a:schemeClr val="bg1"/>
                </a:solidFill>
                <a:latin typeface="Times New Roman"/>
                <a:cs typeface="Times New Roman"/>
              </a:rPr>
              <a:t>5</a:t>
            </a:r>
            <a:br>
              <a:rPr lang="pl-PL" dirty="0">
                <a:latin typeface="Times New Roman"/>
              </a:rPr>
            </a:br>
            <a:br>
              <a:rPr lang="pl-PL" dirty="0"/>
            </a:br>
            <a:endParaRPr lang="pl-P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8200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11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7766050" y="579260"/>
            <a:ext cx="3884962" cy="702748"/>
          </a:xfrm>
        </p:spPr>
        <p:txBody>
          <a:bodyPr vert="horz" lIns="0" tIns="0" rIns="0" bIns="0" rtlCol="0" anchor="b" anchorCtr="0">
            <a:noAutofit/>
          </a:bodyPr>
          <a:lstStyle/>
          <a:p>
            <a:r>
              <a:rPr lang="en-US" sz="4800" i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7766051" y="4113213"/>
            <a:ext cx="3884961" cy="1655762"/>
          </a:xfr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 i="0" dirty="0">
                <a:solidFill>
                  <a:schemeClr val="bg1"/>
                </a:solidFill>
                <a:latin typeface="Gabriola"/>
                <a:ea typeface="+mn-lt"/>
                <a:cs typeface="+mn-lt"/>
              </a:rPr>
              <a:t>Flavors and Moments That Whisper Stories of the Good Old Days</a:t>
            </a:r>
            <a:r>
              <a:rPr lang="en-US" dirty="0">
                <a:solidFill>
                  <a:schemeClr val="bg1"/>
                </a:solidFill>
                <a:latin typeface="Gabriola"/>
                <a:cs typeface="Times New Roman"/>
              </a:rPr>
              <a:t>...</a:t>
            </a:r>
            <a:br>
              <a:rPr lang="en-US" dirty="0">
                <a:solidFill>
                  <a:schemeClr val="bg1"/>
                </a:solidFill>
              </a:rPr>
            </a:br>
            <a:endParaRPr lang="en-US">
              <a:solidFill>
                <a:srgbClr val="FFFFFF">
                  <a:alpha val="70000"/>
                </a:srgbClr>
              </a:solidFill>
            </a:endParaRPr>
          </a:p>
        </p:txBody>
      </p:sp>
      <p:sp>
        <p:nvSpPr>
          <p:cNvPr id="56" name="Rectangle 5">
            <a:extLst>
              <a:ext uri="{FF2B5EF4-FFF2-40B4-BE49-F238E27FC236}">
                <a16:creationId xmlns:a16="http://schemas.microsoft.com/office/drawing/2014/main" id="{6828D311-B582-473B-A71A-00BAEFDDF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443748" y="443198"/>
            <a:ext cx="6660000" cy="5760000"/>
          </a:xfrm>
          <a:custGeom>
            <a:avLst/>
            <a:gdLst>
              <a:gd name="connsiteX0" fmla="*/ 0 w 6660000"/>
              <a:gd name="connsiteY0" fmla="*/ 0 h 5760000"/>
              <a:gd name="connsiteX1" fmla="*/ 6660000 w 6660000"/>
              <a:gd name="connsiteY1" fmla="*/ 0 h 5760000"/>
              <a:gd name="connsiteX2" fmla="*/ 6660000 w 6660000"/>
              <a:gd name="connsiteY2" fmla="*/ 5760000 h 5760000"/>
              <a:gd name="connsiteX3" fmla="*/ 0 w 6660000"/>
              <a:gd name="connsiteY3" fmla="*/ 5760000 h 5760000"/>
              <a:gd name="connsiteX4" fmla="*/ 0 w 6660000"/>
              <a:gd name="connsiteY4" fmla="*/ 0 h 5760000"/>
              <a:gd name="connsiteX0" fmla="*/ 6660000 w 6751440"/>
              <a:gd name="connsiteY0" fmla="*/ 0 h 5760000"/>
              <a:gd name="connsiteX1" fmla="*/ 6660000 w 6751440"/>
              <a:gd name="connsiteY1" fmla="*/ 5760000 h 5760000"/>
              <a:gd name="connsiteX2" fmla="*/ 0 w 6751440"/>
              <a:gd name="connsiteY2" fmla="*/ 5760000 h 5760000"/>
              <a:gd name="connsiteX3" fmla="*/ 0 w 6751440"/>
              <a:gd name="connsiteY3" fmla="*/ 0 h 5760000"/>
              <a:gd name="connsiteX4" fmla="*/ 6751440 w 6751440"/>
              <a:gd name="connsiteY4" fmla="*/ 9144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4" fmla="*/ 5068690 w 6660000"/>
              <a:gd name="connsiteY4" fmla="*/ 22479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0" fmla="*/ 6660000 w 6660000"/>
              <a:gd name="connsiteY0" fmla="*/ 5760000 h 5760000"/>
              <a:gd name="connsiteX1" fmla="*/ 0 w 6660000"/>
              <a:gd name="connsiteY1" fmla="*/ 5760000 h 5760000"/>
              <a:gd name="connsiteX2" fmla="*/ 0 w 6660000"/>
              <a:gd name="connsiteY2" fmla="*/ 0 h 57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60000" h="5760000">
                <a:moveTo>
                  <a:pt x="6660000" y="5760000"/>
                </a:moveTo>
                <a:lnTo>
                  <a:pt x="0" y="5760000"/>
                </a:lnTo>
                <a:lnTo>
                  <a:pt x="0" y="0"/>
                </a:lnTo>
              </a:path>
            </a:pathLst>
          </a:cu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Obraz 6" descr="Obraz zawierający na wolnym powietrzu, Pojazd lądowy, samochód, drzwi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4F58CCB-AA71-9574-1905-140BC3A1AD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778" r="18122" b="-2"/>
          <a:stretch/>
        </p:blipFill>
        <p:spPr>
          <a:xfrm>
            <a:off x="746934" y="787135"/>
            <a:ext cx="6073782" cy="52837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cxnSp>
        <p:nvCxnSpPr>
          <p:cNvPr id="57" name="Straight Connector 15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8531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Rectangle 5">
            <a:extLst>
              <a:ext uri="{FF2B5EF4-FFF2-40B4-BE49-F238E27FC236}">
                <a16:creationId xmlns:a16="http://schemas.microsoft.com/office/drawing/2014/main" id="{950B4532-90B0-4F38-8B86-C84A0416E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443748" y="6203198"/>
            <a:ext cx="6660000" cy="0"/>
          </a:xfrm>
          <a:custGeom>
            <a:avLst/>
            <a:gdLst>
              <a:gd name="connsiteX0" fmla="*/ 0 w 6660000"/>
              <a:gd name="connsiteY0" fmla="*/ 0 h 5760000"/>
              <a:gd name="connsiteX1" fmla="*/ 6660000 w 6660000"/>
              <a:gd name="connsiteY1" fmla="*/ 0 h 5760000"/>
              <a:gd name="connsiteX2" fmla="*/ 6660000 w 6660000"/>
              <a:gd name="connsiteY2" fmla="*/ 5760000 h 5760000"/>
              <a:gd name="connsiteX3" fmla="*/ 0 w 6660000"/>
              <a:gd name="connsiteY3" fmla="*/ 5760000 h 5760000"/>
              <a:gd name="connsiteX4" fmla="*/ 0 w 6660000"/>
              <a:gd name="connsiteY4" fmla="*/ 0 h 5760000"/>
              <a:gd name="connsiteX0" fmla="*/ 6660000 w 6751440"/>
              <a:gd name="connsiteY0" fmla="*/ 0 h 5760000"/>
              <a:gd name="connsiteX1" fmla="*/ 6660000 w 6751440"/>
              <a:gd name="connsiteY1" fmla="*/ 5760000 h 5760000"/>
              <a:gd name="connsiteX2" fmla="*/ 0 w 6751440"/>
              <a:gd name="connsiteY2" fmla="*/ 5760000 h 5760000"/>
              <a:gd name="connsiteX3" fmla="*/ 0 w 6751440"/>
              <a:gd name="connsiteY3" fmla="*/ 0 h 5760000"/>
              <a:gd name="connsiteX4" fmla="*/ 6751440 w 6751440"/>
              <a:gd name="connsiteY4" fmla="*/ 9144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4" fmla="*/ 5068690 w 6660000"/>
              <a:gd name="connsiteY4" fmla="*/ 22479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0" fmla="*/ 6660000 w 6660000"/>
              <a:gd name="connsiteY0" fmla="*/ 5760000 h 5760000"/>
              <a:gd name="connsiteX1" fmla="*/ 0 w 6660000"/>
              <a:gd name="connsiteY1" fmla="*/ 5760000 h 5760000"/>
              <a:gd name="connsiteX2" fmla="*/ 0 w 6660000"/>
              <a:gd name="connsiteY2" fmla="*/ 0 h 5760000"/>
              <a:gd name="connsiteX0" fmla="*/ 6660000 w 6660000"/>
              <a:gd name="connsiteY0" fmla="*/ 0 h 0"/>
              <a:gd name="connsiteX1" fmla="*/ 0 w 666000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660000">
                <a:moveTo>
                  <a:pt x="6660000" y="0"/>
                </a:moveTo>
                <a:lnTo>
                  <a:pt x="0" y="0"/>
                </a:lnTo>
              </a:path>
            </a:pathLst>
          </a:custGeom>
          <a:solidFill>
            <a:schemeClr val="tx2">
              <a:alpha val="8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">
            <a:extLst>
              <a:ext uri="{FF2B5EF4-FFF2-40B4-BE49-F238E27FC236}">
                <a16:creationId xmlns:a16="http://schemas.microsoft.com/office/drawing/2014/main" id="{5B28FD85-59C0-44FE-822A-75F0E9D2E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7103748" y="443198"/>
            <a:ext cx="0" cy="5760000"/>
          </a:xfrm>
          <a:custGeom>
            <a:avLst/>
            <a:gdLst>
              <a:gd name="connsiteX0" fmla="*/ 0 w 6660000"/>
              <a:gd name="connsiteY0" fmla="*/ 0 h 5760000"/>
              <a:gd name="connsiteX1" fmla="*/ 6660000 w 6660000"/>
              <a:gd name="connsiteY1" fmla="*/ 0 h 5760000"/>
              <a:gd name="connsiteX2" fmla="*/ 6660000 w 6660000"/>
              <a:gd name="connsiteY2" fmla="*/ 5760000 h 5760000"/>
              <a:gd name="connsiteX3" fmla="*/ 0 w 6660000"/>
              <a:gd name="connsiteY3" fmla="*/ 5760000 h 5760000"/>
              <a:gd name="connsiteX4" fmla="*/ 0 w 6660000"/>
              <a:gd name="connsiteY4" fmla="*/ 0 h 5760000"/>
              <a:gd name="connsiteX0" fmla="*/ 6660000 w 6751440"/>
              <a:gd name="connsiteY0" fmla="*/ 0 h 5760000"/>
              <a:gd name="connsiteX1" fmla="*/ 6660000 w 6751440"/>
              <a:gd name="connsiteY1" fmla="*/ 5760000 h 5760000"/>
              <a:gd name="connsiteX2" fmla="*/ 0 w 6751440"/>
              <a:gd name="connsiteY2" fmla="*/ 5760000 h 5760000"/>
              <a:gd name="connsiteX3" fmla="*/ 0 w 6751440"/>
              <a:gd name="connsiteY3" fmla="*/ 0 h 5760000"/>
              <a:gd name="connsiteX4" fmla="*/ 6751440 w 6751440"/>
              <a:gd name="connsiteY4" fmla="*/ 9144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4" fmla="*/ 5068690 w 6660000"/>
              <a:gd name="connsiteY4" fmla="*/ 22479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0" fmla="*/ 6660000 w 6660000"/>
              <a:gd name="connsiteY0" fmla="*/ 5760000 h 5760000"/>
              <a:gd name="connsiteX1" fmla="*/ 0 w 6660000"/>
              <a:gd name="connsiteY1" fmla="*/ 5760000 h 5760000"/>
              <a:gd name="connsiteX2" fmla="*/ 0 w 6660000"/>
              <a:gd name="connsiteY2" fmla="*/ 0 h 5760000"/>
              <a:gd name="connsiteX0" fmla="*/ 0 w 0"/>
              <a:gd name="connsiteY0" fmla="*/ 5760000 h 5760000"/>
              <a:gd name="connsiteX1" fmla="*/ 0 w 0"/>
              <a:gd name="connsiteY1" fmla="*/ 0 h 57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5760000">
                <a:moveTo>
                  <a:pt x="0" y="5760000"/>
                </a:moveTo>
                <a:lnTo>
                  <a:pt x="0" y="0"/>
                </a:lnTo>
              </a:path>
            </a:pathLst>
          </a:custGeom>
          <a:solidFill>
            <a:schemeClr val="tx2">
              <a:alpha val="8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Prostokąt 3">
            <a:extLst>
              <a:ext uri="{FF2B5EF4-FFF2-40B4-BE49-F238E27FC236}">
                <a16:creationId xmlns:a16="http://schemas.microsoft.com/office/drawing/2014/main" id="{2EA32325-7A99-F670-F6D0-892ADDC5EEE5}"/>
              </a:ext>
            </a:extLst>
          </p:cNvPr>
          <p:cNvSpPr/>
          <p:nvPr/>
        </p:nvSpPr>
        <p:spPr>
          <a:xfrm>
            <a:off x="438135" y="441208"/>
            <a:ext cx="6880521" cy="598730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pole tekstowe 4">
            <a:extLst>
              <a:ext uri="{FF2B5EF4-FFF2-40B4-BE49-F238E27FC236}">
                <a16:creationId xmlns:a16="http://schemas.microsoft.com/office/drawing/2014/main" id="{183DA060-E12D-3E8C-3B35-C616835B5589}"/>
              </a:ext>
            </a:extLst>
          </p:cNvPr>
          <p:cNvSpPr txBox="1"/>
          <p:nvPr/>
        </p:nvSpPr>
        <p:spPr>
          <a:xfrm>
            <a:off x="8584360" y="2622232"/>
            <a:ext cx="21529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l-PL" dirty="0">
                <a:solidFill>
                  <a:schemeClr val="bg1"/>
                </a:solidFill>
              </a:rPr>
              <a:t>_________________</a:t>
            </a:r>
          </a:p>
        </p:txBody>
      </p:sp>
      <p:pic>
        <p:nvPicPr>
          <p:cNvPr id="9" name="Obraz 8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366674B-3020-2708-8D45-51222C39F4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9400" y="439050"/>
            <a:ext cx="3797752" cy="141378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6503171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29046E55-2E35-2F70-CB23-55126E66C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4109" y="414891"/>
            <a:ext cx="6039955" cy="501029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Avenir Next LT Pro"/>
                <a:cs typeface="Times New Roman"/>
              </a:rPr>
              <a:t>What is</a:t>
            </a:r>
            <a:r>
              <a:rPr lang="pl-PL" b="1" dirty="0">
                <a:solidFill>
                  <a:schemeClr val="bg1"/>
                </a:solidFill>
                <a:latin typeface="Avenir Next LT Pro"/>
                <a:cs typeface="Times New Roman"/>
              </a:rPr>
              <a:t> Nostalgia Café?</a:t>
            </a: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B5D79B5D-C6E5-B47E-25AC-9BCA1B4FB2B1}"/>
              </a:ext>
            </a:extLst>
          </p:cNvPr>
          <p:cNvSpPr txBox="1"/>
          <p:nvPr/>
        </p:nvSpPr>
        <p:spPr>
          <a:xfrm>
            <a:off x="1821761" y="1393923"/>
            <a:ext cx="79633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/>
              <a:t>TGTTTGTG</a:t>
            </a:r>
            <a:r>
              <a:rPr lang="pl-PL">
                <a:solidFill>
                  <a:schemeClr val="bg1"/>
                </a:solidFill>
              </a:rPr>
              <a:t> </a:t>
            </a:r>
            <a:r>
              <a:rPr lang="pl-PL">
                <a:solidFill>
                  <a:srgbClr val="FFFFFF"/>
                </a:solidFill>
              </a:rPr>
              <a:t>Q</a:t>
            </a:r>
            <a:endParaRPr lang="pl-PL">
              <a:solidFill>
                <a:schemeClr val="bg1"/>
              </a:solidFill>
            </a:endParaRPr>
          </a:p>
        </p:txBody>
      </p:sp>
      <p:sp>
        <p:nvSpPr>
          <p:cNvPr id="12" name="pole tekstowe 7">
            <a:extLst>
              <a:ext uri="{FF2B5EF4-FFF2-40B4-BE49-F238E27FC236}">
                <a16:creationId xmlns:a16="http://schemas.microsoft.com/office/drawing/2014/main" id="{CB43A196-9E9D-5491-3B91-BDF8C821A591}"/>
              </a:ext>
            </a:extLst>
          </p:cNvPr>
          <p:cNvSpPr txBox="1"/>
          <p:nvPr/>
        </p:nvSpPr>
        <p:spPr>
          <a:xfrm>
            <a:off x="1407724" y="1449128"/>
            <a:ext cx="9619451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l-PL"/>
              <a:t> DC D CMSD CD SK NFDKVNJSFDVFJSMBMVFJB FJU B JSDRGN GTR5JKETYU</a:t>
            </a:r>
          </a:p>
        </p:txBody>
      </p:sp>
      <p:sp>
        <p:nvSpPr>
          <p:cNvPr id="13" name="pole tekstowe 7">
            <a:extLst>
              <a:ext uri="{FF2B5EF4-FFF2-40B4-BE49-F238E27FC236}">
                <a16:creationId xmlns:a16="http://schemas.microsoft.com/office/drawing/2014/main" id="{92C63F47-B6EA-7A30-AACF-92FD53986A93}"/>
              </a:ext>
            </a:extLst>
          </p:cNvPr>
          <p:cNvSpPr txBox="1"/>
          <p:nvPr/>
        </p:nvSpPr>
        <p:spPr>
          <a:xfrm>
            <a:off x="1407724" y="1449128"/>
            <a:ext cx="9619451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l-PL"/>
              <a:t> DC D CMSD CD SK NFDKVNJSFDVFJSMBMVFJB FJU B JSDRGN GTR5JKETYU</a:t>
            </a:r>
          </a:p>
        </p:txBody>
      </p:sp>
      <p:sp>
        <p:nvSpPr>
          <p:cNvPr id="14" name="pole tekstowe 7">
            <a:extLst>
              <a:ext uri="{FF2B5EF4-FFF2-40B4-BE49-F238E27FC236}">
                <a16:creationId xmlns:a16="http://schemas.microsoft.com/office/drawing/2014/main" id="{1B8617ED-9AC7-7490-3D48-D78DB5006F6B}"/>
              </a:ext>
            </a:extLst>
          </p:cNvPr>
          <p:cNvSpPr txBox="1"/>
          <p:nvPr/>
        </p:nvSpPr>
        <p:spPr>
          <a:xfrm>
            <a:off x="1407724" y="1449128"/>
            <a:ext cx="9619451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l-PL"/>
              <a:t> DC D CMSD CD SK NFDKVNJSFDVFJSMBMVFJB FJU B JSDRGN GTR5JKETYU</a:t>
            </a:r>
          </a:p>
        </p:txBody>
      </p:sp>
      <p:sp>
        <p:nvSpPr>
          <p:cNvPr id="15" name="pole tekstowe 7">
            <a:extLst>
              <a:ext uri="{FF2B5EF4-FFF2-40B4-BE49-F238E27FC236}">
                <a16:creationId xmlns:a16="http://schemas.microsoft.com/office/drawing/2014/main" id="{BEEE36F4-BB8F-1E46-1A71-E517DE540470}"/>
              </a:ext>
            </a:extLst>
          </p:cNvPr>
          <p:cNvSpPr txBox="1"/>
          <p:nvPr/>
        </p:nvSpPr>
        <p:spPr>
          <a:xfrm>
            <a:off x="192643" y="1768344"/>
            <a:ext cx="11503856" cy="369331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>
                <a:solidFill>
                  <a:schemeClr val="bg1"/>
                </a:solidFill>
              </a:rPr>
              <a:t>An Affordable Luxury: Polish-Themed Fine Dining Café offering</a:t>
            </a:r>
            <a:r>
              <a:rPr lang="en-GB" sz="2800" b="1" dirty="0">
                <a:solidFill>
                  <a:schemeClr val="bg1"/>
                </a:solidFill>
              </a:rPr>
              <a:t>:</a:t>
            </a:r>
            <a:br>
              <a:rPr lang="en-GB" sz="2800" b="1" dirty="0"/>
            </a:br>
            <a:endParaRPr lang="en-GB" sz="2800">
              <a:solidFill>
                <a:schemeClr val="bg1"/>
              </a:solidFill>
              <a:latin typeface="Avenir Next LT Pro Light"/>
            </a:endParaRPr>
          </a:p>
          <a:p>
            <a:pPr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An Escape from the Pressures of Modern Life. </a:t>
            </a:r>
            <a:br>
              <a:rPr lang="en-GB" sz="2400" dirty="0">
                <a:ea typeface="+mn-lt"/>
                <a:cs typeface="+mn-lt"/>
              </a:rPr>
            </a:br>
            <a:endParaRPr lang="en-GB" sz="2400">
              <a:solidFill>
                <a:schemeClr val="bg1"/>
              </a:solidFill>
            </a:endParaRPr>
          </a:p>
          <a:p>
            <a:pPr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Immerse yourself in the authentic </a:t>
            </a:r>
            <a:r>
              <a:rPr lang="en-GB" sz="2400" dirty="0" err="1">
                <a:solidFill>
                  <a:schemeClr val="bg1"/>
                </a:solidFill>
                <a:ea typeface="+mn-lt"/>
                <a:cs typeface="+mn-lt"/>
              </a:rPr>
              <a:t>flavors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and culture of traditional Poland, with a modern twist.</a:t>
            </a:r>
            <a:br>
              <a:rPr lang="en-GB" sz="2400" dirty="0">
                <a:ea typeface="+mn-lt"/>
                <a:cs typeface="+mn-lt"/>
              </a:rPr>
            </a:br>
            <a:endParaRPr lang="en-GB" sz="2400">
              <a:solidFill>
                <a:schemeClr val="bg1"/>
              </a:solidFill>
            </a:endParaRPr>
          </a:p>
          <a:p>
            <a:pPr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Experience the comfort of reconnecting with childhood memories through food.</a:t>
            </a: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  <a:latin typeface="Avenir Next LT Pro Light"/>
            </a:endParaRPr>
          </a:p>
          <a:p>
            <a:pPr marL="285750" indent="-285750">
              <a:buFont typeface="Arial"/>
              <a:buChar char="•"/>
            </a:pPr>
            <a:endParaRPr lang="en-US" sz="1600">
              <a:solidFill>
                <a:schemeClr val="bg1"/>
              </a:solidFill>
            </a:endParaRPr>
          </a:p>
        </p:txBody>
      </p:sp>
      <p:pic>
        <p:nvPicPr>
          <p:cNvPr id="16" name="Obraz 15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7217763-A03A-9B4F-992B-630DA74AFF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8832" y="93061"/>
            <a:ext cx="3057525" cy="11525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D10ACC0A-BA59-790F-E26E-51A58FE326A0}"/>
              </a:ext>
            </a:extLst>
          </p:cNvPr>
          <p:cNvSpPr txBox="1"/>
          <p:nvPr/>
        </p:nvSpPr>
        <p:spPr>
          <a:xfrm>
            <a:off x="8585200" y="6223000"/>
            <a:ext cx="347980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(Gilmore and B. Joseph Pine, 2002)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5590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CFF87B0-9B94-D909-F62F-A4016385D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90427"/>
            <a:ext cx="10026650" cy="65563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  <a:latin typeface="Avenir Next LT Pro"/>
              </a:rPr>
              <a:t>ROOTED IN MEMORIES...</a:t>
            </a:r>
            <a:br>
              <a:rPr lang="en-GB" dirty="0"/>
            </a:br>
            <a:endParaRPr lang="en-GB">
              <a:solidFill>
                <a:schemeClr val="bg1"/>
              </a:solidFill>
            </a:endParaRPr>
          </a:p>
        </p:txBody>
      </p:sp>
      <p:pic>
        <p:nvPicPr>
          <p:cNvPr id="14" name="Obraz 13" descr="Obraz zawierający Ludzka twarz, ubrania, osoba, małe dzieck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0B91CA8-699E-9688-8C13-FB288B646A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362" y="1191323"/>
            <a:ext cx="3405512" cy="42194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Obraz 16" descr="Obraz zawierający Ludzka twarz, ubrania, małe dziecko, dzieck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CE9337F-DC05-77DC-28F2-6B48FE6A96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3227" y="1317958"/>
            <a:ext cx="3251912" cy="444216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Obraz 17" descr="Obraz zawierający Ludzka twarz, ubrania, osoba, chłopiec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A177A6E-FDB5-F0A9-CF52-662DFF0CC4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828" y="1463416"/>
            <a:ext cx="2636632" cy="358913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Obraz 18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87B4641-711E-CD31-70AC-AA67B3EF03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29411" y="49586"/>
            <a:ext cx="3057525" cy="11525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178262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95DFE359-0821-CD5F-3193-4E3134051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013" y="135968"/>
            <a:ext cx="10026650" cy="655637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Avenir Next LT Pro"/>
              </a:rPr>
              <a:t>Bringing the vision to life: Decor</a:t>
            </a:r>
          </a:p>
        </p:txBody>
      </p:sp>
      <p:pic>
        <p:nvPicPr>
          <p:cNvPr id="4" name="Obraz 3" descr="Obraz zawierający w pomieszczeniu, scena, aranżacja wnętrz, ścian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761E384-5053-0DCB-9692-44E2F0482B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624" y="957646"/>
            <a:ext cx="7725186" cy="4458731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F7DFBB19-9CAF-B24A-61CF-47AFB438BA66}"/>
              </a:ext>
            </a:extLst>
          </p:cNvPr>
          <p:cNvSpPr txBox="1"/>
          <p:nvPr/>
        </p:nvSpPr>
        <p:spPr>
          <a:xfrm>
            <a:off x="8321922" y="1903997"/>
            <a:ext cx="3602118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>
                <a:solidFill>
                  <a:schemeClr val="bg1"/>
                </a:solidFill>
              </a:rPr>
              <a:t>Fusion of </a:t>
            </a:r>
            <a:r>
              <a:rPr lang="pl-PL" err="1">
                <a:solidFill>
                  <a:schemeClr val="bg1"/>
                </a:solidFill>
              </a:rPr>
              <a:t>Vintage</a:t>
            </a:r>
            <a:r>
              <a:rPr lang="pl-PL">
                <a:solidFill>
                  <a:schemeClr val="bg1"/>
                </a:solidFill>
              </a:rPr>
              <a:t>, </a:t>
            </a:r>
            <a:r>
              <a:rPr lang="pl-PL" err="1">
                <a:solidFill>
                  <a:schemeClr val="bg1"/>
                </a:solidFill>
              </a:rPr>
              <a:t>Charm</a:t>
            </a:r>
            <a:r>
              <a:rPr lang="pl-PL">
                <a:solidFill>
                  <a:schemeClr val="bg1"/>
                </a:solidFill>
              </a:rPr>
              <a:t> and </a:t>
            </a:r>
            <a:r>
              <a:rPr lang="pl-PL" err="1">
                <a:solidFill>
                  <a:schemeClr val="bg1"/>
                </a:solidFill>
              </a:rPr>
              <a:t>Elegance</a:t>
            </a:r>
            <a:r>
              <a:rPr lang="pl-PL">
                <a:solidFill>
                  <a:schemeClr val="bg1"/>
                </a:solidFill>
              </a:rPr>
              <a:t>. </a:t>
            </a:r>
            <a:br>
              <a:rPr lang="pl-PL">
                <a:solidFill>
                  <a:schemeClr val="bg1"/>
                </a:solidFill>
              </a:rPr>
            </a:br>
            <a:br>
              <a:rPr lang="pl-PL">
                <a:solidFill>
                  <a:schemeClr val="bg1"/>
                </a:solidFill>
              </a:rPr>
            </a:b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A Space </a:t>
            </a:r>
            <a:r>
              <a:rPr lang="pl-PL" err="1">
                <a:solidFill>
                  <a:schemeClr val="bg1"/>
                </a:solidFill>
                <a:ea typeface="+mn-lt"/>
                <a:cs typeface="+mn-lt"/>
              </a:rPr>
              <a:t>that</a:t>
            </a: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err="1">
                <a:solidFill>
                  <a:schemeClr val="bg1"/>
                </a:solidFill>
                <a:ea typeface="+mn-lt"/>
                <a:cs typeface="+mn-lt"/>
              </a:rPr>
              <a:t>Evokes</a:t>
            </a: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err="1">
                <a:solidFill>
                  <a:schemeClr val="bg1"/>
                </a:solidFill>
                <a:ea typeface="+mn-lt"/>
                <a:cs typeface="+mn-lt"/>
              </a:rPr>
              <a:t>Polish</a:t>
            </a: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err="1">
                <a:solidFill>
                  <a:schemeClr val="bg1"/>
                </a:solidFill>
                <a:ea typeface="+mn-lt"/>
                <a:cs typeface="+mn-lt"/>
              </a:rPr>
              <a:t>Heritage</a:t>
            </a: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. </a:t>
            </a:r>
            <a:br>
              <a:rPr lang="pl-PL">
                <a:solidFill>
                  <a:schemeClr val="bg1"/>
                </a:solidFill>
                <a:ea typeface="+mn-lt"/>
                <a:cs typeface="+mn-lt"/>
              </a:rPr>
            </a:br>
            <a:endParaRPr lang="pl-PL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Personal </a:t>
            </a:r>
            <a:r>
              <a:rPr lang="pl-PL" err="1">
                <a:solidFill>
                  <a:schemeClr val="bg1"/>
                </a:solidFill>
                <a:ea typeface="+mn-lt"/>
                <a:cs typeface="+mn-lt"/>
              </a:rPr>
              <a:t>Touches</a:t>
            </a: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.</a:t>
            </a:r>
            <a:br>
              <a:rPr lang="pl-PL">
                <a:solidFill>
                  <a:schemeClr val="bg1"/>
                </a:solidFill>
                <a:ea typeface="+mn-lt"/>
                <a:cs typeface="+mn-lt"/>
              </a:rPr>
            </a:br>
            <a:br>
              <a:rPr lang="pl-PL">
                <a:solidFill>
                  <a:schemeClr val="bg1"/>
                </a:solidFill>
                <a:ea typeface="+mn-lt"/>
                <a:cs typeface="+mn-lt"/>
              </a:rPr>
            </a:br>
            <a:r>
              <a:rPr lang="pl-PL" err="1">
                <a:solidFill>
                  <a:schemeClr val="bg1"/>
                </a:solidFill>
                <a:ea typeface="+mn-lt"/>
                <a:cs typeface="+mn-lt"/>
              </a:rPr>
              <a:t>Artisanal</a:t>
            </a: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err="1">
                <a:solidFill>
                  <a:schemeClr val="bg1"/>
                </a:solidFill>
                <a:ea typeface="+mn-lt"/>
                <a:cs typeface="+mn-lt"/>
              </a:rPr>
              <a:t>Details</a:t>
            </a:r>
            <a:r>
              <a:rPr lang="pl-PL">
                <a:solidFill>
                  <a:schemeClr val="bg1"/>
                </a:solidFill>
                <a:ea typeface="+mn-lt"/>
                <a:cs typeface="+mn-lt"/>
              </a:rPr>
              <a:t>.</a:t>
            </a:r>
            <a:br>
              <a:rPr lang="pl-PL">
                <a:solidFill>
                  <a:schemeClr val="bg1"/>
                </a:solidFill>
                <a:ea typeface="+mn-lt"/>
                <a:cs typeface="+mn-lt"/>
              </a:rPr>
            </a:br>
            <a:r>
              <a:rPr lang="pl-PL">
                <a:ea typeface="+mn-lt"/>
                <a:cs typeface="+mn-lt"/>
              </a:rPr>
              <a:t>:</a:t>
            </a:r>
            <a:endParaRPr lang="pl-PL">
              <a:solidFill>
                <a:schemeClr val="bg1"/>
              </a:solidFill>
            </a:endParaRPr>
          </a:p>
        </p:txBody>
      </p:sp>
      <p:pic>
        <p:nvPicPr>
          <p:cNvPr id="7" name="Obraz 6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848B4C7-E634-C786-2C60-0853C5AA82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1804" y="216628"/>
            <a:ext cx="3057525" cy="11525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937585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948228E-7FCC-76DC-30CD-06E07BEBB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468" y="236702"/>
            <a:ext cx="8800824" cy="39059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latin typeface="Avenir Next LT Pro"/>
              </a:rPr>
              <a:t>Bringing the vision to life: Product</a:t>
            </a:r>
            <a:endParaRPr lang="pl-PL" b="1" dirty="0">
              <a:solidFill>
                <a:schemeClr val="bg1"/>
              </a:solidFill>
            </a:endParaRPr>
          </a:p>
        </p:txBody>
      </p:sp>
      <p:pic>
        <p:nvPicPr>
          <p:cNvPr id="4" name="Obraz 3" descr="Obraz zawierający w pomieszczeniu, meble, aranżacja wnętrz, stół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486DC73F-9053-3182-DA2E-9BDA569898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870" y="817217"/>
            <a:ext cx="3655393" cy="3611219"/>
          </a:xfrm>
          <a:prstGeom prst="rect">
            <a:avLst/>
          </a:prstGeom>
        </p:spPr>
      </p:pic>
      <p:pic>
        <p:nvPicPr>
          <p:cNvPr id="5" name="Obraz 4" descr="Obraz zawierający Wypieki, deser, piekarnia, pieczeni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CE2B49F-F98F-FD59-C32B-4D3C58E3A6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2041" y="1965735"/>
            <a:ext cx="4240697" cy="4384262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64FF83FC-62F5-E364-90DA-03AFAA75C3B2}"/>
              </a:ext>
            </a:extLst>
          </p:cNvPr>
          <p:cNvSpPr txBox="1"/>
          <p:nvPr/>
        </p:nvSpPr>
        <p:spPr>
          <a:xfrm>
            <a:off x="9152806" y="1774867"/>
            <a:ext cx="2111586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Boutique-style approach. </a:t>
            </a:r>
            <a:br>
              <a:rPr lang="en-US"/>
            </a:br>
            <a:br>
              <a:rPr lang="en-US"/>
            </a:b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Celebration of Polish heritage with traditional recipes passed down through generations.</a:t>
            </a:r>
            <a:br>
              <a:rPr lang="en-US">
                <a:solidFill>
                  <a:schemeClr val="bg1"/>
                </a:solidFill>
              </a:rPr>
            </a:br>
            <a:br>
              <a:rPr lang="en-US">
                <a:solidFill>
                  <a:schemeClr val="bg1"/>
                </a:solidFill>
              </a:rPr>
            </a:b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Finest authentic ingredients.</a:t>
            </a:r>
            <a:br>
              <a:rPr lang="en-US">
                <a:solidFill>
                  <a:schemeClr val="bg1"/>
                </a:solidFill>
              </a:rPr>
            </a:br>
            <a:br>
              <a:rPr lang="en-US"/>
            </a:br>
            <a:br>
              <a:rPr lang="en-US"/>
            </a:br>
            <a:br>
              <a:rPr lang="en-US"/>
            </a:br>
            <a:br>
              <a:rPr lang="pl-PL">
                <a:ea typeface="+mn-lt"/>
                <a:cs typeface="+mn-lt"/>
              </a:rPr>
            </a:br>
            <a:br>
              <a:rPr lang="pl-PL">
                <a:ea typeface="+mn-lt"/>
                <a:cs typeface="+mn-lt"/>
              </a:rPr>
            </a:br>
            <a:endParaRPr lang="pl-PL">
              <a:solidFill>
                <a:schemeClr val="bg1"/>
              </a:solidFill>
            </a:endParaRPr>
          </a:p>
        </p:txBody>
      </p:sp>
      <p:pic>
        <p:nvPicPr>
          <p:cNvPr id="7" name="Obraz 6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AA7EFE4-1ADA-BA9A-6268-8073018B51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0729" y="235433"/>
            <a:ext cx="2419093" cy="9259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47655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477F03A-BE19-DB6A-5154-C0B1C4734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978" y="348629"/>
            <a:ext cx="10026650" cy="655637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Avenir Next LT Pro"/>
              </a:rPr>
              <a:t>Bringing the vision to life: Branding</a:t>
            </a:r>
            <a:endParaRPr lang="pl-PL" b="1" dirty="0">
              <a:solidFill>
                <a:schemeClr val="bg1"/>
              </a:solidFill>
            </a:endParaRPr>
          </a:p>
        </p:txBody>
      </p:sp>
      <p:pic>
        <p:nvPicPr>
          <p:cNvPr id="4" name="Obraz 3" descr="Obraz zawierający tekst, pudełko, Opakowanie i etykietowanie, wstążk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F321B74-56B9-F076-515F-DC9F03787C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4143" y="839306"/>
            <a:ext cx="4492670" cy="247373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5" name="Obraz 4" descr="Obraz zawierający ubrania, osoba, rękaw, Projektowanie odzieży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8BF7222-49A7-DA34-1D50-2E1F77364E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47" y="1004955"/>
            <a:ext cx="3378535" cy="33682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az 5" descr="Obraz zawierający tekst, sztuka, książka, menu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FB2813B-D028-462C-0CAA-156F0F156B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9008" y="3125304"/>
            <a:ext cx="2007112" cy="337930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8" name="pole tekstowe 7">
            <a:extLst>
              <a:ext uri="{FF2B5EF4-FFF2-40B4-BE49-F238E27FC236}">
                <a16:creationId xmlns:a16="http://schemas.microsoft.com/office/drawing/2014/main" id="{66239D3D-E056-7EDF-96C8-F26FB019C5BF}"/>
              </a:ext>
            </a:extLst>
          </p:cNvPr>
          <p:cNvSpPr txBox="1"/>
          <p:nvPr/>
        </p:nvSpPr>
        <p:spPr>
          <a:xfrm>
            <a:off x="8620548" y="1009583"/>
            <a:ext cx="333134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Impactful visual identity.</a:t>
            </a:r>
            <a:br>
              <a:rPr lang="en-GB" dirty="0">
                <a:ea typeface="+mn-lt"/>
                <a:cs typeface="+mn-lt"/>
              </a:rPr>
            </a:b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Eco-friendly, modern packaging solutions.</a:t>
            </a:r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High-quality print collateral. </a:t>
            </a:r>
            <a:br>
              <a:rPr lang="en-GB" dirty="0">
                <a:ea typeface="+mn-lt"/>
                <a:cs typeface="+mn-lt"/>
              </a:rPr>
            </a:b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Polished image, premium identity. </a:t>
            </a:r>
            <a:br>
              <a:rPr lang="en-GB" dirty="0">
                <a:ea typeface="+mn-lt"/>
                <a:cs typeface="+mn-lt"/>
              </a:rPr>
            </a:br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br>
              <a:rPr lang="pl-PL" dirty="0">
                <a:ea typeface="+mn-lt"/>
                <a:cs typeface="+mn-lt"/>
              </a:rPr>
            </a:br>
            <a:r>
              <a:rPr lang="pl-PL" dirty="0">
                <a:ea typeface="+mn-lt"/>
                <a:cs typeface="+mn-lt"/>
              </a:rPr>
              <a:t>.</a:t>
            </a:r>
            <a:br>
              <a:rPr lang="pl-PL" dirty="0">
                <a:ea typeface="+mn-lt"/>
                <a:cs typeface="+mn-lt"/>
              </a:rPr>
            </a:br>
            <a:r>
              <a:rPr lang="pl-PL" dirty="0">
                <a:ea typeface="+mn-lt"/>
                <a:cs typeface="+mn-lt"/>
              </a:rPr>
              <a:t>.</a:t>
            </a:r>
            <a:endParaRPr lang="pl-PL" dirty="0"/>
          </a:p>
        </p:txBody>
      </p:sp>
      <p:pic>
        <p:nvPicPr>
          <p:cNvPr id="9" name="Obraz 8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F33EA1F-88EC-08EA-EA51-E00F8D64E5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5846" y="4498216"/>
            <a:ext cx="4504220" cy="17599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0759912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1FE6690F-F611-9BC4-EC93-67DD074EC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43" y="249238"/>
            <a:ext cx="9522083" cy="624746"/>
          </a:xfrm>
        </p:spPr>
        <p:txBody>
          <a:bodyPr>
            <a:normAutofit/>
          </a:bodyPr>
          <a:lstStyle/>
          <a:p>
            <a:r>
              <a:rPr lang="pl-PL" err="1">
                <a:solidFill>
                  <a:schemeClr val="bg1"/>
                </a:solidFill>
                <a:latin typeface="Avenir Next LT Pro"/>
              </a:rPr>
              <a:t>Unique</a:t>
            </a:r>
            <a:r>
              <a:rPr lang="pl-PL" dirty="0">
                <a:solidFill>
                  <a:schemeClr val="bg1"/>
                </a:solidFill>
                <a:latin typeface="Avenir Next LT Pro"/>
              </a:rPr>
              <a:t> </a:t>
            </a:r>
            <a:r>
              <a:rPr lang="pl-PL" err="1">
                <a:solidFill>
                  <a:schemeClr val="bg1"/>
                </a:solidFill>
                <a:latin typeface="Avenir Next LT Pro"/>
              </a:rPr>
              <a:t>Selling</a:t>
            </a:r>
            <a:r>
              <a:rPr lang="pl-PL" dirty="0">
                <a:solidFill>
                  <a:schemeClr val="bg1"/>
                </a:solidFill>
                <a:latin typeface="Avenir Next LT Pro"/>
              </a:rPr>
              <a:t> </a:t>
            </a:r>
            <a:r>
              <a:rPr lang="pl-PL" err="1">
                <a:solidFill>
                  <a:schemeClr val="bg1"/>
                </a:solidFill>
                <a:latin typeface="Avenir Next LT Pro"/>
              </a:rPr>
              <a:t>Point:Capsule</a:t>
            </a:r>
            <a:r>
              <a:rPr lang="pl-PL" dirty="0">
                <a:solidFill>
                  <a:schemeClr val="bg1"/>
                </a:solidFill>
                <a:latin typeface="Avenir Next LT Pro"/>
              </a:rPr>
              <a:t> </a:t>
            </a:r>
            <a:r>
              <a:rPr lang="pl-PL" err="1">
                <a:solidFill>
                  <a:schemeClr val="bg1"/>
                </a:solidFill>
                <a:latin typeface="Avenir Next LT Pro"/>
              </a:rPr>
              <a:t>Desserts</a:t>
            </a:r>
            <a:endParaRPr lang="pl-PL">
              <a:solidFill>
                <a:schemeClr val="bg1"/>
              </a:solidFill>
              <a:latin typeface="Avenir Next LT Pro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B18DD9EF-3308-07CE-8B59-0F78DDBBE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554" y="1121376"/>
            <a:ext cx="9810407" cy="533751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dirty="0">
                <a:solidFill>
                  <a:schemeClr val="bg1"/>
                </a:solidFill>
                <a:latin typeface="Avenir Next LT Pro"/>
              </a:rPr>
              <a:t>Monthly Rotating Desserts of The Past Experience. </a:t>
            </a:r>
            <a:br>
              <a:rPr lang="en-GB" sz="8000" dirty="0">
                <a:latin typeface="Avenir Next LT Pro"/>
              </a:rPr>
            </a:br>
            <a:br>
              <a:rPr lang="en-GB" sz="8000" dirty="0">
                <a:latin typeface="Avenir Next LT Pro"/>
              </a:rPr>
            </a:br>
            <a:r>
              <a:rPr lang="en-GB" sz="8000" b="1" dirty="0">
                <a:solidFill>
                  <a:schemeClr val="bg1"/>
                </a:solidFill>
                <a:latin typeface="Avenir Next LT Pro"/>
              </a:rPr>
              <a:t>Key Benefits:</a:t>
            </a:r>
            <a:br>
              <a:rPr lang="en-GB" sz="8000" b="1" dirty="0">
                <a:latin typeface="Avenir Next LT Pro"/>
              </a:rPr>
            </a:br>
            <a:br>
              <a:rPr lang="en-GB" sz="8000" dirty="0">
                <a:latin typeface="Avenir Next LT Pro"/>
              </a:rPr>
            </a:br>
            <a:r>
              <a:rPr lang="en-GB" sz="8000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Engaging with Nostalgia through various dimensions of the experience, including the past of another individual.</a:t>
            </a:r>
            <a:br>
              <a:rPr lang="en-GB" sz="8000" dirty="0">
                <a:latin typeface="Avenir Next LT Pro"/>
              </a:rPr>
            </a:br>
            <a:br>
              <a:rPr lang="en-GB" sz="8000" dirty="0">
                <a:latin typeface="Avenir Next LT Pro"/>
              </a:rPr>
            </a:br>
            <a:r>
              <a:rPr lang="en-GB" sz="8000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Fostering Interaction.</a:t>
            </a:r>
            <a:br>
              <a:rPr lang="en-GB" sz="8000" dirty="0">
                <a:latin typeface="Avenir Next LT Pro"/>
                <a:ea typeface="+mn-lt"/>
                <a:cs typeface="+mn-lt"/>
              </a:rPr>
            </a:br>
            <a:br>
              <a:rPr lang="en-GB" sz="8000" dirty="0">
                <a:latin typeface="Avenir Next LT Pro"/>
                <a:ea typeface="+mn-lt"/>
                <a:cs typeface="+mn-lt"/>
              </a:rPr>
            </a:br>
            <a:r>
              <a:rPr lang="en-GB" sz="8000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Creating Collective Traditions.</a:t>
            </a:r>
            <a:br>
              <a:rPr lang="en-GB" sz="8000" dirty="0">
                <a:latin typeface="Avenir Next LT Pro"/>
                <a:ea typeface="+mn-lt"/>
                <a:cs typeface="+mn-lt"/>
              </a:rPr>
            </a:br>
            <a:br>
              <a:rPr lang="en-GB" sz="8000" dirty="0">
                <a:latin typeface="Avenir Next LT Pro"/>
                <a:ea typeface="+mn-lt"/>
                <a:cs typeface="+mn-lt"/>
              </a:rPr>
            </a:br>
            <a:r>
              <a:rPr lang="en-GB" sz="8000" dirty="0">
                <a:solidFill>
                  <a:schemeClr val="bg1"/>
                </a:solidFill>
                <a:ea typeface="+mn-lt"/>
                <a:cs typeface="+mn-lt"/>
              </a:rPr>
              <a:t>Prevents stagnation. </a:t>
            </a:r>
            <a:br>
              <a:rPr lang="en-US" dirty="0">
                <a:ea typeface="+mn-lt"/>
                <a:cs typeface="+mn-lt"/>
              </a:rPr>
            </a:br>
            <a:br>
              <a:rPr lang="en-US" dirty="0">
                <a:ea typeface="+mn-lt"/>
                <a:cs typeface="+mn-lt"/>
              </a:rPr>
            </a:br>
            <a:br>
              <a:rPr lang="en-US" dirty="0">
                <a:ea typeface="+mn-lt"/>
                <a:cs typeface="+mn-lt"/>
              </a:rPr>
            </a:br>
            <a:br>
              <a:rPr lang="en-US" dirty="0">
                <a:ea typeface="+mn-lt"/>
                <a:cs typeface="+mn-lt"/>
              </a:rPr>
            </a:br>
            <a:br>
              <a:rPr lang="pl-PL" dirty="0">
                <a:ea typeface="+mn-lt"/>
                <a:cs typeface="+mn-lt"/>
              </a:rPr>
            </a:br>
            <a:br>
              <a:rPr lang="pl-PL" dirty="0">
                <a:ea typeface="+mn-lt"/>
                <a:cs typeface="+mn-lt"/>
              </a:rPr>
            </a:br>
            <a:br>
              <a:rPr lang="pl-PL" dirty="0">
                <a:ea typeface="+mn-lt"/>
                <a:cs typeface="+mn-lt"/>
              </a:rPr>
            </a:br>
            <a:br>
              <a:rPr lang="pl-PL" dirty="0">
                <a:ea typeface="+mn-lt"/>
                <a:cs typeface="+mn-lt"/>
              </a:rPr>
            </a:br>
            <a:endParaRPr lang="pl-PL" dirty="0">
              <a:ea typeface="+mn-lt"/>
              <a:cs typeface="+mn-lt"/>
            </a:endParaRPr>
          </a:p>
        </p:txBody>
      </p:sp>
      <p:pic>
        <p:nvPicPr>
          <p:cNvPr id="5" name="Obraz 4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2BA5A4FE-7BB6-807E-ADCF-99F456E6AC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5818" y="365769"/>
            <a:ext cx="2501472" cy="10186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9" name="Obraz 8" descr="Obraz zawierający książka, tekst, w pomieszczeniu, zastawa stołow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0797BE37-6AA4-21D7-B88D-D5ABF6772A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4659" y="2671119"/>
            <a:ext cx="4088027" cy="40674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79970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98485868-1CAE-1F5D-5425-5203929EF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022" y="878717"/>
            <a:ext cx="10026650" cy="655637"/>
          </a:xfrm>
        </p:spPr>
        <p:txBody>
          <a:bodyPr/>
          <a:lstStyle/>
          <a:p>
            <a:r>
              <a:rPr lang="pl-PL" b="1" dirty="0">
                <a:solidFill>
                  <a:schemeClr val="bg1"/>
                </a:solidFill>
              </a:rPr>
              <a:t>MARKET </a:t>
            </a:r>
            <a:r>
              <a:rPr lang="en-GB" b="1" dirty="0">
                <a:solidFill>
                  <a:schemeClr val="bg1"/>
                </a:solidFill>
              </a:rPr>
              <a:t>opportunity:</a:t>
            </a:r>
            <a:r>
              <a:rPr lang="pl-PL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DA967970-9259-3050-2A23-AAEACDE374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pl-PL" dirty="0">
                <a:solidFill>
                  <a:schemeClr val="bg1"/>
                </a:solidFill>
              </a:rPr>
              <a:t>The C</a:t>
            </a:r>
            <a:r>
              <a:rPr lang="en-GB" dirty="0" err="1">
                <a:solidFill>
                  <a:schemeClr val="bg1"/>
                </a:solidFill>
              </a:rPr>
              <a:t>omfort</a:t>
            </a:r>
            <a:r>
              <a:rPr lang="en-GB" dirty="0">
                <a:solidFill>
                  <a:schemeClr val="bg1"/>
                </a:solidFill>
              </a:rPr>
              <a:t> Food is a growing customer trend. </a:t>
            </a:r>
            <a:br>
              <a:rPr lang="en-GB" dirty="0"/>
            </a:b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Business -Friendly Environment in Swansea.</a:t>
            </a:r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Opportunity to serve not only British demographic but broaden target audience. </a:t>
            </a:r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Population Increase.</a:t>
            </a:r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Local Infrastructure Improvements. </a:t>
            </a:r>
            <a:br>
              <a:rPr lang="en-US" dirty="0"/>
            </a:br>
            <a:br>
              <a:rPr lang="en-US" dirty="0"/>
            </a:br>
            <a:endParaRPr lang="pl-PL">
              <a:solidFill>
                <a:schemeClr val="bg1"/>
              </a:solidFill>
            </a:endParaRPr>
          </a:p>
        </p:txBody>
      </p:sp>
      <p:pic>
        <p:nvPicPr>
          <p:cNvPr id="4" name="Obraz 3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F0C2D32C-85F9-5239-5AEB-EE8C254EA2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585" y="191259"/>
            <a:ext cx="3057525" cy="11525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683921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6CA6509D-B758-A626-83C8-E05D5D9EEE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879" y="1471487"/>
            <a:ext cx="10510622" cy="2598436"/>
          </a:xfrm>
        </p:spPr>
        <p:txBody>
          <a:bodyPr/>
          <a:lstStyle/>
          <a:p>
            <a:pPr marL="0" indent="0">
              <a:buNone/>
            </a:pPr>
            <a:r>
              <a:rPr lang="pl-PL" sz="2800" b="1" dirty="0" err="1">
                <a:solidFill>
                  <a:schemeClr val="bg1"/>
                </a:solidFill>
              </a:rPr>
              <a:t>Low</a:t>
            </a:r>
            <a:r>
              <a:rPr lang="pl-PL" sz="2800" b="1" dirty="0">
                <a:solidFill>
                  <a:schemeClr val="bg1"/>
                </a:solidFill>
              </a:rPr>
              <a:t> </a:t>
            </a:r>
            <a:r>
              <a:rPr lang="pl-PL" sz="2800" b="1" dirty="0" err="1">
                <a:solidFill>
                  <a:schemeClr val="bg1"/>
                </a:solidFill>
              </a:rPr>
              <a:t>Competition</a:t>
            </a:r>
            <a:r>
              <a:rPr lang="pl-PL" sz="2800" b="1" dirty="0">
                <a:solidFill>
                  <a:schemeClr val="bg1"/>
                </a:solidFill>
              </a:rPr>
              <a:t> </a:t>
            </a:r>
            <a:r>
              <a:rPr lang="pl-PL" sz="2800" b="1" dirty="0" err="1">
                <a:solidFill>
                  <a:schemeClr val="bg1"/>
                </a:solidFill>
              </a:rPr>
              <a:t>Niche</a:t>
            </a:r>
            <a:r>
              <a:rPr lang="pl-PL" sz="2800" dirty="0">
                <a:solidFill>
                  <a:schemeClr val="bg1"/>
                </a:solidFill>
              </a:rPr>
              <a:t> -</a:t>
            </a:r>
            <a:r>
              <a:rPr lang="en-GB" sz="2800" dirty="0">
                <a:solidFill>
                  <a:schemeClr val="bg1"/>
                </a:solidFill>
              </a:rPr>
              <a:t> Experiences has gone largely unrecognised in traditional business models, yet they connect with customers on emotional level, drive spending, brand loyalty and engagement.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F1CDB704-6192-C859-0367-212147E390C1}"/>
              </a:ext>
            </a:extLst>
          </p:cNvPr>
          <p:cNvSpPr txBox="1"/>
          <p:nvPr/>
        </p:nvSpPr>
        <p:spPr>
          <a:xfrm>
            <a:off x="8991458" y="3033046"/>
            <a:ext cx="32007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solidFill>
                  <a:schemeClr val="bg1"/>
                </a:solidFill>
                <a:latin typeface="Avenir Next LT Pro"/>
                <a:cs typeface="Times New Roman"/>
              </a:rPr>
              <a:t>(</a:t>
            </a:r>
            <a:r>
              <a:rPr lang="pl-PL" dirty="0" err="1">
                <a:solidFill>
                  <a:schemeClr val="bg1"/>
                </a:solidFill>
                <a:latin typeface="Avenir Next LT Pro"/>
                <a:cs typeface="Times New Roman"/>
              </a:rPr>
              <a:t>Pine</a:t>
            </a:r>
            <a:r>
              <a:rPr lang="pl-PL" dirty="0">
                <a:solidFill>
                  <a:schemeClr val="bg1"/>
                </a:solidFill>
                <a:latin typeface="Avenir Next LT Pro"/>
                <a:cs typeface="Times New Roman"/>
              </a:rPr>
              <a:t> and Gilmore,1999)</a:t>
            </a:r>
            <a:endParaRPr lang="pl-PL" dirty="0">
              <a:solidFill>
                <a:schemeClr val="bg1"/>
              </a:solidFill>
              <a:latin typeface="Avenir Next LT Pro"/>
            </a:endParaRPr>
          </a:p>
        </p:txBody>
      </p:sp>
      <p:sp>
        <p:nvSpPr>
          <p:cNvPr id="6" name="Tytuł 5">
            <a:extLst>
              <a:ext uri="{FF2B5EF4-FFF2-40B4-BE49-F238E27FC236}">
                <a16:creationId xmlns:a16="http://schemas.microsoft.com/office/drawing/2014/main" id="{6258650F-E038-D9B8-9319-B8C52602B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013" y="321320"/>
            <a:ext cx="10026650" cy="655637"/>
          </a:xfrm>
        </p:spPr>
        <p:txBody>
          <a:bodyPr/>
          <a:lstStyle/>
          <a:p>
            <a:r>
              <a:rPr lang="pl-PL" b="1" dirty="0">
                <a:solidFill>
                  <a:schemeClr val="bg1"/>
                </a:solidFill>
              </a:rPr>
              <a:t>The market </a:t>
            </a:r>
            <a:r>
              <a:rPr lang="pl-PL" b="1" dirty="0" err="1">
                <a:solidFill>
                  <a:schemeClr val="bg1"/>
                </a:solidFill>
              </a:rPr>
              <a:t>demand</a:t>
            </a:r>
            <a:r>
              <a:rPr lang="pl-PL" b="1" dirty="0">
                <a:solidFill>
                  <a:schemeClr val="bg1"/>
                </a:solidFill>
              </a:rPr>
              <a:t>: </a:t>
            </a:r>
            <a:r>
              <a:rPr lang="pl-PL" b="1" dirty="0" err="1">
                <a:solidFill>
                  <a:schemeClr val="bg1"/>
                </a:solidFill>
              </a:rPr>
              <a:t>Why</a:t>
            </a:r>
            <a:r>
              <a:rPr lang="pl-PL" b="1" dirty="0">
                <a:solidFill>
                  <a:schemeClr val="bg1"/>
                </a:solidFill>
              </a:rPr>
              <a:t> Invest?</a:t>
            </a:r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8C7F1803-544B-44B1-D7DF-A0CC3059FA88}"/>
              </a:ext>
            </a:extLst>
          </p:cNvPr>
          <p:cNvSpPr txBox="1"/>
          <p:nvPr/>
        </p:nvSpPr>
        <p:spPr>
          <a:xfrm>
            <a:off x="262865" y="4415104"/>
            <a:ext cx="10792555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2800" b="1" dirty="0">
                <a:solidFill>
                  <a:schemeClr val="bg1"/>
                </a:solidFill>
                <a:ea typeface="+mn-lt"/>
                <a:cs typeface="+mn-lt"/>
              </a:rPr>
              <a:t>Profitable Business Model -</a:t>
            </a:r>
            <a:r>
              <a:rPr lang="pl-PL" sz="28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  <a:t>As of July 2024, approximately one third of customers in the United Kingdom stated their preference for paying a premium in exchange for outstanding service from businesses.</a:t>
            </a:r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EBE2DF47-CB3E-9F56-CA71-D0B3EFA47711}"/>
              </a:ext>
            </a:extLst>
          </p:cNvPr>
          <p:cNvSpPr txBox="1"/>
          <p:nvPr/>
        </p:nvSpPr>
        <p:spPr>
          <a:xfrm>
            <a:off x="9338429" y="6041859"/>
            <a:ext cx="22943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solidFill>
                  <a:schemeClr val="bg1"/>
                </a:solidFill>
              </a:rPr>
              <a:t>(</a:t>
            </a:r>
            <a:r>
              <a:rPr lang="pl-PL" dirty="0" err="1">
                <a:solidFill>
                  <a:schemeClr val="bg1"/>
                </a:solidFill>
              </a:rPr>
              <a:t>Statista</a:t>
            </a:r>
            <a:r>
              <a:rPr lang="pl-PL" dirty="0">
                <a:solidFill>
                  <a:schemeClr val="bg1"/>
                </a:solidFill>
              </a:rPr>
              <a:t>, 2025)</a:t>
            </a:r>
          </a:p>
        </p:txBody>
      </p:sp>
      <p:pic>
        <p:nvPicPr>
          <p:cNvPr id="10" name="Obraz 9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2F75479-A910-00FC-AA6F-C2659E568B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585" y="191259"/>
            <a:ext cx="3057525" cy="11525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2763559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2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AE1E1DDE-C2AD-1703-76B8-C7820FF57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97750"/>
            <a:ext cx="6120000" cy="479401"/>
          </a:xfrm>
        </p:spPr>
        <p:txBody>
          <a:bodyPr anchor="b">
            <a:normAutofit/>
          </a:bodyPr>
          <a:lstStyle/>
          <a:p>
            <a:pPr algn="ctr"/>
            <a:r>
              <a:rPr lang="pl-PL" b="1" dirty="0">
                <a:solidFill>
                  <a:schemeClr val="bg1"/>
                </a:solidFill>
              </a:rPr>
              <a:t>Marketing Strategy:</a:t>
            </a:r>
            <a:r>
              <a:rPr lang="pl-PL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8" name="Obraz 7" descr="Obraz zawierający na wolnym powietrzu, Pojazd lądowy, samochód, drzwi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154336E-C0AB-5142-123D-C9C90CFC85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669" r="35016" b="1"/>
          <a:stretch/>
        </p:blipFill>
        <p:spPr>
          <a:xfrm>
            <a:off x="315705" y="326581"/>
            <a:ext cx="3479084" cy="619396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cxnSp>
        <p:nvCxnSpPr>
          <p:cNvPr id="18" name="Straight Connector 14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475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967BEF77-3E2E-50B0-EF26-EB6D280EF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9778" y="1070321"/>
            <a:ext cx="7841048" cy="4482411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pl-PL" dirty="0">
                <a:solidFill>
                  <a:schemeClr val="bg1"/>
                </a:solidFill>
                <a:latin typeface="Avenir Next LT Pro"/>
              </a:rPr>
              <a:t>Target Audience: </a:t>
            </a:r>
            <a:br>
              <a:rPr lang="pl-PL" dirty="0">
                <a:latin typeface="Avenir Next LT Pro"/>
              </a:rPr>
            </a:br>
            <a:br>
              <a:rPr lang="pl-PL" dirty="0">
                <a:latin typeface="Avenir Next LT Pro"/>
              </a:rPr>
            </a:br>
            <a:r>
              <a:rPr lang="pl-PL" b="1" dirty="0">
                <a:solidFill>
                  <a:schemeClr val="bg1"/>
                </a:solidFill>
                <a:latin typeface="Avenir Next LT Pro"/>
              </a:rPr>
              <a:t>1. </a:t>
            </a:r>
            <a:r>
              <a:rPr lang="en-GB" b="1" dirty="0">
                <a:solidFill>
                  <a:schemeClr val="bg1"/>
                </a:solidFill>
                <a:latin typeface="Avenir Next LT Pro"/>
                <a:cs typeface="Times New Roman"/>
              </a:rPr>
              <a:t>Millennials ( 29- 44):</a:t>
            </a:r>
            <a:r>
              <a:rPr lang="en-GB" dirty="0">
                <a:solidFill>
                  <a:schemeClr val="bg1"/>
                </a:solidFill>
                <a:latin typeface="Avenir Next LT Pro"/>
                <a:cs typeface="Times New Roman"/>
              </a:rPr>
              <a:t> </a:t>
            </a:r>
            <a:r>
              <a:rPr lang="en-GB" dirty="0">
                <a:solidFill>
                  <a:schemeClr val="bg1"/>
                </a:solidFill>
                <a:latin typeface="Avenir Next LT Pro"/>
                <a:ea typeface="+mn-lt"/>
                <a:cs typeface="Times New Roman"/>
              </a:rPr>
              <a:t>High</a:t>
            </a:r>
            <a:r>
              <a:rPr lang="en-GB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 disposable income, prioritise convenience and quality. </a:t>
            </a:r>
            <a:br>
              <a:rPr lang="en-GB" dirty="0">
                <a:latin typeface="Avenir Next LT Pro"/>
                <a:ea typeface="+mn-lt"/>
                <a:cs typeface="+mn-lt"/>
              </a:rPr>
            </a:br>
            <a:br>
              <a:rPr lang="en-GB" dirty="0">
                <a:latin typeface="Avenir Next LT Pro"/>
                <a:ea typeface="+mn-lt"/>
                <a:cs typeface="+mn-lt"/>
              </a:rPr>
            </a:br>
            <a:r>
              <a:rPr lang="en-GB" b="1" dirty="0">
                <a:solidFill>
                  <a:schemeClr val="bg1"/>
                </a:solidFill>
                <a:latin typeface="Avenir Next LT Pro"/>
              </a:rPr>
              <a:t>2. </a:t>
            </a:r>
            <a:r>
              <a:rPr lang="en-GB" b="1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Generation X (45-65):</a:t>
            </a:r>
            <a:r>
              <a:rPr lang="en-GB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 Values tradition, authenticity, community, craftsmanship and authenticity. </a:t>
            </a:r>
            <a:br>
              <a:rPr lang="en-GB" dirty="0">
                <a:latin typeface="Avenir Next LT Pro"/>
                <a:ea typeface="+mn-lt"/>
                <a:cs typeface="+mn-lt"/>
              </a:rPr>
            </a:br>
            <a:br>
              <a:rPr lang="en-GB" dirty="0">
                <a:latin typeface="Avenir Next LT Pro"/>
                <a:ea typeface="+mn-lt"/>
                <a:cs typeface="+mn-lt"/>
              </a:rPr>
            </a:br>
            <a:r>
              <a:rPr lang="en-GB" b="1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3.Generation Z (Ages 18-25): 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First fully digital-native generation, highly engaged in social media, seeks unique, shareable experiences.</a:t>
            </a:r>
            <a: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endParaRPr lang="en-GB" sz="14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37080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4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BE105791-DD07-A4CB-2360-3A78BCB71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839" y="1353486"/>
            <a:ext cx="6197914" cy="353394"/>
          </a:xfrm>
        </p:spPr>
        <p:txBody>
          <a:bodyPr vert="horz" lIns="0" tIns="0" rIns="0" bIns="0" rtlCol="0" anchor="b" anchorCtr="0">
            <a:no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Marketing Channels: Digital</a:t>
            </a:r>
          </a:p>
        </p:txBody>
      </p:sp>
      <p:cxnSp>
        <p:nvCxnSpPr>
          <p:cNvPr id="23" name="Straight Connector 16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23391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ole tekstowe 5">
            <a:extLst>
              <a:ext uri="{FF2B5EF4-FFF2-40B4-BE49-F238E27FC236}">
                <a16:creationId xmlns:a16="http://schemas.microsoft.com/office/drawing/2014/main" id="{B6124778-C64C-74F2-9539-2C60E6E00047}"/>
              </a:ext>
            </a:extLst>
          </p:cNvPr>
          <p:cNvSpPr txBox="1"/>
          <p:nvPr/>
        </p:nvSpPr>
        <p:spPr>
          <a:xfrm>
            <a:off x="544541" y="2305995"/>
            <a:ext cx="4460874" cy="3648331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t" anchorCtr="0" forceAA="0" compatLnSpc="1">
            <a:prstTxWarp prst="textNoShape">
              <a:avLst/>
            </a:prstTxWarp>
            <a:normAutofit fontScale="70000" lnSpcReduction="20000"/>
          </a:bodyPr>
          <a:lstStyle/>
          <a:p>
            <a:pPr>
              <a:lnSpc>
                <a:spcPct val="115000"/>
              </a:lnSpc>
              <a:spcAft>
                <a:spcPts val="600"/>
              </a:spcAft>
              <a:buClr>
                <a:schemeClr val="accent1">
                  <a:lumMod val="60000"/>
                  <a:lumOff val="40000"/>
                </a:schemeClr>
              </a:buClr>
            </a:pPr>
            <a:r>
              <a:rPr lang="en-US" sz="3100" dirty="0">
                <a:solidFill>
                  <a:schemeClr val="bg1"/>
                </a:solidFill>
              </a:rPr>
              <a:t>Hire a photographer for high-quality visuals.</a:t>
            </a:r>
            <a:br>
              <a:rPr lang="en-US" sz="3100" dirty="0"/>
            </a:br>
            <a:endParaRPr lang="en-US" sz="3100" dirty="0">
              <a:solidFill>
                <a:schemeClr val="bg1"/>
              </a:solidFill>
            </a:endParaRPr>
          </a:p>
          <a:p>
            <a:pPr>
              <a:lnSpc>
                <a:spcPct val="115000"/>
              </a:lnSpc>
              <a:spcAft>
                <a:spcPts val="600"/>
              </a:spcAft>
              <a:buClr>
                <a:schemeClr val="accent1">
                  <a:lumMod val="60000"/>
                  <a:lumOff val="40000"/>
                </a:schemeClr>
              </a:buClr>
            </a:pPr>
            <a:r>
              <a:rPr lang="en-US" sz="3100" dirty="0">
                <a:solidFill>
                  <a:schemeClr val="bg1"/>
                </a:solidFill>
              </a:rPr>
              <a:t>Optimise SEO.</a:t>
            </a:r>
            <a:br>
              <a:rPr lang="en-US" sz="3100" dirty="0"/>
            </a:br>
            <a:br>
              <a:rPr lang="en-US" sz="3100" dirty="0"/>
            </a:br>
            <a:r>
              <a:rPr lang="en-US" sz="3100" dirty="0">
                <a:solidFill>
                  <a:schemeClr val="bg1"/>
                </a:solidFill>
              </a:rPr>
              <a:t>Instagram presence. </a:t>
            </a:r>
            <a:br>
              <a:rPr lang="en-US" sz="3100" dirty="0"/>
            </a:br>
            <a:br>
              <a:rPr lang="en-US" sz="3100" dirty="0"/>
            </a:br>
            <a:r>
              <a:rPr lang="en-US" sz="3100" dirty="0">
                <a:solidFill>
                  <a:schemeClr val="bg1"/>
                </a:solidFill>
              </a:rPr>
              <a:t>Respond to feedback.</a:t>
            </a:r>
            <a:br>
              <a:rPr lang="en-US" sz="3100" dirty="0">
                <a:solidFill>
                  <a:schemeClr val="bg1"/>
                </a:solidFill>
              </a:rPr>
            </a:br>
            <a:br>
              <a:rPr lang="en-US" sz="3100" dirty="0"/>
            </a:br>
            <a:br>
              <a:rPr lang="en-US" sz="1700" dirty="0"/>
            </a:br>
            <a:br>
              <a:rPr lang="en-US" sz="1700" dirty="0"/>
            </a:br>
            <a:endParaRPr lang="en-US" sz="1700" dirty="0">
              <a:solidFill>
                <a:schemeClr val="bg1"/>
              </a:solidFill>
            </a:endParaRPr>
          </a:p>
        </p:txBody>
      </p:sp>
      <p:pic>
        <p:nvPicPr>
          <p:cNvPr id="9" name="Obraz 8" descr="Obraz zawierający deser, Wypieki, jedzenie, Słodycz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C4EA497-371B-70A8-32D2-62525D21AE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74"/>
          <a:stretch/>
        </p:blipFill>
        <p:spPr>
          <a:xfrm>
            <a:off x="6531232" y="385540"/>
            <a:ext cx="2498400" cy="2890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" name="Obraz 3" descr="Obraz zawierający tekst, w pomieszczeniu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2BDD57F-3A5F-9B44-AE94-4E734736A1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05" r="8584" b="-2"/>
          <a:stretch/>
        </p:blipFill>
        <p:spPr>
          <a:xfrm>
            <a:off x="9482126" y="385540"/>
            <a:ext cx="2498400" cy="2890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Obraz 9" descr="Obraz zawierający w pomieszczeniu, meble, osoba, stół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C1D3F6C-DE86-D682-77A4-B152FB79763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86"/>
          <a:stretch/>
        </p:blipFill>
        <p:spPr>
          <a:xfrm>
            <a:off x="6757773" y="3581659"/>
            <a:ext cx="4460753" cy="25818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pole tekstowe 12">
            <a:extLst>
              <a:ext uri="{FF2B5EF4-FFF2-40B4-BE49-F238E27FC236}">
                <a16:creationId xmlns:a16="http://schemas.microsoft.com/office/drawing/2014/main" id="{73C0F4D4-5E14-7FAB-13BC-6719C7A28CD4}"/>
              </a:ext>
            </a:extLst>
          </p:cNvPr>
          <p:cNvSpPr txBox="1"/>
          <p:nvPr/>
        </p:nvSpPr>
        <p:spPr>
          <a:xfrm>
            <a:off x="10711364" y="6394286"/>
            <a:ext cx="1270402" cy="3385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>
                <a:solidFill>
                  <a:srgbClr val="000000"/>
                </a:solidFill>
                <a:latin typeface="Avenir Next LT Pro Light"/>
                <a:cs typeface="Times New Roman"/>
              </a:rPr>
              <a:t>(Lee, 2020)</a:t>
            </a:r>
            <a:endParaRPr lang="pl-PL" sz="1400" dirty="0">
              <a:solidFill>
                <a:srgbClr val="000000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29661284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1213A29-D27A-7CC8-9227-D0B318156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321319"/>
            <a:ext cx="10026650" cy="655637"/>
          </a:xfrm>
        </p:spPr>
        <p:txBody>
          <a:bodyPr/>
          <a:lstStyle/>
          <a:p>
            <a:r>
              <a:rPr lang="pl-PL" sz="2500" b="1" dirty="0">
                <a:solidFill>
                  <a:schemeClr val="bg1"/>
                </a:solidFill>
                <a:latin typeface="Avenir Next LT Pro Light"/>
              </a:rPr>
              <a:t>Marketing Channel: </a:t>
            </a:r>
            <a:r>
              <a:rPr lang="pl-PL" sz="2500" b="1" dirty="0" err="1">
                <a:solidFill>
                  <a:schemeClr val="bg1"/>
                </a:solidFill>
                <a:latin typeface="Avenir Next LT Pro Light"/>
              </a:rPr>
              <a:t>Traditional</a:t>
            </a:r>
            <a:endParaRPr lang="pl-PL" dirty="0" err="1">
              <a:solidFill>
                <a:schemeClr val="bg1"/>
              </a:solidFill>
              <a:latin typeface="Avenir Next LT Pro Light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8D09DB9A-D004-BCF9-8ECD-AAF0A93A6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771" y="1121376"/>
            <a:ext cx="6937462" cy="343251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1900" dirty="0">
                <a:solidFill>
                  <a:schemeClr val="bg1"/>
                </a:solidFill>
              </a:rPr>
              <a:t>Introduce reward stamp cards and personalized thank-you notes.</a:t>
            </a:r>
            <a:br>
              <a:rPr lang="en-US" sz="1900" dirty="0">
                <a:solidFill>
                  <a:schemeClr val="bg1"/>
                </a:solidFill>
              </a:rPr>
            </a:br>
            <a:r>
              <a:rPr lang="en-US" sz="1900" dirty="0"/>
              <a:t> </a:t>
            </a:r>
            <a:br>
              <a:rPr lang="en-US" sz="1900" dirty="0"/>
            </a:br>
            <a: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  <a:t>Collaborate with local businesses. (Event space, Cross-Promotion). </a:t>
            </a:r>
            <a:b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</a:br>
            <a:br>
              <a:rPr lang="en-US" sz="1900" dirty="0">
                <a:ea typeface="+mn-lt"/>
                <a:cs typeface="+mn-lt"/>
              </a:rPr>
            </a:br>
            <a: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  <a:t>Host community-building events. </a:t>
            </a:r>
            <a:b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</a:br>
            <a:b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  <a:t>Secure media coverage. </a:t>
            </a:r>
            <a:b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</a:br>
            <a:br>
              <a:rPr lang="en-US" sz="1900" dirty="0">
                <a:ea typeface="+mn-lt"/>
                <a:cs typeface="+mn-lt"/>
              </a:rPr>
            </a:br>
            <a: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  <a:t>Offering catering for large-scale events. </a:t>
            </a:r>
            <a:br>
              <a:rPr lang="en-US" sz="1900" dirty="0">
                <a:ea typeface="+mn-lt"/>
                <a:cs typeface="+mn-lt"/>
              </a:rPr>
            </a:br>
            <a:endParaRPr lang="pl-PL" dirty="0">
              <a:solidFill>
                <a:schemeClr val="bg1"/>
              </a:solidFill>
            </a:endParaRPr>
          </a:p>
        </p:txBody>
      </p:sp>
      <p:pic>
        <p:nvPicPr>
          <p:cNvPr id="6" name="Obraz 5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1CE2599-37A3-0CCB-4B9C-FD9095CF98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3775" y="191259"/>
            <a:ext cx="3397335" cy="12760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3CA2BFD7-702B-7C68-CE00-356AD1825804}"/>
              </a:ext>
            </a:extLst>
          </p:cNvPr>
          <p:cNvSpPr txBox="1"/>
          <p:nvPr/>
        </p:nvSpPr>
        <p:spPr>
          <a:xfrm>
            <a:off x="10387913" y="6351373"/>
            <a:ext cx="16516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>
                <a:solidFill>
                  <a:srgbClr val="000000"/>
                </a:solidFill>
              </a:rPr>
              <a:t>(Lee, 2020)</a:t>
            </a:r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0852908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 descr="Obraz zawierający tekst, menu, jedzeni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B4A974A-E089-9034-D05A-F9FE83121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91" y="782594"/>
            <a:ext cx="5336568" cy="52928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5" name="Łącznik prosty ze strzałką 4">
            <a:extLst>
              <a:ext uri="{FF2B5EF4-FFF2-40B4-BE49-F238E27FC236}">
                <a16:creationId xmlns:a16="http://schemas.microsoft.com/office/drawing/2014/main" id="{01115251-60D0-5D44-911A-957378A914D3}"/>
              </a:ext>
            </a:extLst>
          </p:cNvPr>
          <p:cNvCxnSpPr/>
          <p:nvPr/>
        </p:nvCxnSpPr>
        <p:spPr>
          <a:xfrm>
            <a:off x="5751210" y="3104073"/>
            <a:ext cx="1108199" cy="83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" name="Obraz 5" descr="Obraz zawierający Wypieki, świeca, jedzenie, ciast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D5C3F57-CDFB-2ACD-E698-863B47A272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9811" y="92676"/>
            <a:ext cx="4077731" cy="413951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6EDFE93F-64AF-BC4F-8E63-658ED35C5FC9}"/>
              </a:ext>
            </a:extLst>
          </p:cNvPr>
          <p:cNvSpPr txBox="1"/>
          <p:nvPr/>
        </p:nvSpPr>
        <p:spPr>
          <a:xfrm>
            <a:off x="444324" y="94851"/>
            <a:ext cx="707092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Avenir Next LT Pro"/>
              </a:rPr>
              <a:t>Securing the media coverage: The 'Wow' Effect.</a:t>
            </a:r>
          </a:p>
        </p:txBody>
      </p:sp>
      <p:pic>
        <p:nvPicPr>
          <p:cNvPr id="8" name="Obraz 7" descr="Obraz zawierający jedzenie, owoce, Słodycz, talerz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346495C9-24CF-D5C5-4646-C65AE6BEFF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85" y="3315729"/>
            <a:ext cx="3304784" cy="33260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9" name="pole tekstowe 8">
            <a:extLst>
              <a:ext uri="{FF2B5EF4-FFF2-40B4-BE49-F238E27FC236}">
                <a16:creationId xmlns:a16="http://schemas.microsoft.com/office/drawing/2014/main" id="{1F0E9308-3A53-2B2B-CEFA-55A378272BAC}"/>
              </a:ext>
            </a:extLst>
          </p:cNvPr>
          <p:cNvSpPr txBox="1"/>
          <p:nvPr/>
        </p:nvSpPr>
        <p:spPr>
          <a:xfrm>
            <a:off x="9178305" y="6499811"/>
            <a:ext cx="328640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l-PL" sz="1200" dirty="0">
                <a:solidFill>
                  <a:schemeClr val="bg1"/>
                </a:solidFill>
              </a:rPr>
              <a:t>(Just Minding My Business Media, 2025)</a:t>
            </a:r>
            <a:endParaRPr lang="pl-PL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8012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le tekstowe 4">
            <a:extLst>
              <a:ext uri="{FF2B5EF4-FFF2-40B4-BE49-F238E27FC236}">
                <a16:creationId xmlns:a16="http://schemas.microsoft.com/office/drawing/2014/main" id="{6C4DEE20-4E19-8D7B-1925-8A0F82328829}"/>
              </a:ext>
            </a:extLst>
          </p:cNvPr>
          <p:cNvSpPr txBox="1"/>
          <p:nvPr/>
        </p:nvSpPr>
        <p:spPr>
          <a:xfrm>
            <a:off x="340858" y="230891"/>
            <a:ext cx="51519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Themed Nights</a:t>
            </a:r>
            <a:r>
              <a:rPr lang="en-GB" sz="2400" b="1" dirty="0">
                <a:solidFill>
                  <a:schemeClr val="bg1"/>
                </a:solidFill>
                <a:latin typeface="Avenir Next LT Pro"/>
                <a:ea typeface="+mn-lt"/>
                <a:cs typeface="+mn-lt"/>
              </a:rPr>
              <a:t> </a:t>
            </a:r>
            <a:endParaRPr lang="en-GB" sz="2400" b="1" dirty="0">
              <a:solidFill>
                <a:schemeClr val="bg1"/>
              </a:solidFill>
              <a:latin typeface="Avenir Next LT Pro"/>
            </a:endParaRPr>
          </a:p>
        </p:txBody>
      </p:sp>
      <p:pic>
        <p:nvPicPr>
          <p:cNvPr id="6" name="Obraz 5" descr="Obraz zawierający ubrania, osoba, człowiek, w pomieszczeniu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B8183830-7451-A3D8-EA5B-CBFAA09753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390" y="1389362"/>
            <a:ext cx="3276087" cy="337906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FA3A9AD5-F80B-F02A-1379-C7C03D7D7810}"/>
              </a:ext>
            </a:extLst>
          </p:cNvPr>
          <p:cNvSpPr txBox="1"/>
          <p:nvPr/>
        </p:nvSpPr>
        <p:spPr>
          <a:xfrm>
            <a:off x="408121" y="1006700"/>
            <a:ext cx="3414619" cy="3809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solidFill>
                  <a:schemeClr val="bg1"/>
                </a:solidFill>
              </a:rPr>
              <a:t>Interactive Album-telling. </a:t>
            </a:r>
          </a:p>
        </p:txBody>
      </p:sp>
      <p:pic>
        <p:nvPicPr>
          <p:cNvPr id="8" name="Obraz 7" descr="Obraz zawierający meble, scena, w pomieszczeniu, ubrania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4C4FAB4-69EB-887E-F3BE-31E0D7C716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5792" y="1575487"/>
            <a:ext cx="4629308" cy="261551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pole tekstowe 10">
            <a:extLst>
              <a:ext uri="{FF2B5EF4-FFF2-40B4-BE49-F238E27FC236}">
                <a16:creationId xmlns:a16="http://schemas.microsoft.com/office/drawing/2014/main" id="{6C300B73-1A9A-74D0-435F-CC605161BBD5}"/>
              </a:ext>
            </a:extLst>
          </p:cNvPr>
          <p:cNvSpPr txBox="1"/>
          <p:nvPr/>
        </p:nvSpPr>
        <p:spPr>
          <a:xfrm>
            <a:off x="4176070" y="1012182"/>
            <a:ext cx="17449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solidFill>
                  <a:schemeClr val="bg1"/>
                </a:solidFill>
              </a:rPr>
              <a:t>Game-</a:t>
            </a:r>
            <a:r>
              <a:rPr lang="pl-PL" dirty="0" err="1">
                <a:solidFill>
                  <a:schemeClr val="bg1"/>
                </a:solidFill>
              </a:rPr>
              <a:t>Night</a:t>
            </a:r>
            <a:r>
              <a:rPr lang="pl-PL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12" name="Obraz 11" descr="Obraz zawierający ubrania, osoba, w pomieszczeniu, meble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C7E45BD8-DD96-090A-6B9E-6D1271A26A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2788" y="1379837"/>
            <a:ext cx="4078503" cy="40262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pole tekstowe 12">
            <a:extLst>
              <a:ext uri="{FF2B5EF4-FFF2-40B4-BE49-F238E27FC236}">
                <a16:creationId xmlns:a16="http://schemas.microsoft.com/office/drawing/2014/main" id="{7554208D-E0FA-0A2D-AA6A-06474D444026}"/>
              </a:ext>
            </a:extLst>
          </p:cNvPr>
          <p:cNvSpPr txBox="1"/>
          <p:nvPr/>
        </p:nvSpPr>
        <p:spPr>
          <a:xfrm>
            <a:off x="8080812" y="1020304"/>
            <a:ext cx="3101726" cy="3809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 err="1">
                <a:solidFill>
                  <a:schemeClr val="bg1"/>
                </a:solidFill>
              </a:rPr>
              <a:t>Scrapbook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making</a:t>
            </a:r>
          </a:p>
        </p:txBody>
      </p:sp>
    </p:spTree>
    <p:extLst>
      <p:ext uri="{BB962C8B-B14F-4D97-AF65-F5344CB8AC3E}">
        <p14:creationId xmlns:p14="http://schemas.microsoft.com/office/powerpoint/2010/main" val="19149277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082F628-DED0-2A9F-F718-0EE7424D9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878" y="362508"/>
            <a:ext cx="9202865" cy="295232"/>
          </a:xfrm>
        </p:spPr>
        <p:txBody>
          <a:bodyPr>
            <a:normAutofit fontScale="90000"/>
          </a:bodyPr>
          <a:lstStyle/>
          <a:p>
            <a:r>
              <a:rPr lang="en-GB" sz="2400" dirty="0">
                <a:solidFill>
                  <a:schemeClr val="bg1"/>
                </a:solidFill>
                <a:latin typeface="Avenir Next LT Pro"/>
                <a:ea typeface="+mj-lt"/>
                <a:cs typeface="+mj-lt"/>
              </a:rPr>
              <a:t>Catering Services, Growth, Cross Promotion &amp; Organic Marketing.</a:t>
            </a:r>
            <a:endParaRPr lang="en-GB" sz="2400" dirty="0">
              <a:solidFill>
                <a:schemeClr val="bg1"/>
              </a:solidFill>
              <a:latin typeface="Avenir Next LT Pro"/>
            </a:endParaRPr>
          </a:p>
        </p:txBody>
      </p:sp>
      <p:pic>
        <p:nvPicPr>
          <p:cNvPr id="4" name="Obraz 3" descr="Obraz zawierający świeca, Wypieki, jedzenie, deser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E40D4F4-384D-8BCD-00E2-E9DD748767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592" y="1719648"/>
            <a:ext cx="4407244" cy="435575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cxnSp>
        <p:nvCxnSpPr>
          <p:cNvPr id="6" name="Łącznik prosty ze strzałką 5">
            <a:extLst>
              <a:ext uri="{FF2B5EF4-FFF2-40B4-BE49-F238E27FC236}">
                <a16:creationId xmlns:a16="http://schemas.microsoft.com/office/drawing/2014/main" id="{5377F0CC-D354-031A-C1E0-4F469B3A03FD}"/>
              </a:ext>
            </a:extLst>
          </p:cNvPr>
          <p:cNvCxnSpPr/>
          <p:nvPr/>
        </p:nvCxnSpPr>
        <p:spPr>
          <a:xfrm>
            <a:off x="4954140" y="3480928"/>
            <a:ext cx="1138012" cy="138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Obraz 9" descr="Obraz zawierający na wolnym powietrzu, budynek, niebo, okn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22B61D6-8B23-26CA-429D-38FAC2CAE2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9657" y="2212650"/>
            <a:ext cx="4160883" cy="402495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1" name="Obraz 10" descr="Obraz zawierający Czcionka, tekst, Grafika, log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6C9EFA1-0174-62B0-AE6E-03D322F792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4584" y="854915"/>
            <a:ext cx="4067175" cy="1076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047648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A34B5382-64F9-1406-7D1C-7645EE8FC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262" y="430814"/>
            <a:ext cx="10687050" cy="102393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Key Financial Highlight:</a:t>
            </a:r>
            <a:r>
              <a:rPr lang="en-GB" dirty="0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GB" b="1" dirty="0">
                <a:solidFill>
                  <a:schemeClr val="bg1"/>
                </a:solidFill>
                <a:ea typeface="+mj-lt"/>
                <a:cs typeface="+mj-lt"/>
              </a:rPr>
              <a:t>Achieve £500,000 Valuation in 3 Years!</a:t>
            </a:r>
            <a:br>
              <a:rPr lang="en-GB" b="1" dirty="0"/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B6FE6FB5-D910-3FC8-497F-4891D8D58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662" y="1660954"/>
            <a:ext cx="7880350" cy="3902075"/>
          </a:xfrm>
        </p:spPr>
        <p:txBody>
          <a:bodyPr/>
          <a:lstStyle/>
          <a:p>
            <a:pPr marL="0" indent="0">
              <a:buNone/>
            </a:pP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Key financial highlights (Year 1):</a:t>
            </a:r>
            <a:br>
              <a:rPr lang="en-GB" b="1" dirty="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br>
              <a:rPr lang="en-GB" dirty="0"/>
            </a:b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Total Revenue: </a:t>
            </a:r>
            <a:r>
              <a:rPr lang="en-GB" dirty="0">
                <a:solidFill>
                  <a:srgbClr val="0D0D0D"/>
                </a:solidFill>
                <a:latin typeface="Avenir Next LT Pro Light"/>
                <a:ea typeface="Calibri"/>
                <a:cs typeface="Calibri"/>
              </a:rPr>
              <a:t>£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319,540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Total Expenses: </a:t>
            </a:r>
            <a:r>
              <a:rPr lang="en-GB" dirty="0">
                <a:solidFill>
                  <a:srgbClr val="0D0D0D"/>
                </a:solidFill>
                <a:latin typeface="Avenir Next LT Pro Light"/>
                <a:ea typeface="Calibri"/>
                <a:cs typeface="Calibri"/>
              </a:rPr>
              <a:t>£</a:t>
            </a:r>
            <a:r>
              <a:rPr lang="en-GB" dirty="0">
                <a:solidFill>
                  <a:schemeClr val="bg1"/>
                </a:solidFill>
                <a:latin typeface="Avenir Next LT Pro Light"/>
                <a:ea typeface="Calibri"/>
                <a:cs typeface="Calibri"/>
              </a:rPr>
              <a:t>221,794</a:t>
            </a:r>
            <a:br>
              <a:rPr lang="en-GB" dirty="0">
                <a:solidFill>
                  <a:schemeClr val="bg1"/>
                </a:solidFill>
                <a:latin typeface="Avenir Next LT Pro Light"/>
                <a:ea typeface="Calibri"/>
                <a:cs typeface="Calibri"/>
              </a:rPr>
            </a:br>
            <a:r>
              <a:rPr lang="en-GB" dirty="0">
                <a:solidFill>
                  <a:schemeClr val="bg1"/>
                </a:solidFill>
                <a:latin typeface="Avenir Next LT Pro Light"/>
                <a:ea typeface="Calibri"/>
                <a:cs typeface="Calibri"/>
              </a:rPr>
              <a:t>Net Profit: </a:t>
            </a:r>
            <a:r>
              <a:rPr lang="en-GB" dirty="0">
                <a:solidFill>
                  <a:srgbClr val="0D0D0D"/>
                </a:solidFill>
                <a:latin typeface="Avenir Next LT Pro Light"/>
                <a:ea typeface="Calibri"/>
                <a:cs typeface="Calibri"/>
              </a:rPr>
              <a:t>£</a:t>
            </a:r>
            <a:r>
              <a:rPr lang="en-GB" dirty="0">
                <a:solidFill>
                  <a:schemeClr val="bg1"/>
                </a:solidFill>
                <a:latin typeface="Avenir Next LT Pro Light"/>
                <a:ea typeface="Calibri"/>
                <a:cs typeface="Calibri"/>
              </a:rPr>
              <a:t>88,476</a:t>
            </a:r>
            <a:br>
              <a:rPr lang="en-GB" dirty="0">
                <a:solidFill>
                  <a:schemeClr val="bg1"/>
                </a:solidFill>
                <a:latin typeface="Avenir Next LT Pro Light"/>
                <a:ea typeface="Calibri"/>
                <a:cs typeface="Calibri"/>
              </a:rPr>
            </a:br>
            <a:br>
              <a:rPr lang="en-GB" dirty="0">
                <a:latin typeface="Avenir Next LT Pro Light"/>
                <a:ea typeface="Calibri"/>
                <a:cs typeface="Calibri"/>
              </a:rPr>
            </a:br>
            <a:r>
              <a:rPr lang="en-GB" b="1" dirty="0">
                <a:solidFill>
                  <a:schemeClr val="bg1"/>
                </a:solidFill>
                <a:latin typeface="Avenir Next LT Pro Light"/>
                <a:ea typeface="Calibri"/>
                <a:cs typeface="Calibri"/>
              </a:rPr>
              <a:t>Profit Margin: 28%</a:t>
            </a:r>
            <a:br>
              <a:rPr lang="en-GB" b="1" dirty="0">
                <a:latin typeface="Avenir Next LT Pro Light"/>
                <a:ea typeface="Calibri"/>
                <a:cs typeface="Calibri"/>
              </a:rPr>
            </a:br>
            <a:endParaRPr lang="en-GB" dirty="0">
              <a:solidFill>
                <a:schemeClr val="bg1"/>
              </a:solidFill>
              <a:latin typeface="Avenir Next LT Pro Light"/>
              <a:ea typeface="Calibri"/>
              <a:cs typeface="Calibri"/>
            </a:endParaRPr>
          </a:p>
        </p:txBody>
      </p:sp>
      <p:pic>
        <p:nvPicPr>
          <p:cNvPr id="7" name="Obraz 6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5CB9F93-9C95-E504-AA37-A79BA4F97C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5675" y="267459"/>
            <a:ext cx="2025735" cy="7807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cxnSp>
        <p:nvCxnSpPr>
          <p:cNvPr id="8" name="Łącznik prosty ze strzałką 7">
            <a:extLst>
              <a:ext uri="{FF2B5EF4-FFF2-40B4-BE49-F238E27FC236}">
                <a16:creationId xmlns:a16="http://schemas.microsoft.com/office/drawing/2014/main" id="{9F703EEE-FF0C-670E-CF77-FB4587A52D09}"/>
              </a:ext>
            </a:extLst>
          </p:cNvPr>
          <p:cNvCxnSpPr/>
          <p:nvPr/>
        </p:nvCxnSpPr>
        <p:spPr>
          <a:xfrm>
            <a:off x="5134054" y="1683748"/>
            <a:ext cx="55204" cy="4733819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D4588867-1FCF-4E06-8759-656D7D0CC9EE}"/>
              </a:ext>
            </a:extLst>
          </p:cNvPr>
          <p:cNvSpPr txBox="1"/>
          <p:nvPr/>
        </p:nvSpPr>
        <p:spPr>
          <a:xfrm>
            <a:off x="5410078" y="2097785"/>
            <a:ext cx="2966775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We are seeking </a:t>
            </a:r>
            <a:r>
              <a:rPr lang="en-GB" sz="2400" b="1" dirty="0">
                <a:solidFill>
                  <a:srgbClr val="0D0D0D"/>
                </a:solidFill>
              </a:rPr>
              <a:t>£</a:t>
            </a:r>
            <a:r>
              <a:rPr lang="en-GB" sz="2000" b="1" dirty="0">
                <a:solidFill>
                  <a:schemeClr val="bg1"/>
                </a:solidFill>
              </a:rPr>
              <a:t>50,000 for 15% equity. _____________________</a:t>
            </a:r>
            <a:br>
              <a:rPr lang="en-GB" sz="2000" b="1" dirty="0"/>
            </a:br>
            <a:br>
              <a:rPr lang="en-GB" sz="2000" b="1" dirty="0"/>
            </a:br>
            <a:r>
              <a:rPr lang="en-GB" sz="2000" b="1" dirty="0">
                <a:solidFill>
                  <a:schemeClr val="bg1"/>
                </a:solidFill>
              </a:rPr>
              <a:t>Business Valuation</a:t>
            </a:r>
            <a:r>
              <a:rPr lang="en-GB" sz="2000" dirty="0">
                <a:solidFill>
                  <a:schemeClr val="bg1"/>
                </a:solidFill>
              </a:rPr>
              <a:t>:</a:t>
            </a:r>
            <a:br>
              <a:rPr lang="en-GB" sz="2000" dirty="0"/>
            </a:br>
            <a:r>
              <a:rPr lang="en-GB" sz="2000" dirty="0">
                <a:solidFill>
                  <a:schemeClr val="bg1"/>
                </a:solidFill>
              </a:rPr>
              <a:t> 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£333,333 </a:t>
            </a:r>
            <a:br>
              <a:rPr lang="en-GB" dirty="0"/>
            </a:br>
            <a:br>
              <a:rPr lang="en-GB" b="1" dirty="0"/>
            </a:br>
            <a:r>
              <a:rPr lang="en-GB" b="1" dirty="0">
                <a:solidFill>
                  <a:schemeClr val="bg1"/>
                </a:solidFill>
              </a:rPr>
              <a:t>Return on Investment (ROI):</a:t>
            </a:r>
            <a:r>
              <a:rPr lang="en-GB" dirty="0">
                <a:solidFill>
                  <a:schemeClr val="bg1"/>
                </a:solidFill>
              </a:rPr>
              <a:t> 177% based on 1 Year Profits. ( £1,77 for every £1 you spend).</a:t>
            </a:r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A £50,000 investment returns </a:t>
            </a:r>
            <a:r>
              <a:rPr lang="en-GB" b="1" dirty="0">
                <a:solidFill>
                  <a:schemeClr val="bg1"/>
                </a:solidFill>
                <a:ea typeface="+mn-lt"/>
                <a:cs typeface="+mn-lt"/>
              </a:rPr>
              <a:t>£88,500, 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which is </a:t>
            </a:r>
            <a:r>
              <a:rPr lang="en-GB" b="1" dirty="0">
                <a:solidFill>
                  <a:schemeClr val="bg1"/>
                </a:solidFill>
                <a:ea typeface="+mn-lt"/>
                <a:cs typeface="+mn-lt"/>
              </a:rPr>
              <a:t>£38,500 profit! 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/>
            </a:br>
            <a:br>
              <a:rPr lang="pl-PL" dirty="0"/>
            </a:br>
            <a:endParaRPr lang="pl-PL" dirty="0">
              <a:solidFill>
                <a:schemeClr val="bg1"/>
              </a:solidFill>
            </a:endParaRP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B976CF70-AA0A-649E-887B-599E8760D256}"/>
              </a:ext>
            </a:extLst>
          </p:cNvPr>
          <p:cNvSpPr txBox="1"/>
          <p:nvPr/>
        </p:nvSpPr>
        <p:spPr>
          <a:xfrm>
            <a:off x="5266500" y="1581587"/>
            <a:ext cx="447159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2000" b="1" dirty="0">
                <a:solidFill>
                  <a:schemeClr val="bg1"/>
                </a:solidFill>
              </a:rPr>
              <a:t>Investment Opportunity: </a:t>
            </a:r>
          </a:p>
        </p:txBody>
      </p:sp>
      <p:cxnSp>
        <p:nvCxnSpPr>
          <p:cNvPr id="13" name="Łącznik prosty ze strzałką 12">
            <a:extLst>
              <a:ext uri="{FF2B5EF4-FFF2-40B4-BE49-F238E27FC236}">
                <a16:creationId xmlns:a16="http://schemas.microsoft.com/office/drawing/2014/main" id="{B72AA8EF-2528-1338-D3C3-B8C7C79A0A2A}"/>
              </a:ext>
            </a:extLst>
          </p:cNvPr>
          <p:cNvCxnSpPr/>
          <p:nvPr/>
        </p:nvCxnSpPr>
        <p:spPr>
          <a:xfrm>
            <a:off x="8689291" y="1719649"/>
            <a:ext cx="82807" cy="4582005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pole tekstowe 14">
            <a:extLst>
              <a:ext uri="{FF2B5EF4-FFF2-40B4-BE49-F238E27FC236}">
                <a16:creationId xmlns:a16="http://schemas.microsoft.com/office/drawing/2014/main" id="{6264F4D3-D256-3D99-A770-008F00F7E98A}"/>
              </a:ext>
            </a:extLst>
          </p:cNvPr>
          <p:cNvSpPr txBox="1"/>
          <p:nvPr/>
        </p:nvSpPr>
        <p:spPr>
          <a:xfrm>
            <a:off x="8905875" y="1619250"/>
            <a:ext cx="307975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Growth Projections:</a:t>
            </a:r>
            <a:br>
              <a:rPr lang="pl-PL" sz="2000" b="1" dirty="0">
                <a:solidFill>
                  <a:schemeClr val="bg1"/>
                </a:solidFill>
              </a:rPr>
            </a:br>
            <a:r>
              <a:rPr lang="pl-PL" sz="2000" b="1" dirty="0">
                <a:solidFill>
                  <a:schemeClr val="bg1"/>
                </a:solidFill>
              </a:rPr>
              <a:t> </a:t>
            </a:r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08AF83C3-EF18-0F1C-BFBA-9F63FF61776A}"/>
              </a:ext>
            </a:extLst>
          </p:cNvPr>
          <p:cNvSpPr txBox="1"/>
          <p:nvPr/>
        </p:nvSpPr>
        <p:spPr>
          <a:xfrm>
            <a:off x="8937625" y="2317749"/>
            <a:ext cx="307975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Assuming a </a:t>
            </a:r>
            <a:r>
              <a:rPr lang="en-GB" b="1" dirty="0">
                <a:solidFill>
                  <a:schemeClr val="bg1"/>
                </a:solidFill>
                <a:ea typeface="+mn-lt"/>
                <a:cs typeface="+mn-lt"/>
              </a:rPr>
              <a:t>30% growth rate per year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in revenue:</a:t>
            </a:r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Year 2 –</a:t>
            </a:r>
            <a:r>
              <a:rPr lang="en-GB" b="1" dirty="0">
                <a:solidFill>
                  <a:schemeClr val="bg1"/>
                </a:solidFill>
                <a:ea typeface="+mn-lt"/>
                <a:cs typeface="+mn-lt"/>
              </a:rPr>
              <a:t>£415,402.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Year 3-</a:t>
            </a:r>
            <a:r>
              <a:rPr lang="en-GB" b="1" dirty="0">
                <a:solidFill>
                  <a:schemeClr val="bg1"/>
                </a:solidFill>
                <a:ea typeface="+mn-lt"/>
                <a:cs typeface="+mn-lt"/>
              </a:rPr>
              <a:t>£540,023</a:t>
            </a:r>
            <a:br>
              <a:rPr lang="pl-PL" dirty="0">
                <a:ea typeface="+mn-lt"/>
                <a:cs typeface="+mn-lt"/>
              </a:rPr>
            </a:br>
            <a:br>
              <a:rPr lang="pl-PL" dirty="0">
                <a:ea typeface="+mn-lt"/>
                <a:cs typeface="+mn-lt"/>
              </a:rPr>
            </a:br>
            <a:br>
              <a:rPr lang="pl-PL" dirty="0">
                <a:ea typeface="+mn-lt"/>
                <a:cs typeface="+mn-lt"/>
              </a:rPr>
            </a:br>
            <a:endParaRPr lang="pl-PL" dirty="0">
              <a:solidFill>
                <a:schemeClr val="bg1"/>
              </a:solidFill>
            </a:endParaRP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CADB7D95-B947-26C2-BD35-BCBC208256F4}"/>
              </a:ext>
            </a:extLst>
          </p:cNvPr>
          <p:cNvSpPr txBox="1"/>
          <p:nvPr/>
        </p:nvSpPr>
        <p:spPr>
          <a:xfrm>
            <a:off x="8343899" y="6407150"/>
            <a:ext cx="385127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bg1"/>
                </a:solidFill>
                <a:latin typeface="Times New Roman"/>
                <a:cs typeface="Times New Roman"/>
              </a:rPr>
              <a:t>(Corporate Finance Institute, 2018</a:t>
            </a:r>
            <a:r>
              <a:rPr lang="en-GB" sz="1600">
                <a:solidFill>
                  <a:schemeClr val="bg1"/>
                </a:solidFill>
                <a:latin typeface="Times New Roman"/>
                <a:cs typeface="Times New Roman"/>
              </a:rPr>
              <a:t>)</a:t>
            </a:r>
            <a:endParaRPr lang="en-GB" sz="1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1591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5CA6E57-FBF0-AAB5-F840-C4AE6C244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486076"/>
            <a:ext cx="10026650" cy="655637"/>
          </a:xfrm>
        </p:spPr>
        <p:txBody>
          <a:bodyPr/>
          <a:lstStyle/>
          <a:p>
            <a:r>
              <a:rPr lang="pl-PL" dirty="0">
                <a:solidFill>
                  <a:schemeClr val="bg1"/>
                </a:solidFill>
              </a:rPr>
              <a:t>Investment Allocation:</a:t>
            </a:r>
          </a:p>
        </p:txBody>
      </p:sp>
      <p:graphicFrame>
        <p:nvGraphicFramePr>
          <p:cNvPr id="4" name="Tabela 3">
            <a:extLst>
              <a:ext uri="{FF2B5EF4-FFF2-40B4-BE49-F238E27FC236}">
                <a16:creationId xmlns:a16="http://schemas.microsoft.com/office/drawing/2014/main" id="{85AC079F-19E9-00A1-7347-DCD6C4FB02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599388"/>
              </p:ext>
            </p:extLst>
          </p:nvPr>
        </p:nvGraphicFramePr>
        <p:xfrm>
          <a:off x="1081215" y="1719648"/>
          <a:ext cx="9820206" cy="3516097"/>
        </p:xfrm>
        <a:graphic>
          <a:graphicData uri="http://schemas.openxmlformats.org/drawingml/2006/table">
            <a:tbl>
              <a:tblPr firstRow="1" bandRow="1">
                <a:tableStyleId>{306799F8-075E-4A3A-A7F6-7FBC6576F1A4}</a:tableStyleId>
              </a:tblPr>
              <a:tblGrid>
                <a:gridCol w="3273402">
                  <a:extLst>
                    <a:ext uri="{9D8B030D-6E8A-4147-A177-3AD203B41FA5}">
                      <a16:colId xmlns:a16="http://schemas.microsoft.com/office/drawing/2014/main" val="346096435"/>
                    </a:ext>
                  </a:extLst>
                </a:gridCol>
                <a:gridCol w="3273402">
                  <a:extLst>
                    <a:ext uri="{9D8B030D-6E8A-4147-A177-3AD203B41FA5}">
                      <a16:colId xmlns:a16="http://schemas.microsoft.com/office/drawing/2014/main" val="2603568814"/>
                    </a:ext>
                  </a:extLst>
                </a:gridCol>
                <a:gridCol w="3273402">
                  <a:extLst>
                    <a:ext uri="{9D8B030D-6E8A-4147-A177-3AD203B41FA5}">
                      <a16:colId xmlns:a16="http://schemas.microsoft.com/office/drawing/2014/main" val="4054697237"/>
                    </a:ext>
                  </a:extLst>
                </a:gridCol>
              </a:tblGrid>
              <a:tr h="498415"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Category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Percentage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8580453"/>
                  </a:ext>
                </a:extLst>
              </a:tr>
              <a:tr h="407795"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Equipment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30%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pl-PL" sz="2000" u="none" strike="noStrike" noProof="0" dirty="0">
                          <a:solidFill>
                            <a:srgbClr val="FFFFFF"/>
                          </a:solidFill>
                        </a:rPr>
                        <a:t> £</a:t>
                      </a:r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15,000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5645735"/>
                  </a:ext>
                </a:extLst>
              </a:tr>
              <a:tr h="1250571"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Marketing &amp; Brand Development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40%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pl-PL" sz="2000" u="none" strike="noStrike" noProof="0" dirty="0">
                          <a:solidFill>
                            <a:srgbClr val="FFFFFF"/>
                          </a:solidFill>
                        </a:rPr>
                        <a:t> £</a:t>
                      </a:r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20,000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7813434"/>
                  </a:ext>
                </a:extLst>
              </a:tr>
              <a:tr h="679658"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Hiring &amp;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20%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pl-PL" sz="2000" u="none" strike="noStrike" noProof="0" dirty="0">
                          <a:solidFill>
                            <a:srgbClr val="FFFFFF"/>
                          </a:solidFill>
                        </a:rPr>
                        <a:t> £</a:t>
                      </a:r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0870339"/>
                  </a:ext>
                </a:extLst>
              </a:tr>
              <a:tr h="679658"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Contigency Fund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10%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pl-PL" sz="2000" u="none" strike="noStrike" noProof="0" dirty="0">
                          <a:solidFill>
                            <a:srgbClr val="FFFFFF"/>
                          </a:solidFill>
                        </a:rPr>
                        <a:t> £</a:t>
                      </a:r>
                      <a:r>
                        <a:rPr lang="pl-PL" dirty="0">
                          <a:solidFill>
                            <a:srgbClr val="FFFFFF"/>
                          </a:solidFill>
                        </a:rPr>
                        <a:t>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6131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96587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27EC6-61A4-4CA2-925A-D9C31421C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3" descr="Obraz zawierający w pomieszczeniu, Szafki, Blat, zlew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60D1160E-13BA-B5EA-46D3-9F98B5A621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2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676090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27EC6-61A4-4CA2-925A-D9C31421C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3" descr="Obraz zawierający w pomieszczeniu, aranżacja wnętrz, półka, stół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DD7CE37A-9B58-4AC6-B19D-C4506F9347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703" b="16907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23735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EE4BD72B-4314-8B06-C156-568121D17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325" y="1332812"/>
            <a:ext cx="10026650" cy="1641476"/>
          </a:xfrm>
        </p:spPr>
        <p:txBody>
          <a:bodyPr/>
          <a:lstStyle/>
          <a:p>
            <a:r>
              <a:rPr lang="en-GB" sz="2400" dirty="0">
                <a:solidFill>
                  <a:schemeClr val="bg1"/>
                </a:solidFill>
                <a:latin typeface="Gabriola"/>
              </a:rPr>
              <a:t>  Together, lets create a place, that brings people back to the moments they hold Dear.  </a:t>
            </a:r>
            <a:r>
              <a:rPr lang="pl-PL" dirty="0">
                <a:solidFill>
                  <a:srgbClr val="FFFFFF"/>
                </a:solidFill>
              </a:rPr>
              <a:t>N</a:t>
            </a:r>
            <a:endParaRPr lang="pl-PL" dirty="0"/>
          </a:p>
        </p:txBody>
      </p:sp>
      <p:pic>
        <p:nvPicPr>
          <p:cNvPr id="5" name="Obraz 4" descr="Obraz zawierający tekst, Czcionka, książka, tabliczka przy drzwia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950222C-6385-1BEB-B28C-F17D2A8963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759" y="4037643"/>
            <a:ext cx="3371935" cy="12760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0E4FA2BC-883C-3A1A-5D31-13C43D2314D1}"/>
              </a:ext>
            </a:extLst>
          </p:cNvPr>
          <p:cNvSpPr txBox="1"/>
          <p:nvPr/>
        </p:nvSpPr>
        <p:spPr>
          <a:xfrm>
            <a:off x="2698750" y="3079749"/>
            <a:ext cx="6350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l-PL" dirty="0">
                <a:solidFill>
                  <a:schemeClr val="bg1"/>
                </a:solidFill>
              </a:rPr>
              <a:t>_____________________________________________________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33040237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le tekstowe 2">
            <a:extLst>
              <a:ext uri="{FF2B5EF4-FFF2-40B4-BE49-F238E27FC236}">
                <a16:creationId xmlns:a16="http://schemas.microsoft.com/office/drawing/2014/main" id="{2A58B79F-9B1B-B66F-82C3-793CFB626FFF}"/>
              </a:ext>
            </a:extLst>
          </p:cNvPr>
          <p:cNvSpPr txBox="1"/>
          <p:nvPr/>
        </p:nvSpPr>
        <p:spPr>
          <a:xfrm>
            <a:off x="218708" y="342277"/>
            <a:ext cx="11443283" cy="692497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solidFill>
                  <a:schemeClr val="bg1"/>
                </a:solidFill>
              </a:rPr>
              <a:t>REFERENCES:</a:t>
            </a:r>
            <a:br>
              <a:rPr lang="pl-PL" dirty="0">
                <a:solidFill>
                  <a:schemeClr val="bg1"/>
                </a:solidFill>
                <a:ea typeface="+mn-lt"/>
                <a:cs typeface="+mn-lt"/>
              </a:rPr>
            </a:br>
            <a:br>
              <a:rPr lang="pl-PL" dirty="0">
                <a:ea typeface="+mn-lt"/>
                <a:cs typeface="+mn-lt"/>
              </a:rPr>
            </a:b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Corporate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Finance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Institute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(2018). Return on Investment (ROI). [video]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https://www.youtube.com/watch?v=8QFflSc8L4c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[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02 Mar. 2025].</a:t>
            </a:r>
            <a:endParaRPr lang="pl-PL" sz="16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Gilmore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, J. and B. Joseph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Pine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(2002).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Differentiating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Hospitality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Operations via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Experiences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: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Why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Selling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Services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Is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Not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Enough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Cornell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Hotel and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Restaurant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Administration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Quarterly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, 43(3). doi: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https://doi.org/10.1177/0010880402433009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 [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: 01 Mar. 2025].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endParaRPr lang="pl-PL" sz="16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Harvard Business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Review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(2022). 6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Ways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to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Look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More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Confident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During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a Presentation. [video]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 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https://www.youtube.com/watch?v=ABGHZV4JajQ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[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02 Mar. 2025].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endParaRPr lang="pl-PL" sz="16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Just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Minding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My Business Media (2025). How to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Secure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Major Media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Coverage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&amp; Drive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Growth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 [video]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https://www.youtube.com/watch?v=HMTZnVDs5gI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 [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1 Mar. 2025].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endParaRPr lang="pl-PL" sz="16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Lee, W.K (2020). 7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Steps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In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Creating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A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Restaurant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Marketing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Strategy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To Get MORE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Customers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[video].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https://www.youtube.com/watch?v=i8rLLjGCh2g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[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1 Mar. 2025].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endParaRPr lang="pl-PL" sz="16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Pine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, B.J. and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Gilmore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, J.H. (1999). The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Experience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Economy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: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Work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Is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Theatre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&amp;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Every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Business a </a:t>
            </a:r>
            <a:r>
              <a:rPr lang="pl-PL" sz="160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Stage</a:t>
            </a:r>
            <a:r>
              <a:rPr lang="pl-PL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 Boston: Harvard Business School Press</a:t>
            </a:r>
            <a:r>
              <a:rPr lang="pl-PL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</a:t>
            </a:r>
            <a:br>
              <a:rPr lang="pl-PL" dirty="0">
                <a:ea typeface="+mn-lt"/>
                <a:cs typeface="+mn-lt"/>
              </a:rPr>
            </a:br>
            <a:endParaRPr lang="pl-PL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pl-PL" dirty="0">
              <a:solidFill>
                <a:schemeClr val="bg1"/>
              </a:solidFill>
            </a:endParaRPr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8808992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le tekstowe 4">
            <a:extLst>
              <a:ext uri="{FF2B5EF4-FFF2-40B4-BE49-F238E27FC236}">
                <a16:creationId xmlns:a16="http://schemas.microsoft.com/office/drawing/2014/main" id="{9DBFDD2D-0328-D767-769B-51B4B0512825}"/>
              </a:ext>
            </a:extLst>
          </p:cNvPr>
          <p:cNvSpPr txBox="1"/>
          <p:nvPr/>
        </p:nvSpPr>
        <p:spPr>
          <a:xfrm>
            <a:off x="238070" y="317428"/>
            <a:ext cx="11538511" cy="15696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Statista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(2025) ‘’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Customers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willing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to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pay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more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for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getting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excellent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service in the UK 2020-2024’’.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Available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at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: 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https://www.statista.com/statistics/1291591/customers-willing-to-pay-for-excellent-service-uk/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br>
              <a:rPr lang="pl-PL" sz="1600" dirty="0">
                <a:latin typeface="Times New Roman"/>
              </a:rPr>
            </a:b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[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Accessed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: 01 Mar. 2025].</a:t>
            </a:r>
            <a:br>
              <a:rPr lang="pl-PL" sz="1600" dirty="0">
                <a:latin typeface="Times New Roman"/>
              </a:rPr>
            </a:br>
            <a:endParaRPr lang="pl-PL" sz="16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Waknell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, P. (2020). The 3 Magic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Ingredients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of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Amazing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Presentations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| Phil WAKNELL |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TEDxSaclay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. [video] 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www.youtube.com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.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Available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at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: 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https://www.youtube.com/watch?v=yoD8RMq2OkU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 [</a:t>
            </a:r>
            <a:r>
              <a:rPr lang="pl-PL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Accessed</a:t>
            </a:r>
            <a:r>
              <a:rPr lang="pl-PL" sz="1600" dirty="0">
                <a:solidFill>
                  <a:schemeClr val="bg1"/>
                </a:solidFill>
                <a:latin typeface="Times New Roman"/>
                <a:cs typeface="Times New Roman"/>
              </a:rPr>
              <a:t>: 02 Mar. 2025</a:t>
            </a:r>
            <a:r>
              <a:rPr lang="pl-PL" sz="1600" dirty="0">
                <a:solidFill>
                  <a:schemeClr val="bg1"/>
                </a:solidFill>
              </a:rPr>
              <a:t>].</a:t>
            </a:r>
          </a:p>
        </p:txBody>
      </p:sp>
    </p:spTree>
    <p:extLst>
      <p:ext uri="{BB962C8B-B14F-4D97-AF65-F5344CB8AC3E}">
        <p14:creationId xmlns:p14="http://schemas.microsoft.com/office/powerpoint/2010/main" val="4139390279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Leaf">
      <a:dk1>
        <a:sysClr val="windowText" lastClr="000000"/>
      </a:dk1>
      <a:lt1>
        <a:sysClr val="window" lastClr="FFFFFF"/>
      </a:lt1>
      <a:dk2>
        <a:srgbClr val="732124"/>
      </a:dk2>
      <a:lt2>
        <a:srgbClr val="F0EDE5"/>
      </a:lt2>
      <a:accent1>
        <a:srgbClr val="D34817"/>
      </a:accent1>
      <a:accent2>
        <a:srgbClr val="A68D65"/>
      </a:accent2>
      <a:accent3>
        <a:srgbClr val="728377"/>
      </a:accent3>
      <a:accent4>
        <a:srgbClr val="B4797B"/>
      </a:accent4>
      <a:accent5>
        <a:srgbClr val="CE8439"/>
      </a:accent5>
      <a:accent6>
        <a:srgbClr val="CF3A2A"/>
      </a:accent6>
      <a:hlink>
        <a:srgbClr val="D06853"/>
      </a:hlink>
      <a:folHlink>
        <a:srgbClr val="B67779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Panoramiczny</PresentationFormat>
  <Slides>24</Slides>
  <Notes>0</Notes>
  <HiddenSlides>0</HiddenSlides>
  <ScaleCrop>false</ScaleCrop>
  <HeadingPairs>
    <vt:vector size="4" baseType="variant">
      <vt:variant>
        <vt:lpstr>Motyw</vt:lpstr>
      </vt:variant>
      <vt:variant>
        <vt:i4>1</vt:i4>
      </vt:variant>
      <vt:variant>
        <vt:lpstr>Tytuły slajdów</vt:lpstr>
      </vt:variant>
      <vt:variant>
        <vt:i4>24</vt:i4>
      </vt:variant>
    </vt:vector>
  </HeadingPairs>
  <TitlesOfParts>
    <vt:vector size="25" baseType="lpstr">
      <vt:lpstr>LeafVTI</vt:lpstr>
      <vt:lpstr>Prezentacja programu PowerPoint</vt:lpstr>
      <vt:lpstr>Prezentacja programu PowerPoint</vt:lpstr>
      <vt:lpstr> </vt:lpstr>
      <vt:lpstr>What is Nostalgia Café?</vt:lpstr>
      <vt:lpstr> ROOTED IN MEMORIES... </vt:lpstr>
      <vt:lpstr>Bringing the vision to life: Decor</vt:lpstr>
      <vt:lpstr>Bringing the vision to life: Product</vt:lpstr>
      <vt:lpstr>Bringing the vision to life: Branding</vt:lpstr>
      <vt:lpstr>Unique Selling Point:Capsule Desserts</vt:lpstr>
      <vt:lpstr>MARKET opportunity: </vt:lpstr>
      <vt:lpstr>The market demand: Why Invest?</vt:lpstr>
      <vt:lpstr>Marketing Strategy: </vt:lpstr>
      <vt:lpstr>Marketing Channels: Digital</vt:lpstr>
      <vt:lpstr>Marketing Channel: Traditional</vt:lpstr>
      <vt:lpstr>Prezentacja programu PowerPoint</vt:lpstr>
      <vt:lpstr>Prezentacja programu PowerPoint</vt:lpstr>
      <vt:lpstr>Catering Services, Growth, Cross Promotion &amp; Organic Marketing.</vt:lpstr>
      <vt:lpstr>Key Financial Highlight: Achieve £500,000 Valuation in 3 Years! </vt:lpstr>
      <vt:lpstr>Investment Allocation:</vt:lpstr>
      <vt:lpstr>Prezentacja programu PowerPoint</vt:lpstr>
      <vt:lpstr>Prezentacja programu PowerPoint</vt:lpstr>
      <vt:lpstr>  Together, lets create a place, that brings people back to the moments they hold Dear.  N</vt:lpstr>
      <vt:lpstr>Prezentacja programu PowerPoint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1091</cp:revision>
  <dcterms:created xsi:type="dcterms:W3CDTF">2025-02-28T19:03:52Z</dcterms:created>
  <dcterms:modified xsi:type="dcterms:W3CDTF">2025-03-03T19:31:54Z</dcterms:modified>
</cp:coreProperties>
</file>