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17F819-1386-0BE0-F0AC-487DC2233DC5}" v="708" dt="2019-11-11T19:03:17.573"/>
    <p1510:client id="{9D56CD90-BA07-4113-1B08-BD9F8B163673}" v="471" dt="2019-11-11T21:13:23.630"/>
    <p1510:client id="{D6134FA8-5E81-FD08-CF22-B83A9237E643}" v="106" dt="2019-11-11T20:46:24.532"/>
    <p1510:client id="{D97B0F05-3CC0-36DF-2D05-EE17159E9F30}" v="265" dt="2019-11-11T19:19:38.430"/>
    <p1510:client id="{E2C97FAB-6759-C105-B1C2-BFB4DB33694C}" v="592" dt="2019-11-11T20:36:29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24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99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649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611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247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269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23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1918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874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289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790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2124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2597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0548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424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3197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4265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703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706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  <p:sldLayoutId id="2147483759" r:id="rId15"/>
    <p:sldLayoutId id="2147483760" r:id="rId16"/>
    <p:sldLayoutId id="21474837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9418" y="609600"/>
            <a:ext cx="6223821" cy="3642851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Lev Vygotsky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9417" y="4365523"/>
            <a:ext cx="6223821" cy="179305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>
                <a:cs typeface="Calibri"/>
              </a:rPr>
              <a:t>By</a:t>
            </a:r>
          </a:p>
          <a:p>
            <a:pPr>
              <a:lnSpc>
                <a:spcPct val="90000"/>
              </a:lnSpc>
            </a:pPr>
            <a:r>
              <a:rPr lang="en-GB" sz="1600">
                <a:cs typeface="Calibri"/>
              </a:rPr>
              <a:t>Jamie Hardy</a:t>
            </a:r>
          </a:p>
          <a:p>
            <a:pPr>
              <a:lnSpc>
                <a:spcPct val="90000"/>
              </a:lnSpc>
            </a:pPr>
            <a:r>
              <a:rPr lang="en-GB" sz="1600">
                <a:cs typeface="Calibri"/>
              </a:rPr>
              <a:t>Kirstie Thomas</a:t>
            </a:r>
          </a:p>
          <a:p>
            <a:pPr>
              <a:lnSpc>
                <a:spcPct val="90000"/>
              </a:lnSpc>
            </a:pPr>
            <a:r>
              <a:rPr lang="en-GB" sz="1600">
                <a:cs typeface="Calibri"/>
              </a:rPr>
              <a:t>Jamie Lee Pyart</a:t>
            </a:r>
          </a:p>
          <a:p>
            <a:pPr>
              <a:lnSpc>
                <a:spcPct val="90000"/>
              </a:lnSpc>
            </a:pPr>
            <a:r>
              <a:rPr lang="en-GB" sz="1600">
                <a:cs typeface="Calibri"/>
              </a:rPr>
              <a:t>Laura Bevan</a:t>
            </a:r>
          </a:p>
        </p:txBody>
      </p:sp>
      <p:pic>
        <p:nvPicPr>
          <p:cNvPr id="4" name="Picture 4" descr="A person wearing a suit and tie smiling at the camera&#10;&#10;Description generated with very high confidence">
            <a:extLst>
              <a:ext uri="{FF2B5EF4-FFF2-40B4-BE49-F238E27FC236}">
                <a16:creationId xmlns:a16="http://schemas.microsoft.com/office/drawing/2014/main" xmlns="" id="{F7F51E07-E636-45E5-AD7A-41D76A97F6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734"/>
          <a:stretch/>
        </p:blipFill>
        <p:spPr>
          <a:xfrm>
            <a:off x="738834" y="620720"/>
            <a:ext cx="3791644" cy="560746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FFE09D7-292A-4360-8D0F-E60686711F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5785" y="564225"/>
            <a:ext cx="10416683" cy="50395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600">
                <a:cs typeface="Calibri"/>
              </a:rPr>
              <a:t>Lev Vygotsky was born in 1986.</a:t>
            </a:r>
          </a:p>
          <a:p>
            <a:r>
              <a:rPr lang="en-GB" sz="3600">
                <a:cs typeface="Calibri"/>
              </a:rPr>
              <a:t>He studied medicine at Moscow University.</a:t>
            </a:r>
          </a:p>
          <a:p>
            <a:r>
              <a:rPr lang="en-GB" sz="3600">
                <a:cs typeface="Calibri"/>
              </a:rPr>
              <a:t>Vygotsky focus was on child development</a:t>
            </a: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4677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grass, child, young, boy&#10;&#10;Description generated with very high confidence">
            <a:extLst>
              <a:ext uri="{FF2B5EF4-FFF2-40B4-BE49-F238E27FC236}">
                <a16:creationId xmlns:a16="http://schemas.microsoft.com/office/drawing/2014/main" xmlns="" id="{ECAD13CF-9351-4972-860D-D6A394FFDE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23" r="8464"/>
          <a:stretch/>
        </p:blipFill>
        <p:spPr>
          <a:xfrm>
            <a:off x="4818888" y="1"/>
            <a:ext cx="7373112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88B0A6-D972-4A3E-BBA8-40C86929B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446" y="2772852"/>
            <a:ext cx="5532822" cy="143754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5400"/>
              <a:t>Lev Vygotsky</a:t>
            </a:r>
            <a:br>
              <a:rPr lang="en-US" sz="5400"/>
            </a:br>
            <a:r>
              <a:rPr lang="en-US" sz="5400">
                <a:cs typeface="Calibri Light"/>
              </a:rPr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24962892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8A26205-F806-41F8-9E2C-5E843B4E5A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05374" y="901928"/>
            <a:ext cx="6896827" cy="51480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4170" indent="-344170"/>
            <a:r>
              <a:rPr lang="en-GB" sz="2800">
                <a:cs typeface="Calibri"/>
              </a:rPr>
              <a:t>Vygotsky theory is referred </a:t>
            </a:r>
            <a:r>
              <a:rPr lang="en-GB" sz="2800" err="1">
                <a:cs typeface="Calibri"/>
              </a:rPr>
              <a:t>socioculteral</a:t>
            </a:r>
            <a:r>
              <a:rPr lang="en-GB" sz="2800">
                <a:cs typeface="Calibri"/>
              </a:rPr>
              <a:t> theory.</a:t>
            </a:r>
          </a:p>
          <a:p>
            <a:pPr marL="344170" indent="-344170"/>
            <a:r>
              <a:rPr lang="en-GB" sz="2800">
                <a:cs typeface="Calibri"/>
              </a:rPr>
              <a:t>Vygotsky's theoretical framework is that social interaction plays a fundamental role in the development of cognition</a:t>
            </a:r>
          </a:p>
        </p:txBody>
      </p:sp>
    </p:spTree>
    <p:extLst>
      <p:ext uri="{BB962C8B-B14F-4D97-AF65-F5344CB8AC3E}">
        <p14:creationId xmlns:p14="http://schemas.microsoft.com/office/powerpoint/2010/main" val="2212641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xmlns="" id="{64BCE721-6BEB-4EA2-9F42-A0C6A1BDB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7155" y="1349996"/>
            <a:ext cx="7358331" cy="433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80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F26A76-61C9-4BE4-B5BC-94BE8DBD2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Reference list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DBAD06-CD77-4827-9E39-6A2842D78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091905"/>
            <a:ext cx="9905998" cy="3699295"/>
          </a:xfrm>
        </p:spPr>
        <p:txBody>
          <a:bodyPr/>
          <a:lstStyle/>
          <a:p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Crowley, k. (2014)  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child development a practical introduction. London: sage.</a:t>
            </a:r>
            <a:endParaRPr lang="en-US"/>
          </a:p>
          <a:p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Gray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, c. And 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Macblain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, s. (2012) Learning theories in childhood. </a:t>
            </a:r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London:sage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.</a:t>
            </a:r>
          </a:p>
          <a:p>
            <a:r>
              <a:rPr lang="en-GB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Zwozdiak-myers</a:t>
            </a:r>
            <a:r>
              <a:rPr lang="en-GB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Italics"/>
              </a:rPr>
              <a:t>, p. (2007) childhood and youth studies. Exeter: learning matters ltd.</a:t>
            </a: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Italics"/>
            </a:endParaRP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Italics"/>
            </a:endParaRP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Italics"/>
            </a:endParaRPr>
          </a:p>
        </p:txBody>
      </p:sp>
    </p:spTree>
    <p:extLst>
      <p:ext uri="{BB962C8B-B14F-4D97-AF65-F5344CB8AC3E}">
        <p14:creationId xmlns:p14="http://schemas.microsoft.com/office/powerpoint/2010/main" val="21376941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23</Words>
  <Application>Microsoft Office PowerPoint</Application>
  <PresentationFormat>Widescreen</PresentationFormat>
  <Paragraphs>17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Century Gothic</vt:lpstr>
      <vt:lpstr>Italics</vt:lpstr>
      <vt:lpstr>Mesh</vt:lpstr>
      <vt:lpstr>Lev Vygotsky</vt:lpstr>
      <vt:lpstr>PowerPoint Presentation</vt:lpstr>
      <vt:lpstr>Lev Vygotsky theory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Hudson</dc:creator>
  <cp:lastModifiedBy>Karen Hudson</cp:lastModifiedBy>
  <cp:revision>2</cp:revision>
  <dcterms:created xsi:type="dcterms:W3CDTF">2019-11-11T18:34:43Z</dcterms:created>
  <dcterms:modified xsi:type="dcterms:W3CDTF">2019-11-20T08:21:37Z</dcterms:modified>
</cp:coreProperties>
</file>