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9" r:id="rId3"/>
    <p:sldId id="262" r:id="rId4"/>
    <p:sldId id="260" r:id="rId5"/>
    <p:sldId id="263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88" d="100"/>
          <a:sy n="88" d="100"/>
        </p:scale>
        <p:origin x="72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905061-9F22-41C2-81E1-EAFD343C4E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</a:blip>
          <a:srcRect t="4421" b="643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A3844E6-D96A-41C1-870D-EE39760D7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2A92315-CB5C-4EB8-992E-4AA0C5DBC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D9313-AF25-4DDD-A8DA-C7B7F9102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>
            <a:normAutofit/>
          </a:bodyPr>
          <a:lstStyle/>
          <a:p>
            <a:r>
              <a:rPr lang="en-GB" dirty="0"/>
              <a:t>5 minute welsh demo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11BAC-E2CF-4D60-BD55-1E85FC33D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Lynda Westhead</a:t>
            </a:r>
          </a:p>
          <a:p>
            <a:pPr>
              <a:spcAft>
                <a:spcPts val="600"/>
              </a:spcAft>
            </a:pPr>
            <a:r>
              <a:rPr lang="en-GB" sz="1800" dirty="0"/>
              <a:t>1651402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FECA57-A5E2-44A8-96B6-A95724F80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DE04D-ED96-4A1A-AA20-E4BBEECBF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6D8CE3E-8596-4FB7-A9A6-0B18C146B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D78D154-D736-4782-853A-1EC344B8E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956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0D9B61-EA00-4562-A651-F8B4D170B7B5}"/>
              </a:ext>
            </a:extLst>
          </p:cNvPr>
          <p:cNvSpPr txBox="1"/>
          <p:nvPr/>
        </p:nvSpPr>
        <p:spPr>
          <a:xfrm>
            <a:off x="925620" y="891961"/>
            <a:ext cx="10389379" cy="53461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A1F362-304A-4174-9E1A-3E06E8F02000}"/>
              </a:ext>
            </a:extLst>
          </p:cNvPr>
          <p:cNvSpPr txBox="1"/>
          <p:nvPr/>
        </p:nvSpPr>
        <p:spPr>
          <a:xfrm>
            <a:off x="1228436" y="1163782"/>
            <a:ext cx="989214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rgbClr val="FF0000"/>
                </a:solidFill>
              </a:rPr>
              <a:t>Beth </a:t>
            </a:r>
            <a:r>
              <a:rPr lang="en-GB" sz="5400" b="1" dirty="0" err="1">
                <a:solidFill>
                  <a:srgbClr val="FF0000"/>
                </a:solidFill>
              </a:rPr>
              <a:t>yw’r</a:t>
            </a:r>
            <a:r>
              <a:rPr lang="en-GB" sz="5400" b="1" dirty="0">
                <a:solidFill>
                  <a:srgbClr val="FF0000"/>
                </a:solidFill>
              </a:rPr>
              <a:t> </a:t>
            </a:r>
            <a:r>
              <a:rPr lang="en-GB" sz="5400" b="1" dirty="0" err="1">
                <a:solidFill>
                  <a:srgbClr val="FF0000"/>
                </a:solidFill>
              </a:rPr>
              <a:t>dyddiad</a:t>
            </a:r>
            <a:r>
              <a:rPr lang="en-GB" sz="5400" b="1" dirty="0">
                <a:solidFill>
                  <a:srgbClr val="FF0000"/>
                </a:solidFill>
              </a:rPr>
              <a:t> </a:t>
            </a:r>
            <a:r>
              <a:rPr lang="en-GB" sz="5400" b="1" dirty="0" err="1">
                <a:solidFill>
                  <a:srgbClr val="FF0000"/>
                </a:solidFill>
              </a:rPr>
              <a:t>heddiw</a:t>
            </a:r>
            <a:r>
              <a:rPr lang="en-GB" sz="5400" b="1" dirty="0">
                <a:solidFill>
                  <a:srgbClr val="FF0000"/>
                </a:solidFill>
              </a:rPr>
              <a:t>?</a:t>
            </a:r>
          </a:p>
          <a:p>
            <a:pPr algn="ctr"/>
            <a:endParaRPr lang="en-GB" sz="5400" b="1" dirty="0">
              <a:latin typeface="Arial Rounded MT Bold" panose="020F0704030504030204" pitchFamily="34" charset="0"/>
            </a:endParaRPr>
          </a:p>
          <a:p>
            <a:pPr algn="ctr"/>
            <a:endParaRPr lang="en-GB" sz="4800" b="1" dirty="0">
              <a:latin typeface="Arial Rounded MT Bold" panose="020F0704030504030204" pitchFamily="34" charset="0"/>
            </a:endParaRPr>
          </a:p>
          <a:p>
            <a:pPr algn="ctr"/>
            <a:r>
              <a:rPr lang="en-GB" sz="4400" b="1" dirty="0">
                <a:latin typeface="Arial Rounded MT Bold" panose="020F0704030504030204" pitchFamily="34" charset="0"/>
              </a:rPr>
              <a:t>Tuesday February 25</a:t>
            </a:r>
            <a:r>
              <a:rPr lang="en-GB" sz="4400" b="1" baseline="30000" dirty="0">
                <a:latin typeface="Arial Rounded MT Bold" panose="020F0704030504030204" pitchFamily="34" charset="0"/>
              </a:rPr>
              <a:t>th</a:t>
            </a:r>
            <a:endParaRPr lang="en-GB" sz="4800" b="1" dirty="0">
              <a:latin typeface="Arial Rounded MT Bold" panose="020F0704030504030204" pitchFamily="34" charset="0"/>
            </a:endParaRPr>
          </a:p>
          <a:p>
            <a:pPr algn="ctr"/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Dydd</a:t>
            </a:r>
            <a:r>
              <a:rPr lang="en-GB" sz="4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Mawrth</a:t>
            </a:r>
            <a:r>
              <a:rPr lang="en-GB" sz="4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Chwefror</a:t>
            </a:r>
            <a:r>
              <a:rPr lang="en-GB" sz="4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y </a:t>
            </a:r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pumed</a:t>
            </a:r>
            <a:r>
              <a:rPr lang="en-GB" sz="4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ar</a:t>
            </a:r>
            <a:r>
              <a:rPr lang="en-GB" sz="4400" b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b="1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hugain</a:t>
            </a:r>
            <a:endParaRPr lang="en-GB" sz="4400" b="1" dirty="0">
              <a:solidFill>
                <a:srgbClr val="00B05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C14B5A-E971-49A0-A4F0-801163937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2297" y="1908402"/>
            <a:ext cx="3933145" cy="171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97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E6D892-DF03-4C7F-829C-2E2A8AB23972}"/>
              </a:ext>
            </a:extLst>
          </p:cNvPr>
          <p:cNvSpPr txBox="1"/>
          <p:nvPr/>
        </p:nvSpPr>
        <p:spPr>
          <a:xfrm>
            <a:off x="429986" y="783771"/>
            <a:ext cx="11250385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Arial Rounded MT Bold" panose="020F0704030504030204" pitchFamily="34" charset="0"/>
              </a:rPr>
              <a:t>Miss Westhead y </a:t>
            </a:r>
            <a:r>
              <a:rPr lang="en-GB" sz="5400" dirty="0" err="1">
                <a:latin typeface="Arial Rounded MT Bold" panose="020F0704030504030204" pitchFamily="34" charset="0"/>
              </a:rPr>
              <a:t>dwi</a:t>
            </a:r>
            <a:r>
              <a:rPr lang="en-GB" sz="5400" dirty="0">
                <a:latin typeface="Arial Rounded MT Bold" panose="020F0704030504030204" pitchFamily="34" charset="0"/>
              </a:rPr>
              <a:t>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1D28C-B8E7-4236-AE98-C593DC4E4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5457" y="2100943"/>
            <a:ext cx="5045529" cy="34453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0E6B4A-C01D-4411-BFE9-09D22D3B5475}"/>
              </a:ext>
            </a:extLst>
          </p:cNvPr>
          <p:cNvSpPr txBox="1"/>
          <p:nvPr/>
        </p:nvSpPr>
        <p:spPr>
          <a:xfrm>
            <a:off x="2841171" y="5812971"/>
            <a:ext cx="6068786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 Rounded MT Bold" panose="020F0704030504030204" pitchFamily="34" charset="0"/>
              </a:rPr>
              <a:t>Beth </a:t>
            </a:r>
            <a:r>
              <a:rPr lang="en-GB" sz="4400" dirty="0" err="1">
                <a:latin typeface="Arial Rounded MT Bold" panose="020F0704030504030204" pitchFamily="34" charset="0"/>
              </a:rPr>
              <a:t>yw</a:t>
            </a:r>
            <a:r>
              <a:rPr lang="en-GB" sz="4400" dirty="0">
                <a:latin typeface="Arial Rounded MT Bold" panose="020F0704030504030204" pitchFamily="34" charset="0"/>
              </a:rPr>
              <a:t> </a:t>
            </a:r>
            <a:r>
              <a:rPr lang="en-GB" sz="4400" dirty="0" err="1">
                <a:latin typeface="Arial Rounded MT Bold" panose="020F0704030504030204" pitchFamily="34" charset="0"/>
              </a:rPr>
              <a:t>dy</a:t>
            </a:r>
            <a:r>
              <a:rPr lang="en-GB" sz="4400" dirty="0">
                <a:latin typeface="Arial Rounded MT Bold" panose="020F0704030504030204" pitchFamily="34" charset="0"/>
              </a:rPr>
              <a:t> </a:t>
            </a:r>
            <a:r>
              <a:rPr lang="en-GB" sz="4400" dirty="0" err="1">
                <a:latin typeface="Arial Rounded MT Bold" panose="020F0704030504030204" pitchFamily="34" charset="0"/>
              </a:rPr>
              <a:t>enw</a:t>
            </a:r>
            <a:r>
              <a:rPr lang="en-GB" sz="4400" dirty="0">
                <a:latin typeface="Arial Rounded MT Bold" panose="020F0704030504030204" pitchFamily="34" charset="0"/>
              </a:rPr>
              <a:t> di?</a:t>
            </a:r>
          </a:p>
        </p:txBody>
      </p:sp>
    </p:spTree>
    <p:extLst>
      <p:ext uri="{BB962C8B-B14F-4D97-AF65-F5344CB8AC3E}">
        <p14:creationId xmlns:p14="http://schemas.microsoft.com/office/powerpoint/2010/main" val="1386057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03CA91-4F3D-47E9-BD2F-033F4ABEB742}"/>
              </a:ext>
            </a:extLst>
          </p:cNvPr>
          <p:cNvSpPr txBox="1"/>
          <p:nvPr/>
        </p:nvSpPr>
        <p:spPr>
          <a:xfrm>
            <a:off x="897571" y="819033"/>
            <a:ext cx="10524014" cy="53237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B923BC-2BE8-4594-A2EE-8E4B8AA5E70A}"/>
              </a:ext>
            </a:extLst>
          </p:cNvPr>
          <p:cNvSpPr txBox="1"/>
          <p:nvPr/>
        </p:nvSpPr>
        <p:spPr>
          <a:xfrm>
            <a:off x="2019300" y="1213757"/>
            <a:ext cx="77560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Ble</a:t>
            </a:r>
            <a:r>
              <a:rPr lang="en-GB" sz="4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wyt</a:t>
            </a:r>
            <a:r>
              <a:rPr lang="en-GB" sz="4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ti’n</a:t>
            </a:r>
            <a:r>
              <a:rPr lang="en-GB" sz="4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4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byw</a:t>
            </a:r>
            <a:r>
              <a:rPr lang="en-GB" sz="4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8C8711-6300-48B6-8304-D5242BEB4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5357" y="2242457"/>
            <a:ext cx="6721930" cy="2879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335208-4693-43D1-96FB-4D7E9BA3FBCB}"/>
              </a:ext>
            </a:extLst>
          </p:cNvPr>
          <p:cNvSpPr txBox="1"/>
          <p:nvPr/>
        </p:nvSpPr>
        <p:spPr>
          <a:xfrm>
            <a:off x="3282043" y="5426529"/>
            <a:ext cx="533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Dwi’n</a:t>
            </a:r>
            <a:r>
              <a:rPr lang="en-GB" sz="36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byw</a:t>
            </a:r>
            <a:r>
              <a:rPr lang="en-GB" sz="36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3600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yn</a:t>
            </a:r>
            <a:r>
              <a:rPr lang="en-GB" sz="36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1659494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AD6AB6-4A2C-4626-B983-221C0F1E1E02}"/>
              </a:ext>
            </a:extLst>
          </p:cNvPr>
          <p:cNvSpPr txBox="1"/>
          <p:nvPr/>
        </p:nvSpPr>
        <p:spPr>
          <a:xfrm>
            <a:off x="854529" y="527957"/>
            <a:ext cx="10444842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Sut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wyt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ti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heddiw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40655-5876-4A2B-B4BE-B5335740D6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398" y="1853667"/>
            <a:ext cx="2582774" cy="41824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5DE6FC-A424-443A-BC50-C1A90B35D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6408" y="1853665"/>
            <a:ext cx="2582774" cy="4182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081E00-6CD5-478D-B799-C13F9DB02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0457" y="1853665"/>
            <a:ext cx="2830286" cy="41824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08AC896-4E58-4A9A-8580-D13165E8D0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6604" y="1853664"/>
            <a:ext cx="2943226" cy="418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84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DB4479-D8E9-4944-8361-FB7F123990A7}"/>
              </a:ext>
            </a:extLst>
          </p:cNvPr>
          <p:cNvSpPr txBox="1"/>
          <p:nvPr/>
        </p:nvSpPr>
        <p:spPr>
          <a:xfrm>
            <a:off x="841472" y="863912"/>
            <a:ext cx="10479137" cy="519468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60503F-9FBF-41E5-9139-74A61FFADB67}"/>
              </a:ext>
            </a:extLst>
          </p:cNvPr>
          <p:cNvSpPr txBox="1"/>
          <p:nvPr/>
        </p:nvSpPr>
        <p:spPr>
          <a:xfrm>
            <a:off x="1632857" y="1317171"/>
            <a:ext cx="92691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Faint </a:t>
            </a:r>
            <a:r>
              <a:rPr lang="en-GB" sz="72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ydy</a:t>
            </a:r>
            <a:r>
              <a:rPr lang="en-GB" sz="72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72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d’oed</a:t>
            </a:r>
            <a:r>
              <a:rPr lang="en-GB" sz="72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45797C-5EEF-4ABC-8A0E-0CAB853E53DC}"/>
              </a:ext>
            </a:extLst>
          </p:cNvPr>
          <p:cNvSpPr txBox="1"/>
          <p:nvPr/>
        </p:nvSpPr>
        <p:spPr>
          <a:xfrm>
            <a:off x="2743200" y="3080657"/>
            <a:ext cx="61994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Arial Rounded MT Bold" panose="020F0704030504030204" pitchFamily="34" charset="0"/>
              </a:rPr>
              <a:t>Dwi’n</a:t>
            </a:r>
            <a:r>
              <a:rPr lang="en-GB" sz="4000" dirty="0">
                <a:latin typeface="Arial Rounded MT Bold" panose="020F0704030504030204" pitchFamily="34" charset="0"/>
              </a:rPr>
              <a:t> </a:t>
            </a:r>
            <a:r>
              <a:rPr lang="en-GB" sz="4000" dirty="0" err="1">
                <a:latin typeface="Arial Rounded MT Bold" panose="020F0704030504030204" pitchFamily="34" charset="0"/>
              </a:rPr>
              <a:t>pedwar</a:t>
            </a:r>
            <a:r>
              <a:rPr lang="en-GB" sz="4000" dirty="0">
                <a:latin typeface="Arial Rounded MT Bold" panose="020F0704030504030204" pitchFamily="34" charset="0"/>
              </a:rPr>
              <a:t> </a:t>
            </a:r>
            <a:r>
              <a:rPr lang="en-GB" sz="4000" dirty="0" err="1">
                <a:latin typeface="Arial Rounded MT Bold" panose="020F0704030504030204" pitchFamily="34" charset="0"/>
              </a:rPr>
              <a:t>deg</a:t>
            </a:r>
            <a:r>
              <a:rPr lang="en-GB" sz="4000" dirty="0">
                <a:latin typeface="Arial Rounded MT Bold" panose="020F0704030504030204" pitchFamily="34" charset="0"/>
              </a:rPr>
              <a:t> </a:t>
            </a:r>
            <a:r>
              <a:rPr lang="en-GB" sz="4000" dirty="0" err="1">
                <a:latin typeface="Arial Rounded MT Bold" panose="020F0704030504030204" pitchFamily="34" charset="0"/>
              </a:rPr>
              <a:t>oed</a:t>
            </a:r>
            <a:r>
              <a:rPr lang="en-GB" sz="4000" dirty="0">
                <a:latin typeface="Arial Rounded MT Bold" panose="020F0704030504030204" pitchFamily="34" charset="0"/>
              </a:rPr>
              <a:t>!!!!!!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E3A804-3448-4F3C-B4E7-B389F8553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1926" y="3685451"/>
            <a:ext cx="3381375" cy="21336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CDDE1D7-465F-4567-B336-7BE500E8C6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79" y="3910692"/>
            <a:ext cx="2295525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230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E5DC90-2436-4221-99BF-F01BFA7E330D}"/>
              </a:ext>
            </a:extLst>
          </p:cNvPr>
          <p:cNvSpPr txBox="1"/>
          <p:nvPr/>
        </p:nvSpPr>
        <p:spPr>
          <a:xfrm>
            <a:off x="1110343" y="800100"/>
            <a:ext cx="101944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Maen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amser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mynd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Arial Rounded MT Bold" panose="020F0704030504030204" pitchFamily="34" charset="0"/>
              </a:rPr>
              <a:t>adref</a:t>
            </a:r>
            <a:r>
              <a:rPr lang="en-GB" sz="66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187B34-D62A-4CE0-99E0-D034B9EC2B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0475" y="2469696"/>
            <a:ext cx="4591050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5790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60</Words>
  <Application>Microsoft Office PowerPoint</Application>
  <PresentationFormat>Widescreen</PresentationFormat>
  <Paragraphs>16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 Rounded MT Bold</vt:lpstr>
      <vt:lpstr>Century Gothic</vt:lpstr>
      <vt:lpstr>Garamond</vt:lpstr>
      <vt:lpstr>Savon</vt:lpstr>
      <vt:lpstr>5 minute welsh demo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 minute welsh demo</dc:title>
  <dc:creator>simon ahearne</dc:creator>
  <cp:lastModifiedBy>simon ahearne</cp:lastModifiedBy>
  <cp:revision>10</cp:revision>
  <dcterms:created xsi:type="dcterms:W3CDTF">2020-02-24T21:28:55Z</dcterms:created>
  <dcterms:modified xsi:type="dcterms:W3CDTF">2020-02-24T23:14:40Z</dcterms:modified>
</cp:coreProperties>
</file>