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sldIdLst>
    <p:sldId id="256" r:id="rId2"/>
    <p:sldId id="257" r:id="rId3"/>
    <p:sldId id="259" r:id="rId4"/>
    <p:sldId id="260" r:id="rId5"/>
    <p:sldId id="265" r:id="rId6"/>
    <p:sldId id="266" r:id="rId7"/>
    <p:sldId id="273" r:id="rId8"/>
    <p:sldId id="262" r:id="rId9"/>
    <p:sldId id="263" r:id="rId10"/>
    <p:sldId id="268" r:id="rId11"/>
    <p:sldId id="269" r:id="rId12"/>
    <p:sldId id="270" r:id="rId13"/>
    <p:sldId id="271" r:id="rId14"/>
    <p:sldId id="272" r:id="rId15"/>
    <p:sldId id="267" r:id="rId16"/>
    <p:sldId id="274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BFB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6C827D-18CD-EDD3-AC38-9BB1A975E698}" v="11" dt="2025-11-26T15:39:41.742"/>
    <p1510:client id="{342FF345-FA4D-0E54-BCC5-672ADA2E9AB4}" v="2371" dt="2025-11-26T01:15:15.406"/>
    <p1510:client id="{4235D52F-7764-FB08-10AE-4F1C26BA029A}" v="76" dt="2025-11-26T01:52:12.700"/>
    <p1510:client id="{6B58E91A-E05F-270D-A0B5-F39757E41C61}" v="280" dt="2025-11-26T12:13:27.759"/>
    <p1510:client id="{B1233466-8A02-DE8F-25B9-DBED10B3A88A}" v="910" dt="2025-11-24T23:57:25.0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ky Thomas (2515016)" userId="S::2515016@student.uwtsd.ac.uk::febf747a-9a45-4212-8bd6-9733a69ce304" providerId="AD" clId="Web-{B1233466-8A02-DE8F-25B9-DBED10B3A88A}"/>
    <pc:docChg chg="addSld delSld modSld">
      <pc:chgData name="Nicky Thomas (2515016)" userId="S::2515016@student.uwtsd.ac.uk::febf747a-9a45-4212-8bd6-9733a69ce304" providerId="AD" clId="Web-{B1233466-8A02-DE8F-25B9-DBED10B3A88A}" dt="2025-11-24T23:57:25.068" v="607" actId="1076"/>
      <pc:docMkLst>
        <pc:docMk/>
      </pc:docMkLst>
      <pc:sldChg chg="addSp delSp modSp add replId addAnim delAnim">
        <pc:chgData name="Nicky Thomas (2515016)" userId="S::2515016@student.uwtsd.ac.uk::febf747a-9a45-4212-8bd6-9733a69ce304" providerId="AD" clId="Web-{B1233466-8A02-DE8F-25B9-DBED10B3A88A}" dt="2025-11-24T22:27:32.268" v="343"/>
        <pc:sldMkLst>
          <pc:docMk/>
          <pc:sldMk cId="3123172062" sldId="259"/>
        </pc:sldMkLst>
        <pc:spChg chg="add mod">
          <ac:chgData name="Nicky Thomas (2515016)" userId="S::2515016@student.uwtsd.ac.uk::febf747a-9a45-4212-8bd6-9733a69ce304" providerId="AD" clId="Web-{B1233466-8A02-DE8F-25B9-DBED10B3A88A}" dt="2025-11-24T21:59:04.240" v="50" actId="1076"/>
          <ac:spMkLst>
            <pc:docMk/>
            <pc:sldMk cId="3123172062" sldId="259"/>
            <ac:spMk id="4" creationId="{E998A472-252C-7A1B-6004-FDCE5DFD09D0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2:25:19.640" v="326" actId="20577"/>
          <ac:spMkLst>
            <pc:docMk/>
            <pc:sldMk cId="3123172062" sldId="259"/>
            <ac:spMk id="17" creationId="{A4425BA2-5D8C-CB27-B69E-150F26EE21C3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2:25:15.046" v="325" actId="20577"/>
          <ac:spMkLst>
            <pc:docMk/>
            <pc:sldMk cId="3123172062" sldId="259"/>
            <ac:spMk id="21" creationId="{6B699B35-6998-761D-531B-20E1C386D84E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2:25:23.437" v="327" actId="20577"/>
          <ac:spMkLst>
            <pc:docMk/>
            <pc:sldMk cId="3123172062" sldId="259"/>
            <ac:spMk id="22" creationId="{ADB1A38D-1BCC-0BE8-BF5A-C7185030DB2A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2:25:26.734" v="328" actId="20577"/>
          <ac:spMkLst>
            <pc:docMk/>
            <pc:sldMk cId="3123172062" sldId="259"/>
            <ac:spMk id="23" creationId="{66EFF995-C878-026F-F9E9-F19F6D396AF4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2:25:32.422" v="330" actId="20577"/>
          <ac:spMkLst>
            <pc:docMk/>
            <pc:sldMk cId="3123172062" sldId="259"/>
            <ac:spMk id="24" creationId="{A359B513-05DC-207E-25CF-018B0061E0D5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2:26:16.220" v="334" actId="20577"/>
          <ac:spMkLst>
            <pc:docMk/>
            <pc:sldMk cId="3123172062" sldId="259"/>
            <ac:spMk id="25" creationId="{F4F6D748-A88B-3D6E-9D3F-4C3E6E298B88}"/>
          </ac:spMkLst>
        </pc:spChg>
        <pc:picChg chg="add mod">
          <ac:chgData name="Nicky Thomas (2515016)" userId="S::2515016@student.uwtsd.ac.uk::febf747a-9a45-4212-8bd6-9733a69ce304" providerId="AD" clId="Web-{B1233466-8A02-DE8F-25B9-DBED10B3A88A}" dt="2025-11-24T22:07:35.104" v="112" actId="1076"/>
          <ac:picMkLst>
            <pc:docMk/>
            <pc:sldMk cId="3123172062" sldId="259"/>
            <ac:picMk id="5" creationId="{2F2A8AC6-2251-C596-5682-8CB4E92B2A85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2:23:08.761" v="300" actId="1076"/>
          <ac:picMkLst>
            <pc:docMk/>
            <pc:sldMk cId="3123172062" sldId="259"/>
            <ac:picMk id="11" creationId="{82C9D8E2-85B6-2619-867F-A037BF505599}"/>
          </ac:picMkLst>
        </pc:picChg>
        <pc:picChg chg="add mod ord">
          <ac:chgData name="Nicky Thomas (2515016)" userId="S::2515016@student.uwtsd.ac.uk::febf747a-9a45-4212-8bd6-9733a69ce304" providerId="AD" clId="Web-{B1233466-8A02-DE8F-25B9-DBED10B3A88A}" dt="2025-11-24T22:00:14.134" v="57" actId="1076"/>
          <ac:picMkLst>
            <pc:docMk/>
            <pc:sldMk cId="3123172062" sldId="259"/>
            <ac:picMk id="12" creationId="{E1907684-4FF3-0467-5D7C-C03887E263BE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2:02:00.713" v="59" actId="1076"/>
          <ac:picMkLst>
            <pc:docMk/>
            <pc:sldMk cId="3123172062" sldId="259"/>
            <ac:picMk id="13" creationId="{AEBB7DE9-40E0-8676-BB01-7F40C1647C2C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1:59:13.382" v="52" actId="1076"/>
          <ac:picMkLst>
            <pc:docMk/>
            <pc:sldMk cId="3123172062" sldId="259"/>
            <ac:picMk id="14" creationId="{7353E906-D9FC-D32A-C5B7-D66DB3F442E9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2:04:08.826" v="69" actId="1076"/>
          <ac:picMkLst>
            <pc:docMk/>
            <pc:sldMk cId="3123172062" sldId="259"/>
            <ac:picMk id="16" creationId="{06449C45-7308-085C-9F52-9EE1CFFF0461}"/>
          </ac:picMkLst>
        </pc:picChg>
      </pc:sldChg>
      <pc:sldChg chg="addSp delSp modSp new mod setBg">
        <pc:chgData name="Nicky Thomas (2515016)" userId="S::2515016@student.uwtsd.ac.uk::febf747a-9a45-4212-8bd6-9733a69ce304" providerId="AD" clId="Web-{B1233466-8A02-DE8F-25B9-DBED10B3A88A}" dt="2025-11-24T23:29:38.635" v="601" actId="20577"/>
        <pc:sldMkLst>
          <pc:docMk/>
          <pc:sldMk cId="2455981740" sldId="260"/>
        </pc:sldMkLst>
        <pc:spChg chg="mod">
          <ac:chgData name="Nicky Thomas (2515016)" userId="S::2515016@student.uwtsd.ac.uk::febf747a-9a45-4212-8bd6-9733a69ce304" providerId="AD" clId="Web-{B1233466-8A02-DE8F-25B9-DBED10B3A88A}" dt="2025-11-24T23:29:38.635" v="601" actId="20577"/>
          <ac:spMkLst>
            <pc:docMk/>
            <pc:sldMk cId="2455981740" sldId="260"/>
            <ac:spMk id="2" creationId="{8F31B1B5-323F-9EFA-947A-8BD08CF3B989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4:08.137" v="527" actId="14100"/>
          <ac:spMkLst>
            <pc:docMk/>
            <pc:sldMk cId="2455981740" sldId="260"/>
            <ac:spMk id="25" creationId="{8DDFBA31-8DE8-2617-AFF7-CEE01FD807A1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2:32.274" v="507" actId="20577"/>
          <ac:spMkLst>
            <pc:docMk/>
            <pc:sldMk cId="2455981740" sldId="260"/>
            <ac:spMk id="26" creationId="{1E0A2994-8A11-4CB6-C53B-2591E5BB9D1B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3:04.165" v="515" actId="1076"/>
          <ac:spMkLst>
            <pc:docMk/>
            <pc:sldMk cId="2455981740" sldId="260"/>
            <ac:spMk id="29" creationId="{6D89B05D-F9A2-DB3F-C06C-741ED4347F66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4:36.467" v="532" actId="14100"/>
          <ac:spMkLst>
            <pc:docMk/>
            <pc:sldMk cId="2455981740" sldId="260"/>
            <ac:spMk id="32" creationId="{EE7A1618-75FE-256F-67D4-621E2B3AFDD2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5:10.735" v="540" actId="20577"/>
          <ac:spMkLst>
            <pc:docMk/>
            <pc:sldMk cId="2455981740" sldId="260"/>
            <ac:spMk id="33" creationId="{1D010023-54CB-F189-9277-A4C672196BEF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5:31.674" v="546" actId="20577"/>
          <ac:spMkLst>
            <pc:docMk/>
            <pc:sldMk cId="2455981740" sldId="260"/>
            <ac:spMk id="34" creationId="{1716F0B5-4586-13EB-389F-215AA54F89B5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6:34.348" v="557" actId="20577"/>
          <ac:spMkLst>
            <pc:docMk/>
            <pc:sldMk cId="2455981740" sldId="260"/>
            <ac:spMk id="36" creationId="{9E5D649F-1757-5D58-EBB3-2037F08A5D5F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7:19.944" v="565" actId="20577"/>
          <ac:spMkLst>
            <pc:docMk/>
            <pc:sldMk cId="2455981740" sldId="260"/>
            <ac:spMk id="37" creationId="{DB7E58F0-E17F-BBE6-849C-EAD8AC81598E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7:44.726" v="569" actId="14100"/>
          <ac:spMkLst>
            <pc:docMk/>
            <pc:sldMk cId="2455981740" sldId="260"/>
            <ac:spMk id="38" creationId="{9FF00DA8-9A0D-41D1-B3CC-39C078594145}"/>
          </ac:spMkLst>
        </pc:spChg>
        <pc:spChg chg="add mod">
          <ac:chgData name="Nicky Thomas (2515016)" userId="S::2515016@student.uwtsd.ac.uk::febf747a-9a45-4212-8bd6-9733a69ce304" providerId="AD" clId="Web-{B1233466-8A02-DE8F-25B9-DBED10B3A88A}" dt="2025-11-24T23:29:10.041" v="585" actId="1076"/>
          <ac:spMkLst>
            <pc:docMk/>
            <pc:sldMk cId="2455981740" sldId="260"/>
            <ac:spMk id="40" creationId="{EC7FE62B-86CB-242A-2B22-89D7316DDD82}"/>
          </ac:spMkLst>
        </pc:spChg>
        <pc:picChg chg="add mod">
          <ac:chgData name="Nicky Thomas (2515016)" userId="S::2515016@student.uwtsd.ac.uk::febf747a-9a45-4212-8bd6-9733a69ce304" providerId="AD" clId="Web-{B1233466-8A02-DE8F-25B9-DBED10B3A88A}" dt="2025-11-24T23:19:42.772" v="469" actId="1076"/>
          <ac:picMkLst>
            <pc:docMk/>
            <pc:sldMk cId="2455981740" sldId="260"/>
            <ac:picMk id="3" creationId="{556DA9D4-2DBA-2576-1055-26D3BD668F9C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3:49.261" v="524" actId="14100"/>
          <ac:picMkLst>
            <pc:docMk/>
            <pc:sldMk cId="2455981740" sldId="260"/>
            <ac:picMk id="4" creationId="{046303A5-C671-62C2-1B99-3B6F92FF9FA7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0:00.147" v="473" actId="1076"/>
          <ac:picMkLst>
            <pc:docMk/>
            <pc:sldMk cId="2455981740" sldId="260"/>
            <ac:picMk id="8" creationId="{E8B53AD8-0A7E-FD90-31D1-7A07A574AFFF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19:54.131" v="471" actId="1076"/>
          <ac:picMkLst>
            <pc:docMk/>
            <pc:sldMk cId="2455981740" sldId="260"/>
            <ac:picMk id="12" creationId="{BDAB8F51-573A-E934-62E6-BDF15CC8A2CC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1:17.539" v="493" actId="14100"/>
          <ac:picMkLst>
            <pc:docMk/>
            <pc:sldMk cId="2455981740" sldId="260"/>
            <ac:picMk id="13" creationId="{9E21671A-E2FA-50D9-3017-8F4E9A4AE8BE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1:02.101" v="490" actId="1076"/>
          <ac:picMkLst>
            <pc:docMk/>
            <pc:sldMk cId="2455981740" sldId="260"/>
            <ac:picMk id="18" creationId="{428A3ADB-8D62-251B-981C-BA52F2B12FF9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0:44.444" v="484" actId="1076"/>
          <ac:picMkLst>
            <pc:docMk/>
            <pc:sldMk cId="2455981740" sldId="260"/>
            <ac:picMk id="19" creationId="{2C101EB7-B37A-D0FD-C308-50140B0A9E76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0:50.429" v="486" actId="1076"/>
          <ac:picMkLst>
            <pc:docMk/>
            <pc:sldMk cId="2455981740" sldId="260"/>
            <ac:picMk id="20" creationId="{95D9649F-6412-B5E5-3D67-4596EA096776}"/>
          </ac:picMkLst>
        </pc:picChg>
        <pc:picChg chg="add mod">
          <ac:chgData name="Nicky Thomas (2515016)" userId="S::2515016@student.uwtsd.ac.uk::febf747a-9a45-4212-8bd6-9733a69ce304" providerId="AD" clId="Web-{B1233466-8A02-DE8F-25B9-DBED10B3A88A}" dt="2025-11-24T23:20:29.944" v="481" actId="1076"/>
          <ac:picMkLst>
            <pc:docMk/>
            <pc:sldMk cId="2455981740" sldId="260"/>
            <ac:picMk id="24" creationId="{0F982860-A501-B96E-B77D-68B4C1F67680}"/>
          </ac:picMkLst>
        </pc:picChg>
      </pc:sldChg>
    </pc:docChg>
  </pc:docChgLst>
  <pc:docChgLst>
    <pc:chgData name="Nicky Thomas (2515016)" userId="S::2515016@student.uwtsd.ac.uk::febf747a-9a45-4212-8bd6-9733a69ce304" providerId="AD" clId="Web-{4235D52F-7764-FB08-10AE-4F1C26BA029A}"/>
    <pc:docChg chg="modSld">
      <pc:chgData name="Nicky Thomas (2515016)" userId="S::2515016@student.uwtsd.ac.uk::febf747a-9a45-4212-8bd6-9733a69ce304" providerId="AD" clId="Web-{4235D52F-7764-FB08-10AE-4F1C26BA029A}" dt="2025-11-26T01:52:12.700" v="74" actId="1076"/>
      <pc:docMkLst>
        <pc:docMk/>
      </pc:docMkLst>
      <pc:sldChg chg="addSp modSp">
        <pc:chgData name="Nicky Thomas (2515016)" userId="S::2515016@student.uwtsd.ac.uk::febf747a-9a45-4212-8bd6-9733a69ce304" providerId="AD" clId="Web-{4235D52F-7764-FB08-10AE-4F1C26BA029A}" dt="2025-11-26T01:52:12.700" v="74" actId="1076"/>
        <pc:sldMkLst>
          <pc:docMk/>
          <pc:sldMk cId="3555512185" sldId="257"/>
        </pc:sldMkLst>
        <pc:spChg chg="mod">
          <ac:chgData name="Nicky Thomas (2515016)" userId="S::2515016@student.uwtsd.ac.uk::febf747a-9a45-4212-8bd6-9733a69ce304" providerId="AD" clId="Web-{4235D52F-7764-FB08-10AE-4F1C26BA029A}" dt="2025-11-26T01:51:24.480" v="71" actId="20577"/>
          <ac:spMkLst>
            <pc:docMk/>
            <pc:sldMk cId="3555512185" sldId="257"/>
            <ac:spMk id="3" creationId="{CAF7B443-27AE-1976-FEFD-DE5576C8B18C}"/>
          </ac:spMkLst>
        </pc:spChg>
        <pc:spChg chg="mod">
          <ac:chgData name="Nicky Thomas (2515016)" userId="S::2515016@student.uwtsd.ac.uk::febf747a-9a45-4212-8bd6-9733a69ce304" providerId="AD" clId="Web-{4235D52F-7764-FB08-10AE-4F1C26BA029A}" dt="2025-11-26T01:51:43.028" v="72" actId="14100"/>
          <ac:spMkLst>
            <pc:docMk/>
            <pc:sldMk cId="3555512185" sldId="257"/>
            <ac:spMk id="6" creationId="{12B00C40-44DE-AE06-4D9E-D36CBEC2CF9F}"/>
          </ac:spMkLst>
        </pc:spChg>
        <pc:picChg chg="mod">
          <ac:chgData name="Nicky Thomas (2515016)" userId="S::2515016@student.uwtsd.ac.uk::febf747a-9a45-4212-8bd6-9733a69ce304" providerId="AD" clId="Web-{4235D52F-7764-FB08-10AE-4F1C26BA029A}" dt="2025-11-26T01:47:43.799" v="20" actId="1076"/>
          <ac:picMkLst>
            <pc:docMk/>
            <pc:sldMk cId="3555512185" sldId="257"/>
            <ac:picMk id="2" creationId="{DA302A30-4B32-EEE8-5434-1709C5BAD5AC}"/>
          </ac:picMkLst>
        </pc:picChg>
        <pc:picChg chg="add mod">
          <ac:chgData name="Nicky Thomas (2515016)" userId="S::2515016@student.uwtsd.ac.uk::febf747a-9a45-4212-8bd6-9733a69ce304" providerId="AD" clId="Web-{4235D52F-7764-FB08-10AE-4F1C26BA029A}" dt="2025-11-26T01:52:12.700" v="74" actId="1076"/>
          <ac:picMkLst>
            <pc:docMk/>
            <pc:sldMk cId="3555512185" sldId="257"/>
            <ac:picMk id="7" creationId="{B905449C-C9EE-6D16-6EF3-8CF988966802}"/>
          </ac:picMkLst>
        </pc:picChg>
      </pc:sldChg>
    </pc:docChg>
  </pc:docChgLst>
  <pc:docChgLst>
    <pc:chgData name="Nicky Thomas (2515016)" userId="S::2515016@student.uwtsd.ac.uk::febf747a-9a45-4212-8bd6-9733a69ce304" providerId="AD" clId="Web-{276C827D-18CD-EDD3-AC38-9BB1A975E698}"/>
    <pc:docChg chg="addSld modSld sldOrd">
      <pc:chgData name="Nicky Thomas (2515016)" userId="S::2515016@student.uwtsd.ac.uk::febf747a-9a45-4212-8bd6-9733a69ce304" providerId="AD" clId="Web-{276C827D-18CD-EDD3-AC38-9BB1A975E698}" dt="2025-11-26T15:39:41.742" v="9" actId="14100"/>
      <pc:docMkLst>
        <pc:docMk/>
      </pc:docMkLst>
      <pc:sldChg chg="modSp">
        <pc:chgData name="Nicky Thomas (2515016)" userId="S::2515016@student.uwtsd.ac.uk::febf747a-9a45-4212-8bd6-9733a69ce304" providerId="AD" clId="Web-{276C827D-18CD-EDD3-AC38-9BB1A975E698}" dt="2025-11-26T15:30:18.235" v="8" actId="20577"/>
        <pc:sldMkLst>
          <pc:docMk/>
          <pc:sldMk cId="3555512185" sldId="257"/>
        </pc:sldMkLst>
        <pc:spChg chg="mod">
          <ac:chgData name="Nicky Thomas (2515016)" userId="S::2515016@student.uwtsd.ac.uk::febf747a-9a45-4212-8bd6-9733a69ce304" providerId="AD" clId="Web-{276C827D-18CD-EDD3-AC38-9BB1A975E698}" dt="2025-11-26T15:30:18.235" v="8" actId="20577"/>
          <ac:spMkLst>
            <pc:docMk/>
            <pc:sldMk cId="3555512185" sldId="257"/>
            <ac:spMk id="3" creationId="{CAF7B443-27AE-1976-FEFD-DE5576C8B18C}"/>
          </ac:spMkLst>
        </pc:spChg>
      </pc:sldChg>
      <pc:sldChg chg="addSp modSp addAnim">
        <pc:chgData name="Nicky Thomas (2515016)" userId="S::2515016@student.uwtsd.ac.uk::febf747a-9a45-4212-8bd6-9733a69ce304" providerId="AD" clId="Web-{276C827D-18CD-EDD3-AC38-9BB1A975E698}" dt="2025-11-26T14:40:19.873" v="2" actId="14100"/>
        <pc:sldMkLst>
          <pc:docMk/>
          <pc:sldMk cId="631780356" sldId="265"/>
        </pc:sldMkLst>
        <pc:spChg chg="add mod">
          <ac:chgData name="Nicky Thomas (2515016)" userId="S::2515016@student.uwtsd.ac.uk::febf747a-9a45-4212-8bd6-9733a69ce304" providerId="AD" clId="Web-{276C827D-18CD-EDD3-AC38-9BB1A975E698}" dt="2025-11-26T14:40:19.873" v="2" actId="14100"/>
          <ac:spMkLst>
            <pc:docMk/>
            <pc:sldMk cId="631780356" sldId="265"/>
            <ac:spMk id="3" creationId="{090043FD-9E34-F3C7-0DEA-11107F7D8A37}"/>
          </ac:spMkLst>
        </pc:spChg>
      </pc:sldChg>
      <pc:sldChg chg="modSp">
        <pc:chgData name="Nicky Thomas (2515016)" userId="S::2515016@student.uwtsd.ac.uk::febf747a-9a45-4212-8bd6-9733a69ce304" providerId="AD" clId="Web-{276C827D-18CD-EDD3-AC38-9BB1A975E698}" dt="2025-11-26T15:39:41.742" v="9" actId="14100"/>
        <pc:sldMkLst>
          <pc:docMk/>
          <pc:sldMk cId="3472196416" sldId="270"/>
        </pc:sldMkLst>
        <pc:spChg chg="mod">
          <ac:chgData name="Nicky Thomas (2515016)" userId="S::2515016@student.uwtsd.ac.uk::febf747a-9a45-4212-8bd6-9733a69ce304" providerId="AD" clId="Web-{276C827D-18CD-EDD3-AC38-9BB1A975E698}" dt="2025-11-26T15:39:41.742" v="9" actId="14100"/>
          <ac:spMkLst>
            <pc:docMk/>
            <pc:sldMk cId="3472196416" sldId="270"/>
            <ac:spMk id="2" creationId="{8F76B36B-65C6-0DF6-CD65-B0212168A69D}"/>
          </ac:spMkLst>
        </pc:spChg>
      </pc:sldChg>
      <pc:sldChg chg="addSp modSp new ord">
        <pc:chgData name="Nicky Thomas (2515016)" userId="S::2515016@student.uwtsd.ac.uk::febf747a-9a45-4212-8bd6-9733a69ce304" providerId="AD" clId="Web-{276C827D-18CD-EDD3-AC38-9BB1A975E698}" dt="2025-11-26T15:28:40.515" v="5"/>
        <pc:sldMkLst>
          <pc:docMk/>
          <pc:sldMk cId="314106722" sldId="274"/>
        </pc:sldMkLst>
        <pc:picChg chg="add mod">
          <ac:chgData name="Nicky Thomas (2515016)" userId="S::2515016@student.uwtsd.ac.uk::febf747a-9a45-4212-8bd6-9733a69ce304" providerId="AD" clId="Web-{276C827D-18CD-EDD3-AC38-9BB1A975E698}" dt="2025-11-26T15:28:40.515" v="5"/>
          <ac:picMkLst>
            <pc:docMk/>
            <pc:sldMk cId="314106722" sldId="274"/>
            <ac:picMk id="2" creationId="{9E0CBD49-8BC8-4C9C-ED5D-0325D40BE5D3}"/>
          </ac:picMkLst>
        </pc:picChg>
      </pc:sldChg>
    </pc:docChg>
  </pc:docChgLst>
  <pc:docChgLst>
    <pc:chgData name="Nicky Thomas (2515016)" userId="S::2515016@student.uwtsd.ac.uk::febf747a-9a45-4212-8bd6-9733a69ce304" providerId="AD" clId="Web-{E1ED2087-B35D-879D-2640-E89DDD679EFC}"/>
    <pc:docChg chg="addSld modSld addMainMaster delMainMaster">
      <pc:chgData name="Nicky Thomas (2515016)" userId="S::2515016@student.uwtsd.ac.uk::febf747a-9a45-4212-8bd6-9733a69ce304" providerId="AD" clId="Web-{E1ED2087-B35D-879D-2640-E89DDD679EFC}" dt="2025-11-20T21:47:24.765" v="223" actId="20577"/>
      <pc:docMkLst>
        <pc:docMk/>
      </pc:docMkLst>
      <pc:sldChg chg="addSp delSp modSp mod setBg modClrScheme setClrOvrMap chgLayout">
        <pc:chgData name="Nicky Thomas (2515016)" userId="S::2515016@student.uwtsd.ac.uk::febf747a-9a45-4212-8bd6-9733a69ce304" providerId="AD" clId="Web-{E1ED2087-B35D-879D-2640-E89DDD679EFC}" dt="2025-11-20T21:37:59.164" v="93" actId="20577"/>
        <pc:sldMkLst>
          <pc:docMk/>
          <pc:sldMk cId="109857222" sldId="256"/>
        </pc:sldMkLst>
        <pc:spChg chg="mod">
          <ac:chgData name="Nicky Thomas (2515016)" userId="S::2515016@student.uwtsd.ac.uk::febf747a-9a45-4212-8bd6-9733a69ce304" providerId="AD" clId="Web-{E1ED2087-B35D-879D-2640-E89DDD679EFC}" dt="2025-11-20T21:37:59.164" v="9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ky Thomas (2515016)" userId="S::2515016@student.uwtsd.ac.uk::febf747a-9a45-4212-8bd6-9733a69ce304" providerId="AD" clId="Web-{E1ED2087-B35D-879D-2640-E89DDD679EFC}" dt="2025-11-20T21:37:42.523" v="85" actId="20577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Nicky Thomas (2515016)" userId="S::2515016@student.uwtsd.ac.uk::febf747a-9a45-4212-8bd6-9733a69ce304" providerId="AD" clId="Web-{E1ED2087-B35D-879D-2640-E89DDD679EFC}" dt="2025-11-20T21:33:18.671" v="31"/>
          <ac:picMkLst>
            <pc:docMk/>
            <pc:sldMk cId="109857222" sldId="256"/>
            <ac:picMk id="4" creationId="{709F4C46-66B2-6D4F-A3F3-4A8C3E9C1025}"/>
          </ac:picMkLst>
        </pc:picChg>
      </pc:sldChg>
      <pc:sldChg chg="addSp delSp modSp new">
        <pc:chgData name="Nicky Thomas (2515016)" userId="S::2515016@student.uwtsd.ac.uk::febf747a-9a45-4212-8bd6-9733a69ce304" providerId="AD" clId="Web-{E1ED2087-B35D-879D-2640-E89DDD679EFC}" dt="2025-11-20T21:47:24.765" v="223" actId="20577"/>
        <pc:sldMkLst>
          <pc:docMk/>
          <pc:sldMk cId="3555512185" sldId="257"/>
        </pc:sldMkLst>
        <pc:spChg chg="mod">
          <ac:chgData name="Nicky Thomas (2515016)" userId="S::2515016@student.uwtsd.ac.uk::febf747a-9a45-4212-8bd6-9733a69ce304" providerId="AD" clId="Web-{E1ED2087-B35D-879D-2640-E89DDD679EFC}" dt="2025-11-20T21:43:48.638" v="159" actId="20577"/>
          <ac:spMkLst>
            <pc:docMk/>
            <pc:sldMk cId="3555512185" sldId="257"/>
            <ac:spMk id="3" creationId="{CAF7B443-27AE-1976-FEFD-DE5576C8B18C}"/>
          </ac:spMkLst>
        </pc:spChg>
        <pc:spChg chg="add mod">
          <ac:chgData name="Nicky Thomas (2515016)" userId="S::2515016@student.uwtsd.ac.uk::febf747a-9a45-4212-8bd6-9733a69ce304" providerId="AD" clId="Web-{E1ED2087-B35D-879D-2640-E89DDD679EFC}" dt="2025-11-20T21:47:24.765" v="223" actId="20577"/>
          <ac:spMkLst>
            <pc:docMk/>
            <pc:sldMk cId="3555512185" sldId="257"/>
            <ac:spMk id="6" creationId="{12B00C40-44DE-AE06-4D9E-D36CBEC2CF9F}"/>
          </ac:spMkLst>
        </pc:spChg>
      </pc:sldChg>
      <pc:sldMasterChg chg="add addSldLayout">
        <pc:chgData name="Nicky Thomas (2515016)" userId="S::2515016@student.uwtsd.ac.uk::febf747a-9a45-4212-8bd6-9733a69ce304" providerId="AD" clId="Web-{E1ED2087-B35D-879D-2640-E89DDD679EFC}" dt="2025-11-20T21:33:18.718" v="32"/>
        <pc:sldMasterMkLst>
          <pc:docMk/>
          <pc:sldMasterMk cId="139311373" sldId="2147483808"/>
        </pc:sldMasterMkLst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2653599752" sldId="2147483797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65661635" sldId="2147483798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1247406451" sldId="2147483799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3746318653" sldId="2147483800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3816056679" sldId="2147483801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3505365229" sldId="2147483802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3314849541" sldId="2147483803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2732522860" sldId="2147483804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3449147722" sldId="2147483805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1829790209" sldId="2147483806"/>
          </pc:sldLayoutMkLst>
        </pc:sldLayoutChg>
        <pc:sldLayoutChg chg="add">
          <pc:chgData name="Nicky Thomas (2515016)" userId="S::2515016@student.uwtsd.ac.uk::febf747a-9a45-4212-8bd6-9733a69ce304" providerId="AD" clId="Web-{E1ED2087-B35D-879D-2640-E89DDD679EFC}" dt="2025-11-20T21:33:18.718" v="32"/>
          <pc:sldLayoutMkLst>
            <pc:docMk/>
            <pc:sldMasterMk cId="139311373" sldId="2147483808"/>
            <pc:sldLayoutMk cId="3623157739" sldId="2147483807"/>
          </pc:sldLayoutMkLst>
        </pc:sldLayoutChg>
      </pc:sldMasterChg>
    </pc:docChg>
  </pc:docChgLst>
  <pc:docChgLst>
    <pc:chgData name="Nicky Thomas (2515016)" userId="S::2515016@student.uwtsd.ac.uk::febf747a-9a45-4212-8bd6-9733a69ce304" providerId="AD" clId="Web-{6717C289-2C9B-CEFB-557C-FDC07814668B}"/>
    <pc:docChg chg="modSld">
      <pc:chgData name="Nicky Thomas (2515016)" userId="S::2515016@student.uwtsd.ac.uk::febf747a-9a45-4212-8bd6-9733a69ce304" providerId="AD" clId="Web-{6717C289-2C9B-CEFB-557C-FDC07814668B}" dt="2025-11-23T22:13:43.768" v="247" actId="1076"/>
      <pc:docMkLst>
        <pc:docMk/>
      </pc:docMkLst>
      <pc:sldChg chg="addSp delSp modSp">
        <pc:chgData name="Nicky Thomas (2515016)" userId="S::2515016@student.uwtsd.ac.uk::febf747a-9a45-4212-8bd6-9733a69ce304" providerId="AD" clId="Web-{6717C289-2C9B-CEFB-557C-FDC07814668B}" dt="2025-11-23T21:52:18.142" v="4"/>
        <pc:sldMkLst>
          <pc:docMk/>
          <pc:sldMk cId="109857222" sldId="256"/>
        </pc:sldMkLst>
        <pc:spChg chg="mod">
          <ac:chgData name="Nicky Thomas (2515016)" userId="S::2515016@student.uwtsd.ac.uk::febf747a-9a45-4212-8bd6-9733a69ce304" providerId="AD" clId="Web-{6717C289-2C9B-CEFB-557C-FDC07814668B}" dt="2025-11-23T21:52:18.142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ky Thomas (2515016)" userId="S::2515016@student.uwtsd.ac.uk::febf747a-9a45-4212-8bd6-9733a69ce304" providerId="AD" clId="Web-{6717C289-2C9B-CEFB-557C-FDC07814668B}" dt="2025-11-23T21:52:18.142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cky Thomas (2515016)" userId="S::2515016@student.uwtsd.ac.uk::febf747a-9a45-4212-8bd6-9733a69ce304" providerId="AD" clId="Web-{6717C289-2C9B-CEFB-557C-FDC07814668B}" dt="2025-11-23T21:52:18.142" v="4"/>
          <ac:spMkLst>
            <pc:docMk/>
            <pc:sldMk cId="109857222" sldId="256"/>
            <ac:spMk id="76" creationId="{CA22F210-7186-4074-94C5-FAD2C2EB15B2}"/>
          </ac:spMkLst>
        </pc:spChg>
        <pc:spChg chg="add">
          <ac:chgData name="Nicky Thomas (2515016)" userId="S::2515016@student.uwtsd.ac.uk::febf747a-9a45-4212-8bd6-9733a69ce304" providerId="AD" clId="Web-{6717C289-2C9B-CEFB-557C-FDC07814668B}" dt="2025-11-23T21:52:18.142" v="4"/>
          <ac:spMkLst>
            <pc:docMk/>
            <pc:sldMk cId="109857222" sldId="256"/>
            <ac:spMk id="77" creationId="{11C4FED8-D85F-4B52-875F-AB6873B50373}"/>
          </ac:spMkLst>
        </pc:spChg>
        <pc:spChg chg="add">
          <ac:chgData name="Nicky Thomas (2515016)" userId="S::2515016@student.uwtsd.ac.uk::febf747a-9a45-4212-8bd6-9733a69ce304" providerId="AD" clId="Web-{6717C289-2C9B-CEFB-557C-FDC07814668B}" dt="2025-11-23T21:52:18.142" v="4"/>
          <ac:spMkLst>
            <pc:docMk/>
            <pc:sldMk cId="109857222" sldId="256"/>
            <ac:spMk id="78" creationId="{A3282412-7736-4C66-94B2-C459C26B44D0}"/>
          </ac:spMkLst>
        </pc:spChg>
        <pc:picChg chg="add mod">
          <ac:chgData name="Nicky Thomas (2515016)" userId="S::2515016@student.uwtsd.ac.uk::febf747a-9a45-4212-8bd6-9733a69ce304" providerId="AD" clId="Web-{6717C289-2C9B-CEFB-557C-FDC07814668B}" dt="2025-11-23T21:52:12.455" v="1"/>
          <ac:picMkLst>
            <pc:docMk/>
            <pc:sldMk cId="109857222" sldId="256"/>
            <ac:picMk id="5" creationId="{39D9CDAC-FBF2-A5E7-2B06-16AD627CD668}"/>
          </ac:picMkLst>
        </pc:picChg>
      </pc:sldChg>
      <pc:sldChg chg="addSp delSp modSp mod setBg">
        <pc:chgData name="Nicky Thomas (2515016)" userId="S::2515016@student.uwtsd.ac.uk::febf747a-9a45-4212-8bd6-9733a69ce304" providerId="AD" clId="Web-{6717C289-2C9B-CEFB-557C-FDC07814668B}" dt="2025-11-23T22:09:44.646" v="207" actId="1076"/>
        <pc:sldMkLst>
          <pc:docMk/>
          <pc:sldMk cId="3555512185" sldId="257"/>
        </pc:sldMkLst>
        <pc:spChg chg="mod">
          <ac:chgData name="Nicky Thomas (2515016)" userId="S::2515016@student.uwtsd.ac.uk::febf747a-9a45-4212-8bd6-9733a69ce304" providerId="AD" clId="Web-{6717C289-2C9B-CEFB-557C-FDC07814668B}" dt="2025-11-23T22:02:28.363" v="97" actId="20577"/>
          <ac:spMkLst>
            <pc:docMk/>
            <pc:sldMk cId="3555512185" sldId="257"/>
            <ac:spMk id="3" creationId="{CAF7B443-27AE-1976-FEFD-DE5576C8B18C}"/>
          </ac:spMkLst>
        </pc:spChg>
        <pc:spChg chg="mod">
          <ac:chgData name="Nicky Thomas (2515016)" userId="S::2515016@student.uwtsd.ac.uk::febf747a-9a45-4212-8bd6-9733a69ce304" providerId="AD" clId="Web-{6717C289-2C9B-CEFB-557C-FDC07814668B}" dt="2025-11-23T22:06:31.343" v="195" actId="20577"/>
          <ac:spMkLst>
            <pc:docMk/>
            <pc:sldMk cId="3555512185" sldId="257"/>
            <ac:spMk id="6" creationId="{12B00C40-44DE-AE06-4D9E-D36CBEC2CF9F}"/>
          </ac:spMkLst>
        </pc:spChg>
        <pc:picChg chg="add mod">
          <ac:chgData name="Nicky Thomas (2515016)" userId="S::2515016@student.uwtsd.ac.uk::febf747a-9a45-4212-8bd6-9733a69ce304" providerId="AD" clId="Web-{6717C289-2C9B-CEFB-557C-FDC07814668B}" dt="2025-11-23T22:09:44.646" v="207" actId="1076"/>
          <ac:picMkLst>
            <pc:docMk/>
            <pc:sldMk cId="3555512185" sldId="257"/>
            <ac:picMk id="2" creationId="{DA302A30-4B32-EEE8-5434-1709C5BAD5AC}"/>
          </ac:picMkLst>
        </pc:picChg>
      </pc:sldChg>
    </pc:docChg>
  </pc:docChgLst>
  <pc:docChgLst>
    <pc:chgData name="Nicky Thomas (2515016)" userId="S::2515016@student.uwtsd.ac.uk::febf747a-9a45-4212-8bd6-9733a69ce304" providerId="AD" clId="Web-{342FF345-FA4D-0E54-BCC5-672ADA2E9AB4}"/>
    <pc:docChg chg="addSld delSld modSld sldOrd">
      <pc:chgData name="Nicky Thomas (2515016)" userId="S::2515016@student.uwtsd.ac.uk::febf747a-9a45-4212-8bd6-9733a69ce304" providerId="AD" clId="Web-{342FF345-FA4D-0E54-BCC5-672ADA2E9AB4}" dt="2025-11-26T01:15:15.406" v="1590" actId="20577"/>
      <pc:docMkLst>
        <pc:docMk/>
      </pc:docMkLst>
      <pc:sldChg chg="addSp modSp mod modClrScheme chgLayout">
        <pc:chgData name="Nicky Thomas (2515016)" userId="S::2515016@student.uwtsd.ac.uk::febf747a-9a45-4212-8bd6-9733a69ce304" providerId="AD" clId="Web-{342FF345-FA4D-0E54-BCC5-672ADA2E9AB4}" dt="2025-11-26T01:15:15.406" v="1590" actId="20577"/>
        <pc:sldMkLst>
          <pc:docMk/>
          <pc:sldMk cId="3555512185" sldId="257"/>
        </pc:sldMkLst>
        <pc:spChg chg="mod ord">
          <ac:chgData name="Nicky Thomas (2515016)" userId="S::2515016@student.uwtsd.ac.uk::febf747a-9a45-4212-8bd6-9733a69ce304" providerId="AD" clId="Web-{342FF345-FA4D-0E54-BCC5-672ADA2E9AB4}" dt="2025-11-25T23:17:08.488" v="232" actId="1076"/>
          <ac:spMkLst>
            <pc:docMk/>
            <pc:sldMk cId="3555512185" sldId="257"/>
            <ac:spMk id="3" creationId="{CAF7B443-27AE-1976-FEFD-DE5576C8B18C}"/>
          </ac:spMkLst>
        </pc:spChg>
        <pc:spChg chg="add mod ord">
          <ac:chgData name="Nicky Thomas (2515016)" userId="S::2515016@student.uwtsd.ac.uk::febf747a-9a45-4212-8bd6-9733a69ce304" providerId="AD" clId="Web-{342FF345-FA4D-0E54-BCC5-672ADA2E9AB4}" dt="2025-11-25T23:16:57.019" v="231" actId="20577"/>
          <ac:spMkLst>
            <pc:docMk/>
            <pc:sldMk cId="3555512185" sldId="257"/>
            <ac:spMk id="4" creationId="{07C16276-89B1-993E-0F0C-8CDE66027F2F}"/>
          </ac:spMkLst>
        </pc:spChg>
        <pc:spChg chg="mod">
          <ac:chgData name="Nicky Thomas (2515016)" userId="S::2515016@student.uwtsd.ac.uk::febf747a-9a45-4212-8bd6-9733a69ce304" providerId="AD" clId="Web-{342FF345-FA4D-0E54-BCC5-672ADA2E9AB4}" dt="2025-11-26T01:15:15.406" v="1590" actId="20577"/>
          <ac:spMkLst>
            <pc:docMk/>
            <pc:sldMk cId="3555512185" sldId="257"/>
            <ac:spMk id="6" creationId="{12B00C40-44DE-AE06-4D9E-D36CBEC2CF9F}"/>
          </ac:spMkLst>
        </pc:spChg>
        <pc:picChg chg="mod">
          <ac:chgData name="Nicky Thomas (2515016)" userId="S::2515016@student.uwtsd.ac.uk::febf747a-9a45-4212-8bd6-9733a69ce304" providerId="AD" clId="Web-{342FF345-FA4D-0E54-BCC5-672ADA2E9AB4}" dt="2025-11-26T01:13:59.530" v="1580" actId="1076"/>
          <ac:picMkLst>
            <pc:docMk/>
            <pc:sldMk cId="3555512185" sldId="257"/>
            <ac:picMk id="2" creationId="{DA302A30-4B32-EEE8-5434-1709C5BAD5AC}"/>
          </ac:picMkLst>
        </pc:picChg>
      </pc:sldChg>
      <pc:sldChg chg="addSp modSp">
        <pc:chgData name="Nicky Thomas (2515016)" userId="S::2515016@student.uwtsd.ac.uk::febf747a-9a45-4212-8bd6-9733a69ce304" providerId="AD" clId="Web-{342FF345-FA4D-0E54-BCC5-672ADA2E9AB4}" dt="2025-11-25T23:18:03.849" v="242" actId="20577"/>
        <pc:sldMkLst>
          <pc:docMk/>
          <pc:sldMk cId="3123172062" sldId="259"/>
        </pc:sldMkLst>
        <pc:spChg chg="add mod">
          <ac:chgData name="Nicky Thomas (2515016)" userId="S::2515016@student.uwtsd.ac.uk::febf747a-9a45-4212-8bd6-9733a69ce304" providerId="AD" clId="Web-{342FF345-FA4D-0E54-BCC5-672ADA2E9AB4}" dt="2025-11-25T23:18:03.849" v="242" actId="20577"/>
          <ac:spMkLst>
            <pc:docMk/>
            <pc:sldMk cId="3123172062" sldId="259"/>
            <ac:spMk id="2" creationId="{AD307850-BCAA-3DDC-3C12-A13595A0082D}"/>
          </ac:spMkLst>
        </pc:spChg>
      </pc:sldChg>
      <pc:sldChg chg="addSp delSp modSp">
        <pc:chgData name="Nicky Thomas (2515016)" userId="S::2515016@student.uwtsd.ac.uk::febf747a-9a45-4212-8bd6-9733a69ce304" providerId="AD" clId="Web-{342FF345-FA4D-0E54-BCC5-672ADA2E9AB4}" dt="2025-11-25T23:28:30.716" v="330" actId="20577"/>
        <pc:sldMkLst>
          <pc:docMk/>
          <pc:sldMk cId="2455981740" sldId="260"/>
        </pc:sldMkLst>
        <pc:spChg chg="mod">
          <ac:chgData name="Nicky Thomas (2515016)" userId="S::2515016@student.uwtsd.ac.uk::febf747a-9a45-4212-8bd6-9733a69ce304" providerId="AD" clId="Web-{342FF345-FA4D-0E54-BCC5-672ADA2E9AB4}" dt="2025-11-25T23:28:30.716" v="330" actId="20577"/>
          <ac:spMkLst>
            <pc:docMk/>
            <pc:sldMk cId="2455981740" sldId="260"/>
            <ac:spMk id="2" creationId="{8F31B1B5-323F-9EFA-947A-8BD08CF3B989}"/>
          </ac:spMkLst>
        </pc:spChg>
        <pc:spChg chg="del mod">
          <ac:chgData name="Nicky Thomas (2515016)" userId="S::2515016@student.uwtsd.ac.uk::febf747a-9a45-4212-8bd6-9733a69ce304" providerId="AD" clId="Web-{342FF345-FA4D-0E54-BCC5-672ADA2E9AB4}" dt="2025-11-25T22:57:51.221" v="97"/>
          <ac:spMkLst>
            <pc:docMk/>
            <pc:sldMk cId="2455981740" sldId="260"/>
            <ac:spMk id="30" creationId="{590ECC3C-D33E-0B90-E6C5-7BA462285AB1}"/>
          </ac:spMkLst>
        </pc:spChg>
        <pc:spChg chg="mod">
          <ac:chgData name="Nicky Thomas (2515016)" userId="S::2515016@student.uwtsd.ac.uk::febf747a-9a45-4212-8bd6-9733a69ce304" providerId="AD" clId="Web-{342FF345-FA4D-0E54-BCC5-672ADA2E9AB4}" dt="2025-11-25T18:44:53.510" v="95" actId="20577"/>
          <ac:spMkLst>
            <pc:docMk/>
            <pc:sldMk cId="2455981740" sldId="260"/>
            <ac:spMk id="32" creationId="{EE7A1618-75FE-256F-67D4-621E2B3AFDD2}"/>
          </ac:spMkLst>
        </pc:spChg>
        <pc:spChg chg="mod">
          <ac:chgData name="Nicky Thomas (2515016)" userId="S::2515016@student.uwtsd.ac.uk::febf747a-9a45-4212-8bd6-9733a69ce304" providerId="AD" clId="Web-{342FF345-FA4D-0E54-BCC5-672ADA2E9AB4}" dt="2025-11-25T22:58:42.723" v="104" actId="1076"/>
          <ac:spMkLst>
            <pc:docMk/>
            <pc:sldMk cId="2455981740" sldId="260"/>
            <ac:spMk id="38" creationId="{9FF00DA8-9A0D-41D1-B3CC-39C078594145}"/>
          </ac:spMkLst>
        </pc:spChg>
        <pc:spChg chg="del mod">
          <ac:chgData name="Nicky Thomas (2515016)" userId="S::2515016@student.uwtsd.ac.uk::febf747a-9a45-4212-8bd6-9733a69ce304" providerId="AD" clId="Web-{342FF345-FA4D-0E54-BCC5-672ADA2E9AB4}" dt="2025-11-25T22:58:03.596" v="101"/>
          <ac:spMkLst>
            <pc:docMk/>
            <pc:sldMk cId="2455981740" sldId="260"/>
            <ac:spMk id="39" creationId="{A4B8298B-B32D-DAAB-24E8-A2AA613A56E2}"/>
          </ac:spMkLst>
        </pc:spChg>
        <pc:picChg chg="add del mod">
          <ac:chgData name="Nicky Thomas (2515016)" userId="S::2515016@student.uwtsd.ac.uk::febf747a-9a45-4212-8bd6-9733a69ce304" providerId="AD" clId="Web-{342FF345-FA4D-0E54-BCC5-672ADA2E9AB4}" dt="2025-11-25T18:38:25.796" v="51"/>
          <ac:picMkLst>
            <pc:docMk/>
            <pc:sldMk cId="2455981740" sldId="260"/>
            <ac:picMk id="5" creationId="{A55FCBD7-4BA2-7C14-CD3E-33BC19BEB56F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18:39:31.800" v="57" actId="14100"/>
          <ac:picMkLst>
            <pc:docMk/>
            <pc:sldMk cId="2455981740" sldId="260"/>
            <ac:picMk id="6" creationId="{3EE97F64-11B7-101D-299C-3F9AB056D386}"/>
          </ac:picMkLst>
        </pc:picChg>
        <pc:picChg chg="del">
          <ac:chgData name="Nicky Thomas (2515016)" userId="S::2515016@student.uwtsd.ac.uk::febf747a-9a45-4212-8bd6-9733a69ce304" providerId="AD" clId="Web-{342FF345-FA4D-0E54-BCC5-672ADA2E9AB4}" dt="2025-11-25T18:39:21.659" v="54"/>
          <ac:picMkLst>
            <pc:docMk/>
            <pc:sldMk cId="2455981740" sldId="260"/>
            <ac:picMk id="9" creationId="{39B7CABC-DA8F-B898-AAB2-ED16639AF9D0}"/>
          </ac:picMkLst>
        </pc:picChg>
        <pc:picChg chg="del">
          <ac:chgData name="Nicky Thomas (2515016)" userId="S::2515016@student.uwtsd.ac.uk::febf747a-9a45-4212-8bd6-9733a69ce304" providerId="AD" clId="Web-{342FF345-FA4D-0E54-BCC5-672ADA2E9AB4}" dt="2025-11-25T22:57:54.439" v="98"/>
          <ac:picMkLst>
            <pc:docMk/>
            <pc:sldMk cId="2455981740" sldId="260"/>
            <ac:picMk id="14" creationId="{FABAC157-6D98-8964-EC1D-1F8F535D425D}"/>
          </ac:picMkLst>
        </pc:picChg>
        <pc:picChg chg="del">
          <ac:chgData name="Nicky Thomas (2515016)" userId="S::2515016@student.uwtsd.ac.uk::febf747a-9a45-4212-8bd6-9733a69ce304" providerId="AD" clId="Web-{342FF345-FA4D-0E54-BCC5-672ADA2E9AB4}" dt="2025-11-25T22:57:56.799" v="99"/>
          <ac:picMkLst>
            <pc:docMk/>
            <pc:sldMk cId="2455981740" sldId="260"/>
            <ac:picMk id="17" creationId="{109EBB72-5991-C65D-C8FC-16C186A502EB}"/>
          </ac:picMkLst>
        </pc:picChg>
        <pc:picChg chg="mod">
          <ac:chgData name="Nicky Thomas (2515016)" userId="S::2515016@student.uwtsd.ac.uk::febf747a-9a45-4212-8bd6-9733a69ce304" providerId="AD" clId="Web-{342FF345-FA4D-0E54-BCC5-672ADA2E9AB4}" dt="2025-11-25T22:58:34.847" v="103" actId="1076"/>
          <ac:picMkLst>
            <pc:docMk/>
            <pc:sldMk cId="2455981740" sldId="260"/>
            <ac:picMk id="19" creationId="{2C101EB7-B37A-D0FD-C308-50140B0A9E76}"/>
          </ac:picMkLst>
        </pc:picChg>
      </pc:sldChg>
      <pc:sldChg chg="del ord">
        <pc:chgData name="Nicky Thomas (2515016)" userId="S::2515016@student.uwtsd.ac.uk::febf747a-9a45-4212-8bd6-9733a69ce304" providerId="AD" clId="Web-{342FF345-FA4D-0E54-BCC5-672ADA2E9AB4}" dt="2025-11-25T23:03:12.496" v="105"/>
        <pc:sldMkLst>
          <pc:docMk/>
          <pc:sldMk cId="2039055661" sldId="261"/>
        </pc:sldMkLst>
      </pc:sldChg>
      <pc:sldChg chg="addSp delSp modSp new mod setBg">
        <pc:chgData name="Nicky Thomas (2515016)" userId="S::2515016@student.uwtsd.ac.uk::febf747a-9a45-4212-8bd6-9733a69ce304" providerId="AD" clId="Web-{342FF345-FA4D-0E54-BCC5-672ADA2E9AB4}" dt="2025-11-25T23:26:24.048" v="318" actId="1076"/>
        <pc:sldMkLst>
          <pc:docMk/>
          <pc:sldMk cId="4196966821" sldId="262"/>
        </pc:sldMkLst>
        <pc:spChg chg="add del">
          <ac:chgData name="Nicky Thomas (2515016)" userId="S::2515016@student.uwtsd.ac.uk::febf747a-9a45-4212-8bd6-9733a69ce304" providerId="AD" clId="Web-{342FF345-FA4D-0E54-BCC5-672ADA2E9AB4}" dt="2025-11-25T18:33:20.066" v="12"/>
          <ac:spMkLst>
            <pc:docMk/>
            <pc:sldMk cId="4196966821" sldId="262"/>
            <ac:spMk id="2" creationId="{27BFE149-C94B-2B30-92C3-D223384F391F}"/>
          </ac:spMkLst>
        </pc:spChg>
        <pc:spChg chg="add del">
          <ac:chgData name="Nicky Thomas (2515016)" userId="S::2515016@student.uwtsd.ac.uk::febf747a-9a45-4212-8bd6-9733a69ce304" providerId="AD" clId="Web-{342FF345-FA4D-0E54-BCC5-672ADA2E9AB4}" dt="2025-11-25T23:20:16.149" v="255"/>
          <ac:spMkLst>
            <pc:docMk/>
            <pc:sldMk cId="4196966821" sldId="262"/>
            <ac:spMk id="2" creationId="{DF4F8DBA-83DA-91E6-A07C-D5A7287FBB73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16:08.845" v="227" actId="20577"/>
          <ac:spMkLst>
            <pc:docMk/>
            <pc:sldMk cId="4196966821" sldId="262"/>
            <ac:spMk id="3" creationId="{5213E53F-8C3A-1D6A-445F-1E35C420757F}"/>
          </ac:spMkLst>
        </pc:spChg>
        <pc:spChg chg="add mod ord">
          <ac:chgData name="Nicky Thomas (2515016)" userId="S::2515016@student.uwtsd.ac.uk::febf747a-9a45-4212-8bd6-9733a69ce304" providerId="AD" clId="Web-{342FF345-FA4D-0E54-BCC5-672ADA2E9AB4}" dt="2025-11-25T18:36:54.569" v="49" actId="1076"/>
          <ac:spMkLst>
            <pc:docMk/>
            <pc:sldMk cId="4196966821" sldId="262"/>
            <ac:spMk id="4" creationId="{EB094F19-B676-C9D6-0A8B-F95B667A1A13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26:24.048" v="318" actId="1076"/>
          <ac:spMkLst>
            <pc:docMk/>
            <pc:sldMk cId="4196966821" sldId="262"/>
            <ac:spMk id="5" creationId="{C78A64AB-5A3E-C812-9AFB-F162755FC473}"/>
          </ac:spMkLst>
        </pc:spChg>
      </pc:sldChg>
      <pc:sldChg chg="addSp modSp add ord replId">
        <pc:chgData name="Nicky Thomas (2515016)" userId="S::2515016@student.uwtsd.ac.uk::febf747a-9a45-4212-8bd6-9733a69ce304" providerId="AD" clId="Web-{342FF345-FA4D-0E54-BCC5-672ADA2E9AB4}" dt="2025-11-26T00:32:49.794" v="1198" actId="1076"/>
        <pc:sldMkLst>
          <pc:docMk/>
          <pc:sldMk cId="3559432582" sldId="263"/>
        </pc:sldMkLst>
        <pc:spChg chg="mod">
          <ac:chgData name="Nicky Thomas (2515016)" userId="S::2515016@student.uwtsd.ac.uk::febf747a-9a45-4212-8bd6-9733a69ce304" providerId="AD" clId="Web-{342FF345-FA4D-0E54-BCC5-672ADA2E9AB4}" dt="2025-11-25T23:14:08.462" v="198" actId="20577"/>
          <ac:spMkLst>
            <pc:docMk/>
            <pc:sldMk cId="3559432582" sldId="263"/>
            <ac:spMk id="3" creationId="{C26F30CE-DF08-5802-FA2C-B78C370806C6}"/>
          </ac:spMkLst>
        </pc:spChg>
        <pc:spChg chg="mod">
          <ac:chgData name="Nicky Thomas (2515016)" userId="S::2515016@student.uwtsd.ac.uk::febf747a-9a45-4212-8bd6-9733a69ce304" providerId="AD" clId="Web-{342FF345-FA4D-0E54-BCC5-672ADA2E9AB4}" dt="2025-11-26T00:32:49.794" v="1198" actId="1076"/>
          <ac:spMkLst>
            <pc:docMk/>
            <pc:sldMk cId="3559432582" sldId="263"/>
            <ac:spMk id="4" creationId="{75C39B81-E51B-8E21-6B76-D6017F1DD715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26:14.360" v="317" actId="1076"/>
          <ac:spMkLst>
            <pc:docMk/>
            <pc:sldMk cId="3559432582" sldId="263"/>
            <ac:spMk id="5" creationId="{106A9A20-7BD6-3A34-A0AA-8DCB9AAF6D35}"/>
          </ac:spMkLst>
        </pc:spChg>
      </pc:sldChg>
      <pc:sldChg chg="addSp delSp modSp add del ord replId">
        <pc:chgData name="Nicky Thomas (2515016)" userId="S::2515016@student.uwtsd.ac.uk::febf747a-9a45-4212-8bd6-9733a69ce304" providerId="AD" clId="Web-{342FF345-FA4D-0E54-BCC5-672ADA2E9AB4}" dt="2025-11-26T00:51:46.001" v="1407"/>
        <pc:sldMkLst>
          <pc:docMk/>
          <pc:sldMk cId="1237300324" sldId="264"/>
        </pc:sldMkLst>
        <pc:spChg chg="del mod">
          <ac:chgData name="Nicky Thomas (2515016)" userId="S::2515016@student.uwtsd.ac.uk::febf747a-9a45-4212-8bd6-9733a69ce304" providerId="AD" clId="Web-{342FF345-FA4D-0E54-BCC5-672ADA2E9AB4}" dt="2025-11-25T23:03:35.059" v="109"/>
          <ac:spMkLst>
            <pc:docMk/>
            <pc:sldMk cId="1237300324" sldId="264"/>
            <ac:spMk id="3" creationId="{56FACA0F-4CC3-FC5C-5BB4-38D473BAA1E0}"/>
          </ac:spMkLst>
        </pc:spChg>
        <pc:spChg chg="del">
          <ac:chgData name="Nicky Thomas (2515016)" userId="S::2515016@student.uwtsd.ac.uk::febf747a-9a45-4212-8bd6-9733a69ce304" providerId="AD" clId="Web-{342FF345-FA4D-0E54-BCC5-672ADA2E9AB4}" dt="2025-11-25T23:03:31.152" v="108"/>
          <ac:spMkLst>
            <pc:docMk/>
            <pc:sldMk cId="1237300324" sldId="264"/>
            <ac:spMk id="4" creationId="{50749541-54F1-38FA-A491-E0108EEF90BF}"/>
          </ac:spMkLst>
        </pc:spChg>
        <pc:picChg chg="add mod">
          <ac:chgData name="Nicky Thomas (2515016)" userId="S::2515016@student.uwtsd.ac.uk::febf747a-9a45-4212-8bd6-9733a69ce304" providerId="AD" clId="Web-{342FF345-FA4D-0E54-BCC5-672ADA2E9AB4}" dt="2025-11-25T23:03:49.418" v="112" actId="1076"/>
          <ac:picMkLst>
            <pc:docMk/>
            <pc:sldMk cId="1237300324" sldId="264"/>
            <ac:picMk id="2" creationId="{0F032F2D-E9D7-55E1-F22B-3923DBC240C8}"/>
          </ac:picMkLst>
        </pc:picChg>
      </pc:sldChg>
      <pc:sldChg chg="addSp delSp modSp new mod setBg">
        <pc:chgData name="Nicky Thomas (2515016)" userId="S::2515016@student.uwtsd.ac.uk::febf747a-9a45-4212-8bd6-9733a69ce304" providerId="AD" clId="Web-{342FF345-FA4D-0E54-BCC5-672ADA2E9AB4}" dt="2025-11-26T00:16:40.576" v="1044" actId="20577"/>
        <pc:sldMkLst>
          <pc:docMk/>
          <pc:sldMk cId="631780356" sldId="265"/>
        </pc:sldMkLst>
        <pc:spChg chg="del">
          <ac:chgData name="Nicky Thomas (2515016)" userId="S::2515016@student.uwtsd.ac.uk::febf747a-9a45-4212-8bd6-9733a69ce304" providerId="AD" clId="Web-{342FF345-FA4D-0E54-BCC5-672ADA2E9AB4}" dt="2025-11-25T23:38:19.458" v="422"/>
          <ac:spMkLst>
            <pc:docMk/>
            <pc:sldMk cId="631780356" sldId="265"/>
            <ac:spMk id="2" creationId="{C347A04A-C0CF-527E-9992-90BF9E288396}"/>
          </ac:spMkLst>
        </pc:spChg>
        <pc:spChg chg="del">
          <ac:chgData name="Nicky Thomas (2515016)" userId="S::2515016@student.uwtsd.ac.uk::febf747a-9a45-4212-8bd6-9733a69ce304" providerId="AD" clId="Web-{342FF345-FA4D-0E54-BCC5-672ADA2E9AB4}" dt="2025-11-25T23:38:15.114" v="421"/>
          <ac:spMkLst>
            <pc:docMk/>
            <pc:sldMk cId="631780356" sldId="265"/>
            <ac:spMk id="3" creationId="{DDEBE800-2172-9683-F033-5BC510812236}"/>
          </ac:spMkLst>
        </pc:spChg>
        <pc:spChg chg="del mod">
          <ac:chgData name="Nicky Thomas (2515016)" userId="S::2515016@student.uwtsd.ac.uk::febf747a-9a45-4212-8bd6-9733a69ce304" providerId="AD" clId="Web-{342FF345-FA4D-0E54-BCC5-672ADA2E9AB4}" dt="2025-11-25T23:49:16.894" v="574"/>
          <ac:spMkLst>
            <pc:docMk/>
            <pc:sldMk cId="631780356" sldId="265"/>
            <ac:spMk id="4" creationId="{A6F65247-E284-91A2-DF5D-B83680841FCC}"/>
          </ac:spMkLst>
        </pc:spChg>
        <pc:spChg chg="del">
          <ac:chgData name="Nicky Thomas (2515016)" userId="S::2515016@student.uwtsd.ac.uk::febf747a-9a45-4212-8bd6-9733a69ce304" providerId="AD" clId="Web-{342FF345-FA4D-0E54-BCC5-672ADA2E9AB4}" dt="2025-11-25T23:38:54.849" v="423"/>
          <ac:spMkLst>
            <pc:docMk/>
            <pc:sldMk cId="631780356" sldId="265"/>
            <ac:spMk id="5" creationId="{8ED4659F-19CF-6D37-536B-4E792FE5276C}"/>
          </ac:spMkLst>
        </pc:spChg>
        <pc:spChg chg="del">
          <ac:chgData name="Nicky Thomas (2515016)" userId="S::2515016@student.uwtsd.ac.uk::febf747a-9a45-4212-8bd6-9733a69ce304" providerId="AD" clId="Web-{342FF345-FA4D-0E54-BCC5-672ADA2E9AB4}" dt="2025-11-25T23:28:45.795" v="332"/>
          <ac:spMkLst>
            <pc:docMk/>
            <pc:sldMk cId="631780356" sldId="265"/>
            <ac:spMk id="6" creationId="{0B2E6184-5D53-4DCA-DB45-3392D25B7754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6:04.138" v="1031" actId="1076"/>
          <ac:spMkLst>
            <pc:docMk/>
            <pc:sldMk cId="631780356" sldId="265"/>
            <ac:spMk id="27" creationId="{199A1D65-3521-D28B-44C8-7052B81CD9FE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5:44.843" v="647" actId="1076"/>
          <ac:spMkLst>
            <pc:docMk/>
            <pc:sldMk cId="631780356" sldId="265"/>
            <ac:spMk id="29" creationId="{DBDD93C5-AC1F-B308-8288-1B757ABEC3A3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7:17.344" v="665" actId="1076"/>
          <ac:spMkLst>
            <pc:docMk/>
            <pc:sldMk cId="631780356" sldId="265"/>
            <ac:spMk id="31" creationId="{67EED2E7-6EF2-F093-22B5-C6A6EE798AD8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04:58.650" v="900" actId="20577"/>
          <ac:spMkLst>
            <pc:docMk/>
            <pc:sldMk cId="631780356" sldId="265"/>
            <ac:spMk id="32" creationId="{0C80D7CA-EDCF-B0DD-1352-5D2E92F9DB88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4:37.966" v="637" actId="1076"/>
          <ac:spMkLst>
            <pc:docMk/>
            <pc:sldMk cId="631780356" sldId="265"/>
            <ac:spMk id="34" creationId="{A81E065E-3BC6-AD34-1286-0322FB869E50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6:36.766" v="658" actId="1076"/>
          <ac:spMkLst>
            <pc:docMk/>
            <pc:sldMk cId="631780356" sldId="265"/>
            <ac:spMk id="36" creationId="{69C594CD-BFF3-EC1B-C24C-EF49A66CCCEB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6:16.937" v="654" actId="1076"/>
          <ac:spMkLst>
            <pc:docMk/>
            <pc:sldMk cId="631780356" sldId="265"/>
            <ac:spMk id="38" creationId="{05DD0B32-658B-E3ED-BCC1-8B9F63A39BE8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5:53.843" v="649" actId="1076"/>
          <ac:spMkLst>
            <pc:docMk/>
            <pc:sldMk cId="631780356" sldId="265"/>
            <ac:spMk id="40" creationId="{396E5C5D-4662-157C-8CF2-22E01BE873EE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4:46.029" v="638" actId="1076"/>
          <ac:spMkLst>
            <pc:docMk/>
            <pc:sldMk cId="631780356" sldId="265"/>
            <ac:spMk id="42" creationId="{2FA7F1C8-69CE-DBC6-5A26-FA91C793A713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6:27.156" v="656" actId="1076"/>
          <ac:spMkLst>
            <pc:docMk/>
            <pc:sldMk cId="631780356" sldId="265"/>
            <ac:spMk id="44" creationId="{A4DDF1A4-F4F4-7775-4632-AC916660DFC1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7:20.673" v="666" actId="1076"/>
          <ac:spMkLst>
            <pc:docMk/>
            <pc:sldMk cId="631780356" sldId="265"/>
            <ac:spMk id="46" creationId="{0BB89A83-71C5-B21D-55EE-F9172FDFCD50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06:36.186" v="913" actId="20577"/>
          <ac:spMkLst>
            <pc:docMk/>
            <pc:sldMk cId="631780356" sldId="265"/>
            <ac:spMk id="51" creationId="{7C256A37-93E2-BF58-CD14-FD09D645C2D9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1:34.883" v="1010" actId="20577"/>
          <ac:spMkLst>
            <pc:docMk/>
            <pc:sldMk cId="631780356" sldId="265"/>
            <ac:spMk id="52" creationId="{B3883BAF-CA57-EF53-7BB0-6ACCE870F319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7:40.282" v="668" actId="20577"/>
          <ac:spMkLst>
            <pc:docMk/>
            <pc:sldMk cId="631780356" sldId="265"/>
            <ac:spMk id="53" creationId="{6180B12E-F4EC-C1D0-A6B4-911C0F9BEDC6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5T23:57:42.814" v="669" actId="20577"/>
          <ac:spMkLst>
            <pc:docMk/>
            <pc:sldMk cId="631780356" sldId="265"/>
            <ac:spMk id="54" creationId="{2018170A-6940-B834-283D-9740FABE693A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1:30.289" v="1008" actId="20577"/>
          <ac:spMkLst>
            <pc:docMk/>
            <pc:sldMk cId="631780356" sldId="265"/>
            <ac:spMk id="58" creationId="{806A9766-3804-385D-E0FD-2CDF0EC71676}"/>
          </ac:spMkLst>
        </pc:spChg>
        <pc:spChg chg="add del mod">
          <ac:chgData name="Nicky Thomas (2515016)" userId="S::2515016@student.uwtsd.ac.uk::febf747a-9a45-4212-8bd6-9733a69ce304" providerId="AD" clId="Web-{342FF345-FA4D-0E54-BCC5-672ADA2E9AB4}" dt="2025-11-26T00:02:28.281" v="797"/>
          <ac:spMkLst>
            <pc:docMk/>
            <pc:sldMk cId="631780356" sldId="265"/>
            <ac:spMk id="59" creationId="{CB421FFE-EC50-B492-472F-D86B8F291ABB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5:07.434" v="1028" actId="20577"/>
          <ac:spMkLst>
            <pc:docMk/>
            <pc:sldMk cId="631780356" sldId="265"/>
            <ac:spMk id="60" creationId="{484722C5-F9C3-0B0E-D085-EBD431941BBF}"/>
          </ac:spMkLst>
        </pc:spChg>
        <pc:spChg chg="add del">
          <ac:chgData name="Nicky Thomas (2515016)" userId="S::2515016@student.uwtsd.ac.uk::febf747a-9a45-4212-8bd6-9733a69ce304" providerId="AD" clId="Web-{342FF345-FA4D-0E54-BCC5-672ADA2E9AB4}" dt="2025-11-26T00:05:21.230" v="902"/>
          <ac:spMkLst>
            <pc:docMk/>
            <pc:sldMk cId="631780356" sldId="265"/>
            <ac:spMk id="61" creationId="{0A41586A-2C81-588E-F675-6AE49CF56EBB}"/>
          </ac:spMkLst>
        </pc:spChg>
        <pc:spChg chg="add del">
          <ac:chgData name="Nicky Thomas (2515016)" userId="S::2515016@student.uwtsd.ac.uk::febf747a-9a45-4212-8bd6-9733a69ce304" providerId="AD" clId="Web-{342FF345-FA4D-0E54-BCC5-672ADA2E9AB4}" dt="2025-11-26T00:06:57.890" v="915"/>
          <ac:spMkLst>
            <pc:docMk/>
            <pc:sldMk cId="631780356" sldId="265"/>
            <ac:spMk id="62" creationId="{3E155BA7-E289-4195-894C-980115AF771B}"/>
          </ac:spMkLst>
        </pc:spChg>
        <pc:spChg chg="add del">
          <ac:chgData name="Nicky Thomas (2515016)" userId="S::2515016@student.uwtsd.ac.uk::febf747a-9a45-4212-8bd6-9733a69ce304" providerId="AD" clId="Web-{342FF345-FA4D-0E54-BCC5-672ADA2E9AB4}" dt="2025-11-26T00:07:06.578" v="917"/>
          <ac:spMkLst>
            <pc:docMk/>
            <pc:sldMk cId="631780356" sldId="265"/>
            <ac:spMk id="63" creationId="{C78316BE-21A9-9A08-2C03-1E4E4F035F3E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5:18.653" v="1029" actId="20577"/>
          <ac:spMkLst>
            <pc:docMk/>
            <pc:sldMk cId="631780356" sldId="265"/>
            <ac:spMk id="64" creationId="{D542CB55-61BB-F2C8-83DC-C3522B1FBED0}"/>
          </ac:spMkLst>
        </pc:spChg>
        <pc:spChg chg="add del mod">
          <ac:chgData name="Nicky Thomas (2515016)" userId="S::2515016@student.uwtsd.ac.uk::febf747a-9a45-4212-8bd6-9733a69ce304" providerId="AD" clId="Web-{342FF345-FA4D-0E54-BCC5-672ADA2E9AB4}" dt="2025-11-26T00:07:45.954" v="925"/>
          <ac:spMkLst>
            <pc:docMk/>
            <pc:sldMk cId="631780356" sldId="265"/>
            <ac:spMk id="65" creationId="{B468DF82-2821-F16C-A14F-213E67E4F8B8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1:03.773" v="1006" actId="20577"/>
          <ac:spMkLst>
            <pc:docMk/>
            <pc:sldMk cId="631780356" sldId="265"/>
            <ac:spMk id="66" creationId="{E64D38DC-C7B7-CFD5-E677-6FED00857442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16:40.576" v="1044" actId="20577"/>
          <ac:spMkLst>
            <pc:docMk/>
            <pc:sldMk cId="631780356" sldId="265"/>
            <ac:spMk id="68" creationId="{64C16416-A189-39FF-FF29-6FB58534EFED}"/>
          </ac:spMkLst>
        </pc:spChg>
        <pc:picChg chg="add mod">
          <ac:chgData name="Nicky Thomas (2515016)" userId="S::2515016@student.uwtsd.ac.uk::febf747a-9a45-4212-8bd6-9733a69ce304" providerId="AD" clId="Web-{342FF345-FA4D-0E54-BCC5-672ADA2E9AB4}" dt="2025-11-25T23:55:43.061" v="646" actId="1076"/>
          <ac:picMkLst>
            <pc:docMk/>
            <pc:sldMk cId="631780356" sldId="265"/>
            <ac:picMk id="8" creationId="{999EA734-9F47-F455-5328-4B0F72978EF2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7:05.094" v="663" actId="1076"/>
          <ac:picMkLst>
            <pc:docMk/>
            <pc:sldMk cId="631780356" sldId="265"/>
            <ac:picMk id="10" creationId="{5FFA0D53-02BC-8B8A-3E2C-DADC65EEABB7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6:41.547" v="659" actId="1076"/>
          <ac:picMkLst>
            <pc:docMk/>
            <pc:sldMk cId="631780356" sldId="265"/>
            <ac:picMk id="12" creationId="{FCDF8643-310D-FADA-A1EE-2471BD942676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4:31.685" v="636" actId="1076"/>
          <ac:picMkLst>
            <pc:docMk/>
            <pc:sldMk cId="631780356" sldId="265"/>
            <ac:picMk id="14" creationId="{5EF67549-A37E-DB6C-7865-30719DEA5F31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6:31.812" v="657" actId="1076"/>
          <ac:picMkLst>
            <pc:docMk/>
            <pc:sldMk cId="631780356" sldId="265"/>
            <ac:picMk id="16" creationId="{53242031-85F4-0353-984F-4E7AE9CBC861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6:58.532" v="661" actId="1076"/>
          <ac:picMkLst>
            <pc:docMk/>
            <pc:sldMk cId="631780356" sldId="265"/>
            <ac:picMk id="18" creationId="{78AB7373-1C4F-97B0-F502-0FBDAC292B20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6:20.781" v="655" actId="1076"/>
          <ac:picMkLst>
            <pc:docMk/>
            <pc:sldMk cId="631780356" sldId="265"/>
            <ac:picMk id="20" creationId="{AE894D86-370F-D6B7-7FBD-E8FAE7323502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49:47.943" v="581" actId="1076"/>
          <ac:picMkLst>
            <pc:docMk/>
            <pc:sldMk cId="631780356" sldId="265"/>
            <ac:picMk id="22" creationId="{B0F35CB0-307A-2DEB-EEB1-1B5217146891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5:49.499" v="648" actId="1076"/>
          <ac:picMkLst>
            <pc:docMk/>
            <pc:sldMk cId="631780356" sldId="265"/>
            <ac:picMk id="24" creationId="{C0E3CC59-1F67-5AE2-CBAB-12750FF72B51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56:06.890" v="653" actId="1076"/>
          <ac:picMkLst>
            <pc:docMk/>
            <pc:sldMk cId="631780356" sldId="265"/>
            <ac:picMk id="26" creationId="{895E20E4-1B7E-A882-7E64-C56C58266E66}"/>
          </ac:picMkLst>
        </pc:picChg>
        <pc:picChg chg="add mod ord">
          <ac:chgData name="Nicky Thomas (2515016)" userId="S::2515016@student.uwtsd.ac.uk::febf747a-9a45-4212-8bd6-9733a69ce304" providerId="AD" clId="Web-{342FF345-FA4D-0E54-BCC5-672ADA2E9AB4}" dt="2025-11-26T00:14:47.465" v="1026"/>
          <ac:picMkLst>
            <pc:docMk/>
            <pc:sldMk cId="631780356" sldId="265"/>
            <ac:picMk id="47" creationId="{E7615D64-BCD2-78A2-568D-496D9CF8B9BE}"/>
          </ac:picMkLst>
        </pc:picChg>
        <pc:picChg chg="add del mod">
          <ac:chgData name="Nicky Thomas (2515016)" userId="S::2515016@student.uwtsd.ac.uk::febf747a-9a45-4212-8bd6-9733a69ce304" providerId="AD" clId="Web-{342FF345-FA4D-0E54-BCC5-672ADA2E9AB4}" dt="2025-11-25T23:41:09.102" v="441"/>
          <ac:picMkLst>
            <pc:docMk/>
            <pc:sldMk cId="631780356" sldId="265"/>
            <ac:picMk id="48" creationId="{D379E011-452C-7AFC-1630-F9832B39C900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5T23:46:36.511" v="554" actId="14100"/>
          <ac:picMkLst>
            <pc:docMk/>
            <pc:sldMk cId="631780356" sldId="265"/>
            <ac:picMk id="49" creationId="{C04426DE-5E31-5203-2446-B95B53FADE2D}"/>
          </ac:picMkLst>
        </pc:picChg>
        <pc:picChg chg="add del mod">
          <ac:chgData name="Nicky Thomas (2515016)" userId="S::2515016@student.uwtsd.ac.uk::febf747a-9a45-4212-8bd6-9733a69ce304" providerId="AD" clId="Web-{342FF345-FA4D-0E54-BCC5-672ADA2E9AB4}" dt="2025-11-25T23:40:44.101" v="433"/>
          <ac:picMkLst>
            <pc:docMk/>
            <pc:sldMk cId="631780356" sldId="265"/>
            <ac:picMk id="50" creationId="{B4E7E702-8278-2E12-AED9-C5216C76C601}"/>
          </ac:picMkLst>
        </pc:picChg>
        <pc:picChg chg="add mod ord">
          <ac:chgData name="Nicky Thomas (2515016)" userId="S::2515016@student.uwtsd.ac.uk::febf747a-9a45-4212-8bd6-9733a69ce304" providerId="AD" clId="Web-{342FF345-FA4D-0E54-BCC5-672ADA2E9AB4}" dt="2025-11-26T00:14:38.933" v="1025"/>
          <ac:picMkLst>
            <pc:docMk/>
            <pc:sldMk cId="631780356" sldId="265"/>
            <ac:picMk id="55" creationId="{6BDD3B01-C681-8EEB-F65F-BDB3B0F7201B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6T00:05:58.122" v="909" actId="1076"/>
          <ac:picMkLst>
            <pc:docMk/>
            <pc:sldMk cId="631780356" sldId="265"/>
            <ac:picMk id="56" creationId="{D7DA011E-4DAA-BA72-9C91-0B6BDE505B8F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6T00:05:31.793" v="904" actId="1076"/>
          <ac:picMkLst>
            <pc:docMk/>
            <pc:sldMk cId="631780356" sldId="265"/>
            <ac:picMk id="57" creationId="{95288E22-50A2-53AA-77B6-24F8B6ACE72F}"/>
          </ac:picMkLst>
        </pc:picChg>
        <pc:picChg chg="add del mod">
          <ac:chgData name="Nicky Thomas (2515016)" userId="S::2515016@student.uwtsd.ac.uk::febf747a-9a45-4212-8bd6-9733a69ce304" providerId="AD" clId="Web-{342FF345-FA4D-0E54-BCC5-672ADA2E9AB4}" dt="2025-11-26T00:13:58.558" v="1017"/>
          <ac:picMkLst>
            <pc:docMk/>
            <pc:sldMk cId="631780356" sldId="265"/>
            <ac:picMk id="67" creationId="{C62501A8-E191-CC54-A7CB-31B60F7ADC28}"/>
          </ac:picMkLst>
        </pc:picChg>
      </pc:sldChg>
      <pc:sldChg chg="addSp modSp new mod setBg">
        <pc:chgData name="Nicky Thomas (2515016)" userId="S::2515016@student.uwtsd.ac.uk::febf747a-9a45-4212-8bd6-9733a69ce304" providerId="AD" clId="Web-{342FF345-FA4D-0E54-BCC5-672ADA2E9AB4}" dt="2025-11-26T00:29:04.924" v="1169" actId="1076"/>
        <pc:sldMkLst>
          <pc:docMk/>
          <pc:sldMk cId="2093453445" sldId="266"/>
        </pc:sldMkLst>
        <pc:spChg chg="add mod">
          <ac:chgData name="Nicky Thomas (2515016)" userId="S::2515016@student.uwtsd.ac.uk::febf747a-9a45-4212-8bd6-9733a69ce304" providerId="AD" clId="Web-{342FF345-FA4D-0E54-BCC5-672ADA2E9AB4}" dt="2025-11-26T00:29:04.924" v="1169" actId="1076"/>
          <ac:spMkLst>
            <pc:docMk/>
            <pc:sldMk cId="2093453445" sldId="266"/>
            <ac:spMk id="2" creationId="{B9599FA9-41F7-4A79-9DC4-4F73A819A060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26:03.966" v="1151" actId="1076"/>
          <ac:spMkLst>
            <pc:docMk/>
            <pc:sldMk cId="2093453445" sldId="266"/>
            <ac:spMk id="3" creationId="{D527830D-A850-8BE9-8745-42F1EF63878A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29:00.033" v="1168" actId="20577"/>
          <ac:spMkLst>
            <pc:docMk/>
            <pc:sldMk cId="2093453445" sldId="266"/>
            <ac:spMk id="4" creationId="{E7F4FB22-5D14-BC65-61CF-6C63EF66A63A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26:18.029" v="1154" actId="1076"/>
          <ac:spMkLst>
            <pc:docMk/>
            <pc:sldMk cId="2093453445" sldId="266"/>
            <ac:spMk id="5" creationId="{37D40D2C-D560-F9BC-3182-E47B8B15B0C7}"/>
          </ac:spMkLst>
        </pc:spChg>
        <pc:picChg chg="add mod">
          <ac:chgData name="Nicky Thomas (2515016)" userId="S::2515016@student.uwtsd.ac.uk::febf747a-9a45-4212-8bd6-9733a69ce304" providerId="AD" clId="Web-{342FF345-FA4D-0E54-BCC5-672ADA2E9AB4}" dt="2025-11-26T00:28:27.736" v="1164" actId="1076"/>
          <ac:picMkLst>
            <pc:docMk/>
            <pc:sldMk cId="2093453445" sldId="266"/>
            <ac:picMk id="6" creationId="{5CF6863B-3448-0F26-C5FF-9E3C7E7A2B1E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6T00:28:35.033" v="1166" actId="1076"/>
          <ac:picMkLst>
            <pc:docMk/>
            <pc:sldMk cId="2093453445" sldId="266"/>
            <ac:picMk id="7" creationId="{F74423BE-E1AC-B161-7271-69A160F02D67}"/>
          </ac:picMkLst>
        </pc:picChg>
        <pc:picChg chg="add mod">
          <ac:chgData name="Nicky Thomas (2515016)" userId="S::2515016@student.uwtsd.ac.uk::febf747a-9a45-4212-8bd6-9733a69ce304" providerId="AD" clId="Web-{342FF345-FA4D-0E54-BCC5-672ADA2E9AB4}" dt="2025-11-26T00:28:39.721" v="1167" actId="1076"/>
          <ac:picMkLst>
            <pc:docMk/>
            <pc:sldMk cId="2093453445" sldId="266"/>
            <ac:picMk id="8" creationId="{C40851D9-2309-4679-3D30-8B673FB424C1}"/>
          </ac:picMkLst>
        </pc:picChg>
        <pc:picChg chg="add mod ord">
          <ac:chgData name="Nicky Thomas (2515016)" userId="S::2515016@student.uwtsd.ac.uk::febf747a-9a45-4212-8bd6-9733a69ce304" providerId="AD" clId="Web-{342FF345-FA4D-0E54-BCC5-672ADA2E9AB4}" dt="2025-11-26T00:28:21.767" v="1163" actId="14100"/>
          <ac:picMkLst>
            <pc:docMk/>
            <pc:sldMk cId="2093453445" sldId="266"/>
            <ac:picMk id="9" creationId="{305B457B-6CF8-AB4C-3F41-8273D937B410}"/>
          </ac:picMkLst>
        </pc:picChg>
      </pc:sldChg>
      <pc:sldChg chg="add ord replId">
        <pc:chgData name="Nicky Thomas (2515016)" userId="S::2515016@student.uwtsd.ac.uk::febf747a-9a45-4212-8bd6-9733a69ce304" providerId="AD" clId="Web-{342FF345-FA4D-0E54-BCC5-672ADA2E9AB4}" dt="2025-11-26T00:29:26.768" v="1171"/>
        <pc:sldMkLst>
          <pc:docMk/>
          <pc:sldMk cId="1752915900" sldId="267"/>
        </pc:sldMkLst>
      </pc:sldChg>
      <pc:sldChg chg="addSp modSp new mod setBg addAnim delAnim modAnim">
        <pc:chgData name="Nicky Thomas (2515016)" userId="S::2515016@student.uwtsd.ac.uk::febf747a-9a45-4212-8bd6-9733a69ce304" providerId="AD" clId="Web-{342FF345-FA4D-0E54-BCC5-672ADA2E9AB4}" dt="2025-11-26T01:04:33.021" v="1500" actId="20577"/>
        <pc:sldMkLst>
          <pc:docMk/>
          <pc:sldMk cId="3050147833" sldId="268"/>
        </pc:sldMkLst>
        <pc:spChg chg="add mod">
          <ac:chgData name="Nicky Thomas (2515016)" userId="S::2515016@student.uwtsd.ac.uk::febf747a-9a45-4212-8bd6-9733a69ce304" providerId="AD" clId="Web-{342FF345-FA4D-0E54-BCC5-672ADA2E9AB4}" dt="2025-11-26T01:04:33.021" v="1500" actId="20577"/>
          <ac:spMkLst>
            <pc:docMk/>
            <pc:sldMk cId="3050147833" sldId="268"/>
            <ac:spMk id="2" creationId="{B165DBAD-04DA-92A5-BA2A-8A961E9249D9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33:35.825" v="1210" actId="14100"/>
          <ac:spMkLst>
            <pc:docMk/>
            <pc:sldMk cId="3050147833" sldId="268"/>
            <ac:spMk id="3" creationId="{113A0A09-B5A0-C81E-5BCC-3FE3A8F681A5}"/>
          </ac:spMkLst>
        </pc:spChg>
      </pc:sldChg>
      <pc:sldChg chg="addSp delSp modSp add replId addAnim delAnim modAnim">
        <pc:chgData name="Nicky Thomas (2515016)" userId="S::2515016@student.uwtsd.ac.uk::febf747a-9a45-4212-8bd6-9733a69ce304" providerId="AD" clId="Web-{342FF345-FA4D-0E54-BCC5-672ADA2E9AB4}" dt="2025-11-26T01:05:13.724" v="1512" actId="14100"/>
        <pc:sldMkLst>
          <pc:docMk/>
          <pc:sldMk cId="1273405949" sldId="269"/>
        </pc:sldMkLst>
        <pc:spChg chg="mod">
          <ac:chgData name="Nicky Thomas (2515016)" userId="S::2515016@student.uwtsd.ac.uk::febf747a-9a45-4212-8bd6-9733a69ce304" providerId="AD" clId="Web-{342FF345-FA4D-0E54-BCC5-672ADA2E9AB4}" dt="2025-11-26T01:04:37.427" v="1501" actId="20577"/>
          <ac:spMkLst>
            <pc:docMk/>
            <pc:sldMk cId="1273405949" sldId="269"/>
            <ac:spMk id="2" creationId="{ACC417B6-C645-BD1D-1CE0-9760A11F99D8}"/>
          </ac:spMkLst>
        </pc:spChg>
        <pc:spChg chg="mod">
          <ac:chgData name="Nicky Thomas (2515016)" userId="S::2515016@student.uwtsd.ac.uk::febf747a-9a45-4212-8bd6-9733a69ce304" providerId="AD" clId="Web-{342FF345-FA4D-0E54-BCC5-672ADA2E9AB4}" dt="2025-11-26T00:38:36.425" v="1330" actId="20577"/>
          <ac:spMkLst>
            <pc:docMk/>
            <pc:sldMk cId="1273405949" sldId="269"/>
            <ac:spMk id="3" creationId="{95542762-BF15-920F-BD6B-846E7202BE0F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40:09.478" v="1340" actId="1076"/>
          <ac:spMkLst>
            <pc:docMk/>
            <pc:sldMk cId="1273405949" sldId="269"/>
            <ac:spMk id="4" creationId="{8DD4AACD-ACF7-695B-C924-BFFB7280F617}"/>
          </ac:spMkLst>
        </pc:spChg>
        <pc:spChg chg="add del">
          <ac:chgData name="Nicky Thomas (2515016)" userId="S::2515016@student.uwtsd.ac.uk::febf747a-9a45-4212-8bd6-9733a69ce304" providerId="AD" clId="Web-{342FF345-FA4D-0E54-BCC5-672ADA2E9AB4}" dt="2025-11-26T01:04:52.239" v="1506"/>
          <ac:spMkLst>
            <pc:docMk/>
            <pc:sldMk cId="1273405949" sldId="269"/>
            <ac:spMk id="5" creationId="{BAE4DCE8-814F-ADB8-B944-7C9178E4D348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1:05:13.724" v="1512" actId="14100"/>
          <ac:spMkLst>
            <pc:docMk/>
            <pc:sldMk cId="1273405949" sldId="269"/>
            <ac:spMk id="6" creationId="{4E56BBAD-8E1B-3081-1CA4-9AA2229D4394}"/>
          </ac:spMkLst>
        </pc:spChg>
      </pc:sldChg>
      <pc:sldChg chg="addSp delSp modSp add replId addAnim delAnim modAnim">
        <pc:chgData name="Nicky Thomas (2515016)" userId="S::2515016@student.uwtsd.ac.uk::febf747a-9a45-4212-8bd6-9733a69ce304" providerId="AD" clId="Web-{342FF345-FA4D-0E54-BCC5-672ADA2E9AB4}" dt="2025-11-26T01:05:34.443" v="1518" actId="14100"/>
        <pc:sldMkLst>
          <pc:docMk/>
          <pc:sldMk cId="3472196416" sldId="270"/>
        </pc:sldMkLst>
        <pc:spChg chg="mod">
          <ac:chgData name="Nicky Thomas (2515016)" userId="S::2515016@student.uwtsd.ac.uk::febf747a-9a45-4212-8bd6-9733a69ce304" providerId="AD" clId="Web-{342FF345-FA4D-0E54-BCC5-672ADA2E9AB4}" dt="2025-11-26T01:05:34.443" v="1518" actId="14100"/>
          <ac:spMkLst>
            <pc:docMk/>
            <pc:sldMk cId="3472196416" sldId="270"/>
            <ac:spMk id="2" creationId="{8F76B36B-65C6-0DF6-CD65-B0212168A69D}"/>
          </ac:spMkLst>
        </pc:spChg>
        <pc:spChg chg="del mod">
          <ac:chgData name="Nicky Thomas (2515016)" userId="S::2515016@student.uwtsd.ac.uk::febf747a-9a45-4212-8bd6-9733a69ce304" providerId="AD" clId="Web-{342FF345-FA4D-0E54-BCC5-672ADA2E9AB4}" dt="2025-11-26T00:40:53.342" v="1343"/>
          <ac:spMkLst>
            <pc:docMk/>
            <pc:sldMk cId="3472196416" sldId="270"/>
            <ac:spMk id="4" creationId="{85C62595-DAC9-E3DA-231A-74F1F99C6F73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42:35.193" v="1359" actId="20577"/>
          <ac:spMkLst>
            <pc:docMk/>
            <pc:sldMk cId="3472196416" sldId="270"/>
            <ac:spMk id="5" creationId="{0194ADD2-2EEE-A222-7B3C-F90CD6421769}"/>
          </ac:spMkLst>
        </pc:spChg>
      </pc:sldChg>
      <pc:sldChg chg="addSp delSp modSp add replId addAnim delAnim modAnim">
        <pc:chgData name="Nicky Thomas (2515016)" userId="S::2515016@student.uwtsd.ac.uk::febf747a-9a45-4212-8bd6-9733a69ce304" providerId="AD" clId="Web-{342FF345-FA4D-0E54-BCC5-672ADA2E9AB4}" dt="2025-11-26T01:05:52.271" v="1530" actId="14100"/>
        <pc:sldMkLst>
          <pc:docMk/>
          <pc:sldMk cId="4036563217" sldId="271"/>
        </pc:sldMkLst>
        <pc:spChg chg="mod">
          <ac:chgData name="Nicky Thomas (2515016)" userId="S::2515016@student.uwtsd.ac.uk::febf747a-9a45-4212-8bd6-9733a69ce304" providerId="AD" clId="Web-{342FF345-FA4D-0E54-BCC5-672ADA2E9AB4}" dt="2025-11-26T01:05:52.271" v="1530" actId="14100"/>
          <ac:spMkLst>
            <pc:docMk/>
            <pc:sldMk cId="4036563217" sldId="271"/>
            <ac:spMk id="2" creationId="{69B15F66-6C87-FC50-D05A-2834302B617B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0:43:39.991" v="1372" actId="20577"/>
          <ac:spMkLst>
            <pc:docMk/>
            <pc:sldMk cId="4036563217" sldId="271"/>
            <ac:spMk id="4" creationId="{45701790-AC8D-AE6D-CDC8-8AFC89D9B461}"/>
          </ac:spMkLst>
        </pc:spChg>
        <pc:spChg chg="del mod">
          <ac:chgData name="Nicky Thomas (2515016)" userId="S::2515016@student.uwtsd.ac.uk::febf747a-9a45-4212-8bd6-9733a69ce304" providerId="AD" clId="Web-{342FF345-FA4D-0E54-BCC5-672ADA2E9AB4}" dt="2025-11-26T00:42:57.475" v="1362"/>
          <ac:spMkLst>
            <pc:docMk/>
            <pc:sldMk cId="4036563217" sldId="271"/>
            <ac:spMk id="5" creationId="{3CA3435C-777C-2160-0B47-137FC51C662A}"/>
          </ac:spMkLst>
        </pc:spChg>
      </pc:sldChg>
      <pc:sldChg chg="addSp modSp new mod setBg addAnim delAnim modAnim">
        <pc:chgData name="Nicky Thomas (2515016)" userId="S::2515016@student.uwtsd.ac.uk::febf747a-9a45-4212-8bd6-9733a69ce304" providerId="AD" clId="Web-{342FF345-FA4D-0E54-BCC5-672ADA2E9AB4}" dt="2025-11-26T01:06:10.552" v="1535" actId="14100"/>
        <pc:sldMkLst>
          <pc:docMk/>
          <pc:sldMk cId="1679417386" sldId="272"/>
        </pc:sldMkLst>
        <pc:spChg chg="add mod">
          <ac:chgData name="Nicky Thomas (2515016)" userId="S::2515016@student.uwtsd.ac.uk::febf747a-9a45-4212-8bd6-9733a69ce304" providerId="AD" clId="Web-{342FF345-FA4D-0E54-BCC5-672ADA2E9AB4}" dt="2025-11-26T00:46:10.545" v="1394" actId="1076"/>
          <ac:spMkLst>
            <pc:docMk/>
            <pc:sldMk cId="1679417386" sldId="272"/>
            <ac:spMk id="2" creationId="{CC14EE23-C0D3-0C8D-9239-16110847735C}"/>
          </ac:spMkLst>
        </pc:spChg>
        <pc:spChg chg="add mod">
          <ac:chgData name="Nicky Thomas (2515016)" userId="S::2515016@student.uwtsd.ac.uk::febf747a-9a45-4212-8bd6-9733a69ce304" providerId="AD" clId="Web-{342FF345-FA4D-0E54-BCC5-672ADA2E9AB4}" dt="2025-11-26T01:06:10.552" v="1535" actId="14100"/>
          <ac:spMkLst>
            <pc:docMk/>
            <pc:sldMk cId="1679417386" sldId="272"/>
            <ac:spMk id="3" creationId="{67706C99-76D9-B00E-6B17-7AF8322DEF29}"/>
          </ac:spMkLst>
        </pc:spChg>
      </pc:sldChg>
      <pc:sldChg chg="addSp modSp new mod setBg">
        <pc:chgData name="Nicky Thomas (2515016)" userId="S::2515016@student.uwtsd.ac.uk::febf747a-9a45-4212-8bd6-9733a69ce304" providerId="AD" clId="Web-{342FF345-FA4D-0E54-BCC5-672ADA2E9AB4}" dt="2025-11-26T00:52:42.751" v="1413" actId="1076"/>
        <pc:sldMkLst>
          <pc:docMk/>
          <pc:sldMk cId="1116829816" sldId="273"/>
        </pc:sldMkLst>
        <pc:picChg chg="add mod">
          <ac:chgData name="Nicky Thomas (2515016)" userId="S::2515016@student.uwtsd.ac.uk::febf747a-9a45-4212-8bd6-9733a69ce304" providerId="AD" clId="Web-{342FF345-FA4D-0E54-BCC5-672ADA2E9AB4}" dt="2025-11-26T00:52:42.751" v="1413" actId="1076"/>
          <ac:picMkLst>
            <pc:docMk/>
            <pc:sldMk cId="1116829816" sldId="273"/>
            <ac:picMk id="2" creationId="{211C2B6B-0E4C-3BD4-46A2-508EBFA40388}"/>
          </ac:picMkLst>
        </pc:picChg>
      </pc:sldChg>
    </pc:docChg>
  </pc:docChgLst>
  <pc:docChgLst>
    <pc:chgData name="Nicky Thomas (2515016)" userId="S::2515016@student.uwtsd.ac.uk::febf747a-9a45-4212-8bd6-9733a69ce304" providerId="AD" clId="Web-{6B58E91A-E05F-270D-A0B5-F39757E41C61}"/>
    <pc:docChg chg="modSld">
      <pc:chgData name="Nicky Thomas (2515016)" userId="S::2515016@student.uwtsd.ac.uk::febf747a-9a45-4212-8bd6-9733a69ce304" providerId="AD" clId="Web-{6B58E91A-E05F-270D-A0B5-F39757E41C61}" dt="2025-11-26T12:13:27.759" v="207" actId="20577"/>
      <pc:docMkLst>
        <pc:docMk/>
      </pc:docMkLst>
      <pc:sldChg chg="modSp">
        <pc:chgData name="Nicky Thomas (2515016)" userId="S::2515016@student.uwtsd.ac.uk::febf747a-9a45-4212-8bd6-9733a69ce304" providerId="AD" clId="Web-{6B58E91A-E05F-270D-A0B5-F39757E41C61}" dt="2025-11-26T11:30:48.948" v="2" actId="20577"/>
        <pc:sldMkLst>
          <pc:docMk/>
          <pc:sldMk cId="3555512185" sldId="257"/>
        </pc:sldMkLst>
        <pc:spChg chg="mod">
          <ac:chgData name="Nicky Thomas (2515016)" userId="S::2515016@student.uwtsd.ac.uk::febf747a-9a45-4212-8bd6-9733a69ce304" providerId="AD" clId="Web-{6B58E91A-E05F-270D-A0B5-F39757E41C61}" dt="2025-11-26T11:30:48.948" v="2" actId="20577"/>
          <ac:spMkLst>
            <pc:docMk/>
            <pc:sldMk cId="3555512185" sldId="257"/>
            <ac:spMk id="3" creationId="{CAF7B443-27AE-1976-FEFD-DE5576C8B18C}"/>
          </ac:spMkLst>
        </pc:spChg>
      </pc:sldChg>
      <pc:sldChg chg="addSp modSp addAnim delAnim">
        <pc:chgData name="Nicky Thomas (2515016)" userId="S::2515016@student.uwtsd.ac.uk::febf747a-9a45-4212-8bd6-9733a69ce304" providerId="AD" clId="Web-{6B58E91A-E05F-270D-A0B5-F39757E41C61}" dt="2025-11-26T12:13:27.759" v="207" actId="20577"/>
        <pc:sldMkLst>
          <pc:docMk/>
          <pc:sldMk cId="2455981740" sldId="260"/>
        </pc:sldMkLst>
        <pc:spChg chg="add mod">
          <ac:chgData name="Nicky Thomas (2515016)" userId="S::2515016@student.uwtsd.ac.uk::febf747a-9a45-4212-8bd6-9733a69ce304" providerId="AD" clId="Web-{6B58E91A-E05F-270D-A0B5-F39757E41C61}" dt="2025-11-26T12:13:27.759" v="207" actId="20577"/>
          <ac:spMkLst>
            <pc:docMk/>
            <pc:sldMk cId="2455981740" sldId="260"/>
            <ac:spMk id="5" creationId="{4721BDAC-E762-E594-4AA4-90D741170E58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9:01.771" v="198" actId="20577"/>
          <ac:spMkLst>
            <pc:docMk/>
            <pc:sldMk cId="2455981740" sldId="260"/>
            <ac:spMk id="25" creationId="{8DDFBA31-8DE8-2617-AFF7-CEE01FD807A1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7:53.036" v="166" actId="20577"/>
          <ac:spMkLst>
            <pc:docMk/>
            <pc:sldMk cId="2455981740" sldId="260"/>
            <ac:spMk id="26" creationId="{1E0A2994-8A11-4CB6-C53B-2591E5BB9D1B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5:28.219" v="137" actId="20577"/>
          <ac:spMkLst>
            <pc:docMk/>
            <pc:sldMk cId="2455981740" sldId="260"/>
            <ac:spMk id="29" creationId="{6D89B05D-F9A2-DB3F-C06C-741ED4347F66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8:41.037" v="190" actId="20577"/>
          <ac:spMkLst>
            <pc:docMk/>
            <pc:sldMk cId="2455981740" sldId="260"/>
            <ac:spMk id="32" creationId="{EE7A1618-75FE-256F-67D4-621E2B3AFDD2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4:59.297" v="133" actId="20577"/>
          <ac:spMkLst>
            <pc:docMk/>
            <pc:sldMk cId="2455981740" sldId="260"/>
            <ac:spMk id="33" creationId="{1D010023-54CB-F189-9277-A4C672196BEF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5:39.313" v="140" actId="14100"/>
          <ac:spMkLst>
            <pc:docMk/>
            <pc:sldMk cId="2455981740" sldId="260"/>
            <ac:spMk id="34" creationId="{1716F0B5-4586-13EB-389F-215AA54F89B5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8:16.708" v="176" actId="20577"/>
          <ac:spMkLst>
            <pc:docMk/>
            <pc:sldMk cId="2455981740" sldId="260"/>
            <ac:spMk id="36" creationId="{9E5D649F-1757-5D58-EBB3-2037F08A5D5F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6:13.064" v="151" actId="20577"/>
          <ac:spMkLst>
            <pc:docMk/>
            <pc:sldMk cId="2455981740" sldId="260"/>
            <ac:spMk id="37" creationId="{DB7E58F0-E17F-BBE6-849C-EAD8AC81598E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7:30.394" v="160" actId="20577"/>
          <ac:spMkLst>
            <pc:docMk/>
            <pc:sldMk cId="2455981740" sldId="260"/>
            <ac:spMk id="38" creationId="{9FF00DA8-9A0D-41D1-B3CC-39C078594145}"/>
          </ac:spMkLst>
        </pc:spChg>
        <pc:spChg chg="mod">
          <ac:chgData name="Nicky Thomas (2515016)" userId="S::2515016@student.uwtsd.ac.uk::febf747a-9a45-4212-8bd6-9733a69ce304" providerId="AD" clId="Web-{6B58E91A-E05F-270D-A0B5-F39757E41C61}" dt="2025-11-26T12:05:56.017" v="145" actId="20577"/>
          <ac:spMkLst>
            <pc:docMk/>
            <pc:sldMk cId="2455981740" sldId="260"/>
            <ac:spMk id="40" creationId="{EC7FE62B-86CB-242A-2B22-89D7316DDD82}"/>
          </ac:spMkLst>
        </pc:spChg>
        <pc:picChg chg="mod">
          <ac:chgData name="Nicky Thomas (2515016)" userId="S::2515016@student.uwtsd.ac.uk::febf747a-9a45-4212-8bd6-9733a69ce304" providerId="AD" clId="Web-{6B58E91A-E05F-270D-A0B5-F39757E41C61}" dt="2025-11-26T11:37:51.190" v="15" actId="1076"/>
          <ac:picMkLst>
            <pc:docMk/>
            <pc:sldMk cId="2455981740" sldId="260"/>
            <ac:picMk id="3" creationId="{556DA9D4-2DBA-2576-1055-26D3BD668F9C}"/>
          </ac:picMkLst>
        </pc:picChg>
        <pc:picChg chg="mod">
          <ac:chgData name="Nicky Thomas (2515016)" userId="S::2515016@student.uwtsd.ac.uk::febf747a-9a45-4212-8bd6-9733a69ce304" providerId="AD" clId="Web-{6B58E91A-E05F-270D-A0B5-F39757E41C61}" dt="2025-11-26T11:38:40.816" v="24" actId="1076"/>
          <ac:picMkLst>
            <pc:docMk/>
            <pc:sldMk cId="2455981740" sldId="260"/>
            <ac:picMk id="6" creationId="{3EE97F64-11B7-101D-299C-3F9AB056D386}"/>
          </ac:picMkLst>
        </pc:picChg>
        <pc:picChg chg="mod">
          <ac:chgData name="Nicky Thomas (2515016)" userId="S::2515016@student.uwtsd.ac.uk::febf747a-9a45-4212-8bd6-9733a69ce304" providerId="AD" clId="Web-{6B58E91A-E05F-270D-A0B5-F39757E41C61}" dt="2025-11-26T11:38:54.550" v="26" actId="1076"/>
          <ac:picMkLst>
            <pc:docMk/>
            <pc:sldMk cId="2455981740" sldId="260"/>
            <ac:picMk id="8" creationId="{E8B53AD8-0A7E-FD90-31D1-7A07A574AFFF}"/>
          </ac:picMkLst>
        </pc:picChg>
        <pc:picChg chg="mod">
          <ac:chgData name="Nicky Thomas (2515016)" userId="S::2515016@student.uwtsd.ac.uk::febf747a-9a45-4212-8bd6-9733a69ce304" providerId="AD" clId="Web-{6B58E91A-E05F-270D-A0B5-F39757E41C61}" dt="2025-11-26T11:39:03.332" v="27" actId="1076"/>
          <ac:picMkLst>
            <pc:docMk/>
            <pc:sldMk cId="2455981740" sldId="260"/>
            <ac:picMk id="13" creationId="{9E21671A-E2FA-50D9-3017-8F4E9A4AE8BE}"/>
          </ac:picMkLst>
        </pc:picChg>
        <pc:picChg chg="mod">
          <ac:chgData name="Nicky Thomas (2515016)" userId="S::2515016@student.uwtsd.ac.uk::febf747a-9a45-4212-8bd6-9733a69ce304" providerId="AD" clId="Web-{6B58E91A-E05F-270D-A0B5-F39757E41C61}" dt="2025-11-26T11:38:03.222" v="18" actId="1076"/>
          <ac:picMkLst>
            <pc:docMk/>
            <pc:sldMk cId="2455981740" sldId="260"/>
            <ac:picMk id="18" creationId="{428A3ADB-8D62-251B-981C-BA52F2B12FF9}"/>
          </ac:picMkLst>
        </pc:picChg>
        <pc:picChg chg="mod">
          <ac:chgData name="Nicky Thomas (2515016)" userId="S::2515016@student.uwtsd.ac.uk::febf747a-9a45-4212-8bd6-9733a69ce304" providerId="AD" clId="Web-{6B58E91A-E05F-270D-A0B5-F39757E41C61}" dt="2025-11-26T11:38:19.738" v="21" actId="1076"/>
          <ac:picMkLst>
            <pc:docMk/>
            <pc:sldMk cId="2455981740" sldId="260"/>
            <ac:picMk id="19" creationId="{2C101EB7-B37A-D0FD-C308-50140B0A9E7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849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522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147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790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157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056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599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61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406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318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365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11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1" r:id="rId6"/>
    <p:sldLayoutId id="2147483797" r:id="rId7"/>
    <p:sldLayoutId id="2147483798" r:id="rId8"/>
    <p:sldLayoutId id="2147483799" r:id="rId9"/>
    <p:sldLayoutId id="2147483800" r:id="rId10"/>
    <p:sldLayoutId id="2147483802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446-gift-box-png-imag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.jpeg"/><Relationship Id="rId3" Type="http://schemas.openxmlformats.org/officeDocument/2006/relationships/image" Target="../media/image9.jpeg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hyperlink" Target="http://www.pngall.com/reindeer-png" TargetMode="External"/><Relationship Id="rId5" Type="http://schemas.openxmlformats.org/officeDocument/2006/relationships/image" Target="../media/image2.jpeg"/><Relationship Id="rId10" Type="http://schemas.openxmlformats.org/officeDocument/2006/relationships/image" Target="../media/image13.png"/><Relationship Id="rId4" Type="http://schemas.openxmlformats.org/officeDocument/2006/relationships/hyperlink" Target="http://christmasstockimages.com/free/borders/slides/tinsel_border.htm" TargetMode="External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10.png"/><Relationship Id="rId3" Type="http://schemas.openxmlformats.org/officeDocument/2006/relationships/image" Target="../media/image17.png"/><Relationship Id="rId7" Type="http://schemas.openxmlformats.org/officeDocument/2006/relationships/image" Target="../media/image12.png"/><Relationship Id="rId12" Type="http://schemas.openxmlformats.org/officeDocument/2006/relationships/image" Target="../media/image11.png"/><Relationship Id="rId17" Type="http://schemas.openxmlformats.org/officeDocument/2006/relationships/image" Target="../media/image19.png"/><Relationship Id="rId2" Type="http://schemas.openxmlformats.org/officeDocument/2006/relationships/image" Target="../media/image16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.jpeg"/><Relationship Id="rId11" Type="http://schemas.openxmlformats.org/officeDocument/2006/relationships/image" Target="../media/image14.png"/><Relationship Id="rId5" Type="http://schemas.openxmlformats.org/officeDocument/2006/relationships/image" Target="../media/image5.png"/><Relationship Id="rId15" Type="http://schemas.openxmlformats.org/officeDocument/2006/relationships/hyperlink" Target="http://www.pngall.com/reindeer-png" TargetMode="External"/><Relationship Id="rId10" Type="http://schemas.openxmlformats.org/officeDocument/2006/relationships/hyperlink" Target="http://christmasstockimages.com/free/borders/slides/tinsel_border.htm" TargetMode="External"/><Relationship Id="rId4" Type="http://schemas.openxmlformats.org/officeDocument/2006/relationships/image" Target="../media/image8.png"/><Relationship Id="rId9" Type="http://schemas.openxmlformats.org/officeDocument/2006/relationships/image" Target="../media/image9.jpeg"/><Relationship Id="rId1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Pink and blue clouds">
            <a:extLst>
              <a:ext uri="{FF2B5EF4-FFF2-40B4-BE49-F238E27FC236}">
                <a16:creationId xmlns:a16="http://schemas.microsoft.com/office/drawing/2014/main" id="{709F4C46-66B2-6D4F-A3F3-4A8C3E9C10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56" r="10117"/>
          <a:stretch>
            <a:fillRect/>
          </a:stretch>
        </p:blipFill>
        <p:spPr>
          <a:xfrm>
            <a:off x="20" y="-2"/>
            <a:ext cx="7548981" cy="6858002"/>
          </a:xfrm>
          <a:prstGeom prst="rect">
            <a:avLst/>
          </a:prstGeom>
        </p:spPr>
      </p:pic>
      <p:pic>
        <p:nvPicPr>
          <p:cNvPr id="5" name="Picture 4" descr="Santa Claus PNG Images, Transparent Santa Claus Images">
            <a:extLst>
              <a:ext uri="{FF2B5EF4-FFF2-40B4-BE49-F238E27FC236}">
                <a16:creationId xmlns:a16="http://schemas.microsoft.com/office/drawing/2014/main" id="{39D9CDAC-FBF2-A5E7-2B06-16AD627CD6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6" r="4905"/>
          <a:stretch>
            <a:fillRect/>
          </a:stretch>
        </p:blipFill>
        <p:spPr>
          <a:xfrm>
            <a:off x="7605118" y="10"/>
            <a:ext cx="4586882" cy="685799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663" y="863600"/>
            <a:ext cx="6007100" cy="3366494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cy-GB" b="1">
                <a:solidFill>
                  <a:schemeClr val="bg1"/>
                </a:solidFill>
              </a:rPr>
              <a:t>Arddodiad</a:t>
            </a:r>
            <a:br>
              <a:rPr lang="cy-GB" b="1">
                <a:solidFill>
                  <a:schemeClr val="bg1"/>
                </a:solidFill>
                <a:ea typeface="Meiryo"/>
              </a:rPr>
            </a:br>
            <a:r>
              <a:rPr lang="en-GB">
                <a:solidFill>
                  <a:schemeClr val="bg1"/>
                </a:solidFill>
              </a:rPr>
              <a:t>Nicola Thomas 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9536" y="4290191"/>
            <a:ext cx="6003227" cy="1345689"/>
          </a:xfrm>
        </p:spPr>
        <p:txBody>
          <a:bodyPr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cy-GB">
                <a:solidFill>
                  <a:schemeClr val="bg1"/>
                </a:solidFill>
              </a:rPr>
              <a:t>Micro ddysgu 2 </a:t>
            </a:r>
          </a:p>
          <a:p>
            <a:pPr>
              <a:lnSpc>
                <a:spcPct val="140000"/>
              </a:lnSpc>
            </a:pPr>
            <a:r>
              <a:rPr lang="cy-GB">
                <a:solidFill>
                  <a:schemeClr val="bg1"/>
                </a:solidFill>
                <a:ea typeface="Meiryo"/>
              </a:rPr>
              <a:t>Dydd Iau, Tachwedd 27eg</a:t>
            </a:r>
          </a:p>
          <a:p>
            <a:pPr>
              <a:lnSpc>
                <a:spcPct val="140000"/>
              </a:lnSpc>
            </a:pPr>
            <a:endParaRPr lang="cy-GB">
              <a:solidFill>
                <a:schemeClr val="bg1"/>
              </a:solidFill>
              <a:ea typeface="Meiryo"/>
            </a:endParaRPr>
          </a:p>
        </p:txBody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A3282412-7736-4C66-94B2-C459C26B4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52005" y="3396997"/>
            <a:ext cx="6858002" cy="640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C16276-89B1-993E-0F0C-8CDE66027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>
                <a:ea typeface="Meiryo"/>
              </a:rPr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F7B443-27AE-1976-FEFD-DE5576C8B18C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74652" y="322220"/>
            <a:ext cx="3351212" cy="3491305"/>
          </a:xfrm>
        </p:spPr>
        <p:txBody>
          <a:bodyPr/>
          <a:lstStyle/>
          <a:p>
            <a:r>
              <a:rPr lang="cy-GB" u="sng" dirty="0">
                <a:ea typeface="Meiryo"/>
              </a:rPr>
              <a:t>Wythnos </a:t>
            </a:r>
            <a:r>
              <a:rPr lang="cy-GB" u="sng" dirty="0">
                <a:ea typeface="+mn-lt"/>
                <a:cs typeface="+mn-lt"/>
              </a:rPr>
              <a:t>diwethaf</a:t>
            </a:r>
            <a:endParaRPr lang="cy-GB" u="sng" dirty="0">
              <a:ea typeface="Meiryo"/>
            </a:endParaRPr>
          </a:p>
          <a:p>
            <a:r>
              <a:rPr lang="cy-GB" b="0" dirty="0">
                <a:solidFill>
                  <a:schemeClr val="tx1"/>
                </a:solidFill>
                <a:ea typeface="Meiryo"/>
              </a:rPr>
              <a:t>Roeddwn ni dysgu 'yn y' ac 'ar y' yn dda iawn felly rydw i'n credu eu bod chi barod o mwy!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B00C40-44DE-AE06-4D9E-D36CBEC2CF9F}"/>
              </a:ext>
            </a:extLst>
          </p:cNvPr>
          <p:cNvSpPr txBox="1"/>
          <p:nvPr/>
        </p:nvSpPr>
        <p:spPr>
          <a:xfrm>
            <a:off x="5081894" y="291626"/>
            <a:ext cx="6339840" cy="421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000" b="1" dirty="0">
                <a:ea typeface="Meiryo"/>
              </a:rPr>
              <a:t>Nod y Wers </a:t>
            </a:r>
          </a:p>
          <a:p>
            <a:endParaRPr lang="cy-GB" dirty="0">
              <a:ea typeface="Meiryo"/>
            </a:endParaRPr>
          </a:p>
          <a:p>
            <a:r>
              <a:rPr lang="cy-GB" sz="2400" dirty="0">
                <a:ea typeface="Meiryo"/>
              </a:rPr>
              <a:t>Heddiw,</a:t>
            </a:r>
          </a:p>
          <a:p>
            <a:endParaRPr lang="cy-GB" dirty="0"/>
          </a:p>
          <a:p>
            <a:pPr marL="342900" indent="-342900">
              <a:buFont typeface="Arial"/>
              <a:buChar char="•"/>
            </a:pPr>
            <a:r>
              <a:rPr lang="cy-GB" sz="2400" dirty="0">
                <a:ea typeface="Meiryo"/>
              </a:rPr>
              <a:t>Byddwn ni'n ymarfer geirfa arddodiad.</a:t>
            </a:r>
          </a:p>
          <a:p>
            <a:endParaRPr lang="cy-GB" sz="2400" dirty="0">
              <a:ea typeface="Meiryo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ea typeface="Meiryo"/>
              </a:rPr>
              <a:t>Defnyddiwch eirfa newydd yn y patrwm brawddeg yn hyderus. </a:t>
            </a:r>
            <a:endParaRPr lang="cy-GB" dirty="0"/>
          </a:p>
          <a:p>
            <a:pPr marL="342900" indent="-342900">
              <a:buFont typeface="Arial"/>
              <a:buChar char="•"/>
            </a:pPr>
            <a:endParaRPr lang="cy-GB" sz="2400" dirty="0">
              <a:ea typeface="Meiryo"/>
            </a:endParaRPr>
          </a:p>
          <a:p>
            <a:pPr marL="342900" indent="-342900">
              <a:buFont typeface="Arial"/>
              <a:buChar char="•"/>
            </a:pPr>
            <a:endParaRPr lang="cy-GB" sz="2400" dirty="0">
              <a:ea typeface="Meiryo"/>
            </a:endParaRPr>
          </a:p>
          <a:p>
            <a:pPr marL="342900" indent="-342900">
              <a:buFont typeface="Arial"/>
              <a:buChar char="•"/>
            </a:pPr>
            <a:endParaRPr lang="en-GB" sz="2400" dirty="0">
              <a:ea typeface="Meiryo"/>
            </a:endParaRPr>
          </a:p>
        </p:txBody>
      </p:sp>
      <p:pic>
        <p:nvPicPr>
          <p:cNvPr id="2" name="Picture 1" descr="A group of colorful wrapped presents&#10;&#10;AI-generated content may be incorrect.">
            <a:extLst>
              <a:ext uri="{FF2B5EF4-FFF2-40B4-BE49-F238E27FC236}">
                <a16:creationId xmlns:a16="http://schemas.microsoft.com/office/drawing/2014/main" id="{DA302A30-4B32-EEE8-5434-1709C5BAD5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02733" y="4511938"/>
            <a:ext cx="4074160" cy="2093706"/>
          </a:xfrm>
          <a:prstGeom prst="rect">
            <a:avLst/>
          </a:prstGeom>
        </p:spPr>
      </p:pic>
      <p:pic>
        <p:nvPicPr>
          <p:cNvPr id="7" name="Picture 6" descr="Thumbs Up Smiley Face Emoji - Free vector graphic on Pixabay">
            <a:extLst>
              <a:ext uri="{FF2B5EF4-FFF2-40B4-BE49-F238E27FC236}">
                <a16:creationId xmlns:a16="http://schemas.microsoft.com/office/drawing/2014/main" id="{B905449C-C9EE-6D16-6EF3-8CF9889668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2212" y="3598971"/>
            <a:ext cx="2304274" cy="1579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1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AB207B-6AC8-3CD9-A8E2-DEACF1660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lipart - Star">
            <a:extLst>
              <a:ext uri="{FF2B5EF4-FFF2-40B4-BE49-F238E27FC236}">
                <a16:creationId xmlns:a16="http://schemas.microsoft.com/office/drawing/2014/main" id="{E1907684-4FF3-0467-5D7C-C03887E26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2255" y="1322888"/>
            <a:ext cx="1068555" cy="1049396"/>
          </a:xfrm>
          <a:prstGeom prst="rect">
            <a:avLst/>
          </a:prstGeom>
        </p:spPr>
      </p:pic>
      <p:sp>
        <p:nvSpPr>
          <p:cNvPr id="4" name="Cube 3">
            <a:extLst>
              <a:ext uri="{FF2B5EF4-FFF2-40B4-BE49-F238E27FC236}">
                <a16:creationId xmlns:a16="http://schemas.microsoft.com/office/drawing/2014/main" id="{E998A472-252C-7A1B-6004-FDCE5DFD09D0}"/>
              </a:ext>
            </a:extLst>
          </p:cNvPr>
          <p:cNvSpPr/>
          <p:nvPr/>
        </p:nvSpPr>
        <p:spPr>
          <a:xfrm>
            <a:off x="3768456" y="1715859"/>
            <a:ext cx="4420725" cy="3523026"/>
          </a:xfrm>
          <a:prstGeom prst="cub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Clipart - Star">
            <a:extLst>
              <a:ext uri="{FF2B5EF4-FFF2-40B4-BE49-F238E27FC236}">
                <a16:creationId xmlns:a16="http://schemas.microsoft.com/office/drawing/2014/main" id="{2F2A8AC6-2251-C596-5682-8CB4E92B2A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2667" y="1145969"/>
            <a:ext cx="1068555" cy="1049396"/>
          </a:xfrm>
          <a:prstGeom prst="rect">
            <a:avLst/>
          </a:prstGeom>
        </p:spPr>
      </p:pic>
      <p:pic>
        <p:nvPicPr>
          <p:cNvPr id="11" name="Picture 10" descr="Clipart - Star">
            <a:extLst>
              <a:ext uri="{FF2B5EF4-FFF2-40B4-BE49-F238E27FC236}">
                <a16:creationId xmlns:a16="http://schemas.microsoft.com/office/drawing/2014/main" id="{82C9D8E2-85B6-2619-867F-A037BF50559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53000"/>
                    </a14:imgEffect>
                    <a14:imgEffect>
                      <a14:brightnessContrast bright="38000" contrast="-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39566" y="2689630"/>
            <a:ext cx="1068555" cy="1049396"/>
          </a:xfrm>
          <a:prstGeom prst="rect">
            <a:avLst/>
          </a:prstGeom>
        </p:spPr>
      </p:pic>
      <p:pic>
        <p:nvPicPr>
          <p:cNvPr id="13" name="Picture 12" descr="Clipart - Star">
            <a:extLst>
              <a:ext uri="{FF2B5EF4-FFF2-40B4-BE49-F238E27FC236}">
                <a16:creationId xmlns:a16="http://schemas.microsoft.com/office/drawing/2014/main" id="{AEBB7DE9-40E0-8676-BB01-7F40C1647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391" y="3107848"/>
            <a:ext cx="1068555" cy="1049396"/>
          </a:xfrm>
          <a:prstGeom prst="rect">
            <a:avLst/>
          </a:prstGeom>
        </p:spPr>
      </p:pic>
      <p:pic>
        <p:nvPicPr>
          <p:cNvPr id="14" name="Picture 13" descr="Clipart - Star">
            <a:extLst>
              <a:ext uri="{FF2B5EF4-FFF2-40B4-BE49-F238E27FC236}">
                <a16:creationId xmlns:a16="http://schemas.microsoft.com/office/drawing/2014/main" id="{7353E906-D9FC-D32A-C5B7-D66DB3F44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598" y="5247711"/>
            <a:ext cx="1068555" cy="1049396"/>
          </a:xfrm>
          <a:prstGeom prst="rect">
            <a:avLst/>
          </a:prstGeom>
        </p:spPr>
      </p:pic>
      <p:pic>
        <p:nvPicPr>
          <p:cNvPr id="16" name="Picture 15" descr="Clipart - Star">
            <a:extLst>
              <a:ext uri="{FF2B5EF4-FFF2-40B4-BE49-F238E27FC236}">
                <a16:creationId xmlns:a16="http://schemas.microsoft.com/office/drawing/2014/main" id="{06449C45-7308-085C-9F52-9EE1CFFF04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820" y="4519532"/>
            <a:ext cx="1076325" cy="10477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4425BA2-5D8C-CB27-B69E-150F26EE21C3}"/>
              </a:ext>
            </a:extLst>
          </p:cNvPr>
          <p:cNvSpPr txBox="1"/>
          <p:nvPr/>
        </p:nvSpPr>
        <p:spPr>
          <a:xfrm>
            <a:off x="3420449" y="671326"/>
            <a:ext cx="33052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Mae'r seren ar ben y bocs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B699B35-6998-761D-531B-20E1C386D84E}"/>
              </a:ext>
            </a:extLst>
          </p:cNvPr>
          <p:cNvSpPr txBox="1"/>
          <p:nvPr/>
        </p:nvSpPr>
        <p:spPr>
          <a:xfrm>
            <a:off x="7899804" y="1142394"/>
            <a:ext cx="31754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Mae'r seren tu ôl i'r bocs</a:t>
            </a:r>
            <a:endParaRPr lang="cy-GB" dirty="0" err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DB1A38D-1BCC-0BE8-BF5A-C7185030DB2A}"/>
              </a:ext>
            </a:extLst>
          </p:cNvPr>
          <p:cNvSpPr txBox="1"/>
          <p:nvPr/>
        </p:nvSpPr>
        <p:spPr>
          <a:xfrm>
            <a:off x="387170" y="3111078"/>
            <a:ext cx="28400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Mae'r seren ar bwys y bocs</a:t>
            </a:r>
            <a:endParaRPr lang="cy-GB" dirty="0" err="1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6EFF995-C878-026F-F9E9-F19F6D396AF4}"/>
              </a:ext>
            </a:extLst>
          </p:cNvPr>
          <p:cNvSpPr txBox="1"/>
          <p:nvPr/>
        </p:nvSpPr>
        <p:spPr>
          <a:xfrm>
            <a:off x="386904" y="4898742"/>
            <a:ext cx="34148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Mae'r seren o flaen y bocs</a:t>
            </a:r>
            <a:endParaRPr lang="cy-GB" dirty="0" err="1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359B513-05DC-207E-25CF-018B0061E0D5}"/>
              </a:ext>
            </a:extLst>
          </p:cNvPr>
          <p:cNvSpPr txBox="1"/>
          <p:nvPr/>
        </p:nvSpPr>
        <p:spPr>
          <a:xfrm>
            <a:off x="6331576" y="5866873"/>
            <a:ext cx="32141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Mae'r seren o dan y bocs</a:t>
            </a:r>
            <a:endParaRPr lang="cy-GB" dirty="0" err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4F6D748-A88B-3D6E-9D3F-4C3E6E298B88}"/>
              </a:ext>
            </a:extLst>
          </p:cNvPr>
          <p:cNvSpPr txBox="1"/>
          <p:nvPr/>
        </p:nvSpPr>
        <p:spPr>
          <a:xfrm>
            <a:off x="5024930" y="3742947"/>
            <a:ext cx="21280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ea typeface="Meiryo"/>
              </a:rPr>
              <a:t>Mae'r seren yn yr bocs</a:t>
            </a:r>
            <a:endParaRPr lang="cy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307850-BCAA-3DDC-3C12-A13595A0082D}"/>
              </a:ext>
            </a:extLst>
          </p:cNvPr>
          <p:cNvSpPr txBox="1"/>
          <p:nvPr/>
        </p:nvSpPr>
        <p:spPr>
          <a:xfrm>
            <a:off x="232350" y="251713"/>
            <a:ext cx="30980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Meiryo"/>
              </a:rPr>
              <a:t>Focus Iaith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2317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1B1B5-323F-9EFA-947A-8BD08CF3B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u="sng" dirty="0" err="1">
                <a:ea typeface="+mj-lt"/>
                <a:cs typeface="+mj-lt"/>
              </a:rPr>
              <a:t>Geirfa</a:t>
            </a:r>
            <a:r>
              <a:rPr lang="en-GB" b="0" dirty="0">
                <a:ea typeface="+mj-lt"/>
                <a:cs typeface="+mj-lt"/>
              </a:rPr>
              <a:t> </a:t>
            </a:r>
            <a:r>
              <a:rPr lang="en-GB" b="0" dirty="0" err="1">
                <a:ea typeface="+mj-lt"/>
                <a:cs typeface="+mj-lt"/>
              </a:rPr>
              <a:t>Chwaraewch</a:t>
            </a:r>
            <a:r>
              <a:rPr lang="en-GB" b="0" dirty="0">
                <a:ea typeface="+mj-lt"/>
                <a:cs typeface="+mj-lt"/>
              </a:rPr>
              <a:t> 'Piff Paff'</a:t>
            </a:r>
            <a:br>
              <a:rPr lang="en-GB" dirty="0">
                <a:ea typeface="Meiryo"/>
              </a:rPr>
            </a:br>
            <a:endParaRPr lang="en-GB"/>
          </a:p>
        </p:txBody>
      </p:sp>
      <p:pic>
        <p:nvPicPr>
          <p:cNvPr id="3" name="Picture 2" descr="Clipart - Cartoon Xmas Tree">
            <a:extLst>
              <a:ext uri="{FF2B5EF4-FFF2-40B4-BE49-F238E27FC236}">
                <a16:creationId xmlns:a16="http://schemas.microsoft.com/office/drawing/2014/main" id="{556DA9D4-2DBA-2576-1055-26D3BD668F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403" y="5017515"/>
            <a:ext cx="994438" cy="1087584"/>
          </a:xfrm>
          <a:prstGeom prst="rect">
            <a:avLst/>
          </a:prstGeom>
        </p:spPr>
      </p:pic>
      <p:pic>
        <p:nvPicPr>
          <p:cNvPr id="4" name="Picture 3" descr="A silver tinsel on a black background&#10;&#10;AI-generated content may be incorrect.">
            <a:extLst>
              <a:ext uri="{FF2B5EF4-FFF2-40B4-BE49-F238E27FC236}">
                <a16:creationId xmlns:a16="http://schemas.microsoft.com/office/drawing/2014/main" id="{046303A5-C671-62C2-1B99-3B6F92FF9F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2909" y="2442416"/>
            <a:ext cx="1191494" cy="587712"/>
          </a:xfrm>
          <a:prstGeom prst="rect">
            <a:avLst/>
          </a:prstGeom>
        </p:spPr>
      </p:pic>
      <p:pic>
        <p:nvPicPr>
          <p:cNvPr id="8" name="Picture 7" descr="Santa Claus PNG Images, Transparent Santa Claus Images">
            <a:extLst>
              <a:ext uri="{FF2B5EF4-FFF2-40B4-BE49-F238E27FC236}">
                <a16:creationId xmlns:a16="http://schemas.microsoft.com/office/drawing/2014/main" id="{E8B53AD8-0A7E-FD90-31D1-7A07A574AFF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86" r="4905"/>
          <a:stretch>
            <a:fillRect/>
          </a:stretch>
        </p:blipFill>
        <p:spPr>
          <a:xfrm>
            <a:off x="9782631" y="503470"/>
            <a:ext cx="943136" cy="1274609"/>
          </a:xfrm>
          <a:prstGeom prst="rect">
            <a:avLst/>
          </a:prstGeom>
        </p:spPr>
      </p:pic>
      <p:pic>
        <p:nvPicPr>
          <p:cNvPr id="12" name="Picture 11" descr="Clipart - Star">
            <a:extLst>
              <a:ext uri="{FF2B5EF4-FFF2-40B4-BE49-F238E27FC236}">
                <a16:creationId xmlns:a16="http://schemas.microsoft.com/office/drawing/2014/main" id="{BDAB8F51-573A-E934-62E6-BDF15CC8A2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344" y="2191932"/>
            <a:ext cx="949749" cy="839300"/>
          </a:xfrm>
          <a:prstGeom prst="rect">
            <a:avLst/>
          </a:prstGeom>
        </p:spPr>
      </p:pic>
      <p:pic>
        <p:nvPicPr>
          <p:cNvPr id="13" name="Picture 12" descr="Clipart - red present">
            <a:extLst>
              <a:ext uri="{FF2B5EF4-FFF2-40B4-BE49-F238E27FC236}">
                <a16:creationId xmlns:a16="http://schemas.microsoft.com/office/drawing/2014/main" id="{9E21671A-E2FA-50D9-3017-8F4E9A4AE8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0963" y="3527800"/>
            <a:ext cx="943337" cy="1087584"/>
          </a:xfrm>
          <a:prstGeom prst="rect">
            <a:avLst/>
          </a:prstGeom>
        </p:spPr>
      </p:pic>
      <p:pic>
        <p:nvPicPr>
          <p:cNvPr id="18" name="Picture 17" descr="Clipart - teddy bear">
            <a:extLst>
              <a:ext uri="{FF2B5EF4-FFF2-40B4-BE49-F238E27FC236}">
                <a16:creationId xmlns:a16="http://schemas.microsoft.com/office/drawing/2014/main" id="{428A3ADB-8D62-251B-981C-BA52F2B12FF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4424" y="504432"/>
            <a:ext cx="931397" cy="1061094"/>
          </a:xfrm>
          <a:prstGeom prst="rect">
            <a:avLst/>
          </a:prstGeom>
        </p:spPr>
      </p:pic>
      <p:pic>
        <p:nvPicPr>
          <p:cNvPr id="19" name="Picture 18" descr="Clipart - Doll (CMYK)">
            <a:extLst>
              <a:ext uri="{FF2B5EF4-FFF2-40B4-BE49-F238E27FC236}">
                <a16:creationId xmlns:a16="http://schemas.microsoft.com/office/drawing/2014/main" id="{2C101EB7-B37A-D0FD-C308-50140B0A9E7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9356" y="467435"/>
            <a:ext cx="959919" cy="1246039"/>
          </a:xfrm>
          <a:prstGeom prst="rect">
            <a:avLst/>
          </a:prstGeom>
        </p:spPr>
      </p:pic>
      <p:pic>
        <p:nvPicPr>
          <p:cNvPr id="20" name="Picture 19" descr="A cartoon of a reindeer with a red collar&#10;&#10;AI-generated content may be incorrect.">
            <a:extLst>
              <a:ext uri="{FF2B5EF4-FFF2-40B4-BE49-F238E27FC236}">
                <a16:creationId xmlns:a16="http://schemas.microsoft.com/office/drawing/2014/main" id="{95D9649F-6412-B5E5-3D67-4596EA09677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047478" y="3610160"/>
            <a:ext cx="922390" cy="1161679"/>
          </a:xfrm>
          <a:prstGeom prst="rect">
            <a:avLst/>
          </a:prstGeom>
        </p:spPr>
      </p:pic>
      <p:pic>
        <p:nvPicPr>
          <p:cNvPr id="24" name="Picture 23" descr="Clipart - snowman">
            <a:extLst>
              <a:ext uri="{FF2B5EF4-FFF2-40B4-BE49-F238E27FC236}">
                <a16:creationId xmlns:a16="http://schemas.microsoft.com/office/drawing/2014/main" id="{0F982860-A501-B96E-B77D-68B4C1F6768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525210" y="3432464"/>
            <a:ext cx="923871" cy="128154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DDFBA31-8DE8-2617-AFF7-CEE01FD807A1}"/>
              </a:ext>
            </a:extLst>
          </p:cNvPr>
          <p:cNvSpPr txBox="1"/>
          <p:nvPr/>
        </p:nvSpPr>
        <p:spPr>
          <a:xfrm>
            <a:off x="8718378" y="5572947"/>
            <a:ext cx="10945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solidFill>
                  <a:srgbClr val="FF0000"/>
                </a:solidFill>
                <a:ea typeface="Meiryo"/>
              </a:rPr>
              <a:t>g</a:t>
            </a:r>
            <a:r>
              <a:rPr lang="cy-GB" dirty="0">
                <a:solidFill>
                  <a:srgbClr val="000000"/>
                </a:solidFill>
                <a:ea typeface="Meiryo"/>
              </a:rPr>
              <a:t>oeden</a:t>
            </a:r>
            <a:r>
              <a:rPr lang="en-GB" dirty="0">
                <a:ea typeface="Meiryo"/>
              </a:rPr>
              <a:t>(</a:t>
            </a:r>
            <a:r>
              <a:rPr lang="en-GB" dirty="0">
                <a:solidFill>
                  <a:srgbClr val="FF0000"/>
                </a:solidFill>
                <a:ea typeface="Meiryo"/>
              </a:rPr>
              <a:t>b</a:t>
            </a:r>
            <a:r>
              <a:rPr lang="en-GB" dirty="0">
                <a:ea typeface="Meiryo"/>
              </a:rPr>
              <a:t>)</a:t>
            </a:r>
            <a:endParaRPr lang="cy-GB" dirty="0">
              <a:ea typeface="Meiryo"/>
            </a:endParaRPr>
          </a:p>
          <a:p>
            <a:endParaRPr lang="cy-GB" dirty="0">
              <a:ea typeface="Meiryo"/>
            </a:endParaRPr>
          </a:p>
          <a:p>
            <a:pPr algn="l"/>
            <a:endParaRPr lang="cy-GB" dirty="0">
              <a:ea typeface="Meiryo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E0A2994-8A11-4CB6-C53B-2591E5BB9D1B}"/>
              </a:ext>
            </a:extLst>
          </p:cNvPr>
          <p:cNvSpPr txBox="1"/>
          <p:nvPr/>
        </p:nvSpPr>
        <p:spPr>
          <a:xfrm>
            <a:off x="5850113" y="2425963"/>
            <a:ext cx="3048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seren </a:t>
            </a:r>
            <a:r>
              <a:rPr lang="en-GB" dirty="0">
                <a:ea typeface="Meiryo"/>
              </a:rPr>
              <a:t>(</a:t>
            </a:r>
            <a:r>
              <a:rPr lang="en-GB" dirty="0">
                <a:solidFill>
                  <a:srgbClr val="FF0000"/>
                </a:solidFill>
                <a:ea typeface="Meiryo"/>
              </a:rPr>
              <a:t>b</a:t>
            </a:r>
            <a:r>
              <a:rPr lang="en-GB" dirty="0">
                <a:ea typeface="Meiryo"/>
              </a:rPr>
              <a:t>)</a:t>
            </a:r>
            <a:endParaRPr lang="cy-GB">
              <a:ea typeface="Meiryo"/>
            </a:endParaRPr>
          </a:p>
          <a:p>
            <a:pPr algn="l"/>
            <a:endParaRPr lang="cy-GB" dirty="0">
              <a:ea typeface="Meiryo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D89B05D-F9A2-DB3F-C06C-741ED4347F66}"/>
              </a:ext>
            </a:extLst>
          </p:cNvPr>
          <p:cNvSpPr txBox="1"/>
          <p:nvPr/>
        </p:nvSpPr>
        <p:spPr>
          <a:xfrm>
            <a:off x="10830657" y="915421"/>
            <a:ext cx="13653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Sïon</a:t>
            </a:r>
            <a:r>
              <a:rPr lang="en-GB" dirty="0">
                <a:ea typeface="Meiryo"/>
              </a:rPr>
              <a:t> Corn </a:t>
            </a:r>
            <a:r>
              <a:rPr lang="cy-GB" dirty="0">
                <a:ea typeface="Meiryo"/>
              </a:rPr>
              <a:t>(</a:t>
            </a:r>
            <a:r>
              <a:rPr lang="cy-GB" dirty="0">
                <a:solidFill>
                  <a:srgbClr val="00B0F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)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E7A1618-75FE-256F-67D4-621E2B3AFDD2}"/>
              </a:ext>
            </a:extLst>
          </p:cNvPr>
          <p:cNvSpPr txBox="1"/>
          <p:nvPr/>
        </p:nvSpPr>
        <p:spPr>
          <a:xfrm>
            <a:off x="6097365" y="5566970"/>
            <a:ext cx="10529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solidFill>
                  <a:srgbClr val="FF0000"/>
                </a:solidFill>
                <a:ea typeface="Meiryo"/>
              </a:rPr>
              <a:t>g</a:t>
            </a:r>
            <a:r>
              <a:rPr lang="cy-GB" dirty="0">
                <a:solidFill>
                  <a:srgbClr val="000000"/>
                </a:solidFill>
                <a:ea typeface="Meiryo"/>
              </a:rPr>
              <a:t>loch</a:t>
            </a:r>
            <a:r>
              <a:rPr lang="cy-GB" dirty="0">
                <a:ea typeface="Meiryo"/>
              </a:rPr>
              <a:t> </a:t>
            </a:r>
            <a:r>
              <a:rPr lang="en-GB" dirty="0">
                <a:ea typeface="Meiryo"/>
              </a:rPr>
              <a:t>(</a:t>
            </a:r>
            <a:r>
              <a:rPr lang="en-GB" dirty="0">
                <a:solidFill>
                  <a:srgbClr val="FF0000"/>
                </a:solidFill>
                <a:ea typeface="Meiryo"/>
              </a:rPr>
              <a:t>b</a:t>
            </a:r>
            <a:r>
              <a:rPr lang="en-GB" dirty="0">
                <a:ea typeface="Meiryo"/>
              </a:rPr>
              <a:t>)</a:t>
            </a:r>
            <a:endParaRPr lang="cy-GB" dirty="0">
              <a:ea typeface="Meiryo"/>
            </a:endParaRPr>
          </a:p>
          <a:p>
            <a:endParaRPr lang="cy-GB" dirty="0">
              <a:ea typeface="Meiryo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D010023-54CB-F189-9277-A4C672196BEF}"/>
              </a:ext>
            </a:extLst>
          </p:cNvPr>
          <p:cNvSpPr txBox="1"/>
          <p:nvPr/>
        </p:nvSpPr>
        <p:spPr>
          <a:xfrm>
            <a:off x="6015666" y="944612"/>
            <a:ext cx="10996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tedi (</a:t>
            </a:r>
            <a:r>
              <a:rPr lang="cy-GB" dirty="0">
                <a:solidFill>
                  <a:srgbClr val="00B0F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)</a:t>
            </a:r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716F0B5-4586-13EB-389F-215AA54F89B5}"/>
              </a:ext>
            </a:extLst>
          </p:cNvPr>
          <p:cNvSpPr txBox="1"/>
          <p:nvPr/>
        </p:nvSpPr>
        <p:spPr>
          <a:xfrm>
            <a:off x="8712529" y="2588483"/>
            <a:ext cx="11975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Meiryo"/>
              </a:rPr>
              <a:t>tinsel</a:t>
            </a:r>
            <a:r>
              <a:rPr lang="cy-GB">
                <a:ea typeface="Meiryo"/>
              </a:rPr>
              <a:t>(</a:t>
            </a:r>
            <a:r>
              <a:rPr lang="cy-GB">
                <a:solidFill>
                  <a:srgbClr val="00B0F0"/>
                </a:solidFill>
                <a:ea typeface="Meiryo"/>
              </a:rPr>
              <a:t>g</a:t>
            </a:r>
            <a:r>
              <a:rPr lang="cy-GB">
                <a:ea typeface="Meiryo"/>
              </a:rPr>
              <a:t>)</a:t>
            </a:r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E5D649F-1757-5D58-EBB3-2037F08A5D5F}"/>
              </a:ext>
            </a:extLst>
          </p:cNvPr>
          <p:cNvSpPr txBox="1"/>
          <p:nvPr/>
        </p:nvSpPr>
        <p:spPr>
          <a:xfrm>
            <a:off x="5891716" y="3894826"/>
            <a:ext cx="9698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anrheg</a:t>
            </a:r>
            <a:r>
              <a:rPr lang="en-GB" dirty="0">
                <a:ea typeface="Meiryo"/>
              </a:rPr>
              <a:t>(</a:t>
            </a:r>
            <a:r>
              <a:rPr lang="en-GB" dirty="0">
                <a:solidFill>
                  <a:srgbClr val="FF0000"/>
                </a:solidFill>
                <a:ea typeface="Meiryo"/>
              </a:rPr>
              <a:t>b</a:t>
            </a:r>
            <a:r>
              <a:rPr lang="en-GB" dirty="0">
                <a:ea typeface="Meiryo"/>
              </a:rPr>
              <a:t>)</a:t>
            </a:r>
            <a:endParaRPr lang="cy-GB" dirty="0">
              <a:ea typeface="Meiryo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B7E58F0-E17F-BBE6-849C-EAD8AC81598E}"/>
              </a:ext>
            </a:extLst>
          </p:cNvPr>
          <p:cNvSpPr txBox="1"/>
          <p:nvPr/>
        </p:nvSpPr>
        <p:spPr>
          <a:xfrm>
            <a:off x="11180030" y="3964691"/>
            <a:ext cx="8866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carw (</a:t>
            </a:r>
            <a:r>
              <a:rPr lang="cy-GB" dirty="0">
                <a:solidFill>
                  <a:srgbClr val="00B0F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)</a:t>
            </a:r>
            <a:endParaRPr lang="en-GB" dirty="0" err="1">
              <a:ea typeface="Meiryo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FF00DA8-9A0D-41D1-B3CC-39C078594145}"/>
              </a:ext>
            </a:extLst>
          </p:cNvPr>
          <p:cNvSpPr txBox="1"/>
          <p:nvPr/>
        </p:nvSpPr>
        <p:spPr>
          <a:xfrm>
            <a:off x="8476849" y="954258"/>
            <a:ext cx="9085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Meiryo"/>
              </a:rPr>
              <a:t>Doli </a:t>
            </a:r>
          </a:p>
          <a:p>
            <a:r>
              <a:rPr lang="en-GB" dirty="0">
                <a:ea typeface="Meiryo"/>
              </a:rPr>
              <a:t>(</a:t>
            </a:r>
            <a:r>
              <a:rPr lang="en-GB" dirty="0">
                <a:solidFill>
                  <a:srgbClr val="FF0000"/>
                </a:solidFill>
                <a:ea typeface="Meiryo"/>
              </a:rPr>
              <a:t>b</a:t>
            </a:r>
            <a:r>
              <a:rPr lang="en-GB" dirty="0">
                <a:ea typeface="Meiryo"/>
              </a:rPr>
              <a:t>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C7FE62B-86CB-242A-2B22-89D7316DDD82}"/>
              </a:ext>
            </a:extLst>
          </p:cNvPr>
          <p:cNvSpPr txBox="1"/>
          <p:nvPr/>
        </p:nvSpPr>
        <p:spPr>
          <a:xfrm>
            <a:off x="8448611" y="4075550"/>
            <a:ext cx="12330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dyn eira (</a:t>
            </a:r>
            <a:r>
              <a:rPr lang="cy-GB" dirty="0">
                <a:solidFill>
                  <a:srgbClr val="00B0F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)</a:t>
            </a:r>
            <a:endParaRPr lang="cy-GB" dirty="0"/>
          </a:p>
        </p:txBody>
      </p:sp>
      <p:pic>
        <p:nvPicPr>
          <p:cNvPr id="6" name="Picture 5" descr="Dark Gold Christmas Sleigh Bells - Morplan Ltd">
            <a:extLst>
              <a:ext uri="{FF2B5EF4-FFF2-40B4-BE49-F238E27FC236}">
                <a16:creationId xmlns:a16="http://schemas.microsoft.com/office/drawing/2014/main" id="{3EE97F64-11B7-101D-299C-3F9AB056D38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921711" y="5200626"/>
            <a:ext cx="1109598" cy="1109599"/>
          </a:xfrm>
          <a:prstGeom prst="rect">
            <a:avLst/>
          </a:prstGeom>
        </p:spPr>
      </p:pic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4721BDAC-E762-E594-4AA4-90D741170E58}"/>
              </a:ext>
            </a:extLst>
          </p:cNvPr>
          <p:cNvSpPr/>
          <p:nvPr/>
        </p:nvSpPr>
        <p:spPr>
          <a:xfrm>
            <a:off x="9629178" y="4717685"/>
            <a:ext cx="2425480" cy="1973446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u="sng" dirty="0">
                <a:ea typeface="Meiryo"/>
              </a:rPr>
              <a:t>C</a:t>
            </a:r>
            <a:r>
              <a:rPr lang="cy-GB" sz="1200" b="1" u="sng" dirty="0">
                <a:ea typeface="Meiryo"/>
              </a:rPr>
              <a:t>ofiwch </a:t>
            </a:r>
          </a:p>
          <a:p>
            <a:pPr algn="ctr"/>
            <a:r>
              <a:rPr lang="cy-GB" sz="1200" b="1" dirty="0">
                <a:ea typeface="+mn-lt"/>
                <a:cs typeface="+mn-lt"/>
              </a:rPr>
              <a:t>Ar </a:t>
            </a:r>
            <a:r>
              <a:rPr lang="cy-GB" sz="1200" b="1" dirty="0" err="1">
                <a:ea typeface="+mn-lt"/>
                <a:cs typeface="+mn-lt"/>
              </a:rPr>
              <a:t>ol</a:t>
            </a:r>
          </a:p>
          <a:p>
            <a:pPr algn="ctr"/>
            <a:r>
              <a:rPr lang="cy-GB" sz="1200" dirty="0">
                <a:ea typeface="+mn-lt"/>
                <a:cs typeface="+mn-lt"/>
              </a:rPr>
              <a:t>'y' a 'i' T.M geiriau benywaidd </a:t>
            </a:r>
            <a:endParaRPr lang="cy-GB" sz="14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45598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9" grpId="0"/>
      <p:bldP spid="32" grpId="0"/>
      <p:bldP spid="33" grpId="0"/>
      <p:bldP spid="34" grpId="0"/>
      <p:bldP spid="36" grpId="0"/>
      <p:bldP spid="37" grpId="0"/>
      <p:bldP spid="38" grpId="0"/>
      <p:bldP spid="40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54" descr="A black screen with blue border&#10;&#10;AI-generated content may be incorrect.">
            <a:extLst>
              <a:ext uri="{FF2B5EF4-FFF2-40B4-BE49-F238E27FC236}">
                <a16:creationId xmlns:a16="http://schemas.microsoft.com/office/drawing/2014/main" id="{6BDD3B01-C681-8EEB-F65F-BDB3B0F720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6800" y="4334801"/>
            <a:ext cx="7213600" cy="82999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7" name="Content Placeholder 46" descr="A white rectangular frame with blue border&#10;&#10;AI-generated content may be incorrect.">
            <a:extLst>
              <a:ext uri="{FF2B5EF4-FFF2-40B4-BE49-F238E27FC236}">
                <a16:creationId xmlns:a16="http://schemas.microsoft.com/office/drawing/2014/main" id="{E7615D64-BCD2-78A2-568D-496D9CF8B9B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214110" y="882568"/>
            <a:ext cx="6166419" cy="88614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Clipart - Cartoon Xmas Tree">
            <a:extLst>
              <a:ext uri="{FF2B5EF4-FFF2-40B4-BE49-F238E27FC236}">
                <a16:creationId xmlns:a16="http://schemas.microsoft.com/office/drawing/2014/main" id="{999EA734-9F47-F455-5328-4B0F72978E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0268" y="5613166"/>
            <a:ext cx="811558" cy="904704"/>
          </a:xfrm>
          <a:prstGeom prst="rect">
            <a:avLst/>
          </a:prstGeom>
        </p:spPr>
      </p:pic>
      <p:pic>
        <p:nvPicPr>
          <p:cNvPr id="10" name="Picture 9" descr="Clipart - Star">
            <a:extLst>
              <a:ext uri="{FF2B5EF4-FFF2-40B4-BE49-F238E27FC236}">
                <a16:creationId xmlns:a16="http://schemas.microsoft.com/office/drawing/2014/main" id="{5FFA0D53-02BC-8B8A-3E2C-DADC65EEAB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224" y="3533052"/>
            <a:ext cx="787189" cy="697060"/>
          </a:xfrm>
          <a:prstGeom prst="rect">
            <a:avLst/>
          </a:prstGeom>
        </p:spPr>
      </p:pic>
      <p:pic>
        <p:nvPicPr>
          <p:cNvPr id="12" name="Picture 11" descr="Santa Claus PNG Images, Transparent Santa Claus Images">
            <a:extLst>
              <a:ext uri="{FF2B5EF4-FFF2-40B4-BE49-F238E27FC236}">
                <a16:creationId xmlns:a16="http://schemas.microsoft.com/office/drawing/2014/main" id="{FCDF8643-310D-FADA-A1EE-2471BD94267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786" r="4905"/>
          <a:stretch>
            <a:fillRect/>
          </a:stretch>
        </p:blipFill>
        <p:spPr>
          <a:xfrm>
            <a:off x="269599" y="5526126"/>
            <a:ext cx="648496" cy="817409"/>
          </a:xfrm>
          <a:prstGeom prst="rect">
            <a:avLst/>
          </a:prstGeom>
        </p:spPr>
      </p:pic>
      <p:pic>
        <p:nvPicPr>
          <p:cNvPr id="14" name="Picture 13" descr="Clipart - Doll (CMYK)">
            <a:extLst>
              <a:ext uri="{FF2B5EF4-FFF2-40B4-BE49-F238E27FC236}">
                <a16:creationId xmlns:a16="http://schemas.microsoft.com/office/drawing/2014/main" id="{5EF67549-A37E-DB6C-7865-30719DEA5F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467" y="2498402"/>
            <a:ext cx="604319" cy="788839"/>
          </a:xfrm>
          <a:prstGeom prst="rect">
            <a:avLst/>
          </a:prstGeom>
        </p:spPr>
      </p:pic>
      <p:pic>
        <p:nvPicPr>
          <p:cNvPr id="16" name="Picture 15" descr="Dark Gold Christmas Sleigh Bells - Morplan Ltd">
            <a:extLst>
              <a:ext uri="{FF2B5EF4-FFF2-40B4-BE49-F238E27FC236}">
                <a16:creationId xmlns:a16="http://schemas.microsoft.com/office/drawing/2014/main" id="{53242031-85F4-0353-984F-4E7AE9CBC8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97654" y="1190354"/>
            <a:ext cx="794638" cy="703199"/>
          </a:xfrm>
          <a:prstGeom prst="rect">
            <a:avLst/>
          </a:prstGeom>
        </p:spPr>
      </p:pic>
      <p:pic>
        <p:nvPicPr>
          <p:cNvPr id="18" name="Picture 17" descr="A silver tinsel on a black background&#10;&#10;AI-generated content may be incorrect.">
            <a:extLst>
              <a:ext uri="{FF2B5EF4-FFF2-40B4-BE49-F238E27FC236}">
                <a16:creationId xmlns:a16="http://schemas.microsoft.com/office/drawing/2014/main" id="{78AB7373-1C4F-97B0-F502-0FBDAC292B2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59789" y="4555696"/>
            <a:ext cx="907014" cy="577552"/>
          </a:xfrm>
          <a:prstGeom prst="rect">
            <a:avLst/>
          </a:prstGeom>
        </p:spPr>
      </p:pic>
      <p:pic>
        <p:nvPicPr>
          <p:cNvPr id="20" name="Picture 19" descr="Clipart - snowman">
            <a:extLst>
              <a:ext uri="{FF2B5EF4-FFF2-40B4-BE49-F238E27FC236}">
                <a16:creationId xmlns:a16="http://schemas.microsoft.com/office/drawing/2014/main" id="{AE894D86-370F-D6B7-7FBD-E8FAE732350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89050" y="2253904"/>
            <a:ext cx="598751" cy="814185"/>
          </a:xfrm>
          <a:prstGeom prst="rect">
            <a:avLst/>
          </a:prstGeom>
        </p:spPr>
      </p:pic>
      <p:pic>
        <p:nvPicPr>
          <p:cNvPr id="22" name="Picture 21" descr="Clipart - teddy bear">
            <a:extLst>
              <a:ext uri="{FF2B5EF4-FFF2-40B4-BE49-F238E27FC236}">
                <a16:creationId xmlns:a16="http://schemas.microsoft.com/office/drawing/2014/main" id="{B0F35CB0-307A-2DEB-EEB1-1B521714689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3210" y="1488058"/>
            <a:ext cx="636757" cy="796934"/>
          </a:xfrm>
          <a:prstGeom prst="rect">
            <a:avLst/>
          </a:prstGeom>
        </p:spPr>
      </p:pic>
      <p:pic>
        <p:nvPicPr>
          <p:cNvPr id="24" name="Picture 23" descr="Clipart - red present">
            <a:extLst>
              <a:ext uri="{FF2B5EF4-FFF2-40B4-BE49-F238E27FC236}">
                <a16:creationId xmlns:a16="http://schemas.microsoft.com/office/drawing/2014/main" id="{C0E3CC59-1F67-5AE2-CBAB-12750FF72B5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15801" y="4782818"/>
            <a:ext cx="780777" cy="701504"/>
          </a:xfrm>
          <a:prstGeom prst="rect">
            <a:avLst/>
          </a:prstGeom>
        </p:spPr>
      </p:pic>
      <p:pic>
        <p:nvPicPr>
          <p:cNvPr id="26" name="Picture 25" descr="A cartoon of a reindeer with a red collar&#10;&#10;AI-generated content may be incorrect.">
            <a:extLst>
              <a:ext uri="{FF2B5EF4-FFF2-40B4-BE49-F238E27FC236}">
                <a16:creationId xmlns:a16="http://schemas.microsoft.com/office/drawing/2014/main" id="{895E20E4-1B7E-A882-7E64-C56C58266E6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2691638" y="3427280"/>
            <a:ext cx="800470" cy="89751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99A1D65-3521-D28B-44C8-7052B81CD9FE}"/>
              </a:ext>
            </a:extLst>
          </p:cNvPr>
          <p:cNvSpPr txBox="1"/>
          <p:nvPr/>
        </p:nvSpPr>
        <p:spPr>
          <a:xfrm>
            <a:off x="162560" y="822960"/>
            <a:ext cx="35966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err="1">
                <a:ea typeface="Meiryo"/>
              </a:rPr>
              <a:t>Geirfa</a:t>
            </a:r>
            <a:endParaRPr lang="en-GB" b="1">
              <a:ea typeface="Meiryo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BDD93C5-AC1F-B308-8288-1B757ABEC3A3}"/>
              </a:ext>
            </a:extLst>
          </p:cNvPr>
          <p:cNvSpPr txBox="1"/>
          <p:nvPr/>
        </p:nvSpPr>
        <p:spPr>
          <a:xfrm>
            <a:off x="3527996" y="6160677"/>
            <a:ext cx="109451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dirty="0">
                <a:solidFill>
                  <a:srgbClr val="FF000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oeden</a:t>
            </a:r>
            <a:endParaRPr lang="cy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7EED2E7-6EF2-F093-22B5-C6A6EE798AD8}"/>
              </a:ext>
            </a:extLst>
          </p:cNvPr>
          <p:cNvSpPr txBox="1"/>
          <p:nvPr/>
        </p:nvSpPr>
        <p:spPr>
          <a:xfrm>
            <a:off x="1064753" y="3756923"/>
            <a:ext cx="81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>
                <a:ea typeface="Meiryo"/>
              </a:rPr>
              <a:t>seren</a:t>
            </a:r>
            <a:endParaRPr lang="cy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C80D7CA-EDCF-B0DD-1352-5D2E92F9DB88}"/>
              </a:ext>
            </a:extLst>
          </p:cNvPr>
          <p:cNvSpPr txBox="1"/>
          <p:nvPr/>
        </p:nvSpPr>
        <p:spPr>
          <a:xfrm>
            <a:off x="985520" y="5928360"/>
            <a:ext cx="13614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latin typeface="Meiryo"/>
              </a:rPr>
              <a:t>Sïon</a:t>
            </a:r>
            <a:r>
              <a:rPr lang="en-GB" dirty="0">
                <a:latin typeface="Meiryo"/>
              </a:rPr>
              <a:t> </a:t>
            </a:r>
            <a:r>
              <a:rPr lang="en-GB" sz="1800" baseline="0" dirty="0">
                <a:latin typeface="Meiryo"/>
              </a:rPr>
              <a:t>Corn </a:t>
            </a:r>
            <a:r>
              <a:rPr sz="1800" dirty="0">
                <a:latin typeface="Meiryo"/>
                <a:ea typeface="Meiryo"/>
                <a:cs typeface="Meiryo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81E065E-3BC6-AD34-1286-0322FB869E50}"/>
              </a:ext>
            </a:extLst>
          </p:cNvPr>
          <p:cNvSpPr txBox="1"/>
          <p:nvPr/>
        </p:nvSpPr>
        <p:spPr>
          <a:xfrm>
            <a:off x="1064010" y="2771004"/>
            <a:ext cx="6373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Meiryo"/>
              </a:rPr>
              <a:t>doli</a:t>
            </a:r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9C594CD-BFF3-EC1B-C24C-EF49A66CCCEB}"/>
              </a:ext>
            </a:extLst>
          </p:cNvPr>
          <p:cNvSpPr txBox="1"/>
          <p:nvPr/>
        </p:nvSpPr>
        <p:spPr>
          <a:xfrm>
            <a:off x="3475913" y="1443215"/>
            <a:ext cx="10529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dirty="0">
                <a:solidFill>
                  <a:srgbClr val="FF000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loch</a:t>
            </a:r>
            <a:endParaRPr lang="cy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5DD0B32-658B-E3ED-BCC1-8B9F63A39BE8}"/>
              </a:ext>
            </a:extLst>
          </p:cNvPr>
          <p:cNvSpPr txBox="1"/>
          <p:nvPr/>
        </p:nvSpPr>
        <p:spPr>
          <a:xfrm>
            <a:off x="3681950" y="3852931"/>
            <a:ext cx="8866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dirty="0">
                <a:ea typeface="Meiryo"/>
              </a:rPr>
              <a:t>carw</a:t>
            </a:r>
            <a:endParaRPr lang="en-GB" dirty="0" err="1">
              <a:ea typeface="Meiryo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96E5C5D-4662-157C-8CF2-22E01BE873EE}"/>
              </a:ext>
            </a:extLst>
          </p:cNvPr>
          <p:cNvSpPr txBox="1"/>
          <p:nvPr/>
        </p:nvSpPr>
        <p:spPr>
          <a:xfrm>
            <a:off x="3597450" y="4952155"/>
            <a:ext cx="9698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>
                <a:ea typeface="Meiryo"/>
              </a:rPr>
              <a:t>anrheg</a:t>
            </a:r>
            <a:endParaRPr lang="cy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FA7F1C8-69CE-DBC6-5A26-FA91C793A713}"/>
              </a:ext>
            </a:extLst>
          </p:cNvPr>
          <p:cNvSpPr txBox="1"/>
          <p:nvPr/>
        </p:nvSpPr>
        <p:spPr>
          <a:xfrm>
            <a:off x="985950" y="1580387"/>
            <a:ext cx="789710" cy="3796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dirty="0">
                <a:ea typeface="Meiryo"/>
              </a:rPr>
              <a:t>tedi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4DDF1A4-F4F4-7775-4632-AC916660DFC1}"/>
              </a:ext>
            </a:extLst>
          </p:cNvPr>
          <p:cNvSpPr txBox="1"/>
          <p:nvPr/>
        </p:nvSpPr>
        <p:spPr>
          <a:xfrm>
            <a:off x="3386865" y="2500750"/>
            <a:ext cx="12330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ea typeface="Meiryo"/>
              </a:rPr>
              <a:t>dyn eira</a:t>
            </a:r>
            <a:endParaRPr lang="cy-GB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BB89A83-71C5-B21D-55EE-F9172FDFCD50}"/>
              </a:ext>
            </a:extLst>
          </p:cNvPr>
          <p:cNvSpPr txBox="1"/>
          <p:nvPr/>
        </p:nvSpPr>
        <p:spPr>
          <a:xfrm>
            <a:off x="1153489" y="4660262"/>
            <a:ext cx="10812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Meiryo"/>
              </a:rPr>
              <a:t>tinsel</a:t>
            </a:r>
            <a:endParaRPr lang="en-GB" dirty="0"/>
          </a:p>
        </p:txBody>
      </p:sp>
      <p:pic>
        <p:nvPicPr>
          <p:cNvPr id="49" name="Picture 48" descr="A white square with green border&#10;&#10;AI-generated content may be incorrect.">
            <a:extLst>
              <a:ext uri="{FF2B5EF4-FFF2-40B4-BE49-F238E27FC236}">
                <a16:creationId xmlns:a16="http://schemas.microsoft.com/office/drawing/2014/main" id="{C04426DE-5E31-5203-2446-B95B53FADE2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02308" y="339725"/>
            <a:ext cx="2028825" cy="2937510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C256A37-93E2-BF58-CD14-FD09D645C2D9}"/>
              </a:ext>
            </a:extLst>
          </p:cNvPr>
          <p:cNvSpPr txBox="1"/>
          <p:nvPr/>
        </p:nvSpPr>
        <p:spPr>
          <a:xfrm>
            <a:off x="8483600" y="360680"/>
            <a:ext cx="170688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+mn-lt"/>
                <a:cs typeface="+mn-lt"/>
              </a:rPr>
              <a:t>tedi? </a:t>
            </a:r>
          </a:p>
          <a:p>
            <a:r>
              <a:rPr lang="cy-GB" dirty="0">
                <a:ea typeface="+mn-lt"/>
                <a:cs typeface="+mn-lt"/>
              </a:rPr>
              <a:t>doli? </a:t>
            </a:r>
          </a:p>
          <a:p>
            <a:r>
              <a:rPr lang="cy-GB" dirty="0">
                <a:ea typeface="+mn-lt"/>
                <a:cs typeface="+mn-lt"/>
              </a:rPr>
              <a:t>seren? </a:t>
            </a:r>
            <a:endParaRPr lang="cy-GB">
              <a:ea typeface="+mn-lt"/>
              <a:cs typeface="+mn-lt"/>
            </a:endParaRPr>
          </a:p>
          <a:p>
            <a:r>
              <a:rPr lang="cy-GB" dirty="0">
                <a:ea typeface="+mn-lt"/>
                <a:cs typeface="+mn-lt"/>
              </a:rPr>
              <a:t>tinsel? </a:t>
            </a:r>
            <a:endParaRPr lang="cy-GB" dirty="0">
              <a:ea typeface="Meiryo"/>
            </a:endParaRPr>
          </a:p>
          <a:p>
            <a:r>
              <a:rPr lang="cy-GB" dirty="0">
                <a:ea typeface="+mn-lt"/>
                <a:cs typeface="+mn-lt"/>
              </a:rPr>
              <a:t>Sïon Corn</a:t>
            </a:r>
            <a:endParaRPr lang="en-US" dirty="0">
              <a:ea typeface="+mn-lt"/>
              <a:cs typeface="+mn-lt"/>
            </a:endParaRPr>
          </a:p>
          <a:p>
            <a:r>
              <a:rPr lang="cy-GB" dirty="0">
                <a:solidFill>
                  <a:srgbClr val="FF0000"/>
                </a:solidFill>
                <a:ea typeface="+mn-lt"/>
                <a:cs typeface="+mn-lt"/>
              </a:rPr>
              <a:t>g</a:t>
            </a:r>
            <a:r>
              <a:rPr lang="cy-GB" dirty="0">
                <a:ea typeface="+mn-lt"/>
                <a:cs typeface="+mn-lt"/>
              </a:rPr>
              <a:t>loch</a:t>
            </a:r>
            <a:r>
              <a:rPr lang="en-GB" dirty="0">
                <a:ea typeface="+mn-lt"/>
                <a:cs typeface="+mn-lt"/>
              </a:rPr>
              <a:t>? </a:t>
            </a:r>
            <a:endParaRPr lang="en-US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dyn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eira</a:t>
            </a:r>
            <a:r>
              <a:rPr lang="en-GB" dirty="0">
                <a:ea typeface="+mn-lt"/>
                <a:cs typeface="+mn-lt"/>
              </a:rPr>
              <a:t>?</a:t>
            </a:r>
            <a:endParaRPr lang="en-US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carw</a:t>
            </a:r>
            <a:r>
              <a:rPr lang="en-GB" dirty="0">
                <a:ea typeface="+mn-lt"/>
                <a:cs typeface="+mn-lt"/>
              </a:rPr>
              <a:t>? </a:t>
            </a:r>
            <a:r>
              <a:rPr lang="en-GB" dirty="0" err="1">
                <a:ea typeface="+mn-lt"/>
                <a:cs typeface="+mn-lt"/>
              </a:rPr>
              <a:t>anrheg</a:t>
            </a:r>
            <a:r>
              <a:rPr lang="en-GB" dirty="0">
                <a:ea typeface="+mn-lt"/>
                <a:cs typeface="+mn-lt"/>
              </a:rPr>
              <a:t>? </a:t>
            </a:r>
          </a:p>
          <a:p>
            <a:endParaRPr lang="cy-GB" dirty="0">
              <a:ea typeface="Meiryo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3883BAF-CA57-EF53-7BB0-6ACCE870F319}"/>
              </a:ext>
            </a:extLst>
          </p:cNvPr>
          <p:cNvSpPr txBox="1"/>
          <p:nvPr/>
        </p:nvSpPr>
        <p:spPr>
          <a:xfrm>
            <a:off x="5547360" y="1066800"/>
            <a:ext cx="2346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Meiryo"/>
              </a:rPr>
              <a:t>Ble </a:t>
            </a:r>
            <a:r>
              <a:rPr lang="cy-GB" dirty="0">
                <a:ea typeface="Meiryo"/>
              </a:rPr>
              <a:t>mae'r</a:t>
            </a:r>
            <a:r>
              <a:rPr lang="en-GB" dirty="0">
                <a:ea typeface="Meiryo"/>
              </a:rPr>
              <a:t> </a:t>
            </a:r>
            <a:endParaRPr lang="en-GB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180B12E-F4EC-C1D0-A6B4-911C0F9BEDC6}"/>
              </a:ext>
            </a:extLst>
          </p:cNvPr>
          <p:cNvSpPr txBox="1"/>
          <p:nvPr/>
        </p:nvSpPr>
        <p:spPr>
          <a:xfrm>
            <a:off x="5090160" y="228600"/>
            <a:ext cx="2255520" cy="3810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err="1">
                <a:ea typeface="+mn-lt"/>
                <a:cs typeface="+mn-lt"/>
              </a:rPr>
              <a:t>Cwestiwn</a:t>
            </a:r>
            <a:r>
              <a:rPr lang="en-GB" b="1" dirty="0">
                <a:ea typeface="+mn-lt"/>
                <a:cs typeface="+mn-lt"/>
              </a:rPr>
              <a:t> </a:t>
            </a:r>
            <a:endParaRPr lang="en-US" b="1">
              <a:ea typeface="Meiryo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018170A-6940-B834-283D-9740FABE693A}"/>
              </a:ext>
            </a:extLst>
          </p:cNvPr>
          <p:cNvSpPr txBox="1"/>
          <p:nvPr/>
        </p:nvSpPr>
        <p:spPr>
          <a:xfrm>
            <a:off x="5212080" y="3571240"/>
            <a:ext cx="51206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 err="1">
                <a:ea typeface="Meiryo"/>
              </a:rPr>
              <a:t>Ateb</a:t>
            </a:r>
            <a:endParaRPr lang="en-GB" b="1">
              <a:ea typeface="Meiryo"/>
            </a:endParaRPr>
          </a:p>
        </p:txBody>
      </p:sp>
      <p:pic>
        <p:nvPicPr>
          <p:cNvPr id="56" name="Picture 55" descr="A white background with green border&#10;&#10;AI-generated content may be incorrect.">
            <a:extLst>
              <a:ext uri="{FF2B5EF4-FFF2-40B4-BE49-F238E27FC236}">
                <a16:creationId xmlns:a16="http://schemas.microsoft.com/office/drawing/2014/main" id="{D7DA011E-4DAA-BA72-9C91-0B6BDE505B8F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00720" y="3880168"/>
            <a:ext cx="1910080" cy="2399665"/>
          </a:xfrm>
          <a:prstGeom prst="rect">
            <a:avLst/>
          </a:prstGeom>
        </p:spPr>
      </p:pic>
      <p:pic>
        <p:nvPicPr>
          <p:cNvPr id="57" name="Picture 56" descr="A white square with green border&#10;&#10;AI-generated content may be incorrect.">
            <a:extLst>
              <a:ext uri="{FF2B5EF4-FFF2-40B4-BE49-F238E27FC236}">
                <a16:creationId xmlns:a16="http://schemas.microsoft.com/office/drawing/2014/main" id="{95288E22-50A2-53AA-77B6-24F8B6ACE72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863908" y="3712845"/>
            <a:ext cx="2028825" cy="2937510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806A9766-3804-385D-E0FD-2CDF0EC71676}"/>
              </a:ext>
            </a:extLst>
          </p:cNvPr>
          <p:cNvSpPr txBox="1"/>
          <p:nvPr/>
        </p:nvSpPr>
        <p:spPr>
          <a:xfrm>
            <a:off x="4876800" y="4658359"/>
            <a:ext cx="152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Meiryo"/>
              </a:rPr>
              <a:t>Mae'r</a:t>
            </a:r>
            <a:r>
              <a:rPr lang="en-GB" dirty="0">
                <a:ea typeface="Meiryo"/>
              </a:rPr>
              <a:t> </a:t>
            </a:r>
            <a:endParaRPr lang="en-GB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484722C5-F9C3-0B0E-D085-EBD431941BBF}"/>
              </a:ext>
            </a:extLst>
          </p:cNvPr>
          <p:cNvSpPr txBox="1"/>
          <p:nvPr/>
        </p:nvSpPr>
        <p:spPr>
          <a:xfrm>
            <a:off x="6095999" y="3743960"/>
            <a:ext cx="147827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ea typeface="Meiryo"/>
              </a:rPr>
              <a:t>tedi</a:t>
            </a:r>
          </a:p>
          <a:p>
            <a:r>
              <a:rPr lang="cy-GB">
                <a:ea typeface="Meiryo"/>
              </a:rPr>
              <a:t>doli</a:t>
            </a:r>
          </a:p>
          <a:p>
            <a:r>
              <a:rPr lang="cy-GB" dirty="0">
                <a:ea typeface="Meiryo"/>
              </a:rPr>
              <a:t>seren</a:t>
            </a:r>
          </a:p>
          <a:p>
            <a:r>
              <a:rPr lang="cy-GB" dirty="0">
                <a:ea typeface="Meiryo"/>
              </a:rPr>
              <a:t>tinsel</a:t>
            </a:r>
          </a:p>
          <a:p>
            <a:r>
              <a:rPr lang="cy-GB" dirty="0">
                <a:ea typeface="Meiryo"/>
              </a:rPr>
              <a:t>Sïon Corn </a:t>
            </a:r>
          </a:p>
          <a:p>
            <a:r>
              <a:rPr lang="cy-GB" dirty="0">
                <a:solidFill>
                  <a:srgbClr val="FF0000"/>
                </a:solidFill>
                <a:ea typeface="Meiryo"/>
              </a:rPr>
              <a:t>g</a:t>
            </a:r>
            <a:r>
              <a:rPr lang="cy-GB" dirty="0">
                <a:solidFill>
                  <a:srgbClr val="000000"/>
                </a:solidFill>
                <a:ea typeface="Meiryo"/>
              </a:rPr>
              <a:t>olch</a:t>
            </a:r>
            <a:endParaRPr lang="cy-GB" dirty="0">
              <a:ea typeface="Meiryo"/>
            </a:endParaRPr>
          </a:p>
          <a:p>
            <a:r>
              <a:rPr lang="cy-GB" dirty="0">
                <a:ea typeface="Meiryo"/>
              </a:rPr>
              <a:t>dyn eira</a:t>
            </a:r>
          </a:p>
          <a:p>
            <a:r>
              <a:rPr lang="cy-GB" dirty="0">
                <a:ea typeface="Meiryo"/>
              </a:rPr>
              <a:t>carw</a:t>
            </a:r>
          </a:p>
          <a:p>
            <a:r>
              <a:rPr lang="cy-GB" dirty="0">
                <a:ea typeface="Meiryo"/>
              </a:rPr>
              <a:t>anrheg</a:t>
            </a:r>
          </a:p>
          <a:p>
            <a:r>
              <a:rPr lang="cy-GB" dirty="0">
                <a:solidFill>
                  <a:srgbClr val="FF0000"/>
                </a:solidFill>
                <a:ea typeface="Meiryo"/>
              </a:rPr>
              <a:t>g</a:t>
            </a:r>
            <a:r>
              <a:rPr lang="cy-GB" dirty="0">
                <a:ea typeface="Meiryo"/>
              </a:rPr>
              <a:t>oeden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542CB55-61BB-F2C8-83DC-C3522B1FBED0}"/>
              </a:ext>
            </a:extLst>
          </p:cNvPr>
          <p:cNvSpPr txBox="1"/>
          <p:nvPr/>
        </p:nvSpPr>
        <p:spPr>
          <a:xfrm>
            <a:off x="10657840" y="4638040"/>
            <a:ext cx="11277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solidFill>
                  <a:srgbClr val="FF0000"/>
                </a:solidFill>
                <a:latin typeface="Meiryo"/>
              </a:rPr>
              <a:t>g</a:t>
            </a:r>
            <a:r>
              <a:rPr lang="cy-GB" dirty="0">
                <a:solidFill>
                  <a:srgbClr val="000000"/>
                </a:solidFill>
                <a:latin typeface="Meiryo"/>
              </a:rPr>
              <a:t>oeden</a:t>
            </a:r>
            <a:r>
              <a:rPr lang="en-GB" dirty="0">
                <a:latin typeface="Meiryo"/>
              </a:rPr>
              <a:t>.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64D38DC-C7B7-CFD5-E677-6FED00857442}"/>
              </a:ext>
            </a:extLst>
          </p:cNvPr>
          <p:cNvSpPr txBox="1"/>
          <p:nvPr/>
        </p:nvSpPr>
        <p:spPr>
          <a:xfrm>
            <a:off x="8575040" y="4028440"/>
            <a:ext cx="13716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ea typeface="Meiryo"/>
              </a:rPr>
              <a:t>ar ben y </a:t>
            </a:r>
          </a:p>
          <a:p>
            <a:r>
              <a:rPr lang="cy-GB" dirty="0">
                <a:ea typeface="Meiryo"/>
              </a:rPr>
              <a:t>ar y</a:t>
            </a:r>
          </a:p>
          <a:p>
            <a:r>
              <a:rPr lang="cy-GB" dirty="0">
                <a:ea typeface="Meiryo"/>
              </a:rPr>
              <a:t>yn y</a:t>
            </a:r>
          </a:p>
          <a:p>
            <a:r>
              <a:rPr lang="cy-GB" dirty="0">
                <a:ea typeface="Meiryo"/>
              </a:rPr>
              <a:t>o dan y</a:t>
            </a:r>
          </a:p>
          <a:p>
            <a:r>
              <a:rPr lang="cy-GB" dirty="0">
                <a:ea typeface="Meiryo"/>
              </a:rPr>
              <a:t>o flaen y </a:t>
            </a:r>
          </a:p>
          <a:p>
            <a:r>
              <a:rPr lang="cy-GB" dirty="0">
                <a:ea typeface="Meiryo"/>
              </a:rPr>
              <a:t>tu ôl i'r</a:t>
            </a:r>
          </a:p>
          <a:p>
            <a:r>
              <a:rPr lang="cy-GB" dirty="0">
                <a:ea typeface="Meiryo"/>
              </a:rPr>
              <a:t>ar bwys </a:t>
            </a:r>
          </a:p>
          <a:p>
            <a:endParaRPr lang="en-GB" dirty="0">
              <a:ea typeface="Meiryo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4C16416-A189-39FF-FF29-6FB58534EFED}"/>
              </a:ext>
            </a:extLst>
          </p:cNvPr>
          <p:cNvSpPr txBox="1"/>
          <p:nvPr/>
        </p:nvSpPr>
        <p:spPr>
          <a:xfrm>
            <a:off x="243840" y="137160"/>
            <a:ext cx="41148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Meiryo"/>
              </a:rPr>
              <a:t>Help </a:t>
            </a:r>
            <a:r>
              <a:rPr lang="en-GB" sz="2400" b="1" err="1">
                <a:ea typeface="Meiryo"/>
              </a:rPr>
              <a:t>Llaw</a:t>
            </a:r>
            <a:endParaRPr lang="en-GB" sz="2400" b="1" err="1"/>
          </a:p>
        </p:txBody>
      </p:sp>
      <p:sp>
        <p:nvSpPr>
          <p:cNvPr id="3" name="Explosion: 14 Points 2">
            <a:extLst>
              <a:ext uri="{FF2B5EF4-FFF2-40B4-BE49-F238E27FC236}">
                <a16:creationId xmlns:a16="http://schemas.microsoft.com/office/drawing/2014/main" id="{090043FD-9E34-F3C7-0DEA-11107F7D8A37}"/>
              </a:ext>
            </a:extLst>
          </p:cNvPr>
          <p:cNvSpPr/>
          <p:nvPr/>
        </p:nvSpPr>
        <p:spPr>
          <a:xfrm>
            <a:off x="9764877" y="5030835"/>
            <a:ext cx="2425480" cy="1848186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u="sng" dirty="0">
                <a:ea typeface="Meiryo"/>
              </a:rPr>
              <a:t>C</a:t>
            </a:r>
            <a:r>
              <a:rPr lang="cy-GB" sz="1200" b="1" u="sng" dirty="0">
                <a:ea typeface="Meiryo"/>
              </a:rPr>
              <a:t>ofiwch </a:t>
            </a:r>
          </a:p>
          <a:p>
            <a:pPr algn="ctr"/>
            <a:r>
              <a:rPr lang="cy-GB" sz="1200" b="1" dirty="0">
                <a:ea typeface="+mn-lt"/>
                <a:cs typeface="+mn-lt"/>
              </a:rPr>
              <a:t>Ar </a:t>
            </a:r>
            <a:r>
              <a:rPr lang="cy-GB" sz="1200" b="1" dirty="0" err="1">
                <a:ea typeface="+mn-lt"/>
                <a:cs typeface="+mn-lt"/>
              </a:rPr>
              <a:t>ol</a:t>
            </a:r>
          </a:p>
          <a:p>
            <a:pPr algn="ctr"/>
            <a:r>
              <a:rPr lang="cy-GB" sz="1200" dirty="0">
                <a:ea typeface="+mn-lt"/>
                <a:cs typeface="+mn-lt"/>
              </a:rPr>
              <a:t>'y' a 'i' T.M geiriau benywaidd </a:t>
            </a:r>
            <a:endParaRPr lang="cy-GB" sz="14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63178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Emoticono Sonrisa Emoji · Imagen gratis en Pixabay">
            <a:extLst>
              <a:ext uri="{FF2B5EF4-FFF2-40B4-BE49-F238E27FC236}">
                <a16:creationId xmlns:a16="http://schemas.microsoft.com/office/drawing/2014/main" id="{305B457B-6CF8-AB4C-3F41-8273D937B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5568" y="2171700"/>
            <a:ext cx="2318623" cy="23418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9599FA9-41F7-4A79-9DC4-4F73A819A060}"/>
              </a:ext>
            </a:extLst>
          </p:cNvPr>
          <p:cNvSpPr txBox="1"/>
          <p:nvPr/>
        </p:nvSpPr>
        <p:spPr>
          <a:xfrm>
            <a:off x="2118360" y="350520"/>
            <a:ext cx="85496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000" dirty="0">
                <a:ea typeface="Meiryo"/>
              </a:rPr>
              <a:t>Dangoswch eich bodiau i fi 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27830D-A850-8BE9-8745-42F1EF63878A}"/>
              </a:ext>
            </a:extLst>
          </p:cNvPr>
          <p:cNvSpPr txBox="1"/>
          <p:nvPr/>
        </p:nvSpPr>
        <p:spPr>
          <a:xfrm>
            <a:off x="304800" y="2148840"/>
            <a:ext cx="42570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Bodiau i fyny</a:t>
            </a:r>
            <a:r>
              <a:rPr lang="en-GB" sz="3600" dirty="0">
                <a:ea typeface="Meiryo"/>
              </a:rPr>
              <a:t> 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F4FB22-5D14-BC65-61CF-6C63EF66A63A}"/>
              </a:ext>
            </a:extLst>
          </p:cNvPr>
          <p:cNvSpPr txBox="1"/>
          <p:nvPr/>
        </p:nvSpPr>
        <p:spPr>
          <a:xfrm>
            <a:off x="2865120" y="3703320"/>
            <a:ext cx="49580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Bodiau yn y canol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D40D2C-D560-F9BC-3182-E47B8B15B0C7}"/>
              </a:ext>
            </a:extLst>
          </p:cNvPr>
          <p:cNvSpPr txBox="1"/>
          <p:nvPr/>
        </p:nvSpPr>
        <p:spPr>
          <a:xfrm>
            <a:off x="6096000" y="5593079"/>
            <a:ext cx="3281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Bodiau i lawr </a:t>
            </a:r>
            <a:endParaRPr lang="cy-GB" sz="3600">
              <a:ea typeface="Meiryo"/>
            </a:endParaRPr>
          </a:p>
        </p:txBody>
      </p:sp>
      <p:pic>
        <p:nvPicPr>
          <p:cNvPr id="6" name="Picture 5" descr="Thumbs Up Smiley Face Emoji - Free vector graphic on Pixabay">
            <a:extLst>
              <a:ext uri="{FF2B5EF4-FFF2-40B4-BE49-F238E27FC236}">
                <a16:creationId xmlns:a16="http://schemas.microsoft.com/office/drawing/2014/main" id="{5CF6863B-3448-0F26-C5FF-9E3C7E7A2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623" y="1511300"/>
            <a:ext cx="2304274" cy="1579880"/>
          </a:xfrm>
          <a:prstGeom prst="rect">
            <a:avLst/>
          </a:prstGeom>
        </p:spPr>
      </p:pic>
      <p:pic>
        <p:nvPicPr>
          <p:cNvPr id="7" name="Picture 6" descr="Human eye from inside vector image | Free SVG">
            <a:extLst>
              <a:ext uri="{FF2B5EF4-FFF2-40B4-BE49-F238E27FC236}">
                <a16:creationId xmlns:a16="http://schemas.microsoft.com/office/drawing/2014/main" id="{F74423BE-E1AC-B161-7271-69A160F02D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2739" y="2933819"/>
            <a:ext cx="1904762" cy="1904762"/>
          </a:xfrm>
          <a:prstGeom prst="rect">
            <a:avLst/>
          </a:prstGeom>
        </p:spPr>
      </p:pic>
      <p:pic>
        <p:nvPicPr>
          <p:cNvPr id="8" name="Picture 7" descr="smiley-face-thumbs-down-clipart-dc8556gbi-2 | Totoffff | Flickr">
            <a:extLst>
              <a:ext uri="{FF2B5EF4-FFF2-40B4-BE49-F238E27FC236}">
                <a16:creationId xmlns:a16="http://schemas.microsoft.com/office/drawing/2014/main" id="{C40851D9-2309-4679-3D30-8B673FB424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9600" y="4723765"/>
            <a:ext cx="1889760" cy="1748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453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trap-ddor&#10;&#10;AI-generated content may be incorrect.">
            <a:extLst>
              <a:ext uri="{FF2B5EF4-FFF2-40B4-BE49-F238E27FC236}">
                <a16:creationId xmlns:a16="http://schemas.microsoft.com/office/drawing/2014/main" id="{211C2B6B-0E4C-3BD4-46A2-508EBFA403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55" y="154603"/>
            <a:ext cx="11845637" cy="6548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829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B094F19-B676-C9D6-0A8B-F95B667A1A13}"/>
              </a:ext>
            </a:extLst>
          </p:cNvPr>
          <p:cNvSpPr/>
          <p:nvPr/>
        </p:nvSpPr>
        <p:spPr>
          <a:xfrm>
            <a:off x="304800" y="726440"/>
            <a:ext cx="7640320" cy="48564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13E53F-8C3A-1D6A-445F-1E35C420757F}"/>
              </a:ext>
            </a:extLst>
          </p:cNvPr>
          <p:cNvSpPr txBox="1"/>
          <p:nvPr/>
        </p:nvSpPr>
        <p:spPr>
          <a:xfrm>
            <a:off x="640080" y="1041400"/>
            <a:ext cx="580136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dirty="0">
                <a:ea typeface="Meiryo"/>
              </a:rPr>
              <a:t>Partner 1</a:t>
            </a:r>
            <a:r>
              <a:rPr lang="cy-GB" dirty="0">
                <a:ea typeface="Meiryo"/>
              </a:rPr>
              <a:t> </a:t>
            </a:r>
            <a:endParaRPr lang="cy-GB" dirty="0"/>
          </a:p>
          <a:p>
            <a:endParaRPr lang="cy-GB" dirty="0"/>
          </a:p>
          <a:p>
            <a:r>
              <a:rPr lang="cy-GB" dirty="0"/>
              <a:t>Dyma goeden. </a:t>
            </a:r>
            <a:endParaRPr lang="cy-GB" dirty="0">
              <a:ea typeface="Meiryo"/>
            </a:endParaRPr>
          </a:p>
          <a:p>
            <a:r>
              <a:rPr lang="cy-GB" dirty="0"/>
              <a:t>Mae'r goeden ar y bwrdd. </a:t>
            </a:r>
          </a:p>
          <a:p>
            <a:r>
              <a:rPr lang="cy-GB" dirty="0"/>
              <a:t>Mae'r seren oren ar ben y goeden. </a:t>
            </a:r>
          </a:p>
          <a:p>
            <a:r>
              <a:rPr lang="cy-GB" dirty="0"/>
              <a:t>Mae'r dyn eira ar bwys y goeden, ar y bwrdd. </a:t>
            </a:r>
            <a:endParaRPr lang="cy-GB"/>
          </a:p>
          <a:p>
            <a:r>
              <a:rPr lang="cy-GB" dirty="0"/>
              <a:t>Mae'r Sïon Corn ar y goeden, yn y canol. </a:t>
            </a:r>
            <a:endParaRPr lang="cy-GB"/>
          </a:p>
          <a:p>
            <a:r>
              <a:rPr lang="cy-GB" dirty="0"/>
              <a:t>Mae'r tedi ar y goeden, ar bwys y Sïon Corn. </a:t>
            </a:r>
            <a:endParaRPr lang="cy-GB"/>
          </a:p>
          <a:p>
            <a:r>
              <a:rPr lang="cy-GB" dirty="0"/>
              <a:t>Mae'r gloch ar y goeden, o dan y Sïon Corn. </a:t>
            </a:r>
            <a:endParaRPr lang="cy-GB"/>
          </a:p>
          <a:p>
            <a:r>
              <a:rPr lang="cy-GB" dirty="0"/>
              <a:t>Mae'r tinsel coch ar y goeden, o dan y seren.</a:t>
            </a:r>
            <a:endParaRPr lang="cy-GB" dirty="0">
              <a:ea typeface="Meiryo"/>
            </a:endParaRPr>
          </a:p>
          <a:p>
            <a:r>
              <a:rPr lang="cy-GB" dirty="0"/>
              <a:t>Mae'r carw tu ôl i'r goeden, ar y bwrdd.</a:t>
            </a:r>
            <a:endParaRPr lang="cy-GB" dirty="0">
              <a:ea typeface="Meiryo"/>
            </a:endParaRPr>
          </a:p>
          <a:p>
            <a:r>
              <a:rPr lang="cy-GB" dirty="0"/>
              <a:t>Mae'r anrheg o flaen y goeden, ar y bwrdd. </a:t>
            </a:r>
            <a:endParaRPr lang="cy-GB"/>
          </a:p>
          <a:p>
            <a:r>
              <a:rPr lang="cy-GB" dirty="0"/>
              <a:t>Mae'r doli bach yn yr anrheg.</a:t>
            </a:r>
            <a:endParaRPr lang="cy-GB" dirty="0">
              <a:ea typeface="Meiryo"/>
            </a:endParaRPr>
          </a:p>
          <a:p>
            <a:pPr algn="ctr"/>
            <a:endParaRPr lang="cy-GB" dirty="0">
              <a:ea typeface="Meiryo"/>
            </a:endParaRPr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C78A64AB-5A3E-C812-9AFB-F162755FC473}"/>
              </a:ext>
            </a:extLst>
          </p:cNvPr>
          <p:cNvSpPr/>
          <p:nvPr/>
        </p:nvSpPr>
        <p:spPr>
          <a:xfrm>
            <a:off x="8151419" y="841735"/>
            <a:ext cx="3789680" cy="3352800"/>
          </a:xfrm>
          <a:prstGeom prst="irregularSeal2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u="sng" dirty="0">
                <a:solidFill>
                  <a:schemeClr val="tx1"/>
                </a:solidFill>
                <a:ea typeface="Meiryo"/>
              </a:rPr>
              <a:t>Cofia</a:t>
            </a:r>
            <a:r>
              <a:rPr lang="en-GB" dirty="0">
                <a:solidFill>
                  <a:schemeClr val="tx1"/>
                </a:solidFill>
                <a:ea typeface="Meiryo"/>
              </a:rPr>
              <a:t> </a:t>
            </a:r>
          </a:p>
          <a:p>
            <a:pPr algn="ctr"/>
            <a:r>
              <a:rPr lang="cy-GB" dirty="0">
                <a:solidFill>
                  <a:schemeClr val="tx1"/>
                </a:solidFill>
                <a:ea typeface="Meiryo"/>
              </a:rPr>
              <a:t>Darllena yn uchel a</a:t>
            </a:r>
            <a:r>
              <a:rPr lang="en-GB" dirty="0">
                <a:solidFill>
                  <a:schemeClr val="tx1"/>
                </a:solidFill>
                <a:ea typeface="Meiryo"/>
              </a:rPr>
              <a:t>c </a:t>
            </a:r>
            <a:r>
              <a:rPr lang="en-GB" dirty="0" err="1">
                <a:solidFill>
                  <a:schemeClr val="tx1"/>
                </a:solidFill>
                <a:ea typeface="Meiryo"/>
              </a:rPr>
              <a:t>araf</a:t>
            </a:r>
            <a:r>
              <a:rPr lang="en-GB" dirty="0">
                <a:solidFill>
                  <a:schemeClr val="tx1"/>
                </a:solidFill>
                <a:ea typeface="Meiry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96966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A18F94-19B5-B348-627A-9A8E89BFC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C39B81-E51B-8E21-6B76-D6017F1DD715}"/>
              </a:ext>
            </a:extLst>
          </p:cNvPr>
          <p:cNvSpPr/>
          <p:nvPr/>
        </p:nvSpPr>
        <p:spPr>
          <a:xfrm>
            <a:off x="446868" y="726440"/>
            <a:ext cx="7640320" cy="48564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6F30CE-DF08-5802-FA2C-B78C370806C6}"/>
              </a:ext>
            </a:extLst>
          </p:cNvPr>
          <p:cNvSpPr txBox="1"/>
          <p:nvPr/>
        </p:nvSpPr>
        <p:spPr>
          <a:xfrm>
            <a:off x="640080" y="1041400"/>
            <a:ext cx="580136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dirty="0">
                <a:ea typeface="Meiryo"/>
              </a:rPr>
              <a:t>Partner 2 </a:t>
            </a:r>
            <a:endParaRPr lang="cy-GB" dirty="0">
              <a:ea typeface="Meiryo"/>
            </a:endParaRPr>
          </a:p>
          <a:p>
            <a:endParaRPr lang="cy-GB" dirty="0"/>
          </a:p>
          <a:p>
            <a:r>
              <a:rPr lang="cy-GB" dirty="0"/>
              <a:t>Dyma goeden. </a:t>
            </a:r>
            <a:endParaRPr lang="cy-GB" dirty="0">
              <a:ea typeface="Meiryo"/>
            </a:endParaRPr>
          </a:p>
          <a:p>
            <a:r>
              <a:rPr lang="cy-GB" dirty="0"/>
              <a:t>Mae'r goeden ar y bwrdd. </a:t>
            </a:r>
          </a:p>
          <a:p>
            <a:r>
              <a:rPr lang="cy-GB" dirty="0"/>
              <a:t>Mae'r seren oren ar ben y goeden. </a:t>
            </a:r>
          </a:p>
          <a:p>
            <a:r>
              <a:rPr lang="cy-GB" dirty="0"/>
              <a:t>Mae'r Sïon Corn ar bwys y goeden, ar y bwrdd. </a:t>
            </a:r>
            <a:endParaRPr lang="cy-GB" dirty="0">
              <a:ea typeface="Meiryo"/>
            </a:endParaRPr>
          </a:p>
          <a:p>
            <a:r>
              <a:rPr lang="cy-GB" dirty="0"/>
              <a:t>Mae'r dyn eira ar y goeden, yn y canol. </a:t>
            </a:r>
            <a:endParaRPr lang="cy-GB" dirty="0">
              <a:ea typeface="Meiryo"/>
            </a:endParaRPr>
          </a:p>
          <a:p>
            <a:r>
              <a:rPr lang="cy-GB" dirty="0"/>
              <a:t>Mae'r gloch ar y goeden, ar bwys y dyn eira. </a:t>
            </a:r>
            <a:endParaRPr lang="cy-GB" dirty="0">
              <a:ea typeface="Meiryo"/>
            </a:endParaRPr>
          </a:p>
          <a:p>
            <a:r>
              <a:rPr lang="cy-GB" dirty="0"/>
              <a:t>Mae'r tedi ar y goeden, o dan y dyn eira. </a:t>
            </a:r>
            <a:endParaRPr lang="cy-GB" dirty="0">
              <a:ea typeface="Meiryo"/>
            </a:endParaRPr>
          </a:p>
          <a:p>
            <a:r>
              <a:rPr lang="cy-GB" dirty="0"/>
              <a:t>Mae'r tinsel aur ar y goeden, o dan y seren. </a:t>
            </a:r>
            <a:endParaRPr lang="cy-GB" dirty="0">
              <a:ea typeface="Meiryo"/>
            </a:endParaRPr>
          </a:p>
          <a:p>
            <a:r>
              <a:rPr lang="cy-GB" dirty="0"/>
              <a:t>Mae'r anrheg tu ôl i'r goeden, ar y bwrdd.</a:t>
            </a:r>
            <a:endParaRPr lang="cy-GB" dirty="0">
              <a:ea typeface="Meiryo"/>
            </a:endParaRPr>
          </a:p>
          <a:p>
            <a:r>
              <a:rPr lang="cy-GB" dirty="0">
                <a:ea typeface="Meiryo"/>
              </a:rPr>
              <a:t>Mae'r tedi bach yn yr anrheg.</a:t>
            </a:r>
            <a:endParaRPr lang="cy-GB" dirty="0"/>
          </a:p>
          <a:p>
            <a:r>
              <a:rPr lang="cy-GB" dirty="0"/>
              <a:t>Mae'r carw o flaen y goeden, ar y bwrdd. </a:t>
            </a:r>
            <a:endParaRPr lang="cy-GB" dirty="0">
              <a:ea typeface="Meiryo"/>
            </a:endParaRPr>
          </a:p>
          <a:p>
            <a:pPr algn="ctr"/>
            <a:endParaRPr lang="cy-GB" dirty="0">
              <a:ea typeface="Meiryo"/>
            </a:endParaRPr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106A9A20-7BD6-3A34-A0AA-8DCB9AAF6D35}"/>
              </a:ext>
            </a:extLst>
          </p:cNvPr>
          <p:cNvSpPr/>
          <p:nvPr/>
        </p:nvSpPr>
        <p:spPr>
          <a:xfrm>
            <a:off x="8263179" y="567415"/>
            <a:ext cx="3789680" cy="3352800"/>
          </a:xfrm>
          <a:prstGeom prst="irregularSeal2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u="sng" dirty="0">
                <a:solidFill>
                  <a:schemeClr val="tx1"/>
                </a:solidFill>
                <a:ea typeface="Meiryo"/>
              </a:rPr>
              <a:t>Cofia</a:t>
            </a:r>
            <a:r>
              <a:rPr lang="en-GB" dirty="0">
                <a:solidFill>
                  <a:schemeClr val="tx1"/>
                </a:solidFill>
                <a:ea typeface="Meiryo"/>
              </a:rPr>
              <a:t> </a:t>
            </a:r>
          </a:p>
          <a:p>
            <a:pPr algn="ctr"/>
            <a:r>
              <a:rPr lang="cy-GB" dirty="0">
                <a:solidFill>
                  <a:schemeClr val="tx1"/>
                </a:solidFill>
                <a:ea typeface="Meiryo"/>
              </a:rPr>
              <a:t>Darllena yn uchel a</a:t>
            </a:r>
            <a:r>
              <a:rPr lang="en-GB" dirty="0">
                <a:solidFill>
                  <a:schemeClr val="tx1"/>
                </a:solidFill>
                <a:ea typeface="Meiryo"/>
              </a:rPr>
              <a:t>c </a:t>
            </a:r>
            <a:r>
              <a:rPr lang="en-GB" dirty="0" err="1">
                <a:solidFill>
                  <a:schemeClr val="tx1"/>
                </a:solidFill>
                <a:ea typeface="Meiryo"/>
              </a:rPr>
              <a:t>araf</a:t>
            </a:r>
            <a:r>
              <a:rPr lang="en-GB" dirty="0">
                <a:solidFill>
                  <a:schemeClr val="tx1"/>
                </a:solidFill>
                <a:ea typeface="Meiry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559432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65DBAD-04DA-92A5-BA2A-8A961E9249D9}"/>
              </a:ext>
            </a:extLst>
          </p:cNvPr>
          <p:cNvSpPr txBox="1"/>
          <p:nvPr/>
        </p:nvSpPr>
        <p:spPr>
          <a:xfrm>
            <a:off x="1047404" y="396240"/>
            <a:ext cx="10109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+mn-lt"/>
                <a:cs typeface="+mn-lt"/>
              </a:rPr>
              <a:t>Edrychwch......arhoswch......Ysgrifennwch!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3A0A09-B5A0-C81E-5BCC-3FE3A8F681A5}"/>
              </a:ext>
            </a:extLst>
          </p:cNvPr>
          <p:cNvSpPr txBox="1"/>
          <p:nvPr/>
        </p:nvSpPr>
        <p:spPr>
          <a:xfrm>
            <a:off x="490781" y="2305373"/>
            <a:ext cx="11236269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6000" baseline="0" dirty="0">
                <a:latin typeface="Meiryo"/>
              </a:rPr>
              <a:t>Mae'r seren ar ben y goeden. </a:t>
            </a:r>
            <a:endParaRPr lang="en-GB" sz="60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47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24E9D0-AEBC-33F1-242D-2F1D944F8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C417B6-C645-BD1D-1CE0-9760A11F99D8}"/>
              </a:ext>
            </a:extLst>
          </p:cNvPr>
          <p:cNvSpPr txBox="1"/>
          <p:nvPr/>
        </p:nvSpPr>
        <p:spPr>
          <a:xfrm>
            <a:off x="1310640" y="396240"/>
            <a:ext cx="41656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cy-GB" sz="3600" u="sng" dirty="0">
              <a:ea typeface="Meiry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542762-BF15-920F-BD6B-846E7202BE0F}"/>
              </a:ext>
            </a:extLst>
          </p:cNvPr>
          <p:cNvSpPr txBox="1"/>
          <p:nvPr/>
        </p:nvSpPr>
        <p:spPr>
          <a:xfrm>
            <a:off x="490781" y="2305373"/>
            <a:ext cx="11236269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6000" baseline="0" dirty="0">
                <a:latin typeface="Meiryo"/>
              </a:rPr>
              <a:t> </a:t>
            </a:r>
            <a:endParaRPr lang="en-GB" sz="6000" dirty="0"/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D4AACD-ACF7-695B-C924-BFFB7280F617}"/>
              </a:ext>
            </a:extLst>
          </p:cNvPr>
          <p:cNvSpPr txBox="1"/>
          <p:nvPr/>
        </p:nvSpPr>
        <p:spPr>
          <a:xfrm>
            <a:off x="789710" y="2791691"/>
            <a:ext cx="10931234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6000" baseline="0" dirty="0">
                <a:latin typeface="Meiryo"/>
              </a:rPr>
              <a:t>Mae'r carw tu ôl i'r goeden</a:t>
            </a:r>
            <a:r>
              <a:rPr lang="cy-GB" sz="6000" dirty="0">
                <a:latin typeface="Meiryo"/>
              </a:rPr>
              <a:t>.</a:t>
            </a:r>
            <a:endParaRPr lang="en-GB" sz="6000" dirty="0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56BBAD-8E1B-3081-1CA4-9AA2229D4394}"/>
              </a:ext>
            </a:extLst>
          </p:cNvPr>
          <p:cNvSpPr txBox="1"/>
          <p:nvPr/>
        </p:nvSpPr>
        <p:spPr>
          <a:xfrm>
            <a:off x="762000" y="713510"/>
            <a:ext cx="986443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baseline="0" dirty="0">
                <a:latin typeface="Meiryo"/>
              </a:rPr>
              <a:t>Edrychwch......arhoswch......Ysgrifennwch!</a:t>
            </a:r>
            <a:endParaRPr lang="en-GB" sz="36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0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F775C-2BE0-3624-9D78-F31500CDE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76B36B-65C6-0DF6-CD65-B0212168A69D}"/>
              </a:ext>
            </a:extLst>
          </p:cNvPr>
          <p:cNvSpPr txBox="1"/>
          <p:nvPr/>
        </p:nvSpPr>
        <p:spPr>
          <a:xfrm>
            <a:off x="806946" y="396240"/>
            <a:ext cx="1028038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Edrychwch......arhoswch......Ysgrifennwch!</a:t>
            </a:r>
            <a:endParaRPr lang="cy-GB" sz="3600" u="sng" dirty="0">
              <a:ea typeface="Meiry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052BC9-19E9-046B-4818-E8076C832CF6}"/>
              </a:ext>
            </a:extLst>
          </p:cNvPr>
          <p:cNvSpPr txBox="1"/>
          <p:nvPr/>
        </p:nvSpPr>
        <p:spPr>
          <a:xfrm>
            <a:off x="490781" y="2305373"/>
            <a:ext cx="11236269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6000" baseline="0" dirty="0">
                <a:latin typeface="Meiryo"/>
              </a:rPr>
              <a:t> </a:t>
            </a:r>
            <a:endParaRPr lang="en-GB" sz="6000" dirty="0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94ADD2-2EEE-A222-7B3C-F90CD6421769}"/>
              </a:ext>
            </a:extLst>
          </p:cNvPr>
          <p:cNvSpPr txBox="1"/>
          <p:nvPr/>
        </p:nvSpPr>
        <p:spPr>
          <a:xfrm>
            <a:off x="803564" y="2140527"/>
            <a:ext cx="109173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baseline="0" dirty="0">
                <a:latin typeface="Meiryo"/>
              </a:rPr>
              <a:t>Mae'r anrheg o flaen y goeden</a:t>
            </a:r>
            <a:r>
              <a:rPr lang="cy-GB" sz="5400" dirty="0">
                <a:latin typeface="Meiryo"/>
              </a:rPr>
              <a:t>.</a:t>
            </a:r>
            <a:endParaRPr lang="en-GB" sz="5400" dirty="0">
              <a:ea typeface="Meiryo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9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733BF8-BAE4-16CE-4785-DAFC58274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B15F66-6C87-FC50-D05A-2834302B617B}"/>
              </a:ext>
            </a:extLst>
          </p:cNvPr>
          <p:cNvSpPr txBox="1"/>
          <p:nvPr/>
        </p:nvSpPr>
        <p:spPr>
          <a:xfrm>
            <a:off x="1310640" y="396240"/>
            <a:ext cx="99845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Edrychwch......arhoswch......Ysgrifennwch!</a:t>
            </a:r>
            <a:endParaRPr lang="cy-GB" sz="3600" u="sng" dirty="0">
              <a:ea typeface="Meiry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20D7E5-C27F-8C00-7044-5DAD3AB7E7A8}"/>
              </a:ext>
            </a:extLst>
          </p:cNvPr>
          <p:cNvSpPr txBox="1"/>
          <p:nvPr/>
        </p:nvSpPr>
        <p:spPr>
          <a:xfrm>
            <a:off x="490781" y="2305373"/>
            <a:ext cx="11236269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6000" baseline="0" dirty="0">
                <a:latin typeface="Meiryo"/>
              </a:rPr>
              <a:t> </a:t>
            </a:r>
            <a:endParaRPr lang="en-GB" sz="6000" dirty="0"/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701790-AC8D-AE6D-CDC8-8AFC89D9B461}"/>
              </a:ext>
            </a:extLst>
          </p:cNvPr>
          <p:cNvSpPr txBox="1"/>
          <p:nvPr/>
        </p:nvSpPr>
        <p:spPr>
          <a:xfrm>
            <a:off x="886691" y="2279073"/>
            <a:ext cx="1126374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baseline="0" dirty="0">
                <a:latin typeface="Meiryo"/>
              </a:rPr>
              <a:t>Mae'r Sïon Corn ar bwys y goeden</a:t>
            </a:r>
            <a:r>
              <a:rPr lang="cy-GB" sz="5400" dirty="0">
                <a:latin typeface="Meiryo"/>
              </a:rPr>
              <a:t>.</a:t>
            </a:r>
            <a:endParaRPr lang="en-GB" sz="54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56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14EE23-C0D3-0C8D-9239-16110847735C}"/>
              </a:ext>
            </a:extLst>
          </p:cNvPr>
          <p:cNvSpPr txBox="1"/>
          <p:nvPr/>
        </p:nvSpPr>
        <p:spPr>
          <a:xfrm>
            <a:off x="1136073" y="2417618"/>
            <a:ext cx="946265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5400" baseline="0" dirty="0">
                <a:latin typeface="Meiryo"/>
              </a:rPr>
              <a:t>Mae'r tinsel coch</a:t>
            </a:r>
            <a:r>
              <a:rPr lang="cy-GB" sz="5400" dirty="0">
                <a:latin typeface="Meiryo"/>
              </a:rPr>
              <a:t> </a:t>
            </a:r>
            <a:r>
              <a:rPr lang="cy-GB" sz="5400" baseline="0" dirty="0">
                <a:latin typeface="Meiryo"/>
              </a:rPr>
              <a:t>o dan y seren</a:t>
            </a:r>
            <a:r>
              <a:rPr lang="cy-GB" sz="5400" dirty="0">
                <a:latin typeface="Meiryo"/>
              </a:rPr>
              <a:t>.</a:t>
            </a:r>
            <a:endParaRPr lang="en-GB" sz="5400" dirty="0"/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706C99-76D9-B00E-6B17-7AF8322DEF29}"/>
              </a:ext>
            </a:extLst>
          </p:cNvPr>
          <p:cNvSpPr txBox="1"/>
          <p:nvPr/>
        </p:nvSpPr>
        <p:spPr>
          <a:xfrm>
            <a:off x="1136073" y="602673"/>
            <a:ext cx="986443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Meiryo"/>
              </a:rPr>
              <a:t>Edrychwch......arhoswch......</a:t>
            </a:r>
            <a:r>
              <a:rPr lang="cy-GB" sz="3600" baseline="0" dirty="0">
                <a:latin typeface="Meiryo"/>
              </a:rPr>
              <a:t>Ysgrifennwch</a:t>
            </a:r>
            <a:r>
              <a:rPr lang="cy-GB" sz="3600" dirty="0">
                <a:latin typeface="Meiryo"/>
              </a:rPr>
              <a:t>!</a:t>
            </a:r>
            <a:endParaRPr lang="en-GB" sz="36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1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1BA957-1899-095C-8095-BA16933BF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Emoticono Sonrisa Emoji · Imagen gratis en Pixabay">
            <a:extLst>
              <a:ext uri="{FF2B5EF4-FFF2-40B4-BE49-F238E27FC236}">
                <a16:creationId xmlns:a16="http://schemas.microsoft.com/office/drawing/2014/main" id="{95DF1185-3228-7963-DA23-2B57033BB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5568" y="2171700"/>
            <a:ext cx="2318623" cy="23418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CF75AD-47D8-82CF-F448-97A650C41808}"/>
              </a:ext>
            </a:extLst>
          </p:cNvPr>
          <p:cNvSpPr txBox="1"/>
          <p:nvPr/>
        </p:nvSpPr>
        <p:spPr>
          <a:xfrm>
            <a:off x="2118360" y="350520"/>
            <a:ext cx="85496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000" dirty="0">
                <a:ea typeface="Meiryo"/>
              </a:rPr>
              <a:t>Dangoswch eich bodiau i fi 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CFC650-D8C6-A086-B371-AB283B8D2F24}"/>
              </a:ext>
            </a:extLst>
          </p:cNvPr>
          <p:cNvSpPr txBox="1"/>
          <p:nvPr/>
        </p:nvSpPr>
        <p:spPr>
          <a:xfrm>
            <a:off x="304800" y="2148840"/>
            <a:ext cx="42570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Bodiau i fyny</a:t>
            </a:r>
            <a:r>
              <a:rPr lang="en-GB" sz="3600" dirty="0">
                <a:ea typeface="Meiryo"/>
              </a:rPr>
              <a:t> 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D37AE5-085D-FB3B-ECF9-AC896B4B39A6}"/>
              </a:ext>
            </a:extLst>
          </p:cNvPr>
          <p:cNvSpPr txBox="1"/>
          <p:nvPr/>
        </p:nvSpPr>
        <p:spPr>
          <a:xfrm>
            <a:off x="2865120" y="3703320"/>
            <a:ext cx="49580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>
                <a:ea typeface="Meiryo"/>
              </a:rPr>
              <a:t>Bodiau yn y canol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67E041-CFCB-DA5F-1591-498B494E5CC1}"/>
              </a:ext>
            </a:extLst>
          </p:cNvPr>
          <p:cNvSpPr txBox="1"/>
          <p:nvPr/>
        </p:nvSpPr>
        <p:spPr>
          <a:xfrm>
            <a:off x="6096000" y="5593079"/>
            <a:ext cx="3281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ea typeface="Meiryo"/>
              </a:rPr>
              <a:t>Bodiau i lawr </a:t>
            </a:r>
            <a:endParaRPr lang="cy-GB" sz="3600">
              <a:ea typeface="Meiryo"/>
            </a:endParaRPr>
          </a:p>
        </p:txBody>
      </p:sp>
      <p:pic>
        <p:nvPicPr>
          <p:cNvPr id="6" name="Picture 5" descr="Thumbs Up Smiley Face Emoji - Free vector graphic on Pixabay">
            <a:extLst>
              <a:ext uri="{FF2B5EF4-FFF2-40B4-BE49-F238E27FC236}">
                <a16:creationId xmlns:a16="http://schemas.microsoft.com/office/drawing/2014/main" id="{3F3F9CA1-B06E-6036-12D5-65D8B0E0CA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623" y="1511300"/>
            <a:ext cx="2304274" cy="1579880"/>
          </a:xfrm>
          <a:prstGeom prst="rect">
            <a:avLst/>
          </a:prstGeom>
        </p:spPr>
      </p:pic>
      <p:pic>
        <p:nvPicPr>
          <p:cNvPr id="7" name="Picture 6" descr="Human eye from inside vector image | Free SVG">
            <a:extLst>
              <a:ext uri="{FF2B5EF4-FFF2-40B4-BE49-F238E27FC236}">
                <a16:creationId xmlns:a16="http://schemas.microsoft.com/office/drawing/2014/main" id="{1DF74957-23F0-58A7-9778-1C7DC67463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2739" y="2933819"/>
            <a:ext cx="1904762" cy="1904762"/>
          </a:xfrm>
          <a:prstGeom prst="rect">
            <a:avLst/>
          </a:prstGeom>
        </p:spPr>
      </p:pic>
      <p:pic>
        <p:nvPicPr>
          <p:cNvPr id="8" name="Picture 7" descr="smiley-face-thumbs-down-clipart-dc8556gbi-2 | Totoffff | Flickr">
            <a:extLst>
              <a:ext uri="{FF2B5EF4-FFF2-40B4-BE49-F238E27FC236}">
                <a16:creationId xmlns:a16="http://schemas.microsoft.com/office/drawing/2014/main" id="{8A510DEF-AE2C-540F-6243-54293FB7B7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9600" y="4723765"/>
            <a:ext cx="1889760" cy="1748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15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E0CBD49-8BC8-4C9C-ED5D-0325D40BE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54"/>
            <a:ext cx="12192000" cy="685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06722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ShojiVTI</vt:lpstr>
      <vt:lpstr>Arddodiad Nicola Thomas  </vt:lpstr>
      <vt:lpstr> </vt:lpstr>
      <vt:lpstr>PowerPoint Presentation</vt:lpstr>
      <vt:lpstr>Geirfa Chwaraewch 'Piff Paff'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1247</cp:revision>
  <dcterms:created xsi:type="dcterms:W3CDTF">2025-11-20T21:14:26Z</dcterms:created>
  <dcterms:modified xsi:type="dcterms:W3CDTF">2025-11-26T15:39:41Z</dcterms:modified>
</cp:coreProperties>
</file>