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4" r:id="rId1"/>
  </p:sldMasterIdLst>
  <p:notesMasterIdLst>
    <p:notesMasterId r:id="rId13"/>
  </p:notesMasterIdLst>
  <p:sldIdLst>
    <p:sldId id="256" r:id="rId2"/>
    <p:sldId id="263" r:id="rId3"/>
    <p:sldId id="267" r:id="rId4"/>
    <p:sldId id="268" r:id="rId5"/>
    <p:sldId id="258" r:id="rId6"/>
    <p:sldId id="259" r:id="rId7"/>
    <p:sldId id="260" r:id="rId8"/>
    <p:sldId id="261" r:id="rId9"/>
    <p:sldId id="262" r:id="rId10"/>
    <p:sldId id="264" r:id="rId11"/>
    <p:sldId id="270"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B420DEF-DBCF-8B42-9C2F-7B78774FA522}" v="11" dt="2026-07-13T10:55:20.23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44695" autoAdjust="0"/>
    <p:restoredTop sz="93864"/>
  </p:normalViewPr>
  <p:slideViewPr>
    <p:cSldViewPr snapToGrid="0">
      <p:cViewPr varScale="1">
        <p:scale>
          <a:sx n="54" d="100"/>
          <a:sy n="54" d="100"/>
        </p:scale>
        <p:origin x="232" y="624"/>
      </p:cViewPr>
      <p:guideLst/>
    </p:cSldViewPr>
  </p:slideViewPr>
  <p:outlineViewPr>
    <p:cViewPr>
      <p:scale>
        <a:sx n="33" d="100"/>
        <a:sy n="33" d="100"/>
      </p:scale>
      <p:origin x="0" y="0"/>
    </p:cViewPr>
  </p:outlin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21374FB-9869-EF4E-A368-F6A667F71359}" type="datetimeFigureOut">
              <a:rPr lang="en-US" smtClean="0"/>
              <a:t>7/12/26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082AF90-A090-1B46-B36C-F02C73D397F1}" type="slidenum">
              <a:rPr lang="en-US" smtClean="0"/>
              <a:t>‹#›</a:t>
            </a:fld>
            <a:endParaRPr lang="en-US"/>
          </a:p>
        </p:txBody>
      </p:sp>
    </p:spTree>
    <p:extLst>
      <p:ext uri="{BB962C8B-B14F-4D97-AF65-F5344CB8AC3E}">
        <p14:creationId xmlns:p14="http://schemas.microsoft.com/office/powerpoint/2010/main" val="42618840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082AF90-A090-1B46-B36C-F02C73D397F1}" type="slidenum">
              <a:rPr lang="en-US" smtClean="0"/>
              <a:t>2</a:t>
            </a:fld>
            <a:endParaRPr lang="en-US"/>
          </a:p>
        </p:txBody>
      </p:sp>
    </p:spTree>
    <p:extLst>
      <p:ext uri="{BB962C8B-B14F-4D97-AF65-F5344CB8AC3E}">
        <p14:creationId xmlns:p14="http://schemas.microsoft.com/office/powerpoint/2010/main" val="29090851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722F66-727D-4150-ADA5-49CF3A0F6873}"/>
              </a:ext>
            </a:extLst>
          </p:cNvPr>
          <p:cNvSpPr>
            <a:spLocks noGrp="1"/>
          </p:cNvSpPr>
          <p:nvPr>
            <p:ph type="ctrTitle"/>
          </p:nvPr>
        </p:nvSpPr>
        <p:spPr>
          <a:xfrm>
            <a:off x="530352" y="1122363"/>
            <a:ext cx="10072922" cy="1978346"/>
          </a:xfrm>
        </p:spPr>
        <p:txBody>
          <a:bodyPr anchor="b">
            <a:normAutofit/>
          </a:bodyPr>
          <a:lstStyle>
            <a:lvl1pPr algn="l">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CDD9A1FE-C39F-4D7C-B93D-F8C203A1D69C}"/>
              </a:ext>
            </a:extLst>
          </p:cNvPr>
          <p:cNvSpPr>
            <a:spLocks noGrp="1"/>
          </p:cNvSpPr>
          <p:nvPr>
            <p:ph type="subTitle" idx="1"/>
          </p:nvPr>
        </p:nvSpPr>
        <p:spPr>
          <a:xfrm>
            <a:off x="530352" y="3509963"/>
            <a:ext cx="10072922" cy="1747837"/>
          </a:xfrm>
        </p:spPr>
        <p:txBody>
          <a:bodyPr>
            <a:normAutofit/>
          </a:bodyPr>
          <a:lstStyle>
            <a:lvl1pPr marL="0" indent="0" algn="l">
              <a:buNone/>
              <a:defRPr sz="2000" i="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BC008AAC-7D41-4304-8D59-EF34B232682C}"/>
              </a:ext>
            </a:extLst>
          </p:cNvPr>
          <p:cNvSpPr>
            <a:spLocks noGrp="1"/>
          </p:cNvSpPr>
          <p:nvPr>
            <p:ph type="dt" sz="half" idx="10"/>
          </p:nvPr>
        </p:nvSpPr>
        <p:spPr>
          <a:xfrm>
            <a:off x="530352" y="136525"/>
            <a:ext cx="2743200" cy="365125"/>
          </a:xfrm>
        </p:spPr>
        <p:txBody>
          <a:bodyPr/>
          <a:lstStyle>
            <a:lvl1pPr algn="l">
              <a:defRPr/>
            </a:lvl1pPr>
          </a:lstStyle>
          <a:p>
            <a:fld id="{524C6359-9BB8-4148-8114-537E698DA205}" type="datetime1">
              <a:rPr lang="en-US" smtClean="0"/>
              <a:t>7/12/26</a:t>
            </a:fld>
            <a:endParaRPr lang="en-US" dirty="0"/>
          </a:p>
        </p:txBody>
      </p:sp>
      <p:sp>
        <p:nvSpPr>
          <p:cNvPr id="5" name="Footer Placeholder 4">
            <a:extLst>
              <a:ext uri="{FF2B5EF4-FFF2-40B4-BE49-F238E27FC236}">
                <a16:creationId xmlns:a16="http://schemas.microsoft.com/office/drawing/2014/main" id="{4724D078-DE22-4F23-8B48-21FB1415C3E3}"/>
              </a:ext>
            </a:extLst>
          </p:cNvPr>
          <p:cNvSpPr>
            <a:spLocks noGrp="1"/>
          </p:cNvSpPr>
          <p:nvPr>
            <p:ph type="ftr" sz="quarter" idx="11"/>
          </p:nvPr>
        </p:nvSpPr>
        <p:spPr>
          <a:xfrm>
            <a:off x="530352" y="6356350"/>
            <a:ext cx="4114800" cy="365125"/>
          </a:xfrm>
        </p:spPr>
        <p:txBody>
          <a:bodyPr/>
          <a:lstStyle>
            <a:lvl1pPr algn="l">
              <a:defRPr/>
            </a:lvl1pPr>
          </a:lstStyle>
          <a:p>
            <a:endParaRPr lang="en-US" dirty="0"/>
          </a:p>
        </p:txBody>
      </p:sp>
      <p:sp>
        <p:nvSpPr>
          <p:cNvPr id="6" name="Slide Number Placeholder 5">
            <a:extLst>
              <a:ext uri="{FF2B5EF4-FFF2-40B4-BE49-F238E27FC236}">
                <a16:creationId xmlns:a16="http://schemas.microsoft.com/office/drawing/2014/main" id="{BB64C1F5-608B-4335-9F2A-17F63D5FAF0D}"/>
              </a:ext>
            </a:extLst>
          </p:cNvPr>
          <p:cNvSpPr>
            <a:spLocks noGrp="1"/>
          </p:cNvSpPr>
          <p:nvPr>
            <p:ph type="sldNum" sz="quarter" idx="12"/>
          </p:nvPr>
        </p:nvSpPr>
        <p:spPr/>
        <p:txBody>
          <a:bodyPr/>
          <a:lstStyle/>
          <a:p>
            <a:fld id="{E1076ED0-0DB3-4879-AAE5-5C20D22C1DF4}" type="slidenum">
              <a:rPr lang="en-US" smtClean="0"/>
              <a:t>‹#›</a:t>
            </a:fld>
            <a:endParaRPr lang="en-US" dirty="0"/>
          </a:p>
        </p:txBody>
      </p:sp>
      <p:grpSp>
        <p:nvGrpSpPr>
          <p:cNvPr id="7" name="Graphic 78">
            <a:extLst>
              <a:ext uri="{FF2B5EF4-FFF2-40B4-BE49-F238E27FC236}">
                <a16:creationId xmlns:a16="http://schemas.microsoft.com/office/drawing/2014/main" id="{51B01909-73B8-4486-A749-C643B1D7E361}"/>
              </a:ext>
              <a:ext uri="{C183D7F6-B498-43B3-948B-1728B52AA6E4}">
                <adec:decorative xmlns:adec="http://schemas.microsoft.com/office/drawing/2017/decorative" val="1"/>
              </a:ext>
            </a:extLst>
          </p:cNvPr>
          <p:cNvGrpSpPr/>
          <p:nvPr/>
        </p:nvGrpSpPr>
        <p:grpSpPr>
          <a:xfrm>
            <a:off x="530225" y="3267690"/>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5E279D86-4533-45F1-B0AA-D237399A5ED5}"/>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dirty="0"/>
            </a:p>
          </p:txBody>
        </p:sp>
        <p:grpSp>
          <p:nvGrpSpPr>
            <p:cNvPr id="9" name="Graphic 78">
              <a:extLst>
                <a:ext uri="{FF2B5EF4-FFF2-40B4-BE49-F238E27FC236}">
                  <a16:creationId xmlns:a16="http://schemas.microsoft.com/office/drawing/2014/main" id="{764FD722-CB31-4326-ADD8-CBA52FD1FF59}"/>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24E4BCEC-8B0A-444E-8509-1B3BB0449E5B}"/>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dirty="0"/>
              </a:p>
            </p:txBody>
          </p:sp>
          <p:sp>
            <p:nvSpPr>
              <p:cNvPr id="11" name="Graphic 78">
                <a:extLst>
                  <a:ext uri="{FF2B5EF4-FFF2-40B4-BE49-F238E27FC236}">
                    <a16:creationId xmlns:a16="http://schemas.microsoft.com/office/drawing/2014/main" id="{9DB36622-1DC7-4B17-8984-588BA8999FF6}"/>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dirty="0"/>
              </a:p>
            </p:txBody>
          </p:sp>
          <p:sp>
            <p:nvSpPr>
              <p:cNvPr id="12" name="Graphic 78">
                <a:extLst>
                  <a:ext uri="{FF2B5EF4-FFF2-40B4-BE49-F238E27FC236}">
                    <a16:creationId xmlns:a16="http://schemas.microsoft.com/office/drawing/2014/main" id="{51B97AF0-1974-42B9-B5FC-A332C52E8272}"/>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dirty="0"/>
              </a:p>
            </p:txBody>
          </p:sp>
          <p:sp>
            <p:nvSpPr>
              <p:cNvPr id="13" name="Graphic 78">
                <a:extLst>
                  <a:ext uri="{FF2B5EF4-FFF2-40B4-BE49-F238E27FC236}">
                    <a16:creationId xmlns:a16="http://schemas.microsoft.com/office/drawing/2014/main" id="{95A298AD-BE5D-4BE1-8CDF-DBFB42D63FEB}"/>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dirty="0"/>
              </a:p>
            </p:txBody>
          </p:sp>
        </p:grpSp>
      </p:grpSp>
    </p:spTree>
    <p:extLst>
      <p:ext uri="{BB962C8B-B14F-4D97-AF65-F5344CB8AC3E}">
        <p14:creationId xmlns:p14="http://schemas.microsoft.com/office/powerpoint/2010/main" val="40970781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E7B4A7-C566-48F4-B4B8-3A5E7B6C5C3A}"/>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D3B93F5-BC8B-452C-ACE2-C7E01D1B80F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39A49B3-A57D-46C5-8462-0C52509F8FCA}"/>
              </a:ext>
            </a:extLst>
          </p:cNvPr>
          <p:cNvSpPr>
            <a:spLocks noGrp="1"/>
          </p:cNvSpPr>
          <p:nvPr>
            <p:ph type="dt" sz="half" idx="10"/>
          </p:nvPr>
        </p:nvSpPr>
        <p:spPr>
          <a:xfrm>
            <a:off x="530352" y="136525"/>
            <a:ext cx="2743200" cy="365125"/>
          </a:xfrm>
        </p:spPr>
        <p:txBody>
          <a:bodyPr/>
          <a:lstStyle/>
          <a:p>
            <a:fld id="{9376191F-481E-48E9-BB9A-369A67A7362D}" type="datetime1">
              <a:rPr lang="en-US" smtClean="0"/>
              <a:t>7/12/26</a:t>
            </a:fld>
            <a:endParaRPr lang="en-US" dirty="0"/>
          </a:p>
        </p:txBody>
      </p:sp>
      <p:sp>
        <p:nvSpPr>
          <p:cNvPr id="5" name="Footer Placeholder 4">
            <a:extLst>
              <a:ext uri="{FF2B5EF4-FFF2-40B4-BE49-F238E27FC236}">
                <a16:creationId xmlns:a16="http://schemas.microsoft.com/office/drawing/2014/main" id="{9EC8C810-EAF4-4D86-84DD-2E574122DD8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587E738-8574-490B-974B-9AD3B2AAE521}"/>
              </a:ext>
            </a:extLst>
          </p:cNvPr>
          <p:cNvSpPr>
            <a:spLocks noGrp="1"/>
          </p:cNvSpPr>
          <p:nvPr>
            <p:ph type="sldNum" sz="quarter" idx="12"/>
          </p:nvPr>
        </p:nvSpPr>
        <p:spPr/>
        <p:txBody>
          <a:bodyPr/>
          <a:lstStyle/>
          <a:p>
            <a:fld id="{E1076ED0-0DB3-4879-AAE5-5C20D22C1DF4}" type="slidenum">
              <a:rPr lang="en-US" smtClean="0"/>
              <a:t>‹#›</a:t>
            </a:fld>
            <a:endParaRPr lang="en-US" dirty="0"/>
          </a:p>
        </p:txBody>
      </p:sp>
      <p:grpSp>
        <p:nvGrpSpPr>
          <p:cNvPr id="7" name="Graphic 78">
            <a:extLst>
              <a:ext uri="{FF2B5EF4-FFF2-40B4-BE49-F238E27FC236}">
                <a16:creationId xmlns:a16="http://schemas.microsoft.com/office/drawing/2014/main" id="{AC552FEA-472E-4E74-B31D-531852C1908D}"/>
              </a:ext>
              <a:ext uri="{C183D7F6-B498-43B3-948B-1728B52AA6E4}">
                <adec:decorative xmlns:adec="http://schemas.microsoft.com/office/drawing/2017/decorative" val="1"/>
              </a:ext>
            </a:extLst>
          </p:cNvPr>
          <p:cNvGrpSpPr/>
          <p:nvPr/>
        </p:nvGrpSpPr>
        <p:grpSpPr>
          <a:xfrm>
            <a:off x="530225" y="2310597"/>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41DF3078-C636-4776-A616-D5BF3BC280C9}"/>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dirty="0"/>
            </a:p>
          </p:txBody>
        </p:sp>
        <p:grpSp>
          <p:nvGrpSpPr>
            <p:cNvPr id="9" name="Graphic 78">
              <a:extLst>
                <a:ext uri="{FF2B5EF4-FFF2-40B4-BE49-F238E27FC236}">
                  <a16:creationId xmlns:a16="http://schemas.microsoft.com/office/drawing/2014/main" id="{0D1A27FA-1310-4BC3-A071-1566746B2FB1}"/>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99ACB9EB-84FE-4B33-9EF9-4EC7DAC25DD5}"/>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dirty="0"/>
              </a:p>
            </p:txBody>
          </p:sp>
          <p:sp>
            <p:nvSpPr>
              <p:cNvPr id="11" name="Graphic 78">
                <a:extLst>
                  <a:ext uri="{FF2B5EF4-FFF2-40B4-BE49-F238E27FC236}">
                    <a16:creationId xmlns:a16="http://schemas.microsoft.com/office/drawing/2014/main" id="{826E5EFB-0EF9-4DB8-99CB-5DD72009DB2C}"/>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dirty="0"/>
              </a:p>
            </p:txBody>
          </p:sp>
          <p:sp>
            <p:nvSpPr>
              <p:cNvPr id="12" name="Graphic 78">
                <a:extLst>
                  <a:ext uri="{FF2B5EF4-FFF2-40B4-BE49-F238E27FC236}">
                    <a16:creationId xmlns:a16="http://schemas.microsoft.com/office/drawing/2014/main" id="{86238E12-0689-4123-8B2E-E1CCFCC4C882}"/>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dirty="0"/>
              </a:p>
            </p:txBody>
          </p:sp>
          <p:sp>
            <p:nvSpPr>
              <p:cNvPr id="13" name="Graphic 78">
                <a:extLst>
                  <a:ext uri="{FF2B5EF4-FFF2-40B4-BE49-F238E27FC236}">
                    <a16:creationId xmlns:a16="http://schemas.microsoft.com/office/drawing/2014/main" id="{8538CF67-A00E-4955-A447-001BE02E771A}"/>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dirty="0"/>
              </a:p>
            </p:txBody>
          </p:sp>
        </p:grpSp>
      </p:grpSp>
    </p:spTree>
    <p:extLst>
      <p:ext uri="{BB962C8B-B14F-4D97-AF65-F5344CB8AC3E}">
        <p14:creationId xmlns:p14="http://schemas.microsoft.com/office/powerpoint/2010/main" val="37906773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9764E-4B3D-4B6A-A210-B50E4F60E246}"/>
              </a:ext>
            </a:extLst>
          </p:cNvPr>
          <p:cNvSpPr>
            <a:spLocks noGrp="1"/>
          </p:cNvSpPr>
          <p:nvPr>
            <p:ph type="title"/>
          </p:nvPr>
        </p:nvSpPr>
        <p:spPr>
          <a:xfrm>
            <a:off x="530352" y="787068"/>
            <a:ext cx="10072922" cy="2313641"/>
          </a:xfrm>
        </p:spPr>
        <p:txBody>
          <a:bodyPr anchor="b">
            <a:normAutofit/>
          </a:bodyPr>
          <a:lstStyle>
            <a:lvl1pP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A30AEC2-B6E6-4C09-A16F-5E2A1C9A0D0E}"/>
              </a:ext>
            </a:extLst>
          </p:cNvPr>
          <p:cNvSpPr>
            <a:spLocks noGrp="1"/>
          </p:cNvSpPr>
          <p:nvPr>
            <p:ph type="body" idx="1"/>
          </p:nvPr>
        </p:nvSpPr>
        <p:spPr>
          <a:xfrm>
            <a:off x="530352" y="3509963"/>
            <a:ext cx="10072922" cy="2579687"/>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A37CAB-B545-4E42-BB5A-F1DAA9335033}"/>
              </a:ext>
            </a:extLst>
          </p:cNvPr>
          <p:cNvSpPr>
            <a:spLocks noGrp="1"/>
          </p:cNvSpPr>
          <p:nvPr>
            <p:ph type="dt" sz="half" idx="10"/>
          </p:nvPr>
        </p:nvSpPr>
        <p:spPr/>
        <p:txBody>
          <a:bodyPr/>
          <a:lstStyle/>
          <a:p>
            <a:fld id="{6C5677DE-DD04-48CC-9C18-7BE9FF2DEB6B}" type="datetime1">
              <a:rPr lang="en-US" smtClean="0"/>
              <a:t>7/12/26</a:t>
            </a:fld>
            <a:endParaRPr lang="en-US" dirty="0"/>
          </a:p>
        </p:txBody>
      </p:sp>
      <p:sp>
        <p:nvSpPr>
          <p:cNvPr id="5" name="Footer Placeholder 4">
            <a:extLst>
              <a:ext uri="{FF2B5EF4-FFF2-40B4-BE49-F238E27FC236}">
                <a16:creationId xmlns:a16="http://schemas.microsoft.com/office/drawing/2014/main" id="{AF6D720B-7E58-43F4-9659-ADB2403A50B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895F53F-2FA5-4B5C-A151-F07BBC002B29}"/>
              </a:ext>
            </a:extLst>
          </p:cNvPr>
          <p:cNvSpPr>
            <a:spLocks noGrp="1"/>
          </p:cNvSpPr>
          <p:nvPr>
            <p:ph type="sldNum" sz="quarter" idx="12"/>
          </p:nvPr>
        </p:nvSpPr>
        <p:spPr/>
        <p:txBody>
          <a:bodyPr/>
          <a:lstStyle/>
          <a:p>
            <a:fld id="{E1076ED0-0DB3-4879-AAE5-5C20D22C1DF4}" type="slidenum">
              <a:rPr lang="en-US" smtClean="0"/>
              <a:t>‹#›</a:t>
            </a:fld>
            <a:endParaRPr lang="en-US" dirty="0"/>
          </a:p>
        </p:txBody>
      </p:sp>
      <p:grpSp>
        <p:nvGrpSpPr>
          <p:cNvPr id="7" name="Graphic 78">
            <a:extLst>
              <a:ext uri="{FF2B5EF4-FFF2-40B4-BE49-F238E27FC236}">
                <a16:creationId xmlns:a16="http://schemas.microsoft.com/office/drawing/2014/main" id="{37B4CDD2-E09A-418A-9131-FBDEE440A1F1}"/>
              </a:ext>
              <a:ext uri="{C183D7F6-B498-43B3-948B-1728B52AA6E4}">
                <adec:decorative xmlns:adec="http://schemas.microsoft.com/office/drawing/2017/decorative" val="1"/>
              </a:ext>
            </a:extLst>
          </p:cNvPr>
          <p:cNvGrpSpPr/>
          <p:nvPr/>
        </p:nvGrpSpPr>
        <p:grpSpPr>
          <a:xfrm>
            <a:off x="530225" y="3267690"/>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8852E5FB-B268-4CCA-8E55-803038F7A00D}"/>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dirty="0"/>
            </a:p>
          </p:txBody>
        </p:sp>
        <p:grpSp>
          <p:nvGrpSpPr>
            <p:cNvPr id="9" name="Graphic 78">
              <a:extLst>
                <a:ext uri="{FF2B5EF4-FFF2-40B4-BE49-F238E27FC236}">
                  <a16:creationId xmlns:a16="http://schemas.microsoft.com/office/drawing/2014/main" id="{A1C9CBB3-97C0-4A35-9088-C69233F5CEE7}"/>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31610871-AEE9-46EB-9D27-BA1D9D688124}"/>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dirty="0"/>
              </a:p>
            </p:txBody>
          </p:sp>
          <p:sp>
            <p:nvSpPr>
              <p:cNvPr id="11" name="Graphic 78">
                <a:extLst>
                  <a:ext uri="{FF2B5EF4-FFF2-40B4-BE49-F238E27FC236}">
                    <a16:creationId xmlns:a16="http://schemas.microsoft.com/office/drawing/2014/main" id="{27478059-2A11-484D-A2D7-199F74778E50}"/>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dirty="0"/>
              </a:p>
            </p:txBody>
          </p:sp>
          <p:sp>
            <p:nvSpPr>
              <p:cNvPr id="12" name="Graphic 78">
                <a:extLst>
                  <a:ext uri="{FF2B5EF4-FFF2-40B4-BE49-F238E27FC236}">
                    <a16:creationId xmlns:a16="http://schemas.microsoft.com/office/drawing/2014/main" id="{30EC0886-DDB9-47F1-9414-C121C1D3F954}"/>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dirty="0"/>
              </a:p>
            </p:txBody>
          </p:sp>
          <p:sp>
            <p:nvSpPr>
              <p:cNvPr id="13" name="Graphic 78">
                <a:extLst>
                  <a:ext uri="{FF2B5EF4-FFF2-40B4-BE49-F238E27FC236}">
                    <a16:creationId xmlns:a16="http://schemas.microsoft.com/office/drawing/2014/main" id="{66A10427-DF20-4284-B215-EABA4D366E20}"/>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dirty="0"/>
              </a:p>
            </p:txBody>
          </p:sp>
        </p:grpSp>
      </p:grpSp>
    </p:spTree>
    <p:extLst>
      <p:ext uri="{BB962C8B-B14F-4D97-AF65-F5344CB8AC3E}">
        <p14:creationId xmlns:p14="http://schemas.microsoft.com/office/powerpoint/2010/main" val="8912096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D473D3-0F03-4BF4-831F-34E80BAC5513}"/>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74C09409-59F2-486F-A6D0-FAEE8FFF25B2}"/>
              </a:ext>
            </a:extLst>
          </p:cNvPr>
          <p:cNvSpPr>
            <a:spLocks noGrp="1"/>
          </p:cNvSpPr>
          <p:nvPr>
            <p:ph sz="half" idx="1"/>
          </p:nvPr>
        </p:nvSpPr>
        <p:spPr>
          <a:xfrm>
            <a:off x="525717" y="2521885"/>
            <a:ext cx="4645152" cy="36550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03087241-B390-47A6-8070-C3D4652F887B}"/>
              </a:ext>
            </a:extLst>
          </p:cNvPr>
          <p:cNvSpPr>
            <a:spLocks noGrp="1"/>
          </p:cNvSpPr>
          <p:nvPr>
            <p:ph sz="half" idx="2"/>
          </p:nvPr>
        </p:nvSpPr>
        <p:spPr>
          <a:xfrm>
            <a:off x="5992136" y="2521885"/>
            <a:ext cx="4611138" cy="36550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5080B360-2ACA-4B93-9439-591B6D3FBC3F}"/>
              </a:ext>
            </a:extLst>
          </p:cNvPr>
          <p:cNvSpPr>
            <a:spLocks noGrp="1"/>
          </p:cNvSpPr>
          <p:nvPr>
            <p:ph type="dt" sz="half" idx="10"/>
          </p:nvPr>
        </p:nvSpPr>
        <p:spPr/>
        <p:txBody>
          <a:bodyPr/>
          <a:lstStyle/>
          <a:p>
            <a:fld id="{463255ED-7101-4D18-A8AE-3B5E4CB87EA5}" type="datetime1">
              <a:rPr lang="en-US" smtClean="0"/>
              <a:t>7/12/26</a:t>
            </a:fld>
            <a:endParaRPr lang="en-US" dirty="0"/>
          </a:p>
        </p:txBody>
      </p:sp>
      <p:sp>
        <p:nvSpPr>
          <p:cNvPr id="6" name="Footer Placeholder 5">
            <a:extLst>
              <a:ext uri="{FF2B5EF4-FFF2-40B4-BE49-F238E27FC236}">
                <a16:creationId xmlns:a16="http://schemas.microsoft.com/office/drawing/2014/main" id="{684A73E2-CF78-404C-A86F-E70A284AE99E}"/>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6A8F42A-11E1-42A0-8ECF-A5BBA3B8CA56}"/>
              </a:ext>
            </a:extLst>
          </p:cNvPr>
          <p:cNvSpPr>
            <a:spLocks noGrp="1"/>
          </p:cNvSpPr>
          <p:nvPr>
            <p:ph type="sldNum" sz="quarter" idx="12"/>
          </p:nvPr>
        </p:nvSpPr>
        <p:spPr/>
        <p:txBody>
          <a:bodyPr/>
          <a:lstStyle/>
          <a:p>
            <a:fld id="{E1076ED0-0DB3-4879-AAE5-5C20D22C1DF4}" type="slidenum">
              <a:rPr lang="en-US" smtClean="0"/>
              <a:t>‹#›</a:t>
            </a:fld>
            <a:endParaRPr lang="en-US" dirty="0"/>
          </a:p>
        </p:txBody>
      </p:sp>
      <p:grpSp>
        <p:nvGrpSpPr>
          <p:cNvPr id="8" name="Graphic 78">
            <a:extLst>
              <a:ext uri="{FF2B5EF4-FFF2-40B4-BE49-F238E27FC236}">
                <a16:creationId xmlns:a16="http://schemas.microsoft.com/office/drawing/2014/main" id="{0CB61A83-9419-49FC-8074-2AB3D34FA88B}"/>
              </a:ext>
              <a:ext uri="{C183D7F6-B498-43B3-948B-1728B52AA6E4}">
                <adec:decorative xmlns:adec="http://schemas.microsoft.com/office/drawing/2017/decorative" val="1"/>
              </a:ext>
            </a:extLst>
          </p:cNvPr>
          <p:cNvGrpSpPr/>
          <p:nvPr/>
        </p:nvGrpSpPr>
        <p:grpSpPr>
          <a:xfrm>
            <a:off x="530225" y="2319637"/>
            <a:ext cx="972241" cy="45719"/>
            <a:chOff x="4886325" y="3371754"/>
            <a:chExt cx="2418492" cy="113728"/>
          </a:xfrm>
          <a:solidFill>
            <a:schemeClr val="accent1"/>
          </a:solidFill>
        </p:grpSpPr>
        <p:sp>
          <p:nvSpPr>
            <p:cNvPr id="9" name="Graphic 78">
              <a:extLst>
                <a:ext uri="{FF2B5EF4-FFF2-40B4-BE49-F238E27FC236}">
                  <a16:creationId xmlns:a16="http://schemas.microsoft.com/office/drawing/2014/main" id="{BCD12E57-97FB-48D8-81CC-7C37E8947CB4}"/>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dirty="0"/>
            </a:p>
          </p:txBody>
        </p:sp>
        <p:grpSp>
          <p:nvGrpSpPr>
            <p:cNvPr id="10" name="Graphic 78">
              <a:extLst>
                <a:ext uri="{FF2B5EF4-FFF2-40B4-BE49-F238E27FC236}">
                  <a16:creationId xmlns:a16="http://schemas.microsoft.com/office/drawing/2014/main" id="{E487641C-E83B-4134-88C9-1D23D5FA1836}"/>
                </a:ext>
              </a:extLst>
            </p:cNvPr>
            <p:cNvGrpSpPr/>
            <p:nvPr/>
          </p:nvGrpSpPr>
          <p:grpSpPr>
            <a:xfrm>
              <a:off x="4886709" y="3371754"/>
              <a:ext cx="2418108" cy="113728"/>
              <a:chOff x="4886709" y="3371754"/>
              <a:chExt cx="2418108" cy="113728"/>
            </a:xfrm>
            <a:grpFill/>
          </p:grpSpPr>
          <p:sp>
            <p:nvSpPr>
              <p:cNvPr id="11" name="Graphic 78">
                <a:extLst>
                  <a:ext uri="{FF2B5EF4-FFF2-40B4-BE49-F238E27FC236}">
                    <a16:creationId xmlns:a16="http://schemas.microsoft.com/office/drawing/2014/main" id="{B99AB7A6-A88C-44E1-A9DE-4126B957F88A}"/>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dirty="0"/>
              </a:p>
            </p:txBody>
          </p:sp>
          <p:sp>
            <p:nvSpPr>
              <p:cNvPr id="12" name="Graphic 78">
                <a:extLst>
                  <a:ext uri="{FF2B5EF4-FFF2-40B4-BE49-F238E27FC236}">
                    <a16:creationId xmlns:a16="http://schemas.microsoft.com/office/drawing/2014/main" id="{9FF0D518-1D17-44C7-BF73-7C980481DB5B}"/>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dirty="0"/>
              </a:p>
            </p:txBody>
          </p:sp>
          <p:sp>
            <p:nvSpPr>
              <p:cNvPr id="13" name="Graphic 78">
                <a:extLst>
                  <a:ext uri="{FF2B5EF4-FFF2-40B4-BE49-F238E27FC236}">
                    <a16:creationId xmlns:a16="http://schemas.microsoft.com/office/drawing/2014/main" id="{9A7A3E12-61E8-41A0-A459-15BF375FA945}"/>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dirty="0"/>
              </a:p>
            </p:txBody>
          </p:sp>
          <p:sp>
            <p:nvSpPr>
              <p:cNvPr id="14" name="Graphic 78">
                <a:extLst>
                  <a:ext uri="{FF2B5EF4-FFF2-40B4-BE49-F238E27FC236}">
                    <a16:creationId xmlns:a16="http://schemas.microsoft.com/office/drawing/2014/main" id="{9E5E4A56-9100-4D60-8A34-0FE116F41FF1}"/>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dirty="0"/>
              </a:p>
            </p:txBody>
          </p:sp>
        </p:grpSp>
      </p:grpSp>
    </p:spTree>
    <p:extLst>
      <p:ext uri="{BB962C8B-B14F-4D97-AF65-F5344CB8AC3E}">
        <p14:creationId xmlns:p14="http://schemas.microsoft.com/office/powerpoint/2010/main" val="26184145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BECA31-EE14-41DD-9914-DA7138220460}"/>
              </a:ext>
            </a:extLst>
          </p:cNvPr>
          <p:cNvSpPr>
            <a:spLocks noGrp="1"/>
          </p:cNvSpPr>
          <p:nvPr>
            <p:ph type="title"/>
          </p:nvPr>
        </p:nvSpPr>
        <p:spPr>
          <a:xfrm>
            <a:off x="530352" y="787067"/>
            <a:ext cx="10072922"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CB22AB6-1657-4AE2-8607-2C77A25D79D9}"/>
              </a:ext>
            </a:extLst>
          </p:cNvPr>
          <p:cNvSpPr>
            <a:spLocks noGrp="1"/>
          </p:cNvSpPr>
          <p:nvPr>
            <p:ph type="body" idx="1"/>
          </p:nvPr>
        </p:nvSpPr>
        <p:spPr>
          <a:xfrm>
            <a:off x="530352" y="2521884"/>
            <a:ext cx="4845387" cy="780439"/>
          </a:xfrm>
        </p:spPr>
        <p:txBody>
          <a:bodyPr anchor="b">
            <a:normAutofit/>
          </a:bodyPr>
          <a:lstStyle>
            <a:lvl1pPr marL="0" indent="0">
              <a:buNone/>
              <a:defRPr sz="20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BAA6DC0-D4D5-4164-A3FD-6BB5CBB2BBAD}"/>
              </a:ext>
            </a:extLst>
          </p:cNvPr>
          <p:cNvSpPr>
            <a:spLocks noGrp="1"/>
          </p:cNvSpPr>
          <p:nvPr>
            <p:ph sz="half" idx="2"/>
          </p:nvPr>
        </p:nvSpPr>
        <p:spPr>
          <a:xfrm>
            <a:off x="530352" y="3366390"/>
            <a:ext cx="4845387" cy="2644796"/>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129B35F8-95F3-43D1-8917-5836BAA90490}"/>
              </a:ext>
            </a:extLst>
          </p:cNvPr>
          <p:cNvSpPr>
            <a:spLocks noGrp="1"/>
          </p:cNvSpPr>
          <p:nvPr>
            <p:ph type="body" sz="quarter" idx="3"/>
          </p:nvPr>
        </p:nvSpPr>
        <p:spPr>
          <a:xfrm>
            <a:off x="5734025" y="2521884"/>
            <a:ext cx="4869249" cy="780439"/>
          </a:xfrm>
        </p:spPr>
        <p:txBody>
          <a:bodyPr anchor="b">
            <a:normAutofit/>
          </a:bodyPr>
          <a:lstStyle>
            <a:lvl1pPr marL="0" indent="0">
              <a:buNone/>
              <a:defRPr sz="20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2B639E7-F4A3-4ADE-B290-0A4F9761B977}"/>
              </a:ext>
            </a:extLst>
          </p:cNvPr>
          <p:cNvSpPr>
            <a:spLocks noGrp="1"/>
          </p:cNvSpPr>
          <p:nvPr>
            <p:ph sz="quarter" idx="4"/>
          </p:nvPr>
        </p:nvSpPr>
        <p:spPr>
          <a:xfrm>
            <a:off x="5734025" y="3366390"/>
            <a:ext cx="4869249" cy="2644796"/>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CD6F296B-429F-4DFC-ABC3-0A078EA99425}"/>
              </a:ext>
            </a:extLst>
          </p:cNvPr>
          <p:cNvSpPr>
            <a:spLocks noGrp="1"/>
          </p:cNvSpPr>
          <p:nvPr>
            <p:ph type="dt" sz="half" idx="10"/>
          </p:nvPr>
        </p:nvSpPr>
        <p:spPr/>
        <p:txBody>
          <a:bodyPr/>
          <a:lstStyle/>
          <a:p>
            <a:fld id="{CD52F23D-51F6-4C94-8CD5-B9ABBF67EE23}" type="datetime1">
              <a:rPr lang="en-US" smtClean="0"/>
              <a:t>7/12/26</a:t>
            </a:fld>
            <a:endParaRPr lang="en-US" dirty="0"/>
          </a:p>
        </p:txBody>
      </p:sp>
      <p:sp>
        <p:nvSpPr>
          <p:cNvPr id="8" name="Footer Placeholder 7">
            <a:extLst>
              <a:ext uri="{FF2B5EF4-FFF2-40B4-BE49-F238E27FC236}">
                <a16:creationId xmlns:a16="http://schemas.microsoft.com/office/drawing/2014/main" id="{0B7103B9-D521-4910-AC15-F12F25CB9524}"/>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9F73A6D9-123D-492C-B5CE-294EF2559FAB}"/>
              </a:ext>
            </a:extLst>
          </p:cNvPr>
          <p:cNvSpPr>
            <a:spLocks noGrp="1"/>
          </p:cNvSpPr>
          <p:nvPr>
            <p:ph type="sldNum" sz="quarter" idx="12"/>
          </p:nvPr>
        </p:nvSpPr>
        <p:spPr/>
        <p:txBody>
          <a:bodyPr/>
          <a:lstStyle/>
          <a:p>
            <a:fld id="{E1076ED0-0DB3-4879-AAE5-5C20D22C1DF4}" type="slidenum">
              <a:rPr lang="en-US" smtClean="0"/>
              <a:t>‹#›</a:t>
            </a:fld>
            <a:endParaRPr lang="en-US" dirty="0"/>
          </a:p>
        </p:txBody>
      </p:sp>
    </p:spTree>
    <p:extLst>
      <p:ext uri="{BB962C8B-B14F-4D97-AF65-F5344CB8AC3E}">
        <p14:creationId xmlns:p14="http://schemas.microsoft.com/office/powerpoint/2010/main" val="26258083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592A22-4B4D-4F58-9783-A0469DA4D233}"/>
              </a:ext>
            </a:extLst>
          </p:cNvPr>
          <p:cNvSpPr>
            <a:spLocks noGrp="1"/>
          </p:cNvSpPr>
          <p:nvPr>
            <p:ph type="title"/>
          </p:nvPr>
        </p:nvSpPr>
        <p:spPr>
          <a:xfrm>
            <a:off x="525718" y="787068"/>
            <a:ext cx="10077556" cy="1325563"/>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3B5EE610-5457-4E8C-B568-B8D560773B5C}"/>
              </a:ext>
            </a:extLst>
          </p:cNvPr>
          <p:cNvSpPr>
            <a:spLocks noGrp="1"/>
          </p:cNvSpPr>
          <p:nvPr>
            <p:ph type="dt" sz="half" idx="10"/>
          </p:nvPr>
        </p:nvSpPr>
        <p:spPr/>
        <p:txBody>
          <a:bodyPr/>
          <a:lstStyle/>
          <a:p>
            <a:fld id="{D51A702F-6367-4FD1-89A8-3744BE6BA9A2}" type="datetime1">
              <a:rPr lang="en-US" smtClean="0"/>
              <a:t>7/12/26</a:t>
            </a:fld>
            <a:endParaRPr lang="en-US" dirty="0"/>
          </a:p>
        </p:txBody>
      </p:sp>
      <p:sp>
        <p:nvSpPr>
          <p:cNvPr id="4" name="Footer Placeholder 3">
            <a:extLst>
              <a:ext uri="{FF2B5EF4-FFF2-40B4-BE49-F238E27FC236}">
                <a16:creationId xmlns:a16="http://schemas.microsoft.com/office/drawing/2014/main" id="{A0BA57BB-288A-4A30-A4EC-FF0537BC2603}"/>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D0414C89-B968-4A85-A035-E2997A5F8498}"/>
              </a:ext>
            </a:extLst>
          </p:cNvPr>
          <p:cNvSpPr>
            <a:spLocks noGrp="1"/>
          </p:cNvSpPr>
          <p:nvPr>
            <p:ph type="sldNum" sz="quarter" idx="12"/>
          </p:nvPr>
        </p:nvSpPr>
        <p:spPr/>
        <p:txBody>
          <a:bodyPr/>
          <a:lstStyle/>
          <a:p>
            <a:fld id="{E1076ED0-0DB3-4879-AAE5-5C20D22C1DF4}" type="slidenum">
              <a:rPr lang="en-US" smtClean="0"/>
              <a:t>‹#›</a:t>
            </a:fld>
            <a:endParaRPr lang="en-US" dirty="0"/>
          </a:p>
        </p:txBody>
      </p:sp>
      <p:grpSp>
        <p:nvGrpSpPr>
          <p:cNvPr id="6" name="Graphic 78">
            <a:extLst>
              <a:ext uri="{FF2B5EF4-FFF2-40B4-BE49-F238E27FC236}">
                <a16:creationId xmlns:a16="http://schemas.microsoft.com/office/drawing/2014/main" id="{AC45ECC6-E29C-40EF-A7C9-5A17DAFD4299}"/>
              </a:ext>
              <a:ext uri="{C183D7F6-B498-43B3-948B-1728B52AA6E4}">
                <adec:decorative xmlns:adec="http://schemas.microsoft.com/office/drawing/2017/decorative" val="1"/>
              </a:ext>
            </a:extLst>
          </p:cNvPr>
          <p:cNvGrpSpPr/>
          <p:nvPr/>
        </p:nvGrpSpPr>
        <p:grpSpPr>
          <a:xfrm>
            <a:off x="530225" y="2352330"/>
            <a:ext cx="972241" cy="45719"/>
            <a:chOff x="4886325" y="3371754"/>
            <a:chExt cx="2418492" cy="113728"/>
          </a:xfrm>
          <a:solidFill>
            <a:schemeClr val="accent1"/>
          </a:solidFill>
        </p:grpSpPr>
        <p:sp>
          <p:nvSpPr>
            <p:cNvPr id="7" name="Graphic 78">
              <a:extLst>
                <a:ext uri="{FF2B5EF4-FFF2-40B4-BE49-F238E27FC236}">
                  <a16:creationId xmlns:a16="http://schemas.microsoft.com/office/drawing/2014/main" id="{8DA0D497-8E8F-426A-8172-894BE03F70F6}"/>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dirty="0"/>
            </a:p>
          </p:txBody>
        </p:sp>
        <p:grpSp>
          <p:nvGrpSpPr>
            <p:cNvPr id="8" name="Graphic 78">
              <a:extLst>
                <a:ext uri="{FF2B5EF4-FFF2-40B4-BE49-F238E27FC236}">
                  <a16:creationId xmlns:a16="http://schemas.microsoft.com/office/drawing/2014/main" id="{8C0459EF-3B70-4083-8845-3A9AF847E805}"/>
                </a:ext>
              </a:extLst>
            </p:cNvPr>
            <p:cNvGrpSpPr/>
            <p:nvPr/>
          </p:nvGrpSpPr>
          <p:grpSpPr>
            <a:xfrm>
              <a:off x="4886709" y="3371754"/>
              <a:ext cx="2418108" cy="113728"/>
              <a:chOff x="4886709" y="3371754"/>
              <a:chExt cx="2418108" cy="113728"/>
            </a:xfrm>
            <a:grpFill/>
          </p:grpSpPr>
          <p:sp>
            <p:nvSpPr>
              <p:cNvPr id="9" name="Graphic 78">
                <a:extLst>
                  <a:ext uri="{FF2B5EF4-FFF2-40B4-BE49-F238E27FC236}">
                    <a16:creationId xmlns:a16="http://schemas.microsoft.com/office/drawing/2014/main" id="{53BF2B58-70F8-4288-85AB-CBDA723CDFCC}"/>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dirty="0"/>
              </a:p>
            </p:txBody>
          </p:sp>
          <p:sp>
            <p:nvSpPr>
              <p:cNvPr id="10" name="Graphic 78">
                <a:extLst>
                  <a:ext uri="{FF2B5EF4-FFF2-40B4-BE49-F238E27FC236}">
                    <a16:creationId xmlns:a16="http://schemas.microsoft.com/office/drawing/2014/main" id="{A569E551-A5A0-4A8F-B999-3A6D104814A2}"/>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dirty="0"/>
              </a:p>
            </p:txBody>
          </p:sp>
          <p:sp>
            <p:nvSpPr>
              <p:cNvPr id="11" name="Graphic 78">
                <a:extLst>
                  <a:ext uri="{FF2B5EF4-FFF2-40B4-BE49-F238E27FC236}">
                    <a16:creationId xmlns:a16="http://schemas.microsoft.com/office/drawing/2014/main" id="{0FB69EB5-D9AC-46E7-934E-32999C39B2E6}"/>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dirty="0"/>
              </a:p>
            </p:txBody>
          </p:sp>
          <p:sp>
            <p:nvSpPr>
              <p:cNvPr id="12" name="Graphic 78">
                <a:extLst>
                  <a:ext uri="{FF2B5EF4-FFF2-40B4-BE49-F238E27FC236}">
                    <a16:creationId xmlns:a16="http://schemas.microsoft.com/office/drawing/2014/main" id="{6EABC49A-B4ED-44E4-ADB7-E432734A7C96}"/>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dirty="0"/>
              </a:p>
            </p:txBody>
          </p:sp>
        </p:grpSp>
      </p:grpSp>
    </p:spTree>
    <p:extLst>
      <p:ext uri="{BB962C8B-B14F-4D97-AF65-F5344CB8AC3E}">
        <p14:creationId xmlns:p14="http://schemas.microsoft.com/office/powerpoint/2010/main" val="33264329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B7A339C-4093-4B40-8C90-52F005CA9A0E}"/>
              </a:ext>
            </a:extLst>
          </p:cNvPr>
          <p:cNvSpPr>
            <a:spLocks noGrp="1"/>
          </p:cNvSpPr>
          <p:nvPr>
            <p:ph type="dt" sz="half" idx="10"/>
          </p:nvPr>
        </p:nvSpPr>
        <p:spPr/>
        <p:txBody>
          <a:bodyPr/>
          <a:lstStyle/>
          <a:p>
            <a:fld id="{4A6E99BD-4B4F-4460-B452-0E8146ACCF8F}" type="datetime1">
              <a:rPr lang="en-US" smtClean="0"/>
              <a:t>7/12/26</a:t>
            </a:fld>
            <a:endParaRPr lang="en-US" dirty="0"/>
          </a:p>
        </p:txBody>
      </p:sp>
      <p:sp>
        <p:nvSpPr>
          <p:cNvPr id="3" name="Footer Placeholder 2">
            <a:extLst>
              <a:ext uri="{FF2B5EF4-FFF2-40B4-BE49-F238E27FC236}">
                <a16:creationId xmlns:a16="http://schemas.microsoft.com/office/drawing/2014/main" id="{DFA33F04-8E0A-4165-930C-527D781A7D0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9062F57B-BEB6-4973-A362-38F638E0D05C}"/>
              </a:ext>
            </a:extLst>
          </p:cNvPr>
          <p:cNvSpPr>
            <a:spLocks noGrp="1"/>
          </p:cNvSpPr>
          <p:nvPr>
            <p:ph type="sldNum" sz="quarter" idx="12"/>
          </p:nvPr>
        </p:nvSpPr>
        <p:spPr/>
        <p:txBody>
          <a:bodyPr/>
          <a:lstStyle/>
          <a:p>
            <a:fld id="{E1076ED0-0DB3-4879-AAE5-5C20D22C1DF4}" type="slidenum">
              <a:rPr lang="en-US" smtClean="0"/>
              <a:t>‹#›</a:t>
            </a:fld>
            <a:endParaRPr lang="en-US" dirty="0"/>
          </a:p>
        </p:txBody>
      </p:sp>
    </p:spTree>
    <p:extLst>
      <p:ext uri="{BB962C8B-B14F-4D97-AF65-F5344CB8AC3E}">
        <p14:creationId xmlns:p14="http://schemas.microsoft.com/office/powerpoint/2010/main" val="29706015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8FAC90-C2CA-44DD-8EF8-20BDD6724247}"/>
              </a:ext>
            </a:extLst>
          </p:cNvPr>
          <p:cNvSpPr>
            <a:spLocks noGrp="1"/>
          </p:cNvSpPr>
          <p:nvPr>
            <p:ph type="title"/>
          </p:nvPr>
        </p:nvSpPr>
        <p:spPr>
          <a:xfrm>
            <a:off x="530352" y="787068"/>
            <a:ext cx="4315386" cy="2223152"/>
          </a:xfrm>
        </p:spPr>
        <p:txBody>
          <a:bodyPr anchor="b">
            <a:no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EE915FB-D5F4-4CAD-AE70-3644E81802E6}"/>
              </a:ext>
            </a:extLst>
          </p:cNvPr>
          <p:cNvSpPr>
            <a:spLocks noGrp="1"/>
          </p:cNvSpPr>
          <p:nvPr>
            <p:ph idx="1"/>
          </p:nvPr>
        </p:nvSpPr>
        <p:spPr>
          <a:xfrm>
            <a:off x="5183188" y="987425"/>
            <a:ext cx="5420086" cy="4873625"/>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7374DA3-3BAC-4045-825F-B3C27B89736B}"/>
              </a:ext>
            </a:extLst>
          </p:cNvPr>
          <p:cNvSpPr>
            <a:spLocks noGrp="1"/>
          </p:cNvSpPr>
          <p:nvPr>
            <p:ph type="body" sz="half" idx="2"/>
          </p:nvPr>
        </p:nvSpPr>
        <p:spPr>
          <a:xfrm>
            <a:off x="530352" y="3429000"/>
            <a:ext cx="4315386" cy="2439988"/>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45A0D65-0423-4E45-947A-E08C8569F15F}"/>
              </a:ext>
            </a:extLst>
          </p:cNvPr>
          <p:cNvSpPr>
            <a:spLocks noGrp="1"/>
          </p:cNvSpPr>
          <p:nvPr>
            <p:ph type="dt" sz="half" idx="10"/>
          </p:nvPr>
        </p:nvSpPr>
        <p:spPr/>
        <p:txBody>
          <a:bodyPr/>
          <a:lstStyle/>
          <a:p>
            <a:fld id="{EB6FD34C-1867-42A9-AC54-D15ADD8A65E7}" type="datetime1">
              <a:rPr lang="en-US" smtClean="0"/>
              <a:t>7/12/26</a:t>
            </a:fld>
            <a:endParaRPr lang="en-US" dirty="0"/>
          </a:p>
        </p:txBody>
      </p:sp>
      <p:sp>
        <p:nvSpPr>
          <p:cNvPr id="6" name="Footer Placeholder 5">
            <a:extLst>
              <a:ext uri="{FF2B5EF4-FFF2-40B4-BE49-F238E27FC236}">
                <a16:creationId xmlns:a16="http://schemas.microsoft.com/office/drawing/2014/main" id="{27E6FBD0-E49F-4DE6-9264-CEDB9BAA01C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816B246-A768-4B2D-96C6-9F417852636C}"/>
              </a:ext>
            </a:extLst>
          </p:cNvPr>
          <p:cNvSpPr>
            <a:spLocks noGrp="1"/>
          </p:cNvSpPr>
          <p:nvPr>
            <p:ph type="sldNum" sz="quarter" idx="12"/>
          </p:nvPr>
        </p:nvSpPr>
        <p:spPr/>
        <p:txBody>
          <a:bodyPr/>
          <a:lstStyle/>
          <a:p>
            <a:fld id="{E1076ED0-0DB3-4879-AAE5-5C20D22C1DF4}" type="slidenum">
              <a:rPr lang="en-US" smtClean="0"/>
              <a:t>‹#›</a:t>
            </a:fld>
            <a:endParaRPr lang="en-US" dirty="0"/>
          </a:p>
        </p:txBody>
      </p:sp>
      <p:grpSp>
        <p:nvGrpSpPr>
          <p:cNvPr id="8" name="Graphic 78">
            <a:extLst>
              <a:ext uri="{FF2B5EF4-FFF2-40B4-BE49-F238E27FC236}">
                <a16:creationId xmlns:a16="http://schemas.microsoft.com/office/drawing/2014/main" id="{839DB371-B90D-44CB-A4AF-C7BDBFD0A877}"/>
              </a:ext>
              <a:ext uri="{C183D7F6-B498-43B3-948B-1728B52AA6E4}">
                <adec:decorative xmlns:adec="http://schemas.microsoft.com/office/drawing/2017/decorative" val="1"/>
              </a:ext>
            </a:extLst>
          </p:cNvPr>
          <p:cNvGrpSpPr/>
          <p:nvPr/>
        </p:nvGrpSpPr>
        <p:grpSpPr>
          <a:xfrm>
            <a:off x="530225" y="3193468"/>
            <a:ext cx="972241" cy="45719"/>
            <a:chOff x="4886325" y="3371754"/>
            <a:chExt cx="2418492" cy="113728"/>
          </a:xfrm>
          <a:solidFill>
            <a:schemeClr val="accent1"/>
          </a:solidFill>
        </p:grpSpPr>
        <p:sp>
          <p:nvSpPr>
            <p:cNvPr id="9" name="Graphic 78">
              <a:extLst>
                <a:ext uri="{FF2B5EF4-FFF2-40B4-BE49-F238E27FC236}">
                  <a16:creationId xmlns:a16="http://schemas.microsoft.com/office/drawing/2014/main" id="{0C845011-2FC2-40F7-B0C6-49CBBA72B9CB}"/>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dirty="0"/>
            </a:p>
          </p:txBody>
        </p:sp>
        <p:grpSp>
          <p:nvGrpSpPr>
            <p:cNvPr id="10" name="Graphic 78">
              <a:extLst>
                <a:ext uri="{FF2B5EF4-FFF2-40B4-BE49-F238E27FC236}">
                  <a16:creationId xmlns:a16="http://schemas.microsoft.com/office/drawing/2014/main" id="{82BC78B8-5139-436F-AD47-3CC03903FDDC}"/>
                </a:ext>
              </a:extLst>
            </p:cNvPr>
            <p:cNvGrpSpPr/>
            <p:nvPr/>
          </p:nvGrpSpPr>
          <p:grpSpPr>
            <a:xfrm>
              <a:off x="4886709" y="3371754"/>
              <a:ext cx="2418108" cy="113728"/>
              <a:chOff x="4886709" y="3371754"/>
              <a:chExt cx="2418108" cy="113728"/>
            </a:xfrm>
            <a:grpFill/>
          </p:grpSpPr>
          <p:sp>
            <p:nvSpPr>
              <p:cNvPr id="11" name="Graphic 78">
                <a:extLst>
                  <a:ext uri="{FF2B5EF4-FFF2-40B4-BE49-F238E27FC236}">
                    <a16:creationId xmlns:a16="http://schemas.microsoft.com/office/drawing/2014/main" id="{F9DC17BA-1278-45C9-B1BF-B9F1518E1F29}"/>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dirty="0"/>
              </a:p>
            </p:txBody>
          </p:sp>
          <p:sp>
            <p:nvSpPr>
              <p:cNvPr id="12" name="Graphic 78">
                <a:extLst>
                  <a:ext uri="{FF2B5EF4-FFF2-40B4-BE49-F238E27FC236}">
                    <a16:creationId xmlns:a16="http://schemas.microsoft.com/office/drawing/2014/main" id="{99637B9F-CC26-4669-81F0-A942B4F72D61}"/>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dirty="0"/>
              </a:p>
            </p:txBody>
          </p:sp>
          <p:sp>
            <p:nvSpPr>
              <p:cNvPr id="13" name="Graphic 78">
                <a:extLst>
                  <a:ext uri="{FF2B5EF4-FFF2-40B4-BE49-F238E27FC236}">
                    <a16:creationId xmlns:a16="http://schemas.microsoft.com/office/drawing/2014/main" id="{2BB8F115-0030-47B4-BAF4-C15D1EA27B11}"/>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dirty="0"/>
              </a:p>
            </p:txBody>
          </p:sp>
          <p:sp>
            <p:nvSpPr>
              <p:cNvPr id="14" name="Graphic 78">
                <a:extLst>
                  <a:ext uri="{FF2B5EF4-FFF2-40B4-BE49-F238E27FC236}">
                    <a16:creationId xmlns:a16="http://schemas.microsoft.com/office/drawing/2014/main" id="{662F9949-4F1A-4708-824B-E876E9BEDA16}"/>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dirty="0"/>
              </a:p>
            </p:txBody>
          </p:sp>
        </p:grpSp>
      </p:grpSp>
    </p:spTree>
    <p:extLst>
      <p:ext uri="{BB962C8B-B14F-4D97-AF65-F5344CB8AC3E}">
        <p14:creationId xmlns:p14="http://schemas.microsoft.com/office/powerpoint/2010/main" val="1983025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CB0C8-915E-4BF2-976E-B8D7EDC591F9}"/>
              </a:ext>
            </a:extLst>
          </p:cNvPr>
          <p:cNvSpPr>
            <a:spLocks noGrp="1"/>
          </p:cNvSpPr>
          <p:nvPr>
            <p:ph type="title"/>
          </p:nvPr>
        </p:nvSpPr>
        <p:spPr>
          <a:xfrm>
            <a:off x="530352" y="787068"/>
            <a:ext cx="3932237" cy="2223152"/>
          </a:xfrm>
        </p:spPr>
        <p:txBody>
          <a:bodyPr anchor="b">
            <a:no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710714E6-8E50-4B50-A2E0-F9D20155EB9B}"/>
              </a:ext>
            </a:extLst>
          </p:cNvPr>
          <p:cNvSpPr>
            <a:spLocks noGrp="1"/>
          </p:cNvSpPr>
          <p:nvPr>
            <p:ph type="pic" idx="1"/>
          </p:nvPr>
        </p:nvSpPr>
        <p:spPr>
          <a:xfrm>
            <a:off x="5183188" y="987425"/>
            <a:ext cx="5420086"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E0D67A6C-5CA5-4EF0-B1C4-ED85FF255AE3}"/>
              </a:ext>
            </a:extLst>
          </p:cNvPr>
          <p:cNvSpPr>
            <a:spLocks noGrp="1"/>
          </p:cNvSpPr>
          <p:nvPr>
            <p:ph type="body" sz="half" idx="2"/>
          </p:nvPr>
        </p:nvSpPr>
        <p:spPr>
          <a:xfrm>
            <a:off x="530352" y="3429000"/>
            <a:ext cx="3932237" cy="2439987"/>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1C76474-31D4-4567-B4EC-B6AF24488AE7}"/>
              </a:ext>
            </a:extLst>
          </p:cNvPr>
          <p:cNvSpPr>
            <a:spLocks noGrp="1"/>
          </p:cNvSpPr>
          <p:nvPr>
            <p:ph type="dt" sz="half" idx="10"/>
          </p:nvPr>
        </p:nvSpPr>
        <p:spPr/>
        <p:txBody>
          <a:bodyPr/>
          <a:lstStyle/>
          <a:p>
            <a:fld id="{336133E9-A654-4C17-8C3C-DDCAC83D6EBF}" type="datetime1">
              <a:rPr lang="en-US" smtClean="0"/>
              <a:t>7/12/26</a:t>
            </a:fld>
            <a:endParaRPr lang="en-US" dirty="0"/>
          </a:p>
        </p:txBody>
      </p:sp>
      <p:sp>
        <p:nvSpPr>
          <p:cNvPr id="6" name="Footer Placeholder 5">
            <a:extLst>
              <a:ext uri="{FF2B5EF4-FFF2-40B4-BE49-F238E27FC236}">
                <a16:creationId xmlns:a16="http://schemas.microsoft.com/office/drawing/2014/main" id="{5C902DE0-33F5-4372-8EB5-F5746D344A5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25C5C2EF-849D-4B2C-8ED6-D26553657DBA}"/>
              </a:ext>
            </a:extLst>
          </p:cNvPr>
          <p:cNvSpPr>
            <a:spLocks noGrp="1"/>
          </p:cNvSpPr>
          <p:nvPr>
            <p:ph type="sldNum" sz="quarter" idx="12"/>
          </p:nvPr>
        </p:nvSpPr>
        <p:spPr/>
        <p:txBody>
          <a:bodyPr/>
          <a:lstStyle/>
          <a:p>
            <a:fld id="{E1076ED0-0DB3-4879-AAE5-5C20D22C1DF4}" type="slidenum">
              <a:rPr lang="en-US" smtClean="0"/>
              <a:t>‹#›</a:t>
            </a:fld>
            <a:endParaRPr lang="en-US" dirty="0"/>
          </a:p>
        </p:txBody>
      </p:sp>
      <p:grpSp>
        <p:nvGrpSpPr>
          <p:cNvPr id="8" name="Graphic 78">
            <a:extLst>
              <a:ext uri="{FF2B5EF4-FFF2-40B4-BE49-F238E27FC236}">
                <a16:creationId xmlns:a16="http://schemas.microsoft.com/office/drawing/2014/main" id="{7627CBC2-9DC2-4EE8-A2D5-849E30F22017}"/>
              </a:ext>
              <a:ext uri="{C183D7F6-B498-43B3-948B-1728B52AA6E4}">
                <adec:decorative xmlns:adec="http://schemas.microsoft.com/office/drawing/2017/decorative" val="1"/>
              </a:ext>
            </a:extLst>
          </p:cNvPr>
          <p:cNvGrpSpPr/>
          <p:nvPr/>
        </p:nvGrpSpPr>
        <p:grpSpPr>
          <a:xfrm>
            <a:off x="530225" y="3193468"/>
            <a:ext cx="972241" cy="45719"/>
            <a:chOff x="4886325" y="3371754"/>
            <a:chExt cx="2418492" cy="113728"/>
          </a:xfrm>
          <a:solidFill>
            <a:schemeClr val="accent1"/>
          </a:solidFill>
        </p:grpSpPr>
        <p:sp>
          <p:nvSpPr>
            <p:cNvPr id="9" name="Graphic 78">
              <a:extLst>
                <a:ext uri="{FF2B5EF4-FFF2-40B4-BE49-F238E27FC236}">
                  <a16:creationId xmlns:a16="http://schemas.microsoft.com/office/drawing/2014/main" id="{9FB4AEFC-63AB-4831-8EC1-E8145604D8D9}"/>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dirty="0"/>
            </a:p>
          </p:txBody>
        </p:sp>
        <p:grpSp>
          <p:nvGrpSpPr>
            <p:cNvPr id="10" name="Graphic 78">
              <a:extLst>
                <a:ext uri="{FF2B5EF4-FFF2-40B4-BE49-F238E27FC236}">
                  <a16:creationId xmlns:a16="http://schemas.microsoft.com/office/drawing/2014/main" id="{811E1337-D5DA-408D-91F3-A6A35FCDD0B9}"/>
                </a:ext>
              </a:extLst>
            </p:cNvPr>
            <p:cNvGrpSpPr/>
            <p:nvPr/>
          </p:nvGrpSpPr>
          <p:grpSpPr>
            <a:xfrm>
              <a:off x="4886709" y="3371754"/>
              <a:ext cx="2418108" cy="113728"/>
              <a:chOff x="4886709" y="3371754"/>
              <a:chExt cx="2418108" cy="113728"/>
            </a:xfrm>
            <a:grpFill/>
          </p:grpSpPr>
          <p:sp>
            <p:nvSpPr>
              <p:cNvPr id="11" name="Graphic 78">
                <a:extLst>
                  <a:ext uri="{FF2B5EF4-FFF2-40B4-BE49-F238E27FC236}">
                    <a16:creationId xmlns:a16="http://schemas.microsoft.com/office/drawing/2014/main" id="{1E473FA4-FD80-4D04-AAC5-63B9A4D80778}"/>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dirty="0"/>
              </a:p>
            </p:txBody>
          </p:sp>
          <p:sp>
            <p:nvSpPr>
              <p:cNvPr id="12" name="Graphic 78">
                <a:extLst>
                  <a:ext uri="{FF2B5EF4-FFF2-40B4-BE49-F238E27FC236}">
                    <a16:creationId xmlns:a16="http://schemas.microsoft.com/office/drawing/2014/main" id="{FCB457B9-48DE-4921-8C3F-996598075B1F}"/>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dirty="0"/>
              </a:p>
            </p:txBody>
          </p:sp>
          <p:sp>
            <p:nvSpPr>
              <p:cNvPr id="13" name="Graphic 78">
                <a:extLst>
                  <a:ext uri="{FF2B5EF4-FFF2-40B4-BE49-F238E27FC236}">
                    <a16:creationId xmlns:a16="http://schemas.microsoft.com/office/drawing/2014/main" id="{53C9DB95-9A61-4553-8D82-D2BE26FCBC6E}"/>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dirty="0"/>
              </a:p>
            </p:txBody>
          </p:sp>
          <p:sp>
            <p:nvSpPr>
              <p:cNvPr id="14" name="Graphic 78">
                <a:extLst>
                  <a:ext uri="{FF2B5EF4-FFF2-40B4-BE49-F238E27FC236}">
                    <a16:creationId xmlns:a16="http://schemas.microsoft.com/office/drawing/2014/main" id="{0EAE371F-24C9-4738-834F-FAF5A5C9ACE1}"/>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dirty="0"/>
              </a:p>
            </p:txBody>
          </p:sp>
        </p:grpSp>
      </p:grpSp>
    </p:spTree>
    <p:extLst>
      <p:ext uri="{BB962C8B-B14F-4D97-AF65-F5344CB8AC3E}">
        <p14:creationId xmlns:p14="http://schemas.microsoft.com/office/powerpoint/2010/main" val="17394996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9F2C5-A3FC-44EF-BA15-CEC83C83D67C}"/>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45040D3-67DB-455C-AD79-49E185DB63C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B2B07A-258E-42DD-9A68-2C76F7D54040}"/>
              </a:ext>
            </a:extLst>
          </p:cNvPr>
          <p:cNvSpPr>
            <a:spLocks noGrp="1"/>
          </p:cNvSpPr>
          <p:nvPr>
            <p:ph type="dt" sz="half" idx="10"/>
          </p:nvPr>
        </p:nvSpPr>
        <p:spPr/>
        <p:txBody>
          <a:bodyPr/>
          <a:lstStyle/>
          <a:p>
            <a:fld id="{A4649BD0-10DB-43E7-8F22-40B3D51B8FC3}" type="datetime1">
              <a:rPr lang="en-US" smtClean="0"/>
              <a:t>7/12/26</a:t>
            </a:fld>
            <a:endParaRPr lang="en-US" dirty="0"/>
          </a:p>
        </p:txBody>
      </p:sp>
      <p:sp>
        <p:nvSpPr>
          <p:cNvPr id="5" name="Footer Placeholder 4">
            <a:extLst>
              <a:ext uri="{FF2B5EF4-FFF2-40B4-BE49-F238E27FC236}">
                <a16:creationId xmlns:a16="http://schemas.microsoft.com/office/drawing/2014/main" id="{7C01E9BC-3BB8-40CD-9294-59A2E59E1BE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413979D-5589-4770-9D29-046F2B506C33}"/>
              </a:ext>
            </a:extLst>
          </p:cNvPr>
          <p:cNvSpPr>
            <a:spLocks noGrp="1"/>
          </p:cNvSpPr>
          <p:nvPr>
            <p:ph type="sldNum" sz="quarter" idx="12"/>
          </p:nvPr>
        </p:nvSpPr>
        <p:spPr/>
        <p:txBody>
          <a:bodyPr/>
          <a:lstStyle/>
          <a:p>
            <a:fld id="{E1076ED0-0DB3-4879-AAE5-5C20D22C1DF4}" type="slidenum">
              <a:rPr lang="en-US" smtClean="0"/>
              <a:t>‹#›</a:t>
            </a:fld>
            <a:endParaRPr lang="en-US" dirty="0"/>
          </a:p>
        </p:txBody>
      </p:sp>
      <p:grpSp>
        <p:nvGrpSpPr>
          <p:cNvPr id="7" name="Graphic 78">
            <a:extLst>
              <a:ext uri="{FF2B5EF4-FFF2-40B4-BE49-F238E27FC236}">
                <a16:creationId xmlns:a16="http://schemas.microsoft.com/office/drawing/2014/main" id="{12EF7969-DB38-4989-A65C-9D190A245515}"/>
              </a:ext>
              <a:ext uri="{C183D7F6-B498-43B3-948B-1728B52AA6E4}">
                <adec:decorative xmlns:adec="http://schemas.microsoft.com/office/drawing/2017/decorative" val="1"/>
              </a:ext>
            </a:extLst>
          </p:cNvPr>
          <p:cNvGrpSpPr/>
          <p:nvPr/>
        </p:nvGrpSpPr>
        <p:grpSpPr>
          <a:xfrm>
            <a:off x="530225" y="2333456"/>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2145BE25-C437-45FE-A3D3-BBAAF108CC9B}"/>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dirty="0"/>
            </a:p>
          </p:txBody>
        </p:sp>
        <p:grpSp>
          <p:nvGrpSpPr>
            <p:cNvPr id="9" name="Graphic 78">
              <a:extLst>
                <a:ext uri="{FF2B5EF4-FFF2-40B4-BE49-F238E27FC236}">
                  <a16:creationId xmlns:a16="http://schemas.microsoft.com/office/drawing/2014/main" id="{4A9D0FA0-682C-4076-B779-D865AEEFC66C}"/>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AB60163C-1A2D-4F00-BC61-8A3C11E2D2BE}"/>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dirty="0"/>
              </a:p>
            </p:txBody>
          </p:sp>
          <p:sp>
            <p:nvSpPr>
              <p:cNvPr id="11" name="Graphic 78">
                <a:extLst>
                  <a:ext uri="{FF2B5EF4-FFF2-40B4-BE49-F238E27FC236}">
                    <a16:creationId xmlns:a16="http://schemas.microsoft.com/office/drawing/2014/main" id="{3FF8D873-9CF9-4A0A-A7B8-875C0B8233D6}"/>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dirty="0"/>
              </a:p>
            </p:txBody>
          </p:sp>
          <p:sp>
            <p:nvSpPr>
              <p:cNvPr id="12" name="Graphic 78">
                <a:extLst>
                  <a:ext uri="{FF2B5EF4-FFF2-40B4-BE49-F238E27FC236}">
                    <a16:creationId xmlns:a16="http://schemas.microsoft.com/office/drawing/2014/main" id="{2B645470-F624-4417-A8A4-FC242E43C9DB}"/>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dirty="0"/>
              </a:p>
            </p:txBody>
          </p:sp>
          <p:sp>
            <p:nvSpPr>
              <p:cNvPr id="13" name="Graphic 78">
                <a:extLst>
                  <a:ext uri="{FF2B5EF4-FFF2-40B4-BE49-F238E27FC236}">
                    <a16:creationId xmlns:a16="http://schemas.microsoft.com/office/drawing/2014/main" id="{ECC7EFEF-6B2A-4210-9275-0077ACF2827B}"/>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dirty="0"/>
              </a:p>
            </p:txBody>
          </p:sp>
        </p:grpSp>
      </p:grpSp>
    </p:spTree>
    <p:extLst>
      <p:ext uri="{BB962C8B-B14F-4D97-AF65-F5344CB8AC3E}">
        <p14:creationId xmlns:p14="http://schemas.microsoft.com/office/powerpoint/2010/main" val="21629870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C6693CD-CB65-4F37-A6DA-F300B93C14D9}"/>
              </a:ext>
            </a:extLst>
          </p:cNvPr>
          <p:cNvSpPr>
            <a:spLocks noGrp="1"/>
          </p:cNvSpPr>
          <p:nvPr>
            <p:ph type="title" orient="vert"/>
          </p:nvPr>
        </p:nvSpPr>
        <p:spPr>
          <a:xfrm>
            <a:off x="7974374" y="787067"/>
            <a:ext cx="2628900" cy="5389895"/>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7448D117-7AE6-4831-9867-5145F64A0C24}"/>
              </a:ext>
            </a:extLst>
          </p:cNvPr>
          <p:cNvSpPr>
            <a:spLocks noGrp="1"/>
          </p:cNvSpPr>
          <p:nvPr>
            <p:ph type="body" orient="vert" idx="1"/>
          </p:nvPr>
        </p:nvSpPr>
        <p:spPr>
          <a:xfrm>
            <a:off x="525719" y="787067"/>
            <a:ext cx="7039402" cy="538989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4988CF8-397F-485E-8081-AFA4DADD440C}"/>
              </a:ext>
            </a:extLst>
          </p:cNvPr>
          <p:cNvSpPr>
            <a:spLocks noGrp="1"/>
          </p:cNvSpPr>
          <p:nvPr>
            <p:ph type="dt" sz="half" idx="10"/>
          </p:nvPr>
        </p:nvSpPr>
        <p:spPr/>
        <p:txBody>
          <a:bodyPr/>
          <a:lstStyle/>
          <a:p>
            <a:fld id="{0A16C79C-F566-427A-93F6-434A4E613134}" type="datetime1">
              <a:rPr lang="en-US" smtClean="0"/>
              <a:t>7/12/26</a:t>
            </a:fld>
            <a:endParaRPr lang="en-US" dirty="0"/>
          </a:p>
        </p:txBody>
      </p:sp>
      <p:sp>
        <p:nvSpPr>
          <p:cNvPr id="5" name="Footer Placeholder 4">
            <a:extLst>
              <a:ext uri="{FF2B5EF4-FFF2-40B4-BE49-F238E27FC236}">
                <a16:creationId xmlns:a16="http://schemas.microsoft.com/office/drawing/2014/main" id="{83CE4773-4660-4F21-83CF-1A449395BB9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D5B59537-EB47-40FA-893E-785D6FE00A5C}"/>
              </a:ext>
            </a:extLst>
          </p:cNvPr>
          <p:cNvSpPr>
            <a:spLocks noGrp="1"/>
          </p:cNvSpPr>
          <p:nvPr>
            <p:ph type="sldNum" sz="quarter" idx="12"/>
          </p:nvPr>
        </p:nvSpPr>
        <p:spPr/>
        <p:txBody>
          <a:bodyPr/>
          <a:lstStyle/>
          <a:p>
            <a:fld id="{E1076ED0-0DB3-4879-AAE5-5C20D22C1DF4}" type="slidenum">
              <a:rPr lang="en-US" smtClean="0"/>
              <a:t>‹#›</a:t>
            </a:fld>
            <a:endParaRPr lang="en-US" dirty="0"/>
          </a:p>
        </p:txBody>
      </p:sp>
      <p:grpSp>
        <p:nvGrpSpPr>
          <p:cNvPr id="7" name="Graphic 78">
            <a:extLst>
              <a:ext uri="{FF2B5EF4-FFF2-40B4-BE49-F238E27FC236}">
                <a16:creationId xmlns:a16="http://schemas.microsoft.com/office/drawing/2014/main" id="{588F505F-2957-41FC-9AAA-962853A6719E}"/>
              </a:ext>
              <a:ext uri="{C183D7F6-B498-43B3-948B-1728B52AA6E4}">
                <adec:decorative xmlns:adec="http://schemas.microsoft.com/office/drawing/2017/decorative" val="1"/>
              </a:ext>
            </a:extLst>
          </p:cNvPr>
          <p:cNvGrpSpPr/>
          <p:nvPr/>
        </p:nvGrpSpPr>
        <p:grpSpPr>
          <a:xfrm rot="5400000">
            <a:off x="7283627" y="1250328"/>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091A36EB-8545-4EFE-B619-165D36D644D1}"/>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dirty="0"/>
            </a:p>
          </p:txBody>
        </p:sp>
        <p:grpSp>
          <p:nvGrpSpPr>
            <p:cNvPr id="9" name="Graphic 78">
              <a:extLst>
                <a:ext uri="{FF2B5EF4-FFF2-40B4-BE49-F238E27FC236}">
                  <a16:creationId xmlns:a16="http://schemas.microsoft.com/office/drawing/2014/main" id="{8D075D29-6706-486B-A55A-13866882BA88}"/>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3FAE751A-10F0-48F2-BBC3-D2FE499B345B}"/>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dirty="0"/>
              </a:p>
            </p:txBody>
          </p:sp>
          <p:sp>
            <p:nvSpPr>
              <p:cNvPr id="11" name="Graphic 78">
                <a:extLst>
                  <a:ext uri="{FF2B5EF4-FFF2-40B4-BE49-F238E27FC236}">
                    <a16:creationId xmlns:a16="http://schemas.microsoft.com/office/drawing/2014/main" id="{52289CAF-683C-4BCC-8AA5-95A3BF799B0F}"/>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dirty="0"/>
              </a:p>
            </p:txBody>
          </p:sp>
          <p:sp>
            <p:nvSpPr>
              <p:cNvPr id="12" name="Graphic 78">
                <a:extLst>
                  <a:ext uri="{FF2B5EF4-FFF2-40B4-BE49-F238E27FC236}">
                    <a16:creationId xmlns:a16="http://schemas.microsoft.com/office/drawing/2014/main" id="{3BC8403A-C46F-4DA1-A015-00A80215F289}"/>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dirty="0"/>
              </a:p>
            </p:txBody>
          </p:sp>
          <p:sp>
            <p:nvSpPr>
              <p:cNvPr id="13" name="Graphic 78">
                <a:extLst>
                  <a:ext uri="{FF2B5EF4-FFF2-40B4-BE49-F238E27FC236}">
                    <a16:creationId xmlns:a16="http://schemas.microsoft.com/office/drawing/2014/main" id="{A797D957-3A2C-42DF-B73E-CBB47BE036B7}"/>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dirty="0"/>
              </a:p>
            </p:txBody>
          </p:sp>
        </p:grpSp>
      </p:grpSp>
    </p:spTree>
    <p:extLst>
      <p:ext uri="{BB962C8B-B14F-4D97-AF65-F5344CB8AC3E}">
        <p14:creationId xmlns:p14="http://schemas.microsoft.com/office/powerpoint/2010/main" val="32308357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19" name="Freeform: Shape 18">
            <a:extLst>
              <a:ext uri="{FF2B5EF4-FFF2-40B4-BE49-F238E27FC236}">
                <a16:creationId xmlns:a16="http://schemas.microsoft.com/office/drawing/2014/main" id="{435959F4-53DA-47FF-BC24-1E5B75C69876}"/>
              </a:ext>
            </a:extLst>
          </p:cNvPr>
          <p:cNvSpPr/>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20" name="Group 19">
            <a:extLst>
              <a:ext uri="{FF2B5EF4-FFF2-40B4-BE49-F238E27FC236}">
                <a16:creationId xmlns:a16="http://schemas.microsoft.com/office/drawing/2014/main" id="{A7CF83E8-F6F0-41E3-B580-7412A04DDFB5}"/>
              </a:ext>
            </a:extLst>
          </p:cNvPr>
          <p:cNvGrpSpPr/>
          <p:nvPr/>
        </p:nvGrpSpPr>
        <p:grpSpPr>
          <a:xfrm>
            <a:off x="10776050" y="5204030"/>
            <a:ext cx="886141" cy="802497"/>
            <a:chOff x="10948005" y="3272152"/>
            <a:chExt cx="868640" cy="786648"/>
          </a:xfrm>
          <a:solidFill>
            <a:schemeClr val="accent1"/>
          </a:solidFill>
        </p:grpSpPr>
        <p:sp>
          <p:nvSpPr>
            <p:cNvPr id="21" name="Freeform: Shape 20">
              <a:extLst>
                <a:ext uri="{FF2B5EF4-FFF2-40B4-BE49-F238E27FC236}">
                  <a16:creationId xmlns:a16="http://schemas.microsoft.com/office/drawing/2014/main" id="{1A0B6DBB-705D-48D0-842C-F9DFA7684D19}"/>
                </a:ext>
              </a:extLst>
            </p:cNvPr>
            <p:cNvSpPr/>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Light"/>
                <a:ea typeface="+mn-ea"/>
                <a:cs typeface="+mn-cs"/>
              </a:endParaRPr>
            </a:p>
          </p:txBody>
        </p:sp>
        <p:sp>
          <p:nvSpPr>
            <p:cNvPr id="22" name="Freeform: Shape 21">
              <a:extLst>
                <a:ext uri="{FF2B5EF4-FFF2-40B4-BE49-F238E27FC236}">
                  <a16:creationId xmlns:a16="http://schemas.microsoft.com/office/drawing/2014/main" id="{C194A764-16E1-4D0D-9357-76F80E6086C0}"/>
                </a:ext>
              </a:extLst>
            </p:cNvPr>
            <p:cNvSpPr/>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Light"/>
                <a:ea typeface="+mn-ea"/>
                <a:cs typeface="+mn-cs"/>
              </a:endParaRPr>
            </a:p>
          </p:txBody>
        </p:sp>
        <p:sp>
          <p:nvSpPr>
            <p:cNvPr id="23" name="Freeform: Shape 22">
              <a:extLst>
                <a:ext uri="{FF2B5EF4-FFF2-40B4-BE49-F238E27FC236}">
                  <a16:creationId xmlns:a16="http://schemas.microsoft.com/office/drawing/2014/main" id="{115B7F3F-A40D-4F24-8536-E2420B433211}"/>
                </a:ext>
              </a:extLst>
            </p:cNvPr>
            <p:cNvSpPr/>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Light"/>
                <a:ea typeface="+mn-ea"/>
                <a:cs typeface="+mn-cs"/>
              </a:endParaRPr>
            </a:p>
          </p:txBody>
        </p:sp>
        <p:sp>
          <p:nvSpPr>
            <p:cNvPr id="24" name="Graphic 12">
              <a:extLst>
                <a:ext uri="{FF2B5EF4-FFF2-40B4-BE49-F238E27FC236}">
                  <a16:creationId xmlns:a16="http://schemas.microsoft.com/office/drawing/2014/main" id="{CEF42844-A829-4ED2-A360-63BB2A7C45EE}"/>
                </a:ext>
              </a:extLst>
            </p:cNvPr>
            <p:cNvSpPr/>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dirty="0"/>
            </a:p>
          </p:txBody>
        </p:sp>
        <p:sp>
          <p:nvSpPr>
            <p:cNvPr id="25" name="Graphic 15">
              <a:extLst>
                <a:ext uri="{FF2B5EF4-FFF2-40B4-BE49-F238E27FC236}">
                  <a16:creationId xmlns:a16="http://schemas.microsoft.com/office/drawing/2014/main" id="{57B23B52-A1C3-44EF-BC11-9094A0DA11AB}"/>
                </a:ext>
              </a:extLst>
            </p:cNvPr>
            <p:cNvSpPr/>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dirty="0"/>
            </a:p>
          </p:txBody>
        </p:sp>
        <p:sp>
          <p:nvSpPr>
            <p:cNvPr id="26" name="Graphic 15">
              <a:extLst>
                <a:ext uri="{FF2B5EF4-FFF2-40B4-BE49-F238E27FC236}">
                  <a16:creationId xmlns:a16="http://schemas.microsoft.com/office/drawing/2014/main" id="{064E08E5-DA92-4CF2-A0BF-E341800227B2}"/>
                </a:ext>
              </a:extLst>
            </p:cNvPr>
            <p:cNvSpPr/>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dirty="0"/>
            </a:p>
          </p:txBody>
        </p:sp>
        <p:sp>
          <p:nvSpPr>
            <p:cNvPr id="27" name="Freeform: Shape 26">
              <a:extLst>
                <a:ext uri="{FF2B5EF4-FFF2-40B4-BE49-F238E27FC236}">
                  <a16:creationId xmlns:a16="http://schemas.microsoft.com/office/drawing/2014/main" id="{7A222560-E657-4CAE-B667-7BE9E224B244}"/>
                </a:ext>
              </a:extLst>
            </p:cNvPr>
            <p:cNvSpPr/>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8" name="Freeform: Shape 7">
            <a:extLst>
              <a:ext uri="{FF2B5EF4-FFF2-40B4-BE49-F238E27FC236}">
                <a16:creationId xmlns:a16="http://schemas.microsoft.com/office/drawing/2014/main" id="{59226104-0061-4319-8237-9C001BF85D49}"/>
              </a:ext>
            </a:extLst>
          </p:cNvPr>
          <p:cNvSpPr/>
          <p:nvPr/>
        </p:nvSpPr>
        <p:spPr>
          <a:xfrm rot="5400000">
            <a:off x="615181"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Placeholder 1">
            <a:extLst>
              <a:ext uri="{FF2B5EF4-FFF2-40B4-BE49-F238E27FC236}">
                <a16:creationId xmlns:a16="http://schemas.microsoft.com/office/drawing/2014/main" id="{2D78318D-FE3E-41D7-9A8C-2065A2C46AF3}"/>
              </a:ext>
            </a:extLst>
          </p:cNvPr>
          <p:cNvSpPr>
            <a:spLocks noGrp="1"/>
          </p:cNvSpPr>
          <p:nvPr>
            <p:ph type="title"/>
          </p:nvPr>
        </p:nvSpPr>
        <p:spPr>
          <a:xfrm>
            <a:off x="525717" y="787068"/>
            <a:ext cx="10077557" cy="1325563"/>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DB06718-79E7-4159-A003-F86FE7B3D829}"/>
              </a:ext>
            </a:extLst>
          </p:cNvPr>
          <p:cNvSpPr>
            <a:spLocks noGrp="1"/>
          </p:cNvSpPr>
          <p:nvPr>
            <p:ph type="body" idx="1"/>
          </p:nvPr>
        </p:nvSpPr>
        <p:spPr>
          <a:xfrm>
            <a:off x="525717" y="2521885"/>
            <a:ext cx="10077557" cy="354904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B1F99FF-FFE2-431D-A0C8-A46C21712A20}"/>
              </a:ext>
            </a:extLst>
          </p:cNvPr>
          <p:cNvSpPr>
            <a:spLocks noGrp="1"/>
          </p:cNvSpPr>
          <p:nvPr>
            <p:ph type="dt" sz="half" idx="2"/>
          </p:nvPr>
        </p:nvSpPr>
        <p:spPr>
          <a:xfrm>
            <a:off x="525718" y="136525"/>
            <a:ext cx="2743200" cy="365125"/>
          </a:xfrm>
          <a:prstGeom prst="rect">
            <a:avLst/>
          </a:prstGeom>
        </p:spPr>
        <p:txBody>
          <a:bodyPr vert="horz" lIns="91440" tIns="45720" rIns="91440" bIns="45720" rtlCol="0" anchor="ctr"/>
          <a:lstStyle>
            <a:lvl1pPr algn="l">
              <a:defRPr sz="900" cap="none" spc="110" baseline="0">
                <a:solidFill>
                  <a:schemeClr val="tx1">
                    <a:lumMod val="65000"/>
                    <a:lumOff val="35000"/>
                  </a:schemeClr>
                </a:solidFill>
              </a:defRPr>
            </a:lvl1pPr>
          </a:lstStyle>
          <a:p>
            <a:fld id="{8769D389-4C4C-4FD7-9E6B-9F44477F0EB8}" type="datetime1">
              <a:rPr lang="en-US" smtClean="0"/>
              <a:t>7/12/26</a:t>
            </a:fld>
            <a:endParaRPr lang="en-US" dirty="0"/>
          </a:p>
        </p:txBody>
      </p:sp>
      <p:sp>
        <p:nvSpPr>
          <p:cNvPr id="5" name="Footer Placeholder 4">
            <a:extLst>
              <a:ext uri="{FF2B5EF4-FFF2-40B4-BE49-F238E27FC236}">
                <a16:creationId xmlns:a16="http://schemas.microsoft.com/office/drawing/2014/main" id="{51C3547E-668D-4191-847C-7424F75496E6}"/>
              </a:ext>
            </a:extLst>
          </p:cNvPr>
          <p:cNvSpPr>
            <a:spLocks noGrp="1"/>
          </p:cNvSpPr>
          <p:nvPr>
            <p:ph type="ftr" sz="quarter" idx="3"/>
          </p:nvPr>
        </p:nvSpPr>
        <p:spPr>
          <a:xfrm>
            <a:off x="525718" y="6356350"/>
            <a:ext cx="3450659" cy="365125"/>
          </a:xfrm>
          <a:prstGeom prst="rect">
            <a:avLst/>
          </a:prstGeom>
        </p:spPr>
        <p:txBody>
          <a:bodyPr vert="horz" lIns="91440" tIns="45720" rIns="91440" bIns="45720" rtlCol="0" anchor="ctr"/>
          <a:lstStyle>
            <a:lvl1pPr algn="l">
              <a:defRPr sz="900" cap="none" spc="110" baseline="0">
                <a:solidFill>
                  <a:schemeClr val="tx1">
                    <a:lumMod val="65000"/>
                    <a:lumOff val="35000"/>
                  </a:schemeClr>
                </a:solidFill>
              </a:defRPr>
            </a:lvl1pPr>
          </a:lstStyle>
          <a:p>
            <a:endParaRPr lang="en-US" dirty="0"/>
          </a:p>
        </p:txBody>
      </p:sp>
      <p:sp>
        <p:nvSpPr>
          <p:cNvPr id="6" name="Slide Number Placeholder 5">
            <a:extLst>
              <a:ext uri="{FF2B5EF4-FFF2-40B4-BE49-F238E27FC236}">
                <a16:creationId xmlns:a16="http://schemas.microsoft.com/office/drawing/2014/main" id="{8CBB6E6E-8527-4F63-A0C7-84CD44A2B00D}"/>
              </a:ext>
            </a:extLst>
          </p:cNvPr>
          <p:cNvSpPr>
            <a:spLocks noGrp="1"/>
          </p:cNvSpPr>
          <p:nvPr>
            <p:ph type="sldNum" sz="quarter" idx="4"/>
          </p:nvPr>
        </p:nvSpPr>
        <p:spPr>
          <a:xfrm>
            <a:off x="11655367" y="6356350"/>
            <a:ext cx="529809" cy="365125"/>
          </a:xfrm>
          <a:prstGeom prst="rect">
            <a:avLst/>
          </a:prstGeom>
        </p:spPr>
        <p:txBody>
          <a:bodyPr vert="horz" lIns="91440" tIns="45720" rIns="91440" bIns="45720" rtlCol="0" anchor="ctr"/>
          <a:lstStyle>
            <a:lvl1pPr algn="ctr">
              <a:defRPr sz="900" cap="none" spc="110" baseline="0">
                <a:solidFill>
                  <a:schemeClr val="tx1">
                    <a:lumMod val="65000"/>
                    <a:lumOff val="35000"/>
                  </a:schemeClr>
                </a:solidFill>
              </a:defRPr>
            </a:lvl1pPr>
          </a:lstStyle>
          <a:p>
            <a:fld id="{E1076ED0-0DB3-4879-AAE5-5C20D22C1DF4}" type="slidenum">
              <a:rPr lang="en-US" smtClean="0"/>
              <a:t>‹#›</a:t>
            </a:fld>
            <a:endParaRPr lang="en-US" dirty="0"/>
          </a:p>
        </p:txBody>
      </p:sp>
    </p:spTree>
    <p:extLst>
      <p:ext uri="{BB962C8B-B14F-4D97-AF65-F5344CB8AC3E}">
        <p14:creationId xmlns:p14="http://schemas.microsoft.com/office/powerpoint/2010/main" val="620699463"/>
      </p:ext>
    </p:extLst>
  </p:cSld>
  <p:clrMap bg1="lt1" tx1="dk1" bg2="lt2" tx2="dk2" accent1="accent1" accent2="accent2" accent3="accent3" accent4="accent4" accent5="accent5" accent6="accent6" hlink="hlink" folHlink="folHlink"/>
  <p:sldLayoutIdLst>
    <p:sldLayoutId id="2147483729" r:id="rId1"/>
    <p:sldLayoutId id="2147483730" r:id="rId2"/>
    <p:sldLayoutId id="2147483731" r:id="rId3"/>
    <p:sldLayoutId id="2147483732" r:id="rId4"/>
    <p:sldLayoutId id="2147483733" r:id="rId5"/>
    <p:sldLayoutId id="2147483727" r:id="rId6"/>
    <p:sldLayoutId id="2147483723" r:id="rId7"/>
    <p:sldLayoutId id="2147483724" r:id="rId8"/>
    <p:sldLayoutId id="2147483725" r:id="rId9"/>
    <p:sldLayoutId id="2147483726" r:id="rId10"/>
    <p:sldLayoutId id="2147483728" r:id="rId11"/>
  </p:sldLayoutIdLst>
  <p:hf sldNum="0" hdr="0" ftr="0" dt="0"/>
  <p:txStyles>
    <p:titleStyle>
      <a:lvl1pPr algn="l" defTabSz="914400" rtl="0" eaLnBrk="1" latinLnBrk="0" hangingPunct="1">
        <a:lnSpc>
          <a:spcPct val="100000"/>
        </a:lnSpc>
        <a:spcBef>
          <a:spcPct val="0"/>
        </a:spcBef>
        <a:buNone/>
        <a:defRPr sz="3600" i="1" kern="120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Font typeface="Arial" panose="020B0604020202020204" pitchFamily="34" charset="0"/>
        <a:buNone/>
        <a:defRPr sz="2000" kern="1200">
          <a:solidFill>
            <a:schemeClr val="tx1"/>
          </a:solidFill>
          <a:latin typeface="+mn-lt"/>
          <a:ea typeface="+mn-ea"/>
          <a:cs typeface="+mn-cs"/>
        </a:defRPr>
      </a:lvl1pPr>
      <a:lvl2pPr marL="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457200" indent="0" algn="l"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3pPr>
      <a:lvl4pPr marL="6858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914400" indent="0" algn="l" defTabSz="914400" rtl="0" eaLnBrk="1" latinLnBrk="0" hangingPunct="1">
        <a:lnSpc>
          <a:spcPct val="110000"/>
        </a:lnSpc>
        <a:spcBef>
          <a:spcPts val="500"/>
        </a:spcBef>
        <a:buFont typeface="Arial" panose="020B0604020202020204" pitchFamily="34" charset="0"/>
        <a:buNone/>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A5D0B0D3-D735-4619-AA45-B57B791E17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p:cNvSpPr>
            <a:spLocks noGrp="1"/>
          </p:cNvSpPr>
          <p:nvPr>
            <p:ph type="ctrTitle"/>
          </p:nvPr>
        </p:nvSpPr>
        <p:spPr>
          <a:xfrm>
            <a:off x="174459" y="1121279"/>
            <a:ext cx="6348261" cy="4981136"/>
          </a:xfrm>
        </p:spPr>
        <p:txBody>
          <a:bodyPr anchor="ctr">
            <a:noAutofit/>
          </a:bodyPr>
          <a:lstStyle/>
          <a:p>
            <a:r>
              <a:rPr lang="en-GB" altLang="en-US" sz="2400" dirty="0"/>
              <a:t>Module Title: </a:t>
            </a:r>
            <a:r>
              <a:rPr lang="en-GB" altLang="en-US" sz="2400" b="1" dirty="0"/>
              <a:t>Psychology in Health and Social Care</a:t>
            </a:r>
            <a:br>
              <a:rPr lang="en-GB" altLang="en-US" sz="2400" b="1" dirty="0"/>
            </a:br>
            <a:r>
              <a:rPr lang="en-GB" altLang="en-US" sz="2400" u="sng" dirty="0"/>
              <a:t>Module Number</a:t>
            </a:r>
            <a:r>
              <a:rPr lang="en-GB" altLang="en-US" sz="2400" dirty="0"/>
              <a:t>: </a:t>
            </a:r>
            <a:r>
              <a:rPr lang="en-GB" altLang="en-US" sz="2400" b="1" dirty="0"/>
              <a:t>LCHS 4010 (LON)</a:t>
            </a:r>
            <a:br>
              <a:rPr lang="en-GB" altLang="en-US" sz="2400" b="1" dirty="0"/>
            </a:br>
            <a:r>
              <a:rPr lang="en-GB" altLang="en-US" sz="2400" u="sng" dirty="0"/>
              <a:t>Assignment No</a:t>
            </a:r>
            <a:r>
              <a:rPr lang="en-GB" altLang="en-US" sz="2400" b="1" dirty="0"/>
              <a:t>:     ASSIGNMENT 1</a:t>
            </a:r>
            <a:br>
              <a:rPr lang="en-GB" altLang="en-US" sz="2400" b="1" dirty="0"/>
            </a:br>
            <a:r>
              <a:rPr lang="en-GB" altLang="en-US" sz="2400" u="sng" dirty="0"/>
              <a:t>Student Name</a:t>
            </a:r>
            <a:r>
              <a:rPr lang="en-GB" altLang="en-US" sz="2400" b="1" dirty="0"/>
              <a:t>:  Abosede Banjo</a:t>
            </a:r>
            <a:br>
              <a:rPr lang="en-GB" altLang="en-US" sz="2400" b="1" dirty="0"/>
            </a:br>
            <a:r>
              <a:rPr lang="en-GB" altLang="en-US" sz="2400" u="sng" dirty="0"/>
              <a:t>Student ID</a:t>
            </a:r>
            <a:r>
              <a:rPr lang="en-GB" altLang="en-US" sz="2400" dirty="0"/>
              <a:t>:   2516291</a:t>
            </a:r>
            <a:br>
              <a:rPr lang="en-GB" altLang="en-US" sz="2400" b="1" dirty="0"/>
            </a:br>
            <a:r>
              <a:rPr lang="en-GB" altLang="en-US" sz="2400" u="sng" dirty="0"/>
              <a:t>Lecturer’s Name</a:t>
            </a:r>
            <a:r>
              <a:rPr lang="en-GB" altLang="en-US" sz="2400" b="1" dirty="0"/>
              <a:t>:  Brian Mashumba</a:t>
            </a:r>
          </a:p>
        </p:txBody>
      </p:sp>
      <p:sp>
        <p:nvSpPr>
          <p:cNvPr id="29" name="Freeform: Shape 28">
            <a:extLst>
              <a:ext uri="{FF2B5EF4-FFF2-40B4-BE49-F238E27FC236}">
                <a16:creationId xmlns:a16="http://schemas.microsoft.com/office/drawing/2014/main" id="{3D505D40-32E9-4C48-81F8-AD80433BE6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7670"/>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30" name="Group 29">
            <a:extLst>
              <a:ext uri="{FF2B5EF4-FFF2-40B4-BE49-F238E27FC236}">
                <a16:creationId xmlns:a16="http://schemas.microsoft.com/office/drawing/2014/main" id="{C507BF36-B92B-4CAC-BCA7-8364B51E1F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flipV="1">
            <a:off x="1701611" y="285553"/>
            <a:ext cx="886141" cy="802496"/>
            <a:chOff x="10948005" y="3272152"/>
            <a:chExt cx="868640" cy="786648"/>
          </a:xfrm>
          <a:solidFill>
            <a:schemeClr val="accent1"/>
          </a:solidFill>
        </p:grpSpPr>
        <p:sp>
          <p:nvSpPr>
            <p:cNvPr id="14" name="Freeform: Shape 13">
              <a:extLst>
                <a:ext uri="{FF2B5EF4-FFF2-40B4-BE49-F238E27FC236}">
                  <a16:creationId xmlns:a16="http://schemas.microsoft.com/office/drawing/2014/main" id="{2276237E-3A6D-452F-879C-FB8C77A18D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Light"/>
                <a:ea typeface="+mn-ea"/>
                <a:cs typeface="+mn-cs"/>
              </a:endParaRPr>
            </a:p>
          </p:txBody>
        </p:sp>
        <p:sp>
          <p:nvSpPr>
            <p:cNvPr id="15" name="Freeform: Shape 14">
              <a:extLst>
                <a:ext uri="{FF2B5EF4-FFF2-40B4-BE49-F238E27FC236}">
                  <a16:creationId xmlns:a16="http://schemas.microsoft.com/office/drawing/2014/main" id="{38BC9243-F4BF-48A7-89AE-DFA5B37DE6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Light"/>
                <a:ea typeface="+mn-ea"/>
                <a:cs typeface="+mn-cs"/>
              </a:endParaRPr>
            </a:p>
          </p:txBody>
        </p:sp>
        <p:sp>
          <p:nvSpPr>
            <p:cNvPr id="16" name="Freeform: Shape 15">
              <a:extLst>
                <a:ext uri="{FF2B5EF4-FFF2-40B4-BE49-F238E27FC236}">
                  <a16:creationId xmlns:a16="http://schemas.microsoft.com/office/drawing/2014/main" id="{5DE414EC-F3DF-412E-9B22-5328DAA99C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Light"/>
                <a:ea typeface="+mn-ea"/>
                <a:cs typeface="+mn-cs"/>
              </a:endParaRPr>
            </a:p>
          </p:txBody>
        </p:sp>
        <p:sp>
          <p:nvSpPr>
            <p:cNvPr id="17" name="Graphic 12">
              <a:extLst>
                <a:ext uri="{FF2B5EF4-FFF2-40B4-BE49-F238E27FC236}">
                  <a16:creationId xmlns:a16="http://schemas.microsoft.com/office/drawing/2014/main" id="{039C06B1-FDEA-47B1-8222-7D622CD72F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dirty="0"/>
            </a:p>
          </p:txBody>
        </p:sp>
        <p:sp>
          <p:nvSpPr>
            <p:cNvPr id="18" name="Graphic 15">
              <a:extLst>
                <a:ext uri="{FF2B5EF4-FFF2-40B4-BE49-F238E27FC236}">
                  <a16:creationId xmlns:a16="http://schemas.microsoft.com/office/drawing/2014/main" id="{B834C8C1-9BD1-4635-8E5B-65815F9017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dirty="0"/>
            </a:p>
          </p:txBody>
        </p:sp>
        <p:sp>
          <p:nvSpPr>
            <p:cNvPr id="19" name="Graphic 15">
              <a:extLst>
                <a:ext uri="{FF2B5EF4-FFF2-40B4-BE49-F238E27FC236}">
                  <a16:creationId xmlns:a16="http://schemas.microsoft.com/office/drawing/2014/main" id="{2963D456-B3F4-4EDC-827E-645741F64D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dirty="0"/>
            </a:p>
          </p:txBody>
        </p:sp>
        <p:sp>
          <p:nvSpPr>
            <p:cNvPr id="20" name="Freeform: Shape 19">
              <a:extLst>
                <a:ext uri="{FF2B5EF4-FFF2-40B4-BE49-F238E27FC236}">
                  <a16:creationId xmlns:a16="http://schemas.microsoft.com/office/drawing/2014/main" id="{73A58845-EFFB-4806-BC6D-47418C155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22" name="Graphic 78">
            <a:extLst>
              <a:ext uri="{FF2B5EF4-FFF2-40B4-BE49-F238E27FC236}">
                <a16:creationId xmlns:a16="http://schemas.microsoft.com/office/drawing/2014/main" id="{DBBA0A0D-8F6A-400A-9E49-8C008E2C7DB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0225" y="3267662"/>
            <a:ext cx="972241" cy="45718"/>
            <a:chOff x="4886325" y="3371754"/>
            <a:chExt cx="2418492" cy="113728"/>
          </a:xfrm>
          <a:solidFill>
            <a:schemeClr val="accent1"/>
          </a:solidFill>
        </p:grpSpPr>
        <p:sp>
          <p:nvSpPr>
            <p:cNvPr id="23" name="Graphic 78">
              <a:extLst>
                <a:ext uri="{FF2B5EF4-FFF2-40B4-BE49-F238E27FC236}">
                  <a16:creationId xmlns:a16="http://schemas.microsoft.com/office/drawing/2014/main" id="{A5DD701E-4BC9-48E3-AF4F-013B52D63D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dirty="0"/>
            </a:p>
          </p:txBody>
        </p:sp>
        <p:grpSp>
          <p:nvGrpSpPr>
            <p:cNvPr id="24" name="Graphic 78">
              <a:extLst>
                <a:ext uri="{FF2B5EF4-FFF2-40B4-BE49-F238E27FC236}">
                  <a16:creationId xmlns:a16="http://schemas.microsoft.com/office/drawing/2014/main" id="{FB658B62-664D-4B3B-BBDA-235666290B4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25" name="Graphic 78">
                <a:extLst>
                  <a:ext uri="{FF2B5EF4-FFF2-40B4-BE49-F238E27FC236}">
                    <a16:creationId xmlns:a16="http://schemas.microsoft.com/office/drawing/2014/main" id="{B11F9D25-67B1-4BDB-A290-97B93A19DF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dirty="0"/>
              </a:p>
            </p:txBody>
          </p:sp>
          <p:sp>
            <p:nvSpPr>
              <p:cNvPr id="26" name="Graphic 78">
                <a:extLst>
                  <a:ext uri="{FF2B5EF4-FFF2-40B4-BE49-F238E27FC236}">
                    <a16:creationId xmlns:a16="http://schemas.microsoft.com/office/drawing/2014/main" id="{B9D5C40A-1B1B-4C25-9707-E8F1CF6EEC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dirty="0"/>
              </a:p>
            </p:txBody>
          </p:sp>
          <p:sp>
            <p:nvSpPr>
              <p:cNvPr id="27" name="Graphic 78">
                <a:extLst>
                  <a:ext uri="{FF2B5EF4-FFF2-40B4-BE49-F238E27FC236}">
                    <a16:creationId xmlns:a16="http://schemas.microsoft.com/office/drawing/2014/main" id="{2DD0C1D6-FF64-45AB-8775-83AB3C470B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dirty="0"/>
              </a:p>
            </p:txBody>
          </p:sp>
          <p:sp>
            <p:nvSpPr>
              <p:cNvPr id="28" name="Graphic 78">
                <a:extLst>
                  <a:ext uri="{FF2B5EF4-FFF2-40B4-BE49-F238E27FC236}">
                    <a16:creationId xmlns:a16="http://schemas.microsoft.com/office/drawing/2014/main" id="{15AFBB84-8485-4329-89FC-04663D985B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dirty="0"/>
              </a:p>
            </p:txBody>
          </p:sp>
        </p:grpSp>
      </p:grpSp>
      <p:pic>
        <p:nvPicPr>
          <p:cNvPr id="31" name="Picture 30">
            <a:extLst>
              <a:ext uri="{FF2B5EF4-FFF2-40B4-BE49-F238E27FC236}">
                <a16:creationId xmlns:a16="http://schemas.microsoft.com/office/drawing/2014/main" id="{F4C41F5A-90D9-544E-49C3-B5ECFE4567BD}"/>
              </a:ext>
            </a:extLst>
          </p:cNvPr>
          <p:cNvPicPr>
            <a:picLocks noChangeAspect="1"/>
          </p:cNvPicPr>
          <p:nvPr/>
        </p:nvPicPr>
        <p:blipFill>
          <a:blip r:embed="rId2"/>
          <a:srcRect l="25332" r="25059" b="-2"/>
          <a:stretch>
            <a:fillRect/>
          </a:stretch>
        </p:blipFill>
        <p:spPr>
          <a:xfrm>
            <a:off x="6522720" y="10"/>
            <a:ext cx="5669280" cy="6857990"/>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6AF302-737A-95A7-F63B-74D0B82782D1}"/>
              </a:ext>
            </a:extLst>
          </p:cNvPr>
          <p:cNvSpPr>
            <a:spLocks noGrp="1"/>
          </p:cNvSpPr>
          <p:nvPr>
            <p:ph type="title"/>
          </p:nvPr>
        </p:nvSpPr>
        <p:spPr>
          <a:xfrm>
            <a:off x="3840417" y="634668"/>
            <a:ext cx="10077557" cy="1325563"/>
          </a:xfrm>
        </p:spPr>
        <p:txBody>
          <a:bodyPr>
            <a:normAutofit/>
          </a:bodyPr>
          <a:lstStyle/>
          <a:p>
            <a:r>
              <a:rPr lang="en-US" sz="4000" dirty="0"/>
              <a:t> Introduction</a:t>
            </a:r>
          </a:p>
        </p:txBody>
      </p:sp>
      <p:sp>
        <p:nvSpPr>
          <p:cNvPr id="3" name="Content Placeholder 2">
            <a:extLst>
              <a:ext uri="{FF2B5EF4-FFF2-40B4-BE49-F238E27FC236}">
                <a16:creationId xmlns:a16="http://schemas.microsoft.com/office/drawing/2014/main" id="{F7AE67FE-72B5-B268-226F-A944CC94DFD1}"/>
              </a:ext>
            </a:extLst>
          </p:cNvPr>
          <p:cNvSpPr>
            <a:spLocks noGrp="1"/>
          </p:cNvSpPr>
          <p:nvPr>
            <p:ph idx="1"/>
          </p:nvPr>
        </p:nvSpPr>
        <p:spPr>
          <a:xfrm>
            <a:off x="429464" y="1960231"/>
            <a:ext cx="10077557" cy="3549045"/>
          </a:xfrm>
        </p:spPr>
        <p:txBody>
          <a:bodyPr>
            <a:noAutofit/>
          </a:bodyPr>
          <a:lstStyle/>
          <a:p>
            <a:endParaRPr lang="en-US"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My  presentation would be about a boy called Isaac  who is attending a children center in London .</a:t>
            </a:r>
          </a:p>
          <a:p>
            <a:pPr marL="457200" indent="-457200">
              <a:buFont typeface="Arial" panose="020B0604020202020204" pitchFamily="34" charset="0"/>
              <a:buChar char="•"/>
            </a:pPr>
            <a:r>
              <a:rPr lang="en-US" sz="2400" dirty="0">
                <a:latin typeface="Arial" panose="020B0604020202020204" pitchFamily="34" charset="0"/>
                <a:cs typeface="Arial" panose="020B0604020202020204" pitchFamily="34" charset="0"/>
              </a:rPr>
              <a:t>Issac is four year old and gets distressed when separated  from his mum,  he hardly talks to other children or joins with other children  and he has language delayed skills., also he has resent moved to London, mother has post-natal depression. For this presentation I would be using Bowlby's  attachment Theory to analyze why a four  year boy is distressed when separated from his mum, and has delayed language</a:t>
            </a:r>
          </a:p>
          <a:p>
            <a:r>
              <a:rPr lang="en-US" sz="2400" dirty="0">
                <a:latin typeface="Arial" panose="020B0604020202020204" pitchFamily="34" charset="0"/>
                <a:cs typeface="Arial" panose="020B0604020202020204" pitchFamily="34" charset="0"/>
              </a:rPr>
              <a:t> ,, Also would  also discuss nature and nurturant also  multi -agency </a:t>
            </a:r>
          </a:p>
          <a:p>
            <a:endParaRPr lang="en-US" sz="2400" dirty="0">
              <a:latin typeface="Arial" panose="020B0604020202020204" pitchFamily="34" charset="0"/>
              <a:cs typeface="Arial" panose="020B0604020202020204" pitchFamily="34" charset="0"/>
            </a:endParaRPr>
          </a:p>
          <a:p>
            <a:endParaRPr lang="en-US"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e</a:t>
            </a:r>
          </a:p>
          <a:p>
            <a:endParaRPr lang="en-US" sz="2400" dirty="0">
              <a:latin typeface="Arial" panose="020B0604020202020204" pitchFamily="34" charset="0"/>
              <a:cs typeface="Arial" panose="020B0604020202020204" pitchFamily="34" charset="0"/>
            </a:endParaRPr>
          </a:p>
          <a:p>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89266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C21EBD-9BBC-7DFE-6749-3DC76535BB04}"/>
              </a:ext>
            </a:extLst>
          </p:cNvPr>
          <p:cNvSpPr>
            <a:spLocks noGrp="1"/>
          </p:cNvSpPr>
          <p:nvPr>
            <p:ph type="title"/>
          </p:nvPr>
        </p:nvSpPr>
        <p:spPr>
          <a:xfrm>
            <a:off x="357273" y="842211"/>
            <a:ext cx="10077557" cy="1325563"/>
          </a:xfrm>
        </p:spPr>
        <p:txBody>
          <a:bodyPr>
            <a:normAutofit/>
          </a:bodyPr>
          <a:lstStyle/>
          <a:p>
            <a:r>
              <a:rPr lang="en-US" sz="2400" b="1" dirty="0" err="1">
                <a:latin typeface="Arial" panose="020B0604020202020204" pitchFamily="34" charset="0"/>
                <a:cs typeface="Arial" panose="020B0604020202020204" pitchFamily="34" charset="0"/>
              </a:rPr>
              <a:t>Bowlby:s</a:t>
            </a:r>
            <a:r>
              <a:rPr lang="en-US" sz="2400" b="1" dirty="0">
                <a:latin typeface="Arial" panose="020B0604020202020204" pitchFamily="34" charset="0"/>
                <a:cs typeface="Arial" panose="020B0604020202020204" pitchFamily="34" charset="0"/>
              </a:rPr>
              <a:t>  </a:t>
            </a:r>
            <a:r>
              <a:rPr lang="en-US" sz="2400" b="1" dirty="0" err="1">
                <a:latin typeface="Arial" panose="020B0604020202020204" pitchFamily="34" charset="0"/>
                <a:cs typeface="Arial" panose="020B0604020202020204" pitchFamily="34" charset="0"/>
              </a:rPr>
              <a:t>Attacment</a:t>
            </a:r>
            <a:r>
              <a:rPr lang="en-US" sz="2400" b="1" dirty="0">
                <a:latin typeface="Arial" panose="020B0604020202020204" pitchFamily="34" charset="0"/>
                <a:cs typeface="Arial" panose="020B0604020202020204" pitchFamily="34" charset="0"/>
              </a:rPr>
              <a:t>  Theory</a:t>
            </a:r>
          </a:p>
        </p:txBody>
      </p:sp>
      <p:sp>
        <p:nvSpPr>
          <p:cNvPr id="3" name="Content Placeholder 2">
            <a:extLst>
              <a:ext uri="{FF2B5EF4-FFF2-40B4-BE49-F238E27FC236}">
                <a16:creationId xmlns:a16="http://schemas.microsoft.com/office/drawing/2014/main" id="{4A852964-C5C9-2426-EBFA-9BCDC2859129}"/>
              </a:ext>
            </a:extLst>
          </p:cNvPr>
          <p:cNvSpPr>
            <a:spLocks noGrp="1"/>
          </p:cNvSpPr>
          <p:nvPr>
            <p:ph idx="1"/>
          </p:nvPr>
        </p:nvSpPr>
        <p:spPr>
          <a:xfrm>
            <a:off x="357273" y="2466744"/>
            <a:ext cx="10077557" cy="3549045"/>
          </a:xfrm>
        </p:spPr>
        <p:txBody>
          <a:bodyPr>
            <a:noAutofit/>
          </a:bodyPr>
          <a:lstStyle/>
          <a:p>
            <a:endParaRPr lang="en-US" sz="19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US" sz="1900" dirty="0">
                <a:latin typeface="Arial" panose="020B0604020202020204" pitchFamily="34" charset="0"/>
                <a:cs typeface="Arial" panose="020B0604020202020204" pitchFamily="34" charset="0"/>
              </a:rPr>
              <a:t>John Bowlby is best known has the originator of attachment theory.</a:t>
            </a:r>
          </a:p>
          <a:p>
            <a:pPr marL="342900" indent="-342900">
              <a:buFont typeface="Arial" panose="020B0604020202020204" pitchFamily="34" charset="0"/>
              <a:buChar char="•"/>
            </a:pPr>
            <a:endParaRPr lang="en-US" sz="19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US" sz="1900" dirty="0">
                <a:latin typeface="Arial" panose="020B0604020202020204" pitchFamily="34" charset="0"/>
                <a:cs typeface="Arial" panose="020B0604020202020204" pitchFamily="34" charset="0"/>
              </a:rPr>
              <a:t> His theory  says that infant are biologically driven to form a close bond with a primary care giver, because that bonds   supports survival , security and later emotional  development.</a:t>
            </a:r>
          </a:p>
          <a:p>
            <a:pPr marL="342900" indent="-342900">
              <a:buFont typeface="Arial" panose="020B0604020202020204" pitchFamily="34" charset="0"/>
              <a:buChar char="•"/>
            </a:pPr>
            <a:endParaRPr lang="en-US" sz="19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US" sz="1900" dirty="0">
                <a:latin typeface="Arial" panose="020B0604020202020204" pitchFamily="34" charset="0"/>
                <a:cs typeface="Arial" panose="020B0604020202020204" pitchFamily="34" charset="0"/>
              </a:rPr>
              <a:t>Poor or inconsistent early care can contribute to later emotional or behavioral difficulties.</a:t>
            </a:r>
          </a:p>
          <a:p>
            <a:pPr marL="342900" indent="-342900">
              <a:buFont typeface="Arial" panose="020B0604020202020204" pitchFamily="34" charset="0"/>
              <a:buChar char="•"/>
            </a:pPr>
            <a:endParaRPr lang="en-US" sz="1900" dirty="0">
              <a:latin typeface="Arial" panose="020B0604020202020204" pitchFamily="34" charset="0"/>
              <a:cs typeface="Arial" panose="020B0604020202020204" pitchFamily="34" charset="0"/>
            </a:endParaRPr>
          </a:p>
          <a:p>
            <a:r>
              <a:rPr lang="en-US" sz="1900" dirty="0">
                <a:latin typeface="Arial" panose="020B0604020202020204" pitchFamily="34" charset="0"/>
                <a:cs typeface="Arial" panose="020B0604020202020204" pitchFamily="34" charset="0"/>
              </a:rPr>
              <a:t>( Bowlby, 1969).</a:t>
            </a:r>
          </a:p>
          <a:p>
            <a:pPr marL="342900" indent="-342900">
              <a:buFont typeface="Arial" panose="020B0604020202020204" pitchFamily="34" charset="0"/>
              <a:buChar char="•"/>
            </a:pPr>
            <a:endParaRPr lang="en-US" sz="1900" dirty="0">
              <a:latin typeface="Arial" panose="020B0604020202020204" pitchFamily="34" charset="0"/>
              <a:cs typeface="Arial" panose="020B0604020202020204" pitchFamily="34" charset="0"/>
            </a:endParaRPr>
          </a:p>
          <a:p>
            <a:r>
              <a:rPr lang="en-US" sz="19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4467085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89AB45-3104-51AD-3480-D46645FC26B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AC20DB2-03AD-33E9-3ADC-4D7410127BD3}"/>
              </a:ext>
            </a:extLst>
          </p:cNvPr>
          <p:cNvSpPr>
            <a:spLocks noGrp="1"/>
          </p:cNvSpPr>
          <p:nvPr>
            <p:ph type="title"/>
          </p:nvPr>
        </p:nvSpPr>
        <p:spPr/>
        <p:txBody>
          <a:bodyPr/>
          <a:lstStyle/>
          <a:p>
            <a:r>
              <a:rPr lang="en-US" dirty="0"/>
              <a:t>Appling Bowlby's Theory to Isaac</a:t>
            </a:r>
          </a:p>
        </p:txBody>
      </p:sp>
      <p:sp>
        <p:nvSpPr>
          <p:cNvPr id="3" name="Content Placeholder 2">
            <a:extLst>
              <a:ext uri="{FF2B5EF4-FFF2-40B4-BE49-F238E27FC236}">
                <a16:creationId xmlns:a16="http://schemas.microsoft.com/office/drawing/2014/main" id="{6D0D4EDD-8485-F86A-4709-0D55A29D5D18}"/>
              </a:ext>
            </a:extLst>
          </p:cNvPr>
          <p:cNvSpPr>
            <a:spLocks noGrp="1"/>
          </p:cNvSpPr>
          <p:nvPr>
            <p:ph idx="1"/>
          </p:nvPr>
        </p:nvSpPr>
        <p:spPr/>
        <p:txBody>
          <a:bodyPr>
            <a:normAutofit fontScale="70000" lnSpcReduction="20000"/>
          </a:bodyPr>
          <a:lstStyle/>
          <a:p>
            <a:pPr marL="342900" indent="-342900">
              <a:buFont typeface="Arial" panose="020B0604020202020204" pitchFamily="34" charset="0"/>
              <a:buChar char="•"/>
            </a:pPr>
            <a:r>
              <a:rPr lang="en-US" sz="3600" dirty="0">
                <a:latin typeface="Arial" panose="020B0604020202020204" pitchFamily="34" charset="0"/>
                <a:cs typeface="Arial" panose="020B0604020202020204" pitchFamily="34" charset="0"/>
              </a:rPr>
              <a:t>Isaac is withdrawn and clingy , this shows insecure attachment.</a:t>
            </a:r>
          </a:p>
          <a:p>
            <a:pPr marL="342900" indent="-342900">
              <a:buFont typeface="Arial" panose="020B0604020202020204" pitchFamily="34" charset="0"/>
              <a:buChar char="•"/>
            </a:pPr>
            <a:r>
              <a:rPr lang="en-US" sz="3600" dirty="0">
                <a:latin typeface="Arial" panose="020B0604020202020204" pitchFamily="34" charset="0"/>
                <a:cs typeface="Arial" panose="020B0604020202020204" pitchFamily="34" charset="0"/>
              </a:rPr>
              <a:t>These behaviors shows he is not feel emotionally secure.</a:t>
            </a:r>
          </a:p>
          <a:p>
            <a:pPr marL="342900" indent="-342900">
              <a:buFont typeface="Arial" panose="020B0604020202020204" pitchFamily="34" charset="0"/>
              <a:buChar char="•"/>
            </a:pPr>
            <a:r>
              <a:rPr lang="en-US" sz="3600" dirty="0">
                <a:latin typeface="Arial" panose="020B0604020202020204" pitchFamily="34" charset="0"/>
                <a:cs typeface="Arial" panose="020B0604020202020204" pitchFamily="34" charset="0"/>
              </a:rPr>
              <a:t>His mother postnatal depression , which may affect how she response to his emotional needs.</a:t>
            </a:r>
          </a:p>
          <a:p>
            <a:pPr marL="342900" indent="-342900">
              <a:buFont typeface="Arial" panose="020B0604020202020204" pitchFamily="34" charset="0"/>
              <a:buChar char="•"/>
            </a:pPr>
            <a:r>
              <a:rPr lang="en-US" sz="3600" dirty="0">
                <a:latin typeface="Arial" panose="020B0604020202020204" pitchFamily="34" charset="0"/>
                <a:cs typeface="Arial" panose="020B0604020202020204" pitchFamily="34" charset="0"/>
              </a:rPr>
              <a:t>When a care giver is emotionally unavaible or less responsive the child may struggle to form a secure attachment.</a:t>
            </a:r>
          </a:p>
          <a:p>
            <a:r>
              <a:rPr lang="en-US" sz="3600" dirty="0">
                <a:latin typeface="Arial" panose="020B0604020202020204" pitchFamily="34" charset="0"/>
                <a:cs typeface="Arial" panose="020B0604020202020204" pitchFamily="34" charset="0"/>
              </a:rPr>
              <a:t>( Bowlby, 1969;Nice,2023}</a:t>
            </a:r>
          </a:p>
          <a:p>
            <a:pPr marL="342900" indent="-342900">
              <a:buFont typeface="Arial" panose="020B0604020202020204" pitchFamily="34" charset="0"/>
              <a:buChar char="•"/>
            </a:pPr>
            <a:endParaRPr lang="en-US" sz="36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US" sz="3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986288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398879-5800-992B-86CD-B276267265D2}"/>
              </a:ext>
            </a:extLst>
          </p:cNvPr>
          <p:cNvSpPr>
            <a:spLocks noGrp="1"/>
          </p:cNvSpPr>
          <p:nvPr>
            <p:ph type="title"/>
          </p:nvPr>
        </p:nvSpPr>
        <p:spPr/>
        <p:txBody>
          <a:bodyPr/>
          <a:lstStyle/>
          <a:p>
            <a:r>
              <a:rPr lang="en-US" b="1" i="0" dirty="0">
                <a:latin typeface="Arial" panose="020B0604020202020204" pitchFamily="34" charset="0"/>
                <a:cs typeface="Arial" panose="020B0604020202020204" pitchFamily="34" charset="0"/>
              </a:rPr>
              <a:t>How  Isaac development is affected.</a:t>
            </a:r>
            <a:br>
              <a:rPr lang="en-US" b="1" i="0" dirty="0">
                <a:latin typeface="Arial" panose="020B0604020202020204" pitchFamily="34" charset="0"/>
                <a:cs typeface="Arial" panose="020B0604020202020204" pitchFamily="34" charset="0"/>
              </a:rPr>
            </a:br>
            <a:endParaRPr lang="en-US" b="1" i="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A2215CC-2D02-5827-B21B-9E0B70ED6AFD}"/>
              </a:ext>
            </a:extLst>
          </p:cNvPr>
          <p:cNvSpPr>
            <a:spLocks noGrp="1"/>
          </p:cNvSpPr>
          <p:nvPr>
            <p:ph idx="1"/>
          </p:nvPr>
        </p:nvSpPr>
        <p:spPr>
          <a:xfrm>
            <a:off x="525717" y="2305319"/>
            <a:ext cx="10077557" cy="3549045"/>
          </a:xfrm>
        </p:spPr>
        <p:txBody>
          <a:bodyPr>
            <a:noAutofit/>
          </a:bodyPr>
          <a:lstStyle/>
          <a:p>
            <a:pPr marL="342900" indent="-342900">
              <a:buFont typeface="Arial" panose="020B0604020202020204" pitchFamily="34" charset="0"/>
              <a:buChar char="•"/>
            </a:pPr>
            <a:r>
              <a:rPr lang="en-US" sz="1900" dirty="0">
                <a:latin typeface="Arial" panose="020B0604020202020204" pitchFamily="34" charset="0"/>
                <a:cs typeface="Arial" panose="020B0604020202020204" pitchFamily="34" charset="0"/>
              </a:rPr>
              <a:t>Isaac early expiries  may have affected different areas of his development, socially, Emotionally, Language and Behaviorally.</a:t>
            </a:r>
          </a:p>
          <a:p>
            <a:pPr marL="342900" indent="-342900">
              <a:buFont typeface="Arial" panose="020B0604020202020204" pitchFamily="34" charset="0"/>
              <a:buChar char="•"/>
            </a:pPr>
            <a:endParaRPr lang="en-US" sz="19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US" sz="1900" dirty="0" err="1">
                <a:latin typeface="Arial" panose="020B0604020202020204" pitchFamily="34" charset="0"/>
                <a:cs typeface="Arial" panose="020B0604020202020204" pitchFamily="34" charset="0"/>
              </a:rPr>
              <a:t>Isaacs;S</a:t>
            </a:r>
            <a:r>
              <a:rPr lang="en-US" sz="1900" dirty="0">
                <a:latin typeface="Arial" panose="020B0604020202020204" pitchFamily="34" charset="0"/>
                <a:cs typeface="Arial" panose="020B0604020202020204" pitchFamily="34" charset="0"/>
              </a:rPr>
              <a:t>  development is affected because his withdrawn and clingy behavior  suggest he may not feel emotionally  secure . In Bowlby's terms , this indicate insecure attachments, which may reduce his confidence  to explore , play, and learn independently. ( Bowlby, 1969; NSPCC Learning 2021)</a:t>
            </a:r>
          </a:p>
          <a:p>
            <a:pPr marL="342900" indent="-342900">
              <a:buFont typeface="Arial" panose="020B0604020202020204" pitchFamily="34" charset="0"/>
              <a:buChar char="•"/>
            </a:pPr>
            <a:endParaRPr lang="en-US" sz="19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US" sz="1900" dirty="0">
                <a:latin typeface="Arial" panose="020B0604020202020204" pitchFamily="34" charset="0"/>
                <a:cs typeface="Arial" panose="020B0604020202020204" pitchFamily="34" charset="0"/>
              </a:rPr>
              <a:t>The mothers; postnatal depression may also affect the quality of care she provides.</a:t>
            </a:r>
          </a:p>
          <a:p>
            <a:pPr marL="342900" indent="-342900">
              <a:buFont typeface="Arial" panose="020B0604020202020204" pitchFamily="34" charset="0"/>
              <a:buChar char="•"/>
            </a:pPr>
            <a:endParaRPr lang="en-US" sz="19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US" sz="1900" dirty="0">
                <a:latin typeface="Arial" panose="020B0604020202020204" pitchFamily="34" charset="0"/>
                <a:cs typeface="Arial" panose="020B0604020202020204" pitchFamily="34" charset="0"/>
              </a:rPr>
              <a:t>Insecure  attachment has ben associated  with anxiety and  other problems in childhood ( Brumaire and Kerns,2010; Bowlby,1969)</a:t>
            </a:r>
          </a:p>
          <a:p>
            <a:pPr marL="342900" indent="-342900">
              <a:buFont typeface="Arial" panose="020B0604020202020204" pitchFamily="34" charset="0"/>
              <a:buChar char="•"/>
            </a:pPr>
            <a:endParaRPr lang="en-US" sz="1900" dirty="0">
              <a:latin typeface="Arial" panose="020B0604020202020204" pitchFamily="34" charset="0"/>
              <a:cs typeface="Arial" panose="020B0604020202020204" pitchFamily="34" charset="0"/>
            </a:endParaRPr>
          </a:p>
          <a:p>
            <a:pPr marL="571500" indent="-571500">
              <a:buFont typeface="Arial" panose="020B0604020202020204" pitchFamily="34" charset="0"/>
              <a:buChar char="•"/>
            </a:pPr>
            <a:endParaRPr lang="en-US" sz="19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US" sz="19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936331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0926A3-D6BD-A2FF-CB76-097B7D6440D8}"/>
              </a:ext>
            </a:extLst>
          </p:cNvPr>
          <p:cNvSpPr>
            <a:spLocks noGrp="1"/>
          </p:cNvSpPr>
          <p:nvPr>
            <p:ph type="title"/>
          </p:nvPr>
        </p:nvSpPr>
        <p:spPr/>
        <p:txBody>
          <a:bodyPr/>
          <a:lstStyle/>
          <a:p>
            <a:r>
              <a:rPr lang="en-US" b="1" i="0" dirty="0">
                <a:latin typeface="Arial" panose="020B0604020202020204" pitchFamily="34" charset="0"/>
                <a:cs typeface="Arial" panose="020B0604020202020204" pitchFamily="34" charset="0"/>
              </a:rPr>
              <a:t>Nature  and  Nurture</a:t>
            </a:r>
          </a:p>
        </p:txBody>
      </p:sp>
      <p:sp>
        <p:nvSpPr>
          <p:cNvPr id="3" name="Content Placeholder 2">
            <a:extLst>
              <a:ext uri="{FF2B5EF4-FFF2-40B4-BE49-F238E27FC236}">
                <a16:creationId xmlns:a16="http://schemas.microsoft.com/office/drawing/2014/main" id="{F76832D5-1FA6-83E7-AD43-5F6940ECA858}"/>
              </a:ext>
            </a:extLst>
          </p:cNvPr>
          <p:cNvSpPr>
            <a:spLocks noGrp="1"/>
          </p:cNvSpPr>
          <p:nvPr>
            <p:ph idx="1"/>
          </p:nvPr>
        </p:nvSpPr>
        <p:spPr/>
        <p:txBody>
          <a:bodyPr>
            <a:normAutofit fontScale="62500" lnSpcReduction="20000"/>
          </a:bodyPr>
          <a:lstStyle/>
          <a:p>
            <a:pPr marL="342900" indent="-342900">
              <a:buFont typeface="Arial" panose="020B0604020202020204" pitchFamily="34" charset="0"/>
              <a:buChar char="•"/>
            </a:pPr>
            <a:r>
              <a:rPr lang="en-US" sz="3600" dirty="0">
                <a:latin typeface="Arial" panose="020B0604020202020204" pitchFamily="34" charset="0"/>
                <a:cs typeface="Arial" panose="020B0604020202020204" pitchFamily="34" charset="0"/>
              </a:rPr>
              <a:t>Bowlby's  theory shows infant have a drive to form attachments , but with the help of the caregiver behavior and early relational experiences (Bowlby 1958, ; McLeod, 2025)</a:t>
            </a:r>
          </a:p>
          <a:p>
            <a:pPr marL="342900" indent="-342900">
              <a:buFont typeface="Arial" panose="020B0604020202020204" pitchFamily="34" charset="0"/>
              <a:buChar char="•"/>
            </a:pPr>
            <a:r>
              <a:rPr lang="en-US" sz="3600" dirty="0">
                <a:latin typeface="Arial" panose="020B0604020202020204" pitchFamily="34" charset="0"/>
                <a:cs typeface="Arial" panose="020B0604020202020204" pitchFamily="34" charset="0"/>
              </a:rPr>
              <a:t>Nature is when a child is given birth with temperament and genetics</a:t>
            </a:r>
          </a:p>
          <a:p>
            <a:pPr marL="342900" indent="-342900">
              <a:buFont typeface="Arial" panose="020B0604020202020204" pitchFamily="34" charset="0"/>
              <a:buChar char="•"/>
            </a:pPr>
            <a:r>
              <a:rPr lang="en-US" sz="3600" dirty="0">
                <a:latin typeface="Arial" panose="020B0604020202020204" pitchFamily="34" charset="0"/>
                <a:cs typeface="Arial" panose="020B0604020202020204" pitchFamily="34" charset="0"/>
              </a:rPr>
              <a:t>.Nurture  is  family relationships, parenting , childcare and environment.</a:t>
            </a:r>
          </a:p>
          <a:p>
            <a:pPr marL="342900" indent="-342900">
              <a:buFont typeface="Arial" panose="020B0604020202020204" pitchFamily="34" charset="0"/>
              <a:buChar char="•"/>
            </a:pPr>
            <a:r>
              <a:rPr lang="en-US" sz="3600" dirty="0">
                <a:latin typeface="Arial" panose="020B0604020202020204" pitchFamily="34" charset="0"/>
                <a:cs typeface="Arial" panose="020B0604020202020204" pitchFamily="34" charset="0"/>
              </a:rPr>
              <a:t>I  believe that Issac environment had the biggest influence , he has experienced  stressful  changes during stage of development.</a:t>
            </a:r>
          </a:p>
          <a:p>
            <a:r>
              <a:rPr lang="en-US" sz="3600" dirty="0">
                <a:latin typeface="Arial" panose="020B0604020202020204" pitchFamily="34" charset="0"/>
                <a:cs typeface="Arial" panose="020B0604020202020204" pitchFamily="34" charset="0"/>
              </a:rPr>
              <a:t>( Bee and Boyd, 2020; Berk , 2023 )</a:t>
            </a:r>
          </a:p>
          <a:p>
            <a:pPr marL="342900" indent="-342900">
              <a:buFont typeface="Arial" panose="020B0604020202020204" pitchFamily="34" charset="0"/>
              <a:buChar char="•"/>
            </a:pPr>
            <a:endParaRPr lang="en-US" sz="36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US" sz="36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US" sz="36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US" sz="3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116772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43C8CD-3609-9D3F-BE65-7A9813BDB4C1}"/>
              </a:ext>
            </a:extLst>
          </p:cNvPr>
          <p:cNvSpPr>
            <a:spLocks noGrp="1"/>
          </p:cNvSpPr>
          <p:nvPr>
            <p:ph type="title"/>
          </p:nvPr>
        </p:nvSpPr>
        <p:spPr/>
        <p:txBody>
          <a:bodyPr/>
          <a:lstStyle/>
          <a:p>
            <a:r>
              <a:rPr lang="en-US" i="0" dirty="0">
                <a:latin typeface="Arial" panose="020B0604020202020204" pitchFamily="34" charset="0"/>
                <a:cs typeface="Arial" panose="020B0604020202020204" pitchFamily="34" charset="0"/>
              </a:rPr>
              <a:t>Multi- agency &amp; Family support for  Isaac</a:t>
            </a:r>
          </a:p>
        </p:txBody>
      </p:sp>
      <p:sp>
        <p:nvSpPr>
          <p:cNvPr id="3" name="Content Placeholder 2">
            <a:extLst>
              <a:ext uri="{FF2B5EF4-FFF2-40B4-BE49-F238E27FC236}">
                <a16:creationId xmlns:a16="http://schemas.microsoft.com/office/drawing/2014/main" id="{F441BBB0-C3DE-1F14-6504-9F6FE3057DD5}"/>
              </a:ext>
            </a:extLst>
          </p:cNvPr>
          <p:cNvSpPr>
            <a:spLocks noGrp="1"/>
          </p:cNvSpPr>
          <p:nvPr>
            <p:ph idx="1"/>
          </p:nvPr>
        </p:nvSpPr>
        <p:spPr/>
        <p:txBody>
          <a:bodyPr>
            <a:normAutofit fontScale="92500" lnSpcReduction="10000"/>
          </a:bodyPr>
          <a:lstStyle/>
          <a:p>
            <a:pPr marL="342900" indent="-342900">
              <a:buFont typeface="Arial" panose="020B0604020202020204" pitchFamily="34" charset="0"/>
              <a:buChar char="•"/>
            </a:pPr>
            <a:r>
              <a:rPr lang="en-US" sz="2800" dirty="0">
                <a:latin typeface="Arial" panose="020B0604020202020204" pitchFamily="34" charset="0"/>
                <a:cs typeface="Arial" panose="020B0604020202020204" pitchFamily="34" charset="0"/>
              </a:rPr>
              <a:t>Organizing a predictable daily  routine</a:t>
            </a:r>
          </a:p>
          <a:p>
            <a:pPr marL="342900" indent="-342900">
              <a:buFont typeface="Arial" panose="020B0604020202020204" pitchFamily="34" charset="0"/>
              <a:buChar char="•"/>
            </a:pPr>
            <a:r>
              <a:rPr lang="en-US" sz="2800" dirty="0">
                <a:latin typeface="Arial" panose="020B0604020202020204" pitchFamily="34" charset="0"/>
                <a:cs typeface="Arial" panose="020B0604020202020204" pitchFamily="34" charset="0"/>
              </a:rPr>
              <a:t>Building  his confidence through  play activities’</a:t>
            </a:r>
          </a:p>
          <a:p>
            <a:pPr marL="342900" indent="-342900">
              <a:buFont typeface="Arial" panose="020B0604020202020204" pitchFamily="34" charset="0"/>
              <a:buChar char="•"/>
            </a:pPr>
            <a:r>
              <a:rPr lang="en-US" sz="2800" dirty="0">
                <a:latin typeface="Arial" panose="020B0604020202020204" pitchFamily="34" charset="0"/>
                <a:cs typeface="Arial" panose="020B0604020202020204" pitchFamily="34" charset="0"/>
              </a:rPr>
              <a:t>Speech and language  should be referred </a:t>
            </a:r>
          </a:p>
          <a:p>
            <a:pPr marL="342900" indent="-342900">
              <a:buFont typeface="Arial" panose="020B0604020202020204" pitchFamily="34" charset="0"/>
              <a:buChar char="•"/>
            </a:pPr>
            <a:r>
              <a:rPr lang="en-US" sz="2800" dirty="0">
                <a:latin typeface="Arial" panose="020B0604020202020204" pitchFamily="34" charset="0"/>
                <a:cs typeface="Arial" panose="020B0604020202020204" pitchFamily="34" charset="0"/>
              </a:rPr>
              <a:t>Working with health visitors and other professional to provide consistent support</a:t>
            </a:r>
          </a:p>
          <a:p>
            <a:r>
              <a:rPr lang="en-US" sz="2800" dirty="0">
                <a:latin typeface="Arial" panose="020B0604020202020204" pitchFamily="34" charset="0"/>
                <a:cs typeface="Arial" panose="020B0604020202020204" pitchFamily="34" charset="0"/>
              </a:rPr>
              <a:t>(Department for education , 2024; Nice,2023)</a:t>
            </a:r>
          </a:p>
          <a:p>
            <a:r>
              <a:rPr lang="en-US" sz="2800" dirty="0">
                <a:latin typeface="Arial" panose="020B0604020202020204" pitchFamily="34" charset="0"/>
                <a:cs typeface="Arial" panose="020B0604020202020204" pitchFamily="34" charset="0"/>
              </a:rPr>
              <a:t>Refer mum to Mental Health services.</a:t>
            </a:r>
          </a:p>
          <a:p>
            <a:endParaRPr lang="en-US"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623521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1500BE-EF29-8A15-9AFA-37A772B62469}"/>
              </a:ext>
            </a:extLst>
          </p:cNvPr>
          <p:cNvSpPr>
            <a:spLocks noGrp="1"/>
          </p:cNvSpPr>
          <p:nvPr>
            <p:ph type="title"/>
          </p:nvPr>
        </p:nvSpPr>
        <p:spPr/>
        <p:txBody>
          <a:bodyPr>
            <a:normAutofit/>
          </a:bodyPr>
          <a:lstStyle/>
          <a:p>
            <a:r>
              <a:rPr lang="en-US" b="1" i="0" dirty="0">
                <a:latin typeface="Arial" panose="020B0604020202020204" pitchFamily="34" charset="0"/>
                <a:cs typeface="Arial" panose="020B0604020202020204" pitchFamily="34" charset="0"/>
              </a:rPr>
              <a:t>Evaluation </a:t>
            </a:r>
            <a:br>
              <a:rPr lang="en-US" b="1" i="0" dirty="0">
                <a:latin typeface="Arial" panose="020B0604020202020204" pitchFamily="34" charset="0"/>
                <a:cs typeface="Arial" panose="020B0604020202020204" pitchFamily="34" charset="0"/>
              </a:rPr>
            </a:br>
            <a:endParaRPr lang="en-US" b="1" i="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DD44D7B-B109-F98E-9AE7-4839F9978FB9}"/>
              </a:ext>
            </a:extLst>
          </p:cNvPr>
          <p:cNvSpPr>
            <a:spLocks noGrp="1"/>
          </p:cNvSpPr>
          <p:nvPr>
            <p:ph idx="1"/>
          </p:nvPr>
        </p:nvSpPr>
        <p:spPr/>
        <p:txBody>
          <a:bodyPr>
            <a:normAutofit fontScale="55000" lnSpcReduction="20000"/>
          </a:bodyPr>
          <a:lstStyle/>
          <a:p>
            <a:pPr marL="571500" indent="-571500">
              <a:buFont typeface="Arial" panose="020B0604020202020204" pitchFamily="34" charset="0"/>
              <a:buChar char="•"/>
            </a:pPr>
            <a:r>
              <a:rPr lang="en-US" sz="3800" dirty="0">
                <a:latin typeface="Arial" panose="020B0604020202020204" pitchFamily="34" charset="0"/>
                <a:cs typeface="Arial" panose="020B0604020202020204" pitchFamily="34" charset="0"/>
              </a:rPr>
              <a:t>Bowlby's attachment  theory is valuable , it explains how early giver bonds can shape a child's emotional development and later relationships , which made it possible to understand Isaac's behavior.( simply psychology).</a:t>
            </a:r>
          </a:p>
          <a:p>
            <a:pPr marL="571500" indent="-571500">
              <a:buFont typeface="Arial" panose="020B0604020202020204" pitchFamily="34" charset="0"/>
              <a:buChar char="•"/>
            </a:pPr>
            <a:endParaRPr lang="en-US" sz="3800" dirty="0">
              <a:latin typeface="Arial" panose="020B0604020202020204" pitchFamily="34" charset="0"/>
              <a:cs typeface="Arial" panose="020B0604020202020204" pitchFamily="34" charset="0"/>
            </a:endParaRPr>
          </a:p>
          <a:p>
            <a:pPr marL="571500" indent="-571500">
              <a:buFont typeface="Arial" panose="020B0604020202020204" pitchFamily="34" charset="0"/>
              <a:buChar char="•"/>
            </a:pPr>
            <a:r>
              <a:rPr lang="en-US" sz="3800" dirty="0">
                <a:latin typeface="Arial" panose="020B0604020202020204" pitchFamily="34" charset="0"/>
                <a:cs typeface="Arial" panose="020B0604020202020204" pitchFamily="34" charset="0"/>
              </a:rPr>
              <a:t>Bowlby's  has helped the early year practice to see how important  secure attachment.</a:t>
            </a:r>
          </a:p>
          <a:p>
            <a:pPr marL="571500" indent="-571500">
              <a:buFont typeface="Arial" panose="020B0604020202020204" pitchFamily="34" charset="0"/>
              <a:buChar char="•"/>
            </a:pPr>
            <a:r>
              <a:rPr lang="en-US" sz="3800" dirty="0">
                <a:latin typeface="Arial" panose="020B0604020202020204" pitchFamily="34" charset="0"/>
                <a:cs typeface="Arial" panose="020B0604020202020204" pitchFamily="34" charset="0"/>
              </a:rPr>
              <a:t>The theory still remains  very influenced when combine other  developmental  perspectives.</a:t>
            </a:r>
          </a:p>
          <a:p>
            <a:r>
              <a:rPr lang="en-US" sz="3800" dirty="0">
                <a:latin typeface="Arial" panose="020B0604020202020204" pitchFamily="34" charset="0"/>
                <a:cs typeface="Arial" panose="020B0604020202020204" pitchFamily="34" charset="0"/>
              </a:rPr>
              <a:t>         (  Rutter, 1981; Berk ,2023 )</a:t>
            </a:r>
          </a:p>
          <a:p>
            <a:pPr marL="571500" indent="-571500">
              <a:buFont typeface="Arial" panose="020B0604020202020204" pitchFamily="34" charset="0"/>
              <a:buChar char="•"/>
            </a:pPr>
            <a:endParaRPr lang="en-US" sz="3600" dirty="0">
              <a:latin typeface="Arial" panose="020B0604020202020204" pitchFamily="34" charset="0"/>
              <a:cs typeface="Arial" panose="020B0604020202020204" pitchFamily="34" charset="0"/>
            </a:endParaRPr>
          </a:p>
          <a:p>
            <a:pPr marL="571500" indent="-571500">
              <a:buFont typeface="Arial" panose="020B0604020202020204" pitchFamily="34" charset="0"/>
              <a:buChar char="•"/>
            </a:pPr>
            <a:endParaRPr lang="en-US" sz="3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648915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CF894D-2449-EF6D-F38F-5A4B10211E1A}"/>
              </a:ext>
            </a:extLst>
          </p:cNvPr>
          <p:cNvSpPr>
            <a:spLocks noGrp="1"/>
          </p:cNvSpPr>
          <p:nvPr>
            <p:ph type="title"/>
          </p:nvPr>
        </p:nvSpPr>
        <p:spPr/>
        <p:txBody>
          <a:bodyPr/>
          <a:lstStyle/>
          <a:p>
            <a:r>
              <a:rPr lang="en-US" b="1" i="0" dirty="0" err="1">
                <a:latin typeface="Arial" panose="020B0604020202020204" pitchFamily="34" charset="0"/>
                <a:cs typeface="Arial" panose="020B0604020202020204" pitchFamily="34" charset="0"/>
              </a:rPr>
              <a:t>Concusion</a:t>
            </a:r>
            <a:endParaRPr lang="en-US" b="1" i="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AC551F37-9DB0-B616-DE43-1411576941DD}"/>
              </a:ext>
            </a:extLst>
          </p:cNvPr>
          <p:cNvSpPr>
            <a:spLocks noGrp="1"/>
          </p:cNvSpPr>
          <p:nvPr>
            <p:ph idx="1"/>
          </p:nvPr>
        </p:nvSpPr>
        <p:spPr/>
        <p:txBody>
          <a:bodyPr>
            <a:normAutofit fontScale="77500" lnSpcReduction="20000"/>
          </a:bodyPr>
          <a:lstStyle/>
          <a:p>
            <a:pPr marL="342900" indent="-342900">
              <a:buFont typeface="Arial" panose="020B0604020202020204" pitchFamily="34" charset="0"/>
              <a:buChar char="•"/>
            </a:pPr>
            <a:r>
              <a:rPr lang="en-US" sz="3600" b="1" dirty="0">
                <a:latin typeface="Arial" panose="020B0604020202020204" pitchFamily="34" charset="0"/>
                <a:cs typeface="Arial" panose="020B0604020202020204" pitchFamily="34" charset="0"/>
              </a:rPr>
              <a:t>Bowlby's attachment theory is very important because it demonstrate how early caregiver can influence a child emotional and social  and development.</a:t>
            </a:r>
          </a:p>
          <a:p>
            <a:r>
              <a:rPr lang="en-US" sz="3600" b="1" dirty="0">
                <a:latin typeface="Arial" panose="020B0604020202020204" pitchFamily="34" charset="0"/>
                <a:cs typeface="Arial" panose="020B0604020202020204" pitchFamily="34" charset="0"/>
              </a:rPr>
              <a:t>( Bowlby,1969).</a:t>
            </a:r>
          </a:p>
          <a:p>
            <a:pPr marL="571500" indent="-571500">
              <a:buFont typeface="Arial" panose="020B0604020202020204" pitchFamily="34" charset="0"/>
              <a:buChar char="•"/>
            </a:pPr>
            <a:r>
              <a:rPr lang="en-US" sz="3600" b="1" dirty="0">
                <a:latin typeface="Arial" panose="020B0604020202020204" pitchFamily="34" charset="0"/>
                <a:cs typeface="Arial" panose="020B0604020202020204" pitchFamily="34" charset="0"/>
              </a:rPr>
              <a:t>There is limitations because it gives too much importance to one care giver and  does not fully consider cultural differences or later life exercise.</a:t>
            </a:r>
          </a:p>
          <a:p>
            <a:r>
              <a:rPr lang="en-US" sz="3600" b="1" dirty="0">
                <a:latin typeface="Arial" panose="020B0604020202020204" pitchFamily="34" charset="0"/>
                <a:cs typeface="Arial" panose="020B0604020202020204" pitchFamily="34" charset="0"/>
              </a:rPr>
              <a:t>( Ainsworth, 1978;Rutter,1981).</a:t>
            </a:r>
          </a:p>
          <a:p>
            <a:endParaRPr lang="en-US" sz="3600" b="1" dirty="0">
              <a:latin typeface="Arial" panose="020B0604020202020204" pitchFamily="34" charset="0"/>
              <a:cs typeface="Arial" panose="020B0604020202020204" pitchFamily="34" charset="0"/>
            </a:endParaRPr>
          </a:p>
          <a:p>
            <a:endParaRPr lang="en-US" sz="3600" b="1" dirty="0">
              <a:latin typeface="Arial" panose="020B0604020202020204" pitchFamily="34" charset="0"/>
              <a:cs typeface="Arial" panose="020B0604020202020204" pitchFamily="34" charset="0"/>
            </a:endParaRPr>
          </a:p>
          <a:p>
            <a:endParaRPr lang="en-US" sz="3600" b="1" dirty="0">
              <a:latin typeface="Arial" panose="020B0604020202020204" pitchFamily="34" charset="0"/>
              <a:cs typeface="Arial" panose="020B0604020202020204" pitchFamily="34" charset="0"/>
            </a:endParaRPr>
          </a:p>
          <a:p>
            <a:endParaRPr lang="en-US" sz="3600" b="1" dirty="0">
              <a:latin typeface="Arial" panose="020B0604020202020204" pitchFamily="34" charset="0"/>
              <a:cs typeface="Arial" panose="020B0604020202020204" pitchFamily="34" charset="0"/>
            </a:endParaRPr>
          </a:p>
          <a:p>
            <a:endParaRPr lang="en-US" sz="36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673956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EDB887-67EB-DE07-F61A-903ACF3BCB70}"/>
              </a:ext>
            </a:extLst>
          </p:cNvPr>
          <p:cNvSpPr>
            <a:spLocks noGrp="1"/>
          </p:cNvSpPr>
          <p:nvPr>
            <p:ph type="title"/>
          </p:nvPr>
        </p:nvSpPr>
        <p:spPr/>
        <p:txBody>
          <a:bodyPr/>
          <a:lstStyle/>
          <a:p>
            <a:r>
              <a:rPr lang="en-US" b="1" i="0" dirty="0">
                <a:latin typeface="Arial" panose="020B0604020202020204" pitchFamily="34" charset="0"/>
                <a:cs typeface="Arial" panose="020B0604020202020204" pitchFamily="34" charset="0"/>
              </a:rPr>
              <a:t>References</a:t>
            </a:r>
            <a:br>
              <a:rPr lang="en-US" b="1" i="0" dirty="0">
                <a:latin typeface="Arial" panose="020B0604020202020204" pitchFamily="34" charset="0"/>
                <a:cs typeface="Arial" panose="020B0604020202020204" pitchFamily="34" charset="0"/>
              </a:rPr>
            </a:br>
            <a:endParaRPr lang="en-US" b="1" i="0" dirty="0">
              <a:latin typeface="Arial" panose="020B0604020202020204" pitchFamily="34" charset="0"/>
              <a:cs typeface="Arial" panose="020B0604020202020204" pitchFamily="34" charset="0"/>
            </a:endParaRPr>
          </a:p>
        </p:txBody>
      </p:sp>
      <p:sp>
        <p:nvSpPr>
          <p:cNvPr id="5" name="Content Placeholder 4">
            <a:extLst>
              <a:ext uri="{FF2B5EF4-FFF2-40B4-BE49-F238E27FC236}">
                <a16:creationId xmlns:a16="http://schemas.microsoft.com/office/drawing/2014/main" id="{C0FE32AD-C84E-564C-A794-8AA429C8FF99}"/>
              </a:ext>
            </a:extLst>
          </p:cNvPr>
          <p:cNvSpPr>
            <a:spLocks noGrp="1"/>
          </p:cNvSpPr>
          <p:nvPr>
            <p:ph idx="1"/>
          </p:nvPr>
        </p:nvSpPr>
        <p:spPr>
          <a:xfrm>
            <a:off x="525716" y="1654477"/>
            <a:ext cx="10077557" cy="3549045"/>
          </a:xfrm>
        </p:spPr>
        <p:txBody>
          <a:bodyPr>
            <a:noAutofit/>
          </a:bodyPr>
          <a:lstStyle/>
          <a:p>
            <a:r>
              <a:rPr lang="en-US" sz="2200" dirty="0">
                <a:latin typeface="Arial" panose="020B0604020202020204" pitchFamily="34" charset="0"/>
                <a:cs typeface="Arial" panose="020B0604020202020204" pitchFamily="34" charset="0"/>
              </a:rPr>
              <a:t>NHS  England (2023) speech   and language Therapy for children and young  people London ; NHS LONDON.</a:t>
            </a:r>
          </a:p>
          <a:p>
            <a:r>
              <a:rPr lang="en-US" sz="2200" dirty="0">
                <a:latin typeface="Arial" panose="020B0604020202020204" pitchFamily="34" charset="0"/>
                <a:cs typeface="Arial" panose="020B0604020202020204" pitchFamily="34" charset="0"/>
              </a:rPr>
              <a:t>National  institute for Health and  Care  Excellence ( NICE)  (2023)  Antenatal and postnatal ; Clinical  Management  and Service Guidance .London ; NICE.</a:t>
            </a:r>
          </a:p>
          <a:p>
            <a:r>
              <a:rPr lang="en-US" sz="2200" dirty="0">
                <a:latin typeface="Arial" panose="020B0604020202020204" pitchFamily="34" charset="0"/>
                <a:cs typeface="Arial" panose="020B0604020202020204" pitchFamily="34" charset="0"/>
              </a:rPr>
              <a:t>Rutter , M  ( 1981 ) Material  Deprivation  Reassessed. Harmondsworth; penguin Book.</a:t>
            </a:r>
          </a:p>
          <a:p>
            <a:endParaRPr lang="en-US" sz="2200" dirty="0">
              <a:latin typeface="Arial" panose="020B0604020202020204" pitchFamily="34" charset="0"/>
              <a:cs typeface="Arial" panose="020B0604020202020204" pitchFamily="34" charset="0"/>
            </a:endParaRPr>
          </a:p>
          <a:p>
            <a:r>
              <a:rPr lang="en-US" sz="2200" dirty="0">
                <a:latin typeface="Arial" panose="020B0604020202020204" pitchFamily="34" charset="0"/>
                <a:cs typeface="Arial" panose="020B0604020202020204" pitchFamily="34" charset="0"/>
              </a:rPr>
              <a:t>Mcleod, S. ( 2025) John Bubbly’s  Attachment Theory .Simply  Psychology.  Available at</a:t>
            </a:r>
          </a:p>
          <a:p>
            <a:r>
              <a:rPr lang="en-US" sz="2200" dirty="0">
                <a:latin typeface="Arial" panose="020B0604020202020204" pitchFamily="34" charset="0"/>
                <a:cs typeface="Arial" panose="020B0604020202020204" pitchFamily="34" charset="0"/>
              </a:rPr>
              <a:t>https;//www.simpllypsychhology.org/Bowlby. Html.  ( Accessed ; 12July 2026)   </a:t>
            </a:r>
            <a:r>
              <a:rPr lang="en-US" sz="2200" dirty="0" err="1">
                <a:latin typeface="Arial" panose="020B0604020202020204" pitchFamily="34" charset="0"/>
                <a:cs typeface="Arial" panose="020B0604020202020204" pitchFamily="34" charset="0"/>
              </a:rPr>
              <a:t>simiplypsychology</a:t>
            </a:r>
            <a:r>
              <a:rPr lang="en-US" sz="2200" dirty="0">
                <a:latin typeface="Arial" panose="020B0604020202020204" pitchFamily="34" charset="0"/>
                <a:cs typeface="Arial" panose="020B0604020202020204" pitchFamily="34" charset="0"/>
              </a:rPr>
              <a:t>.</a:t>
            </a:r>
          </a:p>
          <a:p>
            <a:endParaRPr lang="en-US" sz="2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283370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D9F987-6568-152A-CA82-1EA339C5664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DE85F58-2B61-2422-A56D-79910D5CF048}"/>
              </a:ext>
            </a:extLst>
          </p:cNvPr>
          <p:cNvSpPr>
            <a:spLocks noGrp="1"/>
          </p:cNvSpPr>
          <p:nvPr>
            <p:ph type="title"/>
          </p:nvPr>
        </p:nvSpPr>
        <p:spPr/>
        <p:txBody>
          <a:bodyPr/>
          <a:lstStyle/>
          <a:p>
            <a:r>
              <a:rPr lang="en-US" b="1" i="0" dirty="0">
                <a:latin typeface="Arial" panose="020B0604020202020204" pitchFamily="34" charset="0"/>
                <a:cs typeface="Arial" panose="020B0604020202020204" pitchFamily="34" charset="0"/>
              </a:rPr>
              <a:t>References</a:t>
            </a:r>
            <a:br>
              <a:rPr lang="en-US" b="1" i="0" dirty="0">
                <a:latin typeface="Arial" panose="020B0604020202020204" pitchFamily="34" charset="0"/>
                <a:cs typeface="Arial" panose="020B0604020202020204" pitchFamily="34" charset="0"/>
              </a:rPr>
            </a:br>
            <a:endParaRPr lang="en-US" b="1" i="0" dirty="0">
              <a:latin typeface="Arial" panose="020B0604020202020204" pitchFamily="34" charset="0"/>
              <a:cs typeface="Arial" panose="020B0604020202020204" pitchFamily="34" charset="0"/>
            </a:endParaRPr>
          </a:p>
        </p:txBody>
      </p:sp>
      <p:sp>
        <p:nvSpPr>
          <p:cNvPr id="5" name="Content Placeholder 4">
            <a:extLst>
              <a:ext uri="{FF2B5EF4-FFF2-40B4-BE49-F238E27FC236}">
                <a16:creationId xmlns:a16="http://schemas.microsoft.com/office/drawing/2014/main" id="{78F32F8A-9A62-BC67-2950-00E19B91A011}"/>
              </a:ext>
            </a:extLst>
          </p:cNvPr>
          <p:cNvSpPr>
            <a:spLocks noGrp="1"/>
          </p:cNvSpPr>
          <p:nvPr>
            <p:ph idx="1"/>
          </p:nvPr>
        </p:nvSpPr>
        <p:spPr/>
        <p:txBody>
          <a:bodyPr>
            <a:noAutofit/>
          </a:bodyPr>
          <a:lstStyle/>
          <a:p>
            <a:r>
              <a:rPr lang="en-US" sz="2400" dirty="0">
                <a:latin typeface="Arial" panose="020B0604020202020204" pitchFamily="34" charset="0"/>
                <a:cs typeface="Arial" panose="020B0604020202020204" pitchFamily="34" charset="0"/>
              </a:rPr>
              <a:t>John Bowlby's  Attachment Theory-simply Psychology by Saul McLeod, PhD   updated on April 20, 2025.</a:t>
            </a:r>
          </a:p>
          <a:p>
            <a:endParaRPr lang="en-US"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Bee, H. and Boyd, D . ( 2020)  The developing child. 14</a:t>
            </a:r>
            <a:r>
              <a:rPr lang="en-US" sz="2400" baseline="30000" dirty="0">
                <a:latin typeface="Arial" panose="020B0604020202020204" pitchFamily="34" charset="0"/>
                <a:cs typeface="Arial" panose="020B0604020202020204" pitchFamily="34" charset="0"/>
              </a:rPr>
              <a:t>th</a:t>
            </a:r>
            <a:r>
              <a:rPr lang="en-US" sz="2400" dirty="0">
                <a:latin typeface="Arial" panose="020B0604020202020204" pitchFamily="34" charset="0"/>
                <a:cs typeface="Arial" panose="020B0604020202020204" pitchFamily="34" charset="0"/>
              </a:rPr>
              <a:t> edition . Harlow Pearson.</a:t>
            </a:r>
          </a:p>
          <a:p>
            <a:endParaRPr lang="en-US"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NSPCC Learning ( 2021 )  Attachment and  child development . Available at; https;//learning. </a:t>
            </a:r>
            <a:r>
              <a:rPr lang="en-US" sz="2400" dirty="0" err="1">
                <a:latin typeface="Arial" panose="020B0604020202020204" pitchFamily="34" charset="0"/>
                <a:cs typeface="Arial" panose="020B0604020202020204" pitchFamily="34" charset="0"/>
              </a:rPr>
              <a:t>nspcc</a:t>
            </a:r>
            <a:r>
              <a:rPr lang="en-US" sz="2400" dirty="0">
                <a:latin typeface="Arial" panose="020B0604020202020204" pitchFamily="34" charset="0"/>
                <a:cs typeface="Arial" panose="020B0604020202020204" pitchFamily="34" charset="0"/>
              </a:rPr>
              <a:t>. org .</a:t>
            </a:r>
            <a:r>
              <a:rPr lang="en-US" sz="2400" dirty="0" err="1">
                <a:latin typeface="Arial" panose="020B0604020202020204" pitchFamily="34" charset="0"/>
                <a:cs typeface="Arial" panose="020B0604020202020204" pitchFamily="34" charset="0"/>
              </a:rPr>
              <a:t>uk</a:t>
            </a:r>
            <a:r>
              <a:rPr lang="en-US" sz="2400" dirty="0">
                <a:latin typeface="Arial" panose="020B0604020202020204" pitchFamily="34" charset="0"/>
                <a:cs typeface="Arial" panose="020B0604020202020204" pitchFamily="34" charset="0"/>
              </a:rPr>
              <a:t> / child- health –development/attachment-early-years ( Accessed; 12 July  2026 )</a:t>
            </a:r>
          </a:p>
          <a:p>
            <a:endParaRPr lang="en-US" sz="2400" dirty="0">
              <a:latin typeface="Arial" panose="020B0604020202020204" pitchFamily="34" charset="0"/>
              <a:cs typeface="Arial" panose="020B0604020202020204" pitchFamily="34" charset="0"/>
            </a:endParaRPr>
          </a:p>
          <a:p>
            <a:endParaRPr lang="en-US" sz="2400" dirty="0">
              <a:latin typeface="Arial" panose="020B0604020202020204" pitchFamily="34" charset="0"/>
              <a:cs typeface="Arial" panose="020B0604020202020204" pitchFamily="34" charset="0"/>
            </a:endParaRPr>
          </a:p>
          <a:p>
            <a:endParaRPr lang="en-US" sz="2400" dirty="0">
              <a:latin typeface="Arial" panose="020B0604020202020204" pitchFamily="34" charset="0"/>
              <a:cs typeface="Arial" panose="020B0604020202020204" pitchFamily="34" charset="0"/>
            </a:endParaRPr>
          </a:p>
          <a:p>
            <a:endParaRPr lang="en-US" sz="2400" dirty="0">
              <a:latin typeface="Arial" panose="020B0604020202020204" pitchFamily="34" charset="0"/>
              <a:cs typeface="Arial" panose="020B0604020202020204" pitchFamily="34" charset="0"/>
            </a:endParaRPr>
          </a:p>
          <a:p>
            <a:endParaRPr lang="en-US" sz="2400" dirty="0">
              <a:latin typeface="Arial" panose="020B0604020202020204" pitchFamily="34" charset="0"/>
              <a:cs typeface="Arial" panose="020B0604020202020204" pitchFamily="34" charset="0"/>
            </a:endParaRPr>
          </a:p>
          <a:p>
            <a:endParaRPr lang="en-US" sz="2400" dirty="0">
              <a:latin typeface="Arial" panose="020B0604020202020204" pitchFamily="34" charset="0"/>
              <a:cs typeface="Arial" panose="020B0604020202020204" pitchFamily="34" charset="0"/>
            </a:endParaRPr>
          </a:p>
          <a:p>
            <a:endParaRPr lang="en-US"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2573987632"/>
      </p:ext>
    </p:extLst>
  </p:cSld>
  <p:clrMapOvr>
    <a:masterClrMapping/>
  </p:clrMapOvr>
</p:sld>
</file>

<file path=ppt/theme/theme1.xml><?xml version="1.0" encoding="utf-8"?>
<a:theme xmlns:a="http://schemas.openxmlformats.org/drawingml/2006/main" name="RocaVTI">
  <a:themeElements>
    <a:clrScheme name="Custom 101">
      <a:dk1>
        <a:sysClr val="windowText" lastClr="000000"/>
      </a:dk1>
      <a:lt1>
        <a:sysClr val="window" lastClr="FFFFFF"/>
      </a:lt1>
      <a:dk2>
        <a:srgbClr val="463443"/>
      </a:dk2>
      <a:lt2>
        <a:srgbClr val="F3F0E9"/>
      </a:lt2>
      <a:accent1>
        <a:srgbClr val="D45E5E"/>
      </a:accent1>
      <a:accent2>
        <a:srgbClr val="D49D8C"/>
      </a:accent2>
      <a:accent3>
        <a:srgbClr val="BF873A"/>
      </a:accent3>
      <a:accent4>
        <a:srgbClr val="C05050"/>
      </a:accent4>
      <a:accent5>
        <a:srgbClr val="A89F68"/>
      </a:accent5>
      <a:accent6>
        <a:srgbClr val="8F6B8A"/>
      </a:accent6>
      <a:hlink>
        <a:srgbClr val="D75681"/>
      </a:hlink>
      <a:folHlink>
        <a:srgbClr val="6C9D92"/>
      </a:folHlink>
    </a:clrScheme>
    <a:fontScheme name="Custom 36">
      <a:majorFont>
        <a:latin typeface="Georgia Pro Semibold"/>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RocaVTI" id="{D79FE1D1-0489-4A69-8531-D0B8CDC31CBE}" vid="{CEBA7FE6-C04B-474E-964F-B022887AD13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1194</TotalTime>
  <Words>863</Words>
  <Application>Microsoft Macintosh PowerPoint</Application>
  <PresentationFormat>Widescreen</PresentationFormat>
  <Paragraphs>86</Paragraphs>
  <Slides>11</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Aptos</vt:lpstr>
      <vt:lpstr>Arial</vt:lpstr>
      <vt:lpstr>Avenir Next LT Pro</vt:lpstr>
      <vt:lpstr>Avenir Next LT Pro Light</vt:lpstr>
      <vt:lpstr>Georgia Pro Semibold</vt:lpstr>
      <vt:lpstr>RocaVTI</vt:lpstr>
      <vt:lpstr>Module Title: Psychology in Health and Social Care Module Number: LCHS 4010 (LON) Assignment No:     ASSIGNMENT 1 Student Name:  Abosede Banjo Student ID:   2516291 Lecturer’s Name:  Brian Mashumba</vt:lpstr>
      <vt:lpstr> Introduction</vt:lpstr>
      <vt:lpstr>Bowlby:s  Attacment  Theory</vt:lpstr>
      <vt:lpstr>Appling Bowlby's Theory to Isaac</vt:lpstr>
      <vt:lpstr>How  Isaac development is affected. </vt:lpstr>
      <vt:lpstr>Nature  and  Nurture</vt:lpstr>
      <vt:lpstr>Multi- agency &amp; Family support for  Isaac</vt:lpstr>
      <vt:lpstr>Evaluation  </vt:lpstr>
      <vt:lpstr>Concusion</vt:lpstr>
      <vt:lpstr>References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Abosede Banjo (2516291)</cp:lastModifiedBy>
  <cp:revision>13</cp:revision>
  <dcterms:created xsi:type="dcterms:W3CDTF">2026-07-05T13:28:03Z</dcterms:created>
  <dcterms:modified xsi:type="dcterms:W3CDTF">2026-07-13T11:00:35Z</dcterms:modified>
</cp:coreProperties>
</file>