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Logistics Network Planning &amp;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Logistics Options Analysis: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Structured approach to assessing logistics configurations</a:t>
            </a:r>
          </a:p>
          <a:p>
            <a:r>
              <a:t>• Includes modelling, sourcing, facility design, cost analysis</a:t>
            </a:r>
          </a:p>
          <a:p>
            <a:r>
              <a:t>• Ensures alignment with business strategy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Modelling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Choice depends on complexity, data availability, time horizon</a:t>
            </a:r>
          </a:p>
          <a:p>
            <a:r>
              <a:t>• Common models: optimisation, simulation, scenario analysis</a:t>
            </a:r>
          </a:p>
          <a:p>
            <a:r>
              <a:t>• Used to evaluate cost, service levels, risk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Selecting Sourcing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Make vs buy decisions</a:t>
            </a:r>
          </a:p>
          <a:p>
            <a:r>
              <a:t>• Single vs multi-sourcing</a:t>
            </a:r>
          </a:p>
          <a:p>
            <a:r>
              <a:t>• Criteria: cost, supplier reliability, lead times, risk exposure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Distribution Centre Location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Factors: demand geography, transport cost, labour, taxes</a:t>
            </a:r>
          </a:p>
          <a:p>
            <a:r>
              <a:t>• Tools: centre-of-gravity method, network optimisation models</a:t>
            </a:r>
          </a:p>
          <a:p>
            <a:r>
              <a:t>• Sensitivity testing to validate robustness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Defining Base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Establish current-state baseline for comparison</a:t>
            </a:r>
          </a:p>
          <a:p>
            <a:r>
              <a:t>• Includes existing transport flows, facility footprint, costs</a:t>
            </a:r>
          </a:p>
          <a:p>
            <a:r>
              <a:t>• Used as reference to evaluate improvement options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Cost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Total logistics cost: transport, warehousing, inventory, risk</a:t>
            </a:r>
          </a:p>
          <a:p>
            <a:r>
              <a:t>• Fixed vs variable cost assessment</a:t>
            </a:r>
          </a:p>
          <a:p>
            <a:r>
              <a:t>• Multi-year cost modelling for long-term strategies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Comparing Alternative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Use KPIs: cost, service level, CO2 emissions, lead times</a:t>
            </a:r>
          </a:p>
          <a:p>
            <a:r>
              <a:t>• Scenario-based comparison</a:t>
            </a:r>
          </a:p>
          <a:p>
            <a:r>
              <a:t>• Decision matrices or weighted scoring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Assessing Outcomes vs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Check alignment with business goals: growth, sustainability, resilience</a:t>
            </a:r>
          </a:p>
          <a:p>
            <a:r>
              <a:t>• Evaluate capacity to scale, respond to market changes</a:t>
            </a:r>
          </a:p>
          <a:p>
            <a:r>
              <a:t>• Risk assessment and contingency planning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Validation of Logistics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Pilot testing and phased implementation</a:t>
            </a:r>
          </a:p>
          <a:p>
            <a:r>
              <a:rPr dirty="0"/>
              <a:t>• KPI tracking: OTIF, cost-to-serve, inventory turnover</a:t>
            </a:r>
          </a:p>
          <a:p>
            <a:r>
              <a:rPr dirty="0"/>
              <a:t>• Continuous improvement and feedback cycles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Logistics network planning is iterative and data-driven</a:t>
            </a:r>
          </a:p>
          <a:p>
            <a:r>
              <a:t>• Robust modelling and evaluation ensure strategic alignment</a:t>
            </a:r>
          </a:p>
          <a:p>
            <a:r>
              <a:t>• Essential for efficient and resilient operations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Real-World Example: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Uses advanced optimisation models for warehouse placement</a:t>
            </a:r>
          </a:p>
          <a:p>
            <a:r>
              <a:t>• Robotics and AI for inventory management and demand forecasting</a:t>
            </a:r>
          </a:p>
          <a:p>
            <a:r>
              <a:t>• Runs scenario analysis to compare delivery-speed vs cost trade-offs</a:t>
            </a:r>
          </a:p>
          <a:p>
            <a:r>
              <a:t>• Validates performance via KPIs: delivery time, fulfilment accuracy, cost-to-serve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Real-World Example: DHL Supply Chain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Digital twins used to model warehouse and transport flows</a:t>
            </a:r>
          </a:p>
          <a:p>
            <a:r>
              <a:t>• Runs multi-sourcing strategies to reduce supply risk</a:t>
            </a:r>
          </a:p>
          <a:p>
            <a:r>
              <a:t>• Evaluates DC locations using labour, transport, taxation data</a:t>
            </a:r>
          </a:p>
          <a:p>
            <a:r>
              <a:t>• Uses OTIF, carbon emissions, and network resilience metrics for validation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Real-World Example: IKEA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Designs DC networks close to major population centres</a:t>
            </a:r>
          </a:p>
          <a:p>
            <a:r>
              <a:t>• Uses sustainability-focused optimisation models</a:t>
            </a:r>
          </a:p>
          <a:p>
            <a:r>
              <a:t>• Compares cost scenarios for global vs regional sourcing</a:t>
            </a:r>
          </a:p>
          <a:p>
            <a:r>
              <a:t>• Validates outcomes through inventory turnover and sustainability KPIs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414</Words>
  <Application>Microsoft Office PowerPoint</Application>
  <PresentationFormat>On-screen Show (4:3)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Logistics Network Planning &amp; Evaluation</vt:lpstr>
      <vt:lpstr>Logistics Options Analysis: Overview</vt:lpstr>
      <vt:lpstr>Modelling Approaches</vt:lpstr>
      <vt:lpstr>Selecting Sourcing Models</vt:lpstr>
      <vt:lpstr>Distribution Centre Location Evaluation</vt:lpstr>
      <vt:lpstr>Defining Base Cases</vt:lpstr>
      <vt:lpstr>Cost Analysis</vt:lpstr>
      <vt:lpstr>Comparing Alternative Options</vt:lpstr>
      <vt:lpstr>Assessing Outcomes vs Strategy</vt:lpstr>
      <vt:lpstr>Validation of Logistics Activities</vt:lpstr>
      <vt:lpstr>Conclusion</vt:lpstr>
      <vt:lpstr>Real-World Example: Amazon</vt:lpstr>
      <vt:lpstr>Real-World Example: DHL Supply Chain</vt:lpstr>
      <vt:lpstr>Real-World Example: IKEA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2026-03-11T20:23:22Z</dcterms:modified>
  <cp:category/>
</cp:coreProperties>
</file>