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Factors Influencing Health &amp; Wellbeing in Disease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457200" y="1097280"/>
            <a:ext cx="8229600" cy="502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/>
          </a:p>
          <a:p>
            <a:pPr>
              <a:spcAft>
                <a:spcPts val="600"/>
              </a:spcAft>
              <a:defRPr sz="1800" b="1"/>
            </a:pPr>
            <a:r>
              <a:t>Biological Factors</a:t>
            </a:r>
          </a:p>
          <a:p>
            <a:pPr lvl="1">
              <a:defRPr sz="1400"/>
            </a:pPr>
            <a:r>
              <a:t>• Age, sex, genetics influence susceptibility and disease progression</a:t>
            </a:r>
          </a:p>
          <a:p>
            <a:pPr lvl="1">
              <a:defRPr sz="1400"/>
            </a:pPr>
            <a:r>
              <a:t>• Immune function and comorbidities affect outcomes</a:t>
            </a:r>
          </a:p>
          <a:p>
            <a:endParaRPr/>
          </a:p>
          <a:p>
            <a:pPr>
              <a:spcAft>
                <a:spcPts val="600"/>
              </a:spcAft>
              <a:defRPr sz="1800" b="1"/>
            </a:pPr>
            <a:r>
              <a:t>Psychological Factors</a:t>
            </a:r>
          </a:p>
          <a:p>
            <a:pPr lvl="1">
              <a:defRPr sz="1400"/>
            </a:pPr>
            <a:r>
              <a:t>• Stress, anxiety, depression impact coping and recovery</a:t>
            </a:r>
          </a:p>
          <a:p>
            <a:pPr lvl="1">
              <a:defRPr sz="1400"/>
            </a:pPr>
            <a:r>
              <a:t>• Self-efficacy and health beliefs affect management</a:t>
            </a:r>
          </a:p>
          <a:p>
            <a:endParaRPr/>
          </a:p>
          <a:p>
            <a:pPr>
              <a:spcAft>
                <a:spcPts val="600"/>
              </a:spcAft>
              <a:defRPr sz="1800" b="1"/>
            </a:pPr>
            <a:r>
              <a:t>Social Factors</a:t>
            </a:r>
          </a:p>
          <a:p>
            <a:pPr lvl="1">
              <a:defRPr sz="1400"/>
            </a:pPr>
            <a:r>
              <a:t>• Family support, community networks improve wellbeing</a:t>
            </a:r>
          </a:p>
          <a:p>
            <a:pPr lvl="1">
              <a:defRPr sz="1400"/>
            </a:pPr>
            <a:r>
              <a:t>• Socioeconomic status determines access to care, education</a:t>
            </a:r>
          </a:p>
          <a:p>
            <a:endParaRPr/>
          </a:p>
          <a:p>
            <a:pPr>
              <a:spcAft>
                <a:spcPts val="600"/>
              </a:spcAft>
              <a:defRPr sz="1800" b="1"/>
            </a:pPr>
            <a:r>
              <a:t>Environmental Factors</a:t>
            </a:r>
          </a:p>
          <a:p>
            <a:pPr lvl="1">
              <a:defRPr sz="1400"/>
            </a:pPr>
            <a:r>
              <a:t>• Unsafe housing, pollution worsen health outcomes</a:t>
            </a:r>
          </a:p>
          <a:p>
            <a:pPr lvl="1">
              <a:defRPr sz="1400"/>
            </a:pPr>
            <a:r>
              <a:t>• Access to safe water, sanitation and healthcare matters</a:t>
            </a:r>
          </a:p>
          <a:p>
            <a:endParaRPr/>
          </a:p>
          <a:p>
            <a:pPr>
              <a:spcAft>
                <a:spcPts val="600"/>
              </a:spcAft>
              <a:defRPr sz="1800" b="1"/>
            </a:pPr>
            <a:r>
              <a:t>Lifestyle Factors</a:t>
            </a:r>
          </a:p>
          <a:p>
            <a:pPr lvl="1">
              <a:defRPr sz="1400"/>
            </a:pPr>
            <a:r>
              <a:t>• Diet, physical activity, sleep quality influence resilience</a:t>
            </a:r>
          </a:p>
          <a:p>
            <a:pPr lvl="1">
              <a:defRPr sz="1400"/>
            </a:pPr>
            <a:r>
              <a:t>• Tobacco, alcohol and drug use worsen disease impact</a:t>
            </a:r>
          </a:p>
          <a:p>
            <a:endParaRPr/>
          </a:p>
          <a:p>
            <a:pPr>
              <a:spcAft>
                <a:spcPts val="600"/>
              </a:spcAft>
              <a:defRPr sz="1800" b="1"/>
            </a:pPr>
            <a:r>
              <a:t>Healthcare Access &amp; Quality</a:t>
            </a:r>
          </a:p>
          <a:p>
            <a:pPr lvl="1">
              <a:defRPr sz="1400"/>
            </a:pPr>
            <a:r>
              <a:t>• Early diagnosis, effective treatment improve prognosis</a:t>
            </a:r>
          </a:p>
          <a:p>
            <a:pPr lvl="1">
              <a:defRPr sz="1400"/>
            </a:pPr>
            <a:r>
              <a:t>• Health literacy supports better self-management</a:t>
            </a:r>
          </a:p>
          <a:p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457200" y="1371600"/>
            <a:ext cx="8229600" cy="457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/>
          </a:p>
          <a:p>
            <a:pPr>
              <a:defRPr sz="1400"/>
            </a:pPr>
            <a:r>
              <a:t>• World Health Organization (2020–2021)</a:t>
            </a:r>
            <a:br/>
            <a:r>
              <a:t>• Marmot, M., &amp; Wilkinson, R. (2005). Social Determinants of Health</a:t>
            </a:r>
            <a:br/>
            <a:r>
              <a:t>• Taylor, S. E. (2015). Health Psychology</a:t>
            </a:r>
            <a:br/>
            <a:r>
              <a:t>• Seligman, M. E. P. (2011). Flourish</a:t>
            </a:r>
            <a:br/>
            <a:r>
              <a:t>• Berkman, L. F., et al. (2000). Social integration and health</a:t>
            </a:r>
            <a:br/>
            <a:r>
              <a:t>• Barton, H., &amp; Grant, M. (2006). A health map for the local human habitat</a:t>
            </a:r>
            <a:br/>
            <a:r>
              <a:t>• Public Health England (2019). Health profile reports</a:t>
            </a:r>
            <a:br/>
            <a:r>
              <a:t>• Starfield, B. (2002). Primary Care: Balancing Health Needs</a:t>
            </a:r>
            <a:br/>
            <a:r>
              <a:t>• Nutbeam, D. (2008). Health literacy as a public health goal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Factors Influencing Health &amp; Wellbeing in Disease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Factors Influencing Health &amp; Wellbeing in Disease</dc:title>
  <dc:subject/>
  <dc:creator/>
  <cp:keywords/>
  <dc:description>generated using python-pptx</dc:description>
  <cp:lastModifiedBy>Mohamed Larbi</cp:lastModifiedBy>
  <cp:revision>2</cp:revision>
  <dcterms:created xsi:type="dcterms:W3CDTF">2013-01-27T09:14:16Z</dcterms:created>
  <dcterms:modified xsi:type="dcterms:W3CDTF">2026-03-17T15:07:11Z</dcterms:modified>
  <cp:category/>
</cp:coreProperties>
</file>