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1" autoAdjust="0"/>
    <p:restoredTop sz="94660"/>
  </p:normalViewPr>
  <p:slideViewPr>
    <p:cSldViewPr snapToGrid="0">
      <p:cViewPr varScale="1">
        <p:scale>
          <a:sx n="78" d="100"/>
          <a:sy n="78" d="100"/>
        </p:scale>
        <p:origin x="56" y="36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136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862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098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754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6536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65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7857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345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984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185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245033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4654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0793254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223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889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7932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67CAB0-2CA4-491D-8498-566A858875F4}" type="datetimeFigureOut">
              <a:rPr lang="en-GB" smtClean="0"/>
              <a:t>31/10/2021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631E74D-990F-44B5-B67F-F6F694EADF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840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Paraphrasing</a:t>
            </a:r>
          </a:p>
        </p:txBody>
      </p:sp>
    </p:spTree>
    <p:extLst>
      <p:ext uri="{BB962C8B-B14F-4D97-AF65-F5344CB8AC3E}">
        <p14:creationId xmlns:p14="http://schemas.microsoft.com/office/powerpoint/2010/main" val="31665208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Paraphrase is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 paraphrase is...</a:t>
            </a:r>
          </a:p>
          <a:p>
            <a:r>
              <a:rPr lang="en-GB" dirty="0"/>
              <a:t>your own rendition of essential information and ideas expressed by someone else, presented in a new form.</a:t>
            </a:r>
          </a:p>
          <a:p>
            <a:r>
              <a:rPr lang="en-GB" dirty="0"/>
              <a:t>one legitimate way (when accompanied by accurate documentation) to borrow from a source.</a:t>
            </a:r>
          </a:p>
          <a:p>
            <a:r>
              <a:rPr lang="en-GB" dirty="0"/>
              <a:t>a more detailed restatement than a summary, which focuses concisely on a single main idea.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7027" y="82550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639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Paraphrasing is a valuable skill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because …</a:t>
            </a:r>
          </a:p>
          <a:p>
            <a:r>
              <a:rPr lang="en-GB" dirty="0"/>
              <a:t>it is better than quoting information from an undistinguished passage.</a:t>
            </a:r>
          </a:p>
          <a:p>
            <a:r>
              <a:rPr lang="en-GB" dirty="0"/>
              <a:t>it helps you control the temptation to quote too much.</a:t>
            </a:r>
          </a:p>
          <a:p>
            <a:r>
              <a:rPr lang="en-GB" dirty="0"/>
              <a:t>the mental process required for successful paraphrasing helps you to grasp the full meaning of the original.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6832" y="3989832"/>
            <a:ext cx="2868168" cy="2868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4291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 easy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61511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1.Reread the original passage until you understand its full meaning.</a:t>
            </a:r>
          </a:p>
          <a:p>
            <a:pPr marL="0" indent="0">
              <a:buNone/>
            </a:pPr>
            <a:r>
              <a:rPr lang="en-GB" dirty="0"/>
              <a:t>2.Set the original aside, and write your paraphrase on a note card or in a note book.</a:t>
            </a:r>
          </a:p>
          <a:p>
            <a:pPr marL="0" indent="0">
              <a:buNone/>
            </a:pPr>
            <a:r>
              <a:rPr lang="en-GB" dirty="0"/>
              <a:t>3.Jot down a few words below your paraphrase to remind you later how you envision using this material. At the top of the note card or page in your note book, write a key word or phrase to indicate the subject of your paraphrase.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687" y="4712738"/>
            <a:ext cx="3124797" cy="17855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0951" y="4712738"/>
            <a:ext cx="2816393" cy="1877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894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 easy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26465"/>
            <a:ext cx="8596668" cy="461489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4.Check your rendition with the original to make sure that your version accurately expresses all the essential information in a new form.</a:t>
            </a:r>
          </a:p>
          <a:p>
            <a:pPr marL="0" indent="0">
              <a:buNone/>
            </a:pPr>
            <a:r>
              <a:rPr lang="en-GB" dirty="0"/>
              <a:t>5.Use quotation marks to identify any unique term or phraseology you have borrowed exactly from the source (i.e. copied word for word).</a:t>
            </a:r>
          </a:p>
          <a:p>
            <a:pPr marL="0" indent="0">
              <a:buNone/>
            </a:pPr>
            <a:r>
              <a:rPr lang="en-GB" dirty="0"/>
              <a:t>6.Record the source (including the page) on your note card or note pad so that you can credit it easily if you decide to incorporate the material into your paper.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832" y="3819768"/>
            <a:ext cx="3592258" cy="222159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216" y="3733914"/>
            <a:ext cx="3505200" cy="2330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891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some examples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1" y="2293135"/>
            <a:ext cx="9064751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original passage: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Students frequently overuse direct quotation in taking notes, and as a result they overuse quotations in the final [research] paper. Probably only about 10% of your final manuscript should appear as directly quoted matter. </a:t>
            </a: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Therefore,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 should strive to limit the amount of exact transcribing of source materials while taking notes. Lester, James D. </a:t>
            </a:r>
            <a:r>
              <a:rPr kumimoji="0" lang="en-US" altLang="en-US" sz="18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Writing Research Papers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2nd ed. (1976): 46-47.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legitimate paraphrase: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research papers students often quote excessively, failing to keep quoted material down to a desirable level.</a:t>
            </a:r>
            <a:r>
              <a:rPr kumimoji="0" lang="en-US" altLang="en-US" sz="1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 problem usually originates during note taking, hence it is essential to minimize the material recorded verbatim</a:t>
            </a:r>
            <a:r>
              <a:rPr kumimoji="0" lang="en-US" altLang="en-US" sz="1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(Lester, 1976: 46-47).</a:t>
            </a:r>
          </a:p>
        </p:txBody>
      </p:sp>
    </p:spTree>
    <p:extLst>
      <p:ext uri="{BB962C8B-B14F-4D97-AF65-F5344CB8AC3E}">
        <p14:creationId xmlns:p14="http://schemas.microsoft.com/office/powerpoint/2010/main" val="3885397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some examples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838200" y="2570134"/>
            <a:ext cx="8653272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 acceptable paraphrased</a:t>
            </a:r>
            <a:r>
              <a:rPr kumimoji="0" lang="en-US" altLang="en-US" sz="1800" b="1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summary: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Students should take just a few notes in direct quotation from sources to help minimize the amount of quoted material in a research paper (Lester, 1976: 46-47).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plagiarized version: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Students often use too many direct quotations when they take notes, resulting in too many of them in the final research paper. In fact, probably only about 10% of the final copy should consist of directly quoted material. So it is important to limit the amount of source material copied while taking notes.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69264" y="6053328"/>
            <a:ext cx="7763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</a:t>
            </a:r>
            <a:r>
              <a:rPr lang="en-US" altLang="en-US" dirty="0">
                <a:latin typeface="Arial" panose="020B0604020202020204" pitchFamily="34" charset="0"/>
              </a:rPr>
              <a:t>(Owl Purdue Online Writing Lab 2017)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38200" y="5432456"/>
            <a:ext cx="7427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wrong with this last example?</a:t>
            </a:r>
          </a:p>
        </p:txBody>
      </p:sp>
    </p:spTree>
    <p:extLst>
      <p:ext uri="{BB962C8B-B14F-4D97-AF65-F5344CB8AC3E}">
        <p14:creationId xmlns:p14="http://schemas.microsoft.com/office/powerpoint/2010/main" val="1836369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Owl Purdue Online Writing Lab (2017) </a:t>
            </a:r>
            <a:r>
              <a:rPr lang="en-GB" u="sng" dirty="0"/>
              <a:t>Paraphrase: Write it in Your Own Words.</a:t>
            </a:r>
            <a:r>
              <a:rPr lang="en-GB" dirty="0"/>
              <a:t> [Online] Available at: https://owl.english.purdue.edu/owl/resource/619/1/ Accessed 24</a:t>
            </a:r>
            <a:r>
              <a:rPr lang="en-GB" baseline="30000" dirty="0"/>
              <a:t>th</a:t>
            </a:r>
            <a:r>
              <a:rPr lang="en-GB" dirty="0"/>
              <a:t> July 2017</a:t>
            </a:r>
          </a:p>
        </p:txBody>
      </p:sp>
    </p:spTree>
    <p:extLst>
      <p:ext uri="{BB962C8B-B14F-4D97-AF65-F5344CB8AC3E}">
        <p14:creationId xmlns:p14="http://schemas.microsoft.com/office/powerpoint/2010/main" val="246303221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0</TotalTime>
  <Words>581</Words>
  <Application>Microsoft Office PowerPoint</Application>
  <PresentationFormat>Widescreen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Paraphrasing</vt:lpstr>
      <vt:lpstr>A Paraphrase is …</vt:lpstr>
      <vt:lpstr>Paraphrasing is a valuable skill </vt:lpstr>
      <vt:lpstr>6 easy steps</vt:lpstr>
      <vt:lpstr>6 easy steps</vt:lpstr>
      <vt:lpstr>Compare some examples</vt:lpstr>
      <vt:lpstr>Compare some examples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Karen Hudson</dc:creator>
  <cp:lastModifiedBy>Karen Hudson</cp:lastModifiedBy>
  <cp:revision>6</cp:revision>
  <dcterms:created xsi:type="dcterms:W3CDTF">2017-07-24T11:02:08Z</dcterms:created>
  <dcterms:modified xsi:type="dcterms:W3CDTF">2021-10-31T17:18:50Z</dcterms:modified>
</cp:coreProperties>
</file>