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54" r:id="rId2"/>
    <p:sldId id="350" r:id="rId3"/>
    <p:sldId id="353" r:id="rId4"/>
    <p:sldId id="315" r:id="rId5"/>
    <p:sldId id="352" r:id="rId6"/>
    <p:sldId id="356" r:id="rId7"/>
    <p:sldId id="355" r:id="rId8"/>
    <p:sldId id="351" r:id="rId9"/>
    <p:sldId id="357" r:id="rId10"/>
    <p:sldId id="358" r:id="rId11"/>
    <p:sldId id="359" r:id="rId12"/>
    <p:sldId id="360" r:id="rId13"/>
    <p:sldId id="307" r:id="rId14"/>
    <p:sldId id="308" r:id="rId15"/>
    <p:sldId id="311" r:id="rId16"/>
    <p:sldId id="309" r:id="rId17"/>
    <p:sldId id="310" r:id="rId18"/>
    <p:sldId id="343" r:id="rId19"/>
    <p:sldId id="344" r:id="rId20"/>
    <p:sldId id="345" r:id="rId21"/>
    <p:sldId id="347" r:id="rId22"/>
    <p:sldId id="34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FB320F-6A9F-4286-889B-1BE295A4F2D0}" v="3" dt="2023-02-02T09:54:01.8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E6FB320F-6A9F-4286-889B-1BE295A4F2D0}"/>
    <pc:docChg chg="custSel addSld delSld modSld delMainMaster">
      <pc:chgData name="Mike Durke" userId="0c974ed1-fc60-4471-bc87-793b58cadcc1" providerId="ADAL" clId="{E6FB320F-6A9F-4286-889B-1BE295A4F2D0}" dt="2023-02-02T09:57:20.365" v="184" actId="1076"/>
      <pc:docMkLst>
        <pc:docMk/>
      </pc:docMkLst>
      <pc:sldChg chg="new del">
        <pc:chgData name="Mike Durke" userId="0c974ed1-fc60-4471-bc87-793b58cadcc1" providerId="ADAL" clId="{E6FB320F-6A9F-4286-889B-1BE295A4F2D0}" dt="2023-02-02T09:47:43.675" v="1" actId="47"/>
        <pc:sldMkLst>
          <pc:docMk/>
          <pc:sldMk cId="3217605047" sldId="256"/>
        </pc:sldMkLst>
      </pc:sldChg>
      <pc:sldChg chg="modSp mod">
        <pc:chgData name="Mike Durke" userId="0c974ed1-fc60-4471-bc87-793b58cadcc1" providerId="ADAL" clId="{E6FB320F-6A9F-4286-889B-1BE295A4F2D0}" dt="2023-02-02T09:48:20.788" v="86" actId="20577"/>
        <pc:sldMkLst>
          <pc:docMk/>
          <pc:sldMk cId="1815252519" sldId="354"/>
        </pc:sldMkLst>
        <pc:spChg chg="mod">
          <ac:chgData name="Mike Durke" userId="0c974ed1-fc60-4471-bc87-793b58cadcc1" providerId="ADAL" clId="{E6FB320F-6A9F-4286-889B-1BE295A4F2D0}" dt="2023-02-02T09:48:20.788" v="86" actId="20577"/>
          <ac:spMkLst>
            <pc:docMk/>
            <pc:sldMk cId="1815252519" sldId="354"/>
            <ac:spMk id="3" creationId="{29899271-415B-3420-E494-B173F8530397}"/>
          </ac:spMkLst>
        </pc:spChg>
      </pc:sldChg>
      <pc:sldChg chg="addSp modSp new mod">
        <pc:chgData name="Mike Durke" userId="0c974ed1-fc60-4471-bc87-793b58cadcc1" providerId="ADAL" clId="{E6FB320F-6A9F-4286-889B-1BE295A4F2D0}" dt="2023-02-02T09:52:15.920" v="95" actId="1076"/>
        <pc:sldMkLst>
          <pc:docMk/>
          <pc:sldMk cId="2210315650" sldId="357"/>
        </pc:sldMkLst>
        <pc:spChg chg="add mod">
          <ac:chgData name="Mike Durke" userId="0c974ed1-fc60-4471-bc87-793b58cadcc1" providerId="ADAL" clId="{E6FB320F-6A9F-4286-889B-1BE295A4F2D0}" dt="2023-02-02T09:52:06.709" v="92" actId="20577"/>
          <ac:spMkLst>
            <pc:docMk/>
            <pc:sldMk cId="2210315650" sldId="357"/>
            <ac:spMk id="6" creationId="{E3BC9D21-FF95-C169-CC09-EE781A1979D3}"/>
          </ac:spMkLst>
        </pc:spChg>
        <pc:picChg chg="add mod">
          <ac:chgData name="Mike Durke" userId="0c974ed1-fc60-4471-bc87-793b58cadcc1" providerId="ADAL" clId="{E6FB320F-6A9F-4286-889B-1BE295A4F2D0}" dt="2023-02-02T09:52:15.920" v="95" actId="1076"/>
          <ac:picMkLst>
            <pc:docMk/>
            <pc:sldMk cId="2210315650" sldId="357"/>
            <ac:picMk id="4" creationId="{694CE846-8A79-DB5D-5E07-2C0AB9420342}"/>
          </ac:picMkLst>
        </pc:picChg>
      </pc:sldChg>
      <pc:sldChg chg="addSp modSp new mod modClrScheme modAnim chgLayout">
        <pc:chgData name="Mike Durke" userId="0c974ed1-fc60-4471-bc87-793b58cadcc1" providerId="ADAL" clId="{E6FB320F-6A9F-4286-889B-1BE295A4F2D0}" dt="2023-02-02T09:54:56.154" v="173" actId="1076"/>
        <pc:sldMkLst>
          <pc:docMk/>
          <pc:sldMk cId="2872899129" sldId="358"/>
        </pc:sldMkLst>
        <pc:spChg chg="mod ord">
          <ac:chgData name="Mike Durke" userId="0c974ed1-fc60-4471-bc87-793b58cadcc1" providerId="ADAL" clId="{E6FB320F-6A9F-4286-889B-1BE295A4F2D0}" dt="2023-02-02T09:54:17.838" v="101" actId="700"/>
          <ac:spMkLst>
            <pc:docMk/>
            <pc:sldMk cId="2872899129" sldId="358"/>
            <ac:spMk id="2" creationId="{06E91980-2561-F61C-93F6-8CB29F4877BA}"/>
          </ac:spMkLst>
        </pc:spChg>
        <pc:spChg chg="add mod ord">
          <ac:chgData name="Mike Durke" userId="0c974ed1-fc60-4471-bc87-793b58cadcc1" providerId="ADAL" clId="{E6FB320F-6A9F-4286-889B-1BE295A4F2D0}" dt="2023-02-02T09:54:53.582" v="172" actId="1076"/>
          <ac:spMkLst>
            <pc:docMk/>
            <pc:sldMk cId="2872899129" sldId="358"/>
            <ac:spMk id="4" creationId="{459C31C6-E088-57A0-E5B9-61F80E7DC9FA}"/>
          </ac:spMkLst>
        </pc:spChg>
        <pc:picChg chg="add mod">
          <ac:chgData name="Mike Durke" userId="0c974ed1-fc60-4471-bc87-793b58cadcc1" providerId="ADAL" clId="{E6FB320F-6A9F-4286-889B-1BE295A4F2D0}" dt="2023-02-02T09:54:56.154" v="173" actId="1076"/>
          <ac:picMkLst>
            <pc:docMk/>
            <pc:sldMk cId="2872899129" sldId="358"/>
            <ac:picMk id="3" creationId="{7B793F85-7522-5DB8-A125-E177B4D913B0}"/>
          </ac:picMkLst>
        </pc:picChg>
      </pc:sldChg>
      <pc:sldChg chg="addSp modSp new mod">
        <pc:chgData name="Mike Durke" userId="0c974ed1-fc60-4471-bc87-793b58cadcc1" providerId="ADAL" clId="{E6FB320F-6A9F-4286-889B-1BE295A4F2D0}" dt="2023-02-02T09:56:27.290" v="178" actId="1076"/>
        <pc:sldMkLst>
          <pc:docMk/>
          <pc:sldMk cId="1459190119" sldId="359"/>
        </pc:sldMkLst>
        <pc:picChg chg="add mod">
          <ac:chgData name="Mike Durke" userId="0c974ed1-fc60-4471-bc87-793b58cadcc1" providerId="ADAL" clId="{E6FB320F-6A9F-4286-889B-1BE295A4F2D0}" dt="2023-02-02T09:56:27.290" v="178" actId="1076"/>
          <ac:picMkLst>
            <pc:docMk/>
            <pc:sldMk cId="1459190119" sldId="359"/>
            <ac:picMk id="5" creationId="{7F4EF8E4-1D3D-CC9F-CE0A-BE0E55BE0D5F}"/>
          </ac:picMkLst>
        </pc:picChg>
      </pc:sldChg>
      <pc:sldChg chg="addSp modSp new mod">
        <pc:chgData name="Mike Durke" userId="0c974ed1-fc60-4471-bc87-793b58cadcc1" providerId="ADAL" clId="{E6FB320F-6A9F-4286-889B-1BE295A4F2D0}" dt="2023-02-02T09:57:20.365" v="184" actId="1076"/>
        <pc:sldMkLst>
          <pc:docMk/>
          <pc:sldMk cId="1406239420" sldId="360"/>
        </pc:sldMkLst>
        <pc:picChg chg="add mod">
          <ac:chgData name="Mike Durke" userId="0c974ed1-fc60-4471-bc87-793b58cadcc1" providerId="ADAL" clId="{E6FB320F-6A9F-4286-889B-1BE295A4F2D0}" dt="2023-02-02T09:57:20.365" v="184" actId="1076"/>
          <ac:picMkLst>
            <pc:docMk/>
            <pc:sldMk cId="1406239420" sldId="360"/>
            <ac:picMk id="5" creationId="{E1D28DB1-B3CA-C2FA-6A40-55C180CA0C49}"/>
          </ac:picMkLst>
        </pc:picChg>
      </pc:sldChg>
      <pc:sldMasterChg chg="del delSldLayout">
        <pc:chgData name="Mike Durke" userId="0c974ed1-fc60-4471-bc87-793b58cadcc1" providerId="ADAL" clId="{E6FB320F-6A9F-4286-889B-1BE295A4F2D0}" dt="2023-02-02T09:47:43.675" v="1" actId="47"/>
        <pc:sldMasterMkLst>
          <pc:docMk/>
          <pc:sldMasterMk cId="2791764034" sldId="2147483648"/>
        </pc:sldMasterMkLst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1179492985" sldId="2147483649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1580050630" sldId="2147483650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3667759189" sldId="2147483651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3896026119" sldId="2147483652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3045031491" sldId="2147483653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783495675" sldId="2147483654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39012093" sldId="2147483655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929950199" sldId="2147483656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1586656923" sldId="2147483657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3224704741" sldId="2147483658"/>
          </pc:sldLayoutMkLst>
        </pc:sldLayoutChg>
        <pc:sldLayoutChg chg="del">
          <pc:chgData name="Mike Durke" userId="0c974ed1-fc60-4471-bc87-793b58cadcc1" providerId="ADAL" clId="{E6FB320F-6A9F-4286-889B-1BE295A4F2D0}" dt="2023-02-02T09:47:43.675" v="1" actId="47"/>
          <pc:sldLayoutMkLst>
            <pc:docMk/>
            <pc:sldMasterMk cId="2791764034" sldId="2147483648"/>
            <pc:sldLayoutMk cId="499230597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A644F-4648-44BE-BC67-F63F2502CC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100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7224B-96A5-4A54-B502-7462D6126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602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23790-3DA7-4BBD-BC3A-1C30EB50F5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228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BC898-E314-4BBD-986D-36FE6B4AB89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553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92BB-599C-4F5D-85D2-4E33EA4FDA6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75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A0B57-7834-4427-B1E0-818E5AECD6F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899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336C9-2030-46BA-83D1-6CD6D2D290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500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A0F1A-3B25-4F18-A238-D3D8BA62FB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952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BEA9-21C2-4256-B461-4421AE3267A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099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39F9D-39D7-4B7B-82BE-2BD7BE7DAF6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241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FB09-11B4-45F3-81D6-3823F953D9D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401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7C043-1F07-413F-A4CE-8201BA790A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116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ansHdjZawM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OMgxtRtQK0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2/07/06/uk/boris-johnson-scandals-intl/index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b-9czRep8hA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bbc.co.uk/news/blogs-the-papers-58429723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899271-415B-3420-E494-B173F8530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657" y="365125"/>
            <a:ext cx="10644027" cy="5871288"/>
          </a:xfrm>
        </p:spPr>
        <p:txBody>
          <a:bodyPr>
            <a:normAutofit/>
          </a:bodyPr>
          <a:lstStyle/>
          <a:p>
            <a:r>
              <a:rPr lang="en-GB" dirty="0"/>
              <a:t>What do we mean by contemporary issues?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 groups come up with a list of suggestions about the key issues which impact and shape policing and public services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role does public opinion play?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How do the public access this information?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96ED2A5-3F4B-22DF-79FA-119EA07BC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5252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9E2AA4-5A96-36CB-23F9-2943A0376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AB19A5-C102-5A43-B5DE-AA316160B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6970" y="0"/>
            <a:ext cx="55180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078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3421E28-3809-8E4A-9757-8979A6AA0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1D2153-3C1A-2E26-CD3C-6E194948D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040" y="308735"/>
            <a:ext cx="4019550" cy="914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BDF9A2-E899-FED8-5FE0-F76FAD2CA1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560" y="1294725"/>
            <a:ext cx="5554360" cy="256907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909757D-AC48-EF4D-C414-4B5DCBCFC9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7648" y="4278741"/>
            <a:ext cx="7410450" cy="23717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829779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C3367F-2EF1-B5D4-33E0-5D18C9F89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575" y="419100"/>
            <a:ext cx="4514850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748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06E079-9CAA-D643-D8F9-AAFDC0EEC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CD52F2-8910-9005-1BB9-F11208A5E9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309" y="0"/>
            <a:ext cx="56413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487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B71460-2CFA-A541-4A3A-92EC4609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6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3" name="Online Media 2" title="Cressida Dick resigns as Met police chief: 'No choice but to step aside'">
            <a:hlinkClick r:id="" action="ppaction://media"/>
            <a:extLst>
              <a:ext uri="{FF2B5EF4-FFF2-40B4-BE49-F238E27FC236}">
                <a16:creationId xmlns:a16="http://schemas.microsoft.com/office/drawing/2014/main" id="{030667A8-96FE-91F7-50E2-BAA8DCCAD4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88070" y="1196752"/>
            <a:ext cx="7551281" cy="426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85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F342D1-B92F-B86F-8FB7-453EA6E4B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3" name="Online Media 2" title="Cressida Dick resignation: Victims of crime want police reform">
            <a:hlinkClick r:id="" action="ppaction://media"/>
            <a:extLst>
              <a:ext uri="{FF2B5EF4-FFF2-40B4-BE49-F238E27FC236}">
                <a16:creationId xmlns:a16="http://schemas.microsoft.com/office/drawing/2014/main" id="{64576055-3EE5-87B2-F268-051A4B6676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95600" y="1196752"/>
            <a:ext cx="7005150" cy="3957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43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5F176E-313F-1A47-993C-765B556E9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C03704-9C74-DFE3-63E2-E4724B4B6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34" y="0"/>
            <a:ext cx="72813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988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3DC360-5442-8E96-5915-491764E98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4CE846-8A79-DB5D-5E07-2C0AB9420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243" y="1317500"/>
            <a:ext cx="10920894" cy="357933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BC9D21-FF95-C169-CC09-EE781A1979D3}"/>
              </a:ext>
            </a:extLst>
          </p:cNvPr>
          <p:cNvSpPr txBox="1"/>
          <p:nvPr/>
        </p:nvSpPr>
        <p:spPr>
          <a:xfrm>
            <a:off x="1785135" y="5548204"/>
            <a:ext cx="8982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https://edition.cnn.com/2022/07/06/uk/boris-johnson-scandals-intl/index.html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10315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9C31C6-E088-57A0-E5B9-61F80E7DC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500" y="136523"/>
            <a:ext cx="10515600" cy="1325563"/>
          </a:xfrm>
        </p:spPr>
        <p:txBody>
          <a:bodyPr/>
          <a:lstStyle/>
          <a:p>
            <a:r>
              <a:rPr lang="en-GB" dirty="0"/>
              <a:t>After 50 days as PM – shortest time in the PM role in history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E91980-2561-F61C-93F6-8CB29F487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Online Media 2" title="Liz Truss resigns as Prime Minister - full statement">
            <a:hlinkClick r:id="" action="ppaction://media"/>
            <a:extLst>
              <a:ext uri="{FF2B5EF4-FFF2-40B4-BE49-F238E27FC236}">
                <a16:creationId xmlns:a16="http://schemas.microsoft.com/office/drawing/2014/main" id="{7B793F85-7522-5DB8-A125-E177B4D913B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9480" y="1580358"/>
            <a:ext cx="8907694" cy="5032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89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013BA-F7A5-4C53-057A-5331AE403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A90C12-D249-F181-5408-836D897DA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4EF8E4-1D3D-CC9F-CE0A-BE0E55BE0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5151" y="560969"/>
            <a:ext cx="9501698" cy="597794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459190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83593-9C5C-71AF-DBF6-EB3D7DE23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FF146D-F9A5-5C8C-2D4C-BC75C4B43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28DB1-B3CA-C2FA-6A40-55C180CA0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4151" y="374266"/>
            <a:ext cx="7948959" cy="61646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406239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D8CEC2-45A3-44A3-A430-828B9583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Monday 29</a:t>
            </a:r>
            <a:r>
              <a:rPr lang="en-GB" sz="5400" baseline="30000" dirty="0"/>
              <a:t>th</a:t>
            </a:r>
            <a:r>
              <a:rPr lang="en-GB" sz="5400" dirty="0"/>
              <a:t> January 2018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A85FF8-E91D-483C-A0CB-101624D3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13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6AE517-EA3B-431A-868B-14E6D8F1C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306286"/>
            <a:ext cx="9144000" cy="424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845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BA78F-B158-4874-AF38-DCA2C187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FAE7C1-7781-4CE2-BCD5-B3AED1345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14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FF280C89-030B-4362-B512-DC5810BBD2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396874"/>
            <a:ext cx="3429000" cy="6096000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BD547C96-86FB-4E24-84B9-C567B55FBA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008" y="369317"/>
            <a:ext cx="3429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739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4656" y="2043804"/>
            <a:ext cx="7642689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7" name="Picture 26" descr="Magnifying glass on clear background">
            <a:extLst>
              <a:ext uri="{FF2B5EF4-FFF2-40B4-BE49-F238E27FC236}">
                <a16:creationId xmlns:a16="http://schemas.microsoft.com/office/drawing/2014/main" id="{8250DBBD-BB33-4EC1-8510-E82C029CE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1" b="-1"/>
          <a:stretch/>
        </p:blipFill>
        <p:spPr>
          <a:xfrm>
            <a:off x="2273300" y="2393950"/>
            <a:ext cx="4819650" cy="35956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F2B3CC-84D4-4B2B-82BD-7614AC4030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1" y="2393950"/>
            <a:ext cx="2752725" cy="3595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5F574-6389-431B-9DCD-2E84F408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6653" y="606565"/>
            <a:ext cx="783869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How do we get at ‘the truth’?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EC7807-AF6D-4739-A0E7-0ECECC30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1950" y="6356351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 sz="1000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spcAft>
                  <a:spcPts val="600"/>
                </a:spcAft>
              </a:pPr>
              <a:t>15</a:t>
            </a:fld>
            <a:endParaRPr lang="en-US" sz="100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3553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04811-6829-4474-A256-57A380CF5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3C359B-0875-4C6B-A08F-557C960FA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16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4B525552-D7DC-4342-9464-FD3B1B420F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381000"/>
            <a:ext cx="3429000" cy="6096000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7967E082-6BB9-4BFF-92C2-294D37934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6040" y="365126"/>
            <a:ext cx="3429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806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69D7E-0E30-4D45-9F0A-E742BD58F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2320DD-C5A2-4306-8C6B-5A73AFF46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17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" name="Picture 4" descr="A picture containing newspaper, text&#10;&#10;Description generated with very high confidence">
            <a:extLst>
              <a:ext uri="{FF2B5EF4-FFF2-40B4-BE49-F238E27FC236}">
                <a16:creationId xmlns:a16="http://schemas.microsoft.com/office/drawing/2014/main" id="{3A043FA6-746A-40F7-A4C0-A6AABAC84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1545" y="365127"/>
            <a:ext cx="1885447" cy="3351906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B296BA4D-F35A-4106-BA2C-93DEA54983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985" y="384208"/>
            <a:ext cx="1893174" cy="3365643"/>
          </a:xfrm>
          <a:prstGeom prst="rect">
            <a:avLst/>
          </a:prstGeom>
        </p:spPr>
      </p:pic>
      <p:pic>
        <p:nvPicPr>
          <p:cNvPr id="9" name="Picture 8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691BB4AC-1E2F-414D-A397-8CEF59B8E5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342" y="384208"/>
            <a:ext cx="1893174" cy="3365643"/>
          </a:xfrm>
          <a:prstGeom prst="rect">
            <a:avLst/>
          </a:prstGeom>
        </p:spPr>
      </p:pic>
      <p:pic>
        <p:nvPicPr>
          <p:cNvPr id="11" name="Picture 10" descr="A screenshot of a newspaper&#10;&#10;Description generated with very high confidence">
            <a:extLst>
              <a:ext uri="{FF2B5EF4-FFF2-40B4-BE49-F238E27FC236}">
                <a16:creationId xmlns:a16="http://schemas.microsoft.com/office/drawing/2014/main" id="{2F1E9A39-5D98-4142-ACAC-D179ED6D18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5679" y="3771798"/>
            <a:ext cx="1714500" cy="3048000"/>
          </a:xfrm>
          <a:prstGeom prst="rect">
            <a:avLst/>
          </a:prstGeom>
        </p:spPr>
      </p:pic>
      <p:pic>
        <p:nvPicPr>
          <p:cNvPr id="13" name="Picture 12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200EDDFC-585D-4A80-AEFF-054E023A7A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416" y="3673476"/>
            <a:ext cx="1714500" cy="3048000"/>
          </a:xfrm>
          <a:prstGeom prst="rect">
            <a:avLst/>
          </a:prstGeom>
        </p:spPr>
      </p:pic>
      <p:pic>
        <p:nvPicPr>
          <p:cNvPr id="15" name="Picture 14" descr="A screenshot of a person&#10;&#10;Description generated with high confidence">
            <a:extLst>
              <a:ext uri="{FF2B5EF4-FFF2-40B4-BE49-F238E27FC236}">
                <a16:creationId xmlns:a16="http://schemas.microsoft.com/office/drawing/2014/main" id="{B23B2523-5444-4382-AD05-1DD73197A2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370" y="3444873"/>
            <a:ext cx="17145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93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81FD-6ADB-4D5F-BE89-2390E0F80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4060" y="5576888"/>
            <a:ext cx="8183880" cy="640081"/>
          </a:xfrm>
        </p:spPr>
        <p:txBody>
          <a:bodyPr>
            <a:normAutofit/>
          </a:bodyPr>
          <a:lstStyle/>
          <a:p>
            <a:pPr algn="ctr"/>
            <a:endParaRPr lang="en-GB" sz="2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799F2-80B9-4AE5-A0D6-69A44BD0F5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88" r="1" b="11011"/>
          <a:stretch/>
        </p:blipFill>
        <p:spPr>
          <a:xfrm>
            <a:off x="2004060" y="640081"/>
            <a:ext cx="818388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D6D7FE-1A80-48D3-95B7-FA7E5CD4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1950" y="6356351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prstClr val="white">
                    <a:alpha val="80000"/>
                  </a:prstClr>
                </a:solidFill>
                <a:latin typeface="Calibri"/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prstClr val="white">
                  <a:alpha val="80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11758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27BC1-B923-4DFD-B014-323C6B40D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1748E3-00D2-4B8F-B314-1A65525E5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19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3FDB36-3FB8-4783-AE7C-18582378A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5" y="885825"/>
            <a:ext cx="8477250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04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9BCA50-5C8B-4034-853C-B29176644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0" y="0"/>
            <a:ext cx="9144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442827-E541-4536-9D13-C4E44671A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958" y="458033"/>
            <a:ext cx="3943349" cy="726224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endParaRPr lang="en-US" sz="1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7DCAD5-8AA5-41C6-8A1A-5A329041FA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7" r="1" b="1"/>
          <a:stretch/>
        </p:blipFill>
        <p:spPr>
          <a:xfrm>
            <a:off x="1937147" y="1557339"/>
            <a:ext cx="2692312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AE9631-0EDF-45A7-A50C-7A1559304B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9"/>
          <a:stretch/>
        </p:blipFill>
        <p:spPr>
          <a:xfrm>
            <a:off x="4765649" y="1557339"/>
            <a:ext cx="2675913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0A5FFD-59D1-4DBE-B4FA-A7994431E0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1"/>
          <a:stretch/>
        </p:blipFill>
        <p:spPr>
          <a:xfrm>
            <a:off x="7576561" y="1557339"/>
            <a:ext cx="2675700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2F1DD8-E956-4FB6-8AE9-2FE9EC871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5400000">
            <a:off x="8299226" y="3148837"/>
            <a:ext cx="4326732" cy="55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 algn="ctr">
                <a:spcAft>
                  <a:spcPts val="600"/>
                </a:spcAft>
              </a:pPr>
              <a:t>20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2220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EC8D0-402F-4883-8B70-0C7A93A6B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77425F-52EA-424F-A7C0-1B5C13C8A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21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C710C028-1956-45B6-90BB-87892F0BA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355952"/>
            <a:ext cx="9144000" cy="61460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8A4DA8-D24B-49A7-A053-8FF868C5C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0"/>
            <a:ext cx="440355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D656A9-EF20-4CF0-9E33-4F5DF197BD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0810" y="-1"/>
            <a:ext cx="56771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91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4656" y="2043804"/>
            <a:ext cx="7642689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7" name="Picture 26" descr="Magnifying glass on clear background">
            <a:extLst>
              <a:ext uri="{FF2B5EF4-FFF2-40B4-BE49-F238E27FC236}">
                <a16:creationId xmlns:a16="http://schemas.microsoft.com/office/drawing/2014/main" id="{8250DBBD-BB33-4EC1-8510-E82C029CE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1" b="-1"/>
          <a:stretch/>
        </p:blipFill>
        <p:spPr>
          <a:xfrm>
            <a:off x="2273300" y="2393950"/>
            <a:ext cx="4819650" cy="3595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5F574-6389-431B-9DCD-2E84F408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6653" y="606565"/>
            <a:ext cx="783869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/>
              <a:t>How do we get at ‘the truth’?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EC7807-AF6D-4739-A0E7-0ECECC30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1950" y="6356351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 sz="1000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spcAft>
                  <a:spcPts val="600"/>
                </a:spcAft>
              </a:pPr>
              <a:t>22</a:t>
            </a:fld>
            <a:endParaRPr lang="en-US" sz="100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1368BA-60C5-408C-9DDD-7F59316B7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6121" y="2220670"/>
            <a:ext cx="3159721" cy="40597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5F63CC-0091-48AF-84EE-1BDD030411A7}"/>
              </a:ext>
            </a:extLst>
          </p:cNvPr>
          <p:cNvSpPr txBox="1"/>
          <p:nvPr/>
        </p:nvSpPr>
        <p:spPr>
          <a:xfrm>
            <a:off x="7315820" y="635620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3</a:t>
            </a:r>
            <a:r>
              <a:rPr lang="en-GB" baseline="30000" dirty="0">
                <a:solidFill>
                  <a:prstClr val="black"/>
                </a:solidFill>
                <a:latin typeface="Calibri"/>
              </a:rPr>
              <a:t>rd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September 2021</a:t>
            </a:r>
          </a:p>
        </p:txBody>
      </p:sp>
    </p:spTree>
    <p:extLst>
      <p:ext uri="{BB962C8B-B14F-4D97-AF65-F5344CB8AC3E}">
        <p14:creationId xmlns:p14="http://schemas.microsoft.com/office/powerpoint/2010/main" val="171915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128</Words>
  <Application>Microsoft Office PowerPoint</Application>
  <PresentationFormat>Widescreen</PresentationFormat>
  <Paragraphs>29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1_Office Theme</vt:lpstr>
      <vt:lpstr>What do we mean by contemporary issues?  In groups come up with a list of suggestions about the key issues which impact and shape policing and public services  What role does public opinion play?  How do the public access this information?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After 50 days as PM – shortest time in the PM role in history</vt:lpstr>
      <vt:lpstr>PowerPoint Presentation</vt:lpstr>
      <vt:lpstr>PowerPoint Presentation</vt:lpstr>
      <vt:lpstr>Monday 29th January 2018</vt:lpstr>
      <vt:lpstr>PowerPoint Presentation</vt:lpstr>
      <vt:lpstr>How do we get at ‘the truth’?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do we get at ‘the truth’?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we mean by contemporary issues?  In groups come up with a list of suggestions about the key issues which impact and shape policing and public services  What role does public opinion play?  How do the public access this information?</dc:title>
  <dc:creator>Mike Durke</dc:creator>
  <cp:lastModifiedBy>Mike Durke</cp:lastModifiedBy>
  <cp:revision>1</cp:revision>
  <dcterms:created xsi:type="dcterms:W3CDTF">2023-02-02T09:46:30Z</dcterms:created>
  <dcterms:modified xsi:type="dcterms:W3CDTF">2023-02-02T09:57:21Z</dcterms:modified>
</cp:coreProperties>
</file>