
<file path=[Content_Types].xml><?xml version="1.0" encoding="utf-8"?>
<Types xmlns="http://schemas.openxmlformats.org/package/2006/content-types">
  <Default Extension="jpeg" ContentType="image/jpeg"/>
  <Default Extension="jpg" ContentType="image/jpeg"/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9" r:id="rId1"/>
  </p:sldMasterIdLst>
  <p:notesMasterIdLst>
    <p:notesMasterId r:id="rId45"/>
  </p:notes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88" r:id="rId11"/>
    <p:sldId id="267" r:id="rId12"/>
    <p:sldId id="268" r:id="rId13"/>
    <p:sldId id="296" r:id="rId14"/>
    <p:sldId id="297" r:id="rId15"/>
    <p:sldId id="298" r:id="rId16"/>
    <p:sldId id="299" r:id="rId17"/>
    <p:sldId id="300" r:id="rId18"/>
    <p:sldId id="301" r:id="rId19"/>
    <p:sldId id="302" r:id="rId20"/>
    <p:sldId id="269" r:id="rId21"/>
    <p:sldId id="270" r:id="rId22"/>
    <p:sldId id="303" r:id="rId23"/>
    <p:sldId id="271" r:id="rId24"/>
    <p:sldId id="294" r:id="rId25"/>
    <p:sldId id="272" r:id="rId26"/>
    <p:sldId id="273" r:id="rId27"/>
    <p:sldId id="274" r:id="rId28"/>
    <p:sldId id="305" r:id="rId29"/>
    <p:sldId id="275" r:id="rId30"/>
    <p:sldId id="276" r:id="rId31"/>
    <p:sldId id="277" r:id="rId32"/>
    <p:sldId id="278" r:id="rId33"/>
    <p:sldId id="279" r:id="rId34"/>
    <p:sldId id="280" r:id="rId35"/>
    <p:sldId id="289" r:id="rId36"/>
    <p:sldId id="281" r:id="rId37"/>
    <p:sldId id="307" r:id="rId38"/>
    <p:sldId id="292" r:id="rId39"/>
    <p:sldId id="306" r:id="rId40"/>
    <p:sldId id="295" r:id="rId41"/>
    <p:sldId id="293" r:id="rId42"/>
    <p:sldId id="308" r:id="rId43"/>
    <p:sldId id="291" r:id="rId4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066AF05-FD2B-4E2C-C71D-736E3ED51073}" v="74" dt="2019-11-18T09:24:11.788"/>
    <p1510:client id="{FAAA92F6-7BBC-2501-7D7E-DB9B6A4F46A5}" v="147" dt="2019-11-17T11:45:13.65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90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viewProps" Target="viewProps.xml"/><Relationship Id="rId50" Type="http://schemas.microsoft.com/office/2016/11/relationships/changesInfo" Target="changesInfos/changesInfo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microsoft.com/office/2015/10/relationships/revisionInfo" Target="revisionInfo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presProps" Target="pres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Peter Doyle" userId="S::p.doyle@uwtsd.ac.uk::9eb13c6d-8f51-46c9-bcaf-0558aa31b953" providerId="AD" clId="Web-{FAAA92F6-7BBC-2501-7D7E-DB9B6A4F46A5}"/>
    <pc:docChg chg="addSld modSld">
      <pc:chgData name="Peter Doyle" userId="S::p.doyle@uwtsd.ac.uk::9eb13c6d-8f51-46c9-bcaf-0558aa31b953" providerId="AD" clId="Web-{FAAA92F6-7BBC-2501-7D7E-DB9B6A4F46A5}" dt="2019-11-17T11:45:11.186" v="144" actId="20577"/>
      <pc:docMkLst>
        <pc:docMk/>
      </pc:docMkLst>
      <pc:sldChg chg="modSp">
        <pc:chgData name="Peter Doyle" userId="S::p.doyle@uwtsd.ac.uk::9eb13c6d-8f51-46c9-bcaf-0558aa31b953" providerId="AD" clId="Web-{FAAA92F6-7BBC-2501-7D7E-DB9B6A4F46A5}" dt="2019-11-17T11:41:00.997" v="4" actId="20577"/>
        <pc:sldMkLst>
          <pc:docMk/>
          <pc:sldMk cId="3120539726" sldId="275"/>
        </pc:sldMkLst>
        <pc:spChg chg="mod">
          <ac:chgData name="Peter Doyle" userId="S::p.doyle@uwtsd.ac.uk::9eb13c6d-8f51-46c9-bcaf-0558aa31b953" providerId="AD" clId="Web-{FAAA92F6-7BBC-2501-7D7E-DB9B6A4F46A5}" dt="2019-11-17T11:41:00.997" v="4" actId="20577"/>
          <ac:spMkLst>
            <pc:docMk/>
            <pc:sldMk cId="3120539726" sldId="275"/>
            <ac:spMk id="81922" creationId="{00000000-0000-0000-0000-000000000000}"/>
          </ac:spMkLst>
        </pc:spChg>
      </pc:sldChg>
      <pc:sldChg chg="modSp">
        <pc:chgData name="Peter Doyle" userId="S::p.doyle@uwtsd.ac.uk::9eb13c6d-8f51-46c9-bcaf-0558aa31b953" providerId="AD" clId="Web-{FAAA92F6-7BBC-2501-7D7E-DB9B6A4F46A5}" dt="2019-11-17T11:44:36.405" v="105" actId="20577"/>
        <pc:sldMkLst>
          <pc:docMk/>
          <pc:sldMk cId="1399176552" sldId="293"/>
        </pc:sldMkLst>
        <pc:spChg chg="mod">
          <ac:chgData name="Peter Doyle" userId="S::p.doyle@uwtsd.ac.uk::9eb13c6d-8f51-46c9-bcaf-0558aa31b953" providerId="AD" clId="Web-{FAAA92F6-7BBC-2501-7D7E-DB9B6A4F46A5}" dt="2019-11-17T11:44:36.405" v="105" actId="20577"/>
          <ac:spMkLst>
            <pc:docMk/>
            <pc:sldMk cId="1399176552" sldId="293"/>
            <ac:spMk id="3" creationId="{00000000-0000-0000-0000-000000000000}"/>
          </ac:spMkLst>
        </pc:spChg>
      </pc:sldChg>
      <pc:sldChg chg="modSp">
        <pc:chgData name="Peter Doyle" userId="S::p.doyle@uwtsd.ac.uk::9eb13c6d-8f51-46c9-bcaf-0558aa31b953" providerId="AD" clId="Web-{FAAA92F6-7BBC-2501-7D7E-DB9B6A4F46A5}" dt="2019-11-17T11:41:32.232" v="8" actId="20577"/>
        <pc:sldMkLst>
          <pc:docMk/>
          <pc:sldMk cId="827193467" sldId="307"/>
        </pc:sldMkLst>
        <pc:spChg chg="mod">
          <ac:chgData name="Peter Doyle" userId="S::p.doyle@uwtsd.ac.uk::9eb13c6d-8f51-46c9-bcaf-0558aa31b953" providerId="AD" clId="Web-{FAAA92F6-7BBC-2501-7D7E-DB9B6A4F46A5}" dt="2019-11-17T11:41:32.232" v="8" actId="20577"/>
          <ac:spMkLst>
            <pc:docMk/>
            <pc:sldMk cId="827193467" sldId="307"/>
            <ac:spMk id="3" creationId="{00000000-0000-0000-0000-000000000000}"/>
          </ac:spMkLst>
        </pc:spChg>
      </pc:sldChg>
      <pc:sldChg chg="modSp new">
        <pc:chgData name="Peter Doyle" userId="S::p.doyle@uwtsd.ac.uk::9eb13c6d-8f51-46c9-bcaf-0558aa31b953" providerId="AD" clId="Web-{FAAA92F6-7BBC-2501-7D7E-DB9B6A4F46A5}" dt="2019-11-17T11:45:10.202" v="142" actId="20577"/>
        <pc:sldMkLst>
          <pc:docMk/>
          <pc:sldMk cId="1608320336" sldId="308"/>
        </pc:sldMkLst>
        <pc:spChg chg="mod">
          <ac:chgData name="Peter Doyle" userId="S::p.doyle@uwtsd.ac.uk::9eb13c6d-8f51-46c9-bcaf-0558aa31b953" providerId="AD" clId="Web-{FAAA92F6-7BBC-2501-7D7E-DB9B6A4F46A5}" dt="2019-11-17T11:45:10.202" v="142" actId="20577"/>
          <ac:spMkLst>
            <pc:docMk/>
            <pc:sldMk cId="1608320336" sldId="308"/>
            <ac:spMk id="2" creationId="{4E00657E-92E7-45BF-86B0-3FD0FF754133}"/>
          </ac:spMkLst>
        </pc:spChg>
      </pc:sldChg>
    </pc:docChg>
  </pc:docChgLst>
  <pc:docChgLst>
    <pc:chgData name="Peter Doyle" userId="S::p.doyle@uwtsd.ac.uk::9eb13c6d-8f51-46c9-bcaf-0558aa31b953" providerId="AD" clId="Web-{1066AF05-FD2B-4E2C-C71D-736E3ED51073}"/>
    <pc:docChg chg="delSld modSld">
      <pc:chgData name="Peter Doyle" userId="S::p.doyle@uwtsd.ac.uk::9eb13c6d-8f51-46c9-bcaf-0558aa31b953" providerId="AD" clId="Web-{1066AF05-FD2B-4E2C-C71D-736E3ED51073}" dt="2019-11-18T09:24:11.788" v="71" actId="20577"/>
      <pc:docMkLst>
        <pc:docMk/>
      </pc:docMkLst>
      <pc:sldChg chg="modSp">
        <pc:chgData name="Peter Doyle" userId="S::p.doyle@uwtsd.ac.uk::9eb13c6d-8f51-46c9-bcaf-0558aa31b953" providerId="AD" clId="Web-{1066AF05-FD2B-4E2C-C71D-736E3ED51073}" dt="2019-11-18T09:17:19.348" v="2" actId="20577"/>
        <pc:sldMkLst>
          <pc:docMk/>
          <pc:sldMk cId="235843665" sldId="258"/>
        </pc:sldMkLst>
        <pc:spChg chg="mod">
          <ac:chgData name="Peter Doyle" userId="S::p.doyle@uwtsd.ac.uk::9eb13c6d-8f51-46c9-bcaf-0558aa31b953" providerId="AD" clId="Web-{1066AF05-FD2B-4E2C-C71D-736E3ED51073}" dt="2019-11-18T09:17:19.348" v="2" actId="20577"/>
          <ac:spMkLst>
            <pc:docMk/>
            <pc:sldMk cId="235843665" sldId="258"/>
            <ac:spMk id="4099" creationId="{00000000-0000-0000-0000-000000000000}"/>
          </ac:spMkLst>
        </pc:spChg>
      </pc:sldChg>
      <pc:sldChg chg="modSp">
        <pc:chgData name="Peter Doyle" userId="S::p.doyle@uwtsd.ac.uk::9eb13c6d-8f51-46c9-bcaf-0558aa31b953" providerId="AD" clId="Web-{1066AF05-FD2B-4E2C-C71D-736E3ED51073}" dt="2019-11-18T09:18:56.145" v="5" actId="14100"/>
        <pc:sldMkLst>
          <pc:docMk/>
          <pc:sldMk cId="140060625" sldId="294"/>
        </pc:sldMkLst>
        <pc:picChg chg="mod">
          <ac:chgData name="Peter Doyle" userId="S::p.doyle@uwtsd.ac.uk::9eb13c6d-8f51-46c9-bcaf-0558aa31b953" providerId="AD" clId="Web-{1066AF05-FD2B-4E2C-C71D-736E3ED51073}" dt="2019-11-18T09:18:56.145" v="5" actId="14100"/>
          <ac:picMkLst>
            <pc:docMk/>
            <pc:sldMk cId="140060625" sldId="294"/>
            <ac:picMk id="4" creationId="{EDE36CFA-69BB-4590-ADD6-D7ADB2F3F252}"/>
          </ac:picMkLst>
        </pc:picChg>
      </pc:sldChg>
      <pc:sldChg chg="del">
        <pc:chgData name="Peter Doyle" userId="S::p.doyle@uwtsd.ac.uk::9eb13c6d-8f51-46c9-bcaf-0558aa31b953" providerId="AD" clId="Web-{1066AF05-FD2B-4E2C-C71D-736E3ED51073}" dt="2019-11-18T09:18:37.802" v="4"/>
        <pc:sldMkLst>
          <pc:docMk/>
          <pc:sldMk cId="259905170" sldId="304"/>
        </pc:sldMkLst>
      </pc:sldChg>
      <pc:sldChg chg="modSp">
        <pc:chgData name="Peter Doyle" userId="S::p.doyle@uwtsd.ac.uk::9eb13c6d-8f51-46c9-bcaf-0558aa31b953" providerId="AD" clId="Web-{1066AF05-FD2B-4E2C-C71D-736E3ED51073}" dt="2019-11-18T09:19:05.630" v="6" actId="14100"/>
        <pc:sldMkLst>
          <pc:docMk/>
          <pc:sldMk cId="3458124421" sldId="305"/>
        </pc:sldMkLst>
        <pc:picChg chg="mod">
          <ac:chgData name="Peter Doyle" userId="S::p.doyle@uwtsd.ac.uk::9eb13c6d-8f51-46c9-bcaf-0558aa31b953" providerId="AD" clId="Web-{1066AF05-FD2B-4E2C-C71D-736E3ED51073}" dt="2019-11-18T09:19:05.630" v="6" actId="14100"/>
          <ac:picMkLst>
            <pc:docMk/>
            <pc:sldMk cId="3458124421" sldId="305"/>
            <ac:picMk id="4" creationId="{CBF5320A-5F51-4D19-863F-CFDAEE3688D4}"/>
          </ac:picMkLst>
        </pc:picChg>
      </pc:sldChg>
      <pc:sldChg chg="addSp modSp">
        <pc:chgData name="Peter Doyle" userId="S::p.doyle@uwtsd.ac.uk::9eb13c6d-8f51-46c9-bcaf-0558aa31b953" providerId="AD" clId="Web-{1066AF05-FD2B-4E2C-C71D-736E3ED51073}" dt="2019-11-18T09:24:11.788" v="70" actId="20577"/>
        <pc:sldMkLst>
          <pc:docMk/>
          <pc:sldMk cId="916994950" sldId="306"/>
        </pc:sldMkLst>
        <pc:spChg chg="mod">
          <ac:chgData name="Peter Doyle" userId="S::p.doyle@uwtsd.ac.uk::9eb13c6d-8f51-46c9-bcaf-0558aa31b953" providerId="AD" clId="Web-{1066AF05-FD2B-4E2C-C71D-736E3ED51073}" dt="2019-11-18T09:21:55.115" v="17" actId="20577"/>
          <ac:spMkLst>
            <pc:docMk/>
            <pc:sldMk cId="916994950" sldId="306"/>
            <ac:spMk id="2" creationId="{00000000-0000-0000-0000-000000000000}"/>
          </ac:spMkLst>
        </pc:spChg>
        <pc:spChg chg="mod">
          <ac:chgData name="Peter Doyle" userId="S::p.doyle@uwtsd.ac.uk::9eb13c6d-8f51-46c9-bcaf-0558aa31b953" providerId="AD" clId="Web-{1066AF05-FD2B-4E2C-C71D-736E3ED51073}" dt="2019-11-18T09:24:11.788" v="70" actId="20577"/>
          <ac:spMkLst>
            <pc:docMk/>
            <pc:sldMk cId="916994950" sldId="306"/>
            <ac:spMk id="3" creationId="{00000000-0000-0000-0000-000000000000}"/>
          </ac:spMkLst>
        </pc:spChg>
        <pc:picChg chg="add mod">
          <ac:chgData name="Peter Doyle" userId="S::p.doyle@uwtsd.ac.uk::9eb13c6d-8f51-46c9-bcaf-0558aa31b953" providerId="AD" clId="Web-{1066AF05-FD2B-4E2C-C71D-736E3ED51073}" dt="2019-11-18T09:22:26.287" v="25" actId="14100"/>
          <ac:picMkLst>
            <pc:docMk/>
            <pc:sldMk cId="916994950" sldId="306"/>
            <ac:picMk id="4" creationId="{7D700490-7801-4B83-A618-F944D02BD58F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A1098E7-58AA-40ED-84DB-45D9F689EFA0}" type="datetimeFigureOut">
              <a:rPr lang="en-GB" smtClean="0"/>
              <a:t>18/11/2019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DAC23FF-2045-4FF5-961B-69EE3204F6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05750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1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5059" name="Rectangle 2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 altLang="en-US" sz="2200">
              <a:latin typeface="Lucida Grande"/>
              <a:ea typeface="MS PGothic" panose="020B0600070205080204" pitchFamily="34" charset="-128"/>
              <a:sym typeface="Lucida Grande"/>
            </a:endParaRPr>
          </a:p>
        </p:txBody>
      </p:sp>
    </p:spTree>
    <p:extLst>
      <p:ext uri="{BB962C8B-B14F-4D97-AF65-F5344CB8AC3E}">
        <p14:creationId xmlns:p14="http://schemas.microsoft.com/office/powerpoint/2010/main" val="162267640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1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5059" name="Rectangle 2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 altLang="en-US" sz="2200">
              <a:latin typeface="Lucida Grande"/>
              <a:ea typeface="MS PGothic" panose="020B0600070205080204" pitchFamily="34" charset="-128"/>
              <a:sym typeface="Lucida Grande"/>
            </a:endParaRPr>
          </a:p>
        </p:txBody>
      </p:sp>
    </p:spTree>
    <p:extLst>
      <p:ext uri="{BB962C8B-B14F-4D97-AF65-F5344CB8AC3E}">
        <p14:creationId xmlns:p14="http://schemas.microsoft.com/office/powerpoint/2010/main" val="305839301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1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4579" name="Rectangle 2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 altLang="en-US" sz="2200" b="1">
              <a:latin typeface="Lucida Grande"/>
              <a:ea typeface="MS PGothic" panose="020B0600070205080204" pitchFamily="34" charset="-128"/>
              <a:sym typeface="Lucida Grande"/>
            </a:endParaRPr>
          </a:p>
        </p:txBody>
      </p:sp>
    </p:spTree>
    <p:extLst>
      <p:ext uri="{BB962C8B-B14F-4D97-AF65-F5344CB8AC3E}">
        <p14:creationId xmlns:p14="http://schemas.microsoft.com/office/powerpoint/2010/main" val="57403036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1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6627" name="Rectangle 2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 altLang="en-US" sz="2200" b="1">
              <a:latin typeface="Lucida Grande"/>
              <a:ea typeface="MS PGothic" panose="020B0600070205080204" pitchFamily="34" charset="-128"/>
              <a:sym typeface="Lucida Grande"/>
            </a:endParaRPr>
          </a:p>
        </p:txBody>
      </p:sp>
    </p:spTree>
    <p:extLst>
      <p:ext uri="{BB962C8B-B14F-4D97-AF65-F5344CB8AC3E}">
        <p14:creationId xmlns:p14="http://schemas.microsoft.com/office/powerpoint/2010/main" val="57017961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1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8675" name="Rectangle 2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 altLang="en-US" sz="2200">
              <a:latin typeface="Lucida Grande"/>
              <a:ea typeface="MS PGothic" panose="020B0600070205080204" pitchFamily="34" charset="-128"/>
              <a:sym typeface="Lucida Grande"/>
            </a:endParaRPr>
          </a:p>
        </p:txBody>
      </p:sp>
    </p:spTree>
    <p:extLst>
      <p:ext uri="{BB962C8B-B14F-4D97-AF65-F5344CB8AC3E}">
        <p14:creationId xmlns:p14="http://schemas.microsoft.com/office/powerpoint/2010/main" val="308970104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1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0723" name="Rectangle 2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 altLang="en-US" sz="2200">
              <a:latin typeface="Lucida Grande"/>
              <a:ea typeface="MS PGothic" panose="020B0600070205080204" pitchFamily="34" charset="-128"/>
              <a:sym typeface="Lucida Grande"/>
            </a:endParaRPr>
          </a:p>
        </p:txBody>
      </p:sp>
    </p:spTree>
    <p:extLst>
      <p:ext uri="{BB962C8B-B14F-4D97-AF65-F5344CB8AC3E}">
        <p14:creationId xmlns:p14="http://schemas.microsoft.com/office/powerpoint/2010/main" val="400930965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1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2771" name="Rectangle 2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 altLang="en-US" sz="2200">
              <a:latin typeface="Lucida Grande"/>
              <a:ea typeface="MS PGothic" panose="020B0600070205080204" pitchFamily="34" charset="-128"/>
              <a:sym typeface="Lucida Grande"/>
            </a:endParaRPr>
          </a:p>
        </p:txBody>
      </p:sp>
    </p:spTree>
    <p:extLst>
      <p:ext uri="{BB962C8B-B14F-4D97-AF65-F5344CB8AC3E}">
        <p14:creationId xmlns:p14="http://schemas.microsoft.com/office/powerpoint/2010/main" val="1318355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1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5843" name="Rectangle 2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 altLang="en-US" sz="2200">
              <a:latin typeface="Lucida Grande"/>
              <a:ea typeface="MS PGothic" panose="020B0600070205080204" pitchFamily="34" charset="-128"/>
              <a:sym typeface="Lucida Grande"/>
            </a:endParaRPr>
          </a:p>
        </p:txBody>
      </p:sp>
    </p:spTree>
    <p:extLst>
      <p:ext uri="{BB962C8B-B14F-4D97-AF65-F5344CB8AC3E}">
        <p14:creationId xmlns:p14="http://schemas.microsoft.com/office/powerpoint/2010/main" val="306409556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1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7891" name="Rectangle 2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 altLang="en-US" sz="2200">
              <a:latin typeface="Lucida Grande"/>
              <a:ea typeface="MS PGothic" panose="020B0600070205080204" pitchFamily="34" charset="-128"/>
              <a:sym typeface="Lucida Grande"/>
            </a:endParaRPr>
          </a:p>
        </p:txBody>
      </p:sp>
    </p:spTree>
    <p:extLst>
      <p:ext uri="{BB962C8B-B14F-4D97-AF65-F5344CB8AC3E}">
        <p14:creationId xmlns:p14="http://schemas.microsoft.com/office/powerpoint/2010/main" val="405997253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DAC23FF-2045-4FF5-961B-69EE3204F687}" type="slidenum">
              <a:rPr lang="en-GB" smtClean="0"/>
              <a:t>44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92183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60281" y="131732"/>
            <a:ext cx="7766936" cy="1646302"/>
          </a:xfrm>
        </p:spPr>
        <p:txBody>
          <a:bodyPr anchor="b">
            <a:noAutofit/>
          </a:bodyPr>
          <a:lstStyle>
            <a:lvl1pPr algn="r">
              <a:defRPr sz="360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13676" y="5041399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71C490-0DA7-4C4A-A764-FAFD0B49C076}" type="datetimeFigureOut">
              <a:rPr lang="en-GB" smtClean="0"/>
              <a:t>18/11/2019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1F599B-9FFB-400A-95F5-F187AC8B95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479064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b="1">
                <a:solidFill>
                  <a:schemeClr val="tx1"/>
                </a:solidFill>
              </a:defRPr>
            </a:lvl1pPr>
            <a:lvl2pPr>
              <a:defRPr b="1">
                <a:solidFill>
                  <a:schemeClr val="tx1"/>
                </a:solidFill>
              </a:defRPr>
            </a:lvl2pPr>
            <a:lvl3pPr>
              <a:defRPr b="1">
                <a:solidFill>
                  <a:schemeClr val="tx1"/>
                </a:solidFill>
              </a:defRPr>
            </a:lvl3pPr>
            <a:lvl4pPr>
              <a:defRPr b="1">
                <a:solidFill>
                  <a:schemeClr val="tx1"/>
                </a:solidFill>
              </a:defRPr>
            </a:lvl4pPr>
            <a:lvl5pPr>
              <a:defRPr b="1">
                <a:solidFill>
                  <a:schemeClr val="tx1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71C490-0DA7-4C4A-A764-FAFD0B49C076}" type="datetimeFigureOut">
              <a:rPr lang="en-GB" smtClean="0"/>
              <a:t>18/11/2019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1F599B-9FFB-400A-95F5-F187AC8B95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31781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35664" y="0"/>
            <a:ext cx="8596668" cy="133643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71C490-0DA7-4C4A-A764-FAFD0B49C076}" type="datetimeFigureOut">
              <a:rPr lang="en-GB" smtClean="0"/>
              <a:t>18/11/2019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1F599B-9FFB-400A-95F5-F187AC8B95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38937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71C490-0DA7-4C4A-A764-FAFD0B49C076}" type="datetimeFigureOut">
              <a:rPr lang="en-GB" smtClean="0"/>
              <a:t>18/11/2019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1F599B-9FFB-400A-95F5-F187AC8B95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71318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>
        <p:tmplLst>
          <p:tmpl lvl="1">
            <p:tnLst>
              <p:par>
                <p:cTn presetID="42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3"/>
                        </p:tgtEl>
                      </p:cBhvr>
                    </p:animEffect>
                    <p:anim calcmode="lin" valueType="num">
                      <p:cBhvr>
                        <p:cTn dur="1000" fill="hold"/>
                        <p:tgtEl>
                          <p:spTgt spid="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1000" fill="hold"/>
                        <p:tgtEl>
                          <p:spTgt spid="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2">
            <p:tnLst>
              <p:par>
                <p:cTn presetID="42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3"/>
                        </p:tgtEl>
                      </p:cBhvr>
                    </p:animEffect>
                    <p:anim calcmode="lin" valueType="num">
                      <p:cBhvr>
                        <p:cTn dur="1000" fill="hold"/>
                        <p:tgtEl>
                          <p:spTgt spid="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1000" fill="hold"/>
                        <p:tgtEl>
                          <p:spTgt spid="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3">
            <p:tnLst>
              <p:par>
                <p:cTn presetID="42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3"/>
                        </p:tgtEl>
                      </p:cBhvr>
                    </p:animEffect>
                    <p:anim calcmode="lin" valueType="num">
                      <p:cBhvr>
                        <p:cTn dur="1000" fill="hold"/>
                        <p:tgtEl>
                          <p:spTgt spid="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1000" fill="hold"/>
                        <p:tgtEl>
                          <p:spTgt spid="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4">
            <p:tnLst>
              <p:par>
                <p:cTn presetID="42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3"/>
                        </p:tgtEl>
                      </p:cBhvr>
                    </p:animEffect>
                    <p:anim calcmode="lin" valueType="num">
                      <p:cBhvr>
                        <p:cTn dur="1000" fill="hold"/>
                        <p:tgtEl>
                          <p:spTgt spid="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1000" fill="hold"/>
                        <p:tgtEl>
                          <p:spTgt spid="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5">
            <p:tnLst>
              <p:par>
                <p:cTn presetID="42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3"/>
                        </p:tgtEl>
                      </p:cBhvr>
                    </p:animEffect>
                    <p:anim calcmode="lin" valueType="num">
                      <p:cBhvr>
                        <p:cTn dur="1000" fill="hold"/>
                        <p:tgtEl>
                          <p:spTgt spid="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1000" fill="hold"/>
                        <p:tgtEl>
                          <p:spTgt spid="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71C490-0DA7-4C4A-A764-FAFD0B49C076}" type="datetimeFigureOut">
              <a:rPr lang="en-GB" smtClean="0"/>
              <a:t>18/11/2019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1F599B-9FFB-400A-95F5-F187AC8B95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50658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71C490-0DA7-4C4A-A764-FAFD0B49C076}" type="datetimeFigureOut">
              <a:rPr lang="en-GB" smtClean="0"/>
              <a:t>18/11/2019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541F599B-9FFB-400A-95F5-F187AC8B95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49774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0" r:id="rId1"/>
    <p:sldLayoutId id="2147483691" r:id="rId2"/>
    <p:sldLayoutId id="2147483692" r:id="rId3"/>
    <p:sldLayoutId id="2147483693" r:id="rId4"/>
    <p:sldLayoutId id="2147483694" r:id="rId5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>
        <p:tmplLst>
          <p:tmpl lvl="1">
            <p:tnLst>
              <p:par>
                <p:cTn presetID="42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3"/>
                        </p:tgtEl>
                      </p:cBhvr>
                    </p:animEffect>
                    <p:anim calcmode="lin" valueType="num">
                      <p:cBhvr>
                        <p:cTn dur="1000" fill="hold"/>
                        <p:tgtEl>
                          <p:spTgt spid="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1000" fill="hold"/>
                        <p:tgtEl>
                          <p:spTgt spid="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2">
            <p:tnLst>
              <p:par>
                <p:cTn presetID="42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3"/>
                        </p:tgtEl>
                      </p:cBhvr>
                    </p:animEffect>
                    <p:anim calcmode="lin" valueType="num">
                      <p:cBhvr>
                        <p:cTn dur="1000" fill="hold"/>
                        <p:tgtEl>
                          <p:spTgt spid="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1000" fill="hold"/>
                        <p:tgtEl>
                          <p:spTgt spid="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3">
            <p:tnLst>
              <p:par>
                <p:cTn presetID="42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3"/>
                        </p:tgtEl>
                      </p:cBhvr>
                    </p:animEffect>
                    <p:anim calcmode="lin" valueType="num">
                      <p:cBhvr>
                        <p:cTn dur="1000" fill="hold"/>
                        <p:tgtEl>
                          <p:spTgt spid="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1000" fill="hold"/>
                        <p:tgtEl>
                          <p:spTgt spid="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4">
            <p:tnLst>
              <p:par>
                <p:cTn presetID="42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3"/>
                        </p:tgtEl>
                      </p:cBhvr>
                    </p:animEffect>
                    <p:anim calcmode="lin" valueType="num">
                      <p:cBhvr>
                        <p:cTn dur="1000" fill="hold"/>
                        <p:tgtEl>
                          <p:spTgt spid="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1000" fill="hold"/>
                        <p:tgtEl>
                          <p:spTgt spid="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5">
            <p:tnLst>
              <p:par>
                <p:cTn presetID="42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3"/>
                        </p:tgtEl>
                      </p:cBhvr>
                    </p:animEffect>
                    <p:anim calcmode="lin" valueType="num">
                      <p:cBhvr>
                        <p:cTn dur="1000" fill="hold"/>
                        <p:tgtEl>
                          <p:spTgt spid="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1000" fill="hold"/>
                        <p:tgtEl>
                          <p:spTgt spid="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  <p:txStyles>
    <p:titleStyle>
      <a:lvl1pPr algn="l" defTabSz="457200" rtl="0" eaLnBrk="1" latinLnBrk="0" hangingPunct="1">
        <a:spcBef>
          <a:spcPct val="0"/>
        </a:spcBef>
        <a:buNone/>
        <a:defRPr sz="3600" b="1" kern="120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1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1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1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1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1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12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2.mp4"/><Relationship Id="rId1" Type="http://schemas.microsoft.com/office/2007/relationships/media" Target="../media/media2.mp4"/><Relationship Id="rId4" Type="http://schemas.openxmlformats.org/officeDocument/2006/relationships/image" Target="../media/image16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3.mp4"/><Relationship Id="rId1" Type="http://schemas.microsoft.com/office/2007/relationships/media" Target="../media/media3.mp4"/><Relationship Id="rId4" Type="http://schemas.openxmlformats.org/officeDocument/2006/relationships/image" Target="../media/image26.png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4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ctrTitle"/>
          </p:nvPr>
        </p:nvSpPr>
        <p:spPr>
          <a:xfrm>
            <a:off x="7920752" y="1023867"/>
            <a:ext cx="3793678" cy="1600800"/>
          </a:xfrm>
        </p:spPr>
        <p:txBody>
          <a:bodyPr>
            <a:normAutofit fontScale="90000"/>
          </a:bodyPr>
          <a:lstStyle/>
          <a:p>
            <a:pPr>
              <a:defRPr/>
            </a:pPr>
            <a:br>
              <a:rPr lang="en-GB" altLang="en-US" b="0" dirty="0">
                <a:effectLst/>
                <a:latin typeface="Calibri" panose="020F0502020204030204" pitchFamily="34" charset="0"/>
              </a:rPr>
            </a:br>
            <a:br>
              <a:rPr lang="en-GB" altLang="en-US" dirty="0">
                <a:latin typeface="Calibri" panose="020F0502020204030204" pitchFamily="34" charset="0"/>
              </a:rPr>
            </a:br>
            <a:endParaRPr lang="en-GB" altLang="en-US" b="0" dirty="0">
              <a:effectLst/>
              <a:latin typeface="Calibri" panose="020F0502020204030204" pitchFamily="34" charset="0"/>
            </a:endParaRPr>
          </a:p>
        </p:txBody>
      </p:sp>
      <p:sp>
        <p:nvSpPr>
          <p:cNvPr id="11267" name="Subtitle 2"/>
          <p:cNvSpPr>
            <a:spLocks noGrp="1"/>
          </p:cNvSpPr>
          <p:nvPr>
            <p:ph type="subTitle" idx="1"/>
          </p:nvPr>
        </p:nvSpPr>
        <p:spPr>
          <a:xfrm>
            <a:off x="2209800" y="3611563"/>
            <a:ext cx="7772400" cy="1200150"/>
          </a:xfrm>
        </p:spPr>
        <p:txBody>
          <a:bodyPr/>
          <a:lstStyle/>
          <a:p>
            <a:r>
              <a:rPr lang="en-GB" altLang="en-US" dirty="0"/>
              <a:t>Peter Doyle M.A.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1602330" y="787776"/>
            <a:ext cx="667669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Models of Policing -Community based and Neighbourhood Policing</a:t>
            </a:r>
          </a:p>
        </p:txBody>
      </p:sp>
    </p:spTree>
    <p:extLst>
      <p:ext uri="{BB962C8B-B14F-4D97-AF65-F5344CB8AC3E}">
        <p14:creationId xmlns:p14="http://schemas.microsoft.com/office/powerpoint/2010/main" val="150124284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4"/>
          <p:cNvSpPr>
            <a:spLocks noGrp="1"/>
          </p:cNvSpPr>
          <p:nvPr>
            <p:ph type="title"/>
          </p:nvPr>
        </p:nvSpPr>
        <p:spPr>
          <a:xfrm>
            <a:off x="1981200" y="274638"/>
            <a:ext cx="8229600" cy="634082"/>
          </a:xfrm>
        </p:spPr>
        <p:txBody>
          <a:bodyPr>
            <a:normAutofit fontScale="90000"/>
          </a:bodyPr>
          <a:lstStyle/>
          <a:p>
            <a:pPr>
              <a:defRPr/>
            </a:pPr>
            <a:r>
              <a:rPr lang="en-GB" b="0" dirty="0">
                <a:effectLst/>
                <a:latin typeface="Calibri" panose="020F0502020204030204" pitchFamily="34" charset="0"/>
              </a:rPr>
              <a:t>Objectives</a:t>
            </a:r>
          </a:p>
        </p:txBody>
      </p:sp>
      <p:sp>
        <p:nvSpPr>
          <p:cNvPr id="4099" name="Content Placeholder 5"/>
          <p:cNvSpPr>
            <a:spLocks noGrp="1"/>
          </p:cNvSpPr>
          <p:nvPr>
            <p:ph idx="1"/>
          </p:nvPr>
        </p:nvSpPr>
        <p:spPr>
          <a:xfrm>
            <a:off x="1038225" y="1282701"/>
            <a:ext cx="8229600" cy="4810125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365760" indent="-255905">
              <a:buFont typeface="Wingdings 3"/>
              <a:buChar char=""/>
              <a:defRPr/>
            </a:pPr>
            <a:r>
              <a:rPr lang="en-GB" dirty="0"/>
              <a:t>To Consider the benefits and drawbacks of Community based Neighbourhood Policing Approaches</a:t>
            </a:r>
            <a:endParaRPr lang="en-US"/>
          </a:p>
          <a:p>
            <a:pPr marL="365760" indent="-255905">
              <a:buFont typeface="Wingdings 3"/>
              <a:buChar char=""/>
              <a:defRPr/>
            </a:pPr>
            <a:endParaRPr lang="en-GB" dirty="0"/>
          </a:p>
          <a:p>
            <a:pPr marL="621665" lvl="1">
              <a:lnSpc>
                <a:spcPct val="150000"/>
              </a:lnSpc>
              <a:spcBef>
                <a:spcPts val="324"/>
              </a:spcBef>
              <a:buFont typeface="Courier New" pitchFamily="49" charset="0"/>
              <a:buChar char="o"/>
              <a:defRPr/>
            </a:pPr>
            <a:r>
              <a:rPr lang="en-GB" dirty="0"/>
              <a:t>Provides a crucial opportunity to engage with the public,</a:t>
            </a:r>
          </a:p>
          <a:p>
            <a:pPr marL="621665" lvl="1">
              <a:lnSpc>
                <a:spcPct val="150000"/>
              </a:lnSpc>
              <a:spcBef>
                <a:spcPts val="324"/>
              </a:spcBef>
              <a:buFont typeface="Courier New" pitchFamily="49" charset="0"/>
              <a:buChar char="o"/>
              <a:defRPr/>
            </a:pPr>
            <a:r>
              <a:rPr lang="en-GB" dirty="0"/>
              <a:t>Allows crime prevention opportunities through crime prevention strategies,</a:t>
            </a:r>
          </a:p>
          <a:p>
            <a:pPr marL="621665" lvl="1">
              <a:lnSpc>
                <a:spcPct val="150000"/>
              </a:lnSpc>
              <a:spcBef>
                <a:spcPts val="324"/>
              </a:spcBef>
              <a:buFont typeface="Courier New" pitchFamily="49" charset="0"/>
              <a:buChar char="o"/>
              <a:defRPr/>
            </a:pPr>
            <a:r>
              <a:rPr lang="en-GB" dirty="0"/>
              <a:t>Addresses community safety and quality of life issues,</a:t>
            </a:r>
          </a:p>
          <a:p>
            <a:pPr marL="621665" lvl="1">
              <a:lnSpc>
                <a:spcPct val="150000"/>
              </a:lnSpc>
              <a:spcBef>
                <a:spcPts val="324"/>
              </a:spcBef>
              <a:buFont typeface="Courier New" pitchFamily="49" charset="0"/>
              <a:buChar char="o"/>
              <a:defRPr/>
            </a:pPr>
            <a:r>
              <a:rPr lang="en-GB" dirty="0"/>
              <a:t>Encourages Community based problem-solving initiatives, (Safer neighbourhood teams).</a:t>
            </a:r>
          </a:p>
          <a:p>
            <a:pPr marL="621665" lvl="1">
              <a:lnSpc>
                <a:spcPct val="150000"/>
              </a:lnSpc>
              <a:spcBef>
                <a:spcPts val="324"/>
              </a:spcBef>
              <a:buFont typeface="Courier New" pitchFamily="49" charset="0"/>
              <a:buChar char="o"/>
              <a:defRPr/>
            </a:pPr>
            <a:r>
              <a:rPr lang="en-GB" dirty="0"/>
              <a:t>Develops public confidence in police,</a:t>
            </a:r>
          </a:p>
          <a:p>
            <a:pPr marL="621665" lvl="1">
              <a:lnSpc>
                <a:spcPct val="150000"/>
              </a:lnSpc>
              <a:spcBef>
                <a:spcPts val="324"/>
              </a:spcBef>
              <a:buFont typeface="Courier New" pitchFamily="49" charset="0"/>
              <a:buChar char="o"/>
              <a:defRPr/>
            </a:pPr>
            <a:r>
              <a:rPr lang="en-GB" dirty="0"/>
              <a:t>Provides a visual presence in the community.</a:t>
            </a:r>
          </a:p>
          <a:p>
            <a:pPr marL="621665" lvl="1">
              <a:lnSpc>
                <a:spcPct val="150000"/>
              </a:lnSpc>
              <a:spcBef>
                <a:spcPts val="324"/>
              </a:spcBef>
              <a:buFont typeface="Courier New" pitchFamily="49" charset="0"/>
              <a:buChar char="o"/>
              <a:defRPr/>
            </a:pPr>
            <a:endParaRPr lang="en-GB" dirty="0"/>
          </a:p>
          <a:p>
            <a:pPr marL="621665" lvl="1">
              <a:lnSpc>
                <a:spcPct val="150000"/>
              </a:lnSpc>
              <a:spcBef>
                <a:spcPts val="324"/>
              </a:spcBef>
              <a:buFont typeface="Courier New" pitchFamily="49" charset="0"/>
              <a:buChar char="o"/>
              <a:defRPr/>
            </a:pPr>
            <a:endParaRPr lang="en-GB" dirty="0"/>
          </a:p>
          <a:p>
            <a:pPr marL="301625" lvl="1" indent="0">
              <a:lnSpc>
                <a:spcPct val="150000"/>
              </a:lnSpc>
              <a:spcBef>
                <a:spcPts val="324"/>
              </a:spcBef>
              <a:buNone/>
              <a:defRPr/>
            </a:pPr>
            <a:endParaRPr lang="en-GB" dirty="0"/>
          </a:p>
          <a:p>
            <a:pPr marL="621665" lvl="1">
              <a:spcBef>
                <a:spcPts val="324"/>
              </a:spcBef>
              <a:buFont typeface="Courier New" pitchFamily="49" charset="0"/>
              <a:buChar char="o"/>
              <a:defRPr/>
            </a:pPr>
            <a:endParaRPr lang="en-GB" dirty="0"/>
          </a:p>
          <a:p>
            <a:pPr marL="621665" lvl="1">
              <a:spcBef>
                <a:spcPts val="324"/>
              </a:spcBef>
              <a:buFont typeface="Courier New" pitchFamily="49" charset="0"/>
              <a:buChar char="o"/>
              <a:defRPr/>
            </a:pPr>
            <a:endParaRPr lang="en-GB" dirty="0"/>
          </a:p>
          <a:p>
            <a:pPr marL="109220" indent="0">
              <a:buNone/>
              <a:defRPr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58436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0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0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0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0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0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0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40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0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0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40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0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0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409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409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409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409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409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409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754858"/>
          </a:xfrm>
        </p:spPr>
        <p:txBody>
          <a:bodyPr/>
          <a:lstStyle/>
          <a:p>
            <a:pPr>
              <a:defRPr/>
            </a:pPr>
            <a:r>
              <a:rPr lang="en-GB" b="0" dirty="0">
                <a:effectLst/>
                <a:latin typeface="Calibri" panose="020F0502020204030204" pitchFamily="34" charset="0"/>
              </a:rPr>
              <a:t>Models of Policing – Enforcement or Service?</a:t>
            </a:r>
          </a:p>
        </p:txBody>
      </p:sp>
      <p:sp>
        <p:nvSpPr>
          <p:cNvPr id="13315" name="Text Placeholder 3"/>
          <p:cNvSpPr>
            <a:spLocks noGrp="1"/>
          </p:cNvSpPr>
          <p:nvPr>
            <p:ph type="body" idx="1"/>
          </p:nvPr>
        </p:nvSpPr>
        <p:spPr>
          <a:xfrm>
            <a:off x="-130353" y="1512492"/>
            <a:ext cx="4185623" cy="576262"/>
          </a:xfrm>
          <a:ln>
            <a:headEnd/>
            <a:tailEnd/>
          </a:ln>
        </p:spPr>
        <p:txBody>
          <a:bodyPr/>
          <a:lstStyle/>
          <a:p>
            <a:pPr algn="ctr"/>
            <a:r>
              <a:rPr lang="en-GB" altLang="en-US" dirty="0"/>
              <a:t>Military Model</a:t>
            </a:r>
          </a:p>
        </p:txBody>
      </p:sp>
      <p:pic>
        <p:nvPicPr>
          <p:cNvPr id="13317" name="Content Placeholder 9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11945" y="2453482"/>
            <a:ext cx="3743325" cy="3095625"/>
          </a:xfrm>
          <a:ln>
            <a:prstDash val="solid"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prstDash val="sysDash"/>
                <a:miter lim="800000"/>
                <a:headEnd/>
                <a:tailEnd/>
              </a14:hiddenLine>
            </a:ext>
          </a:extLst>
        </p:spPr>
      </p:pic>
      <p:sp>
        <p:nvSpPr>
          <p:cNvPr id="13316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140201" y="3779044"/>
            <a:ext cx="4041775" cy="762000"/>
          </a:xfrm>
          <a:ln>
            <a:headEnd/>
            <a:tailEnd/>
          </a:ln>
        </p:spPr>
        <p:txBody>
          <a:bodyPr/>
          <a:lstStyle/>
          <a:p>
            <a:pPr algn="ctr"/>
            <a:r>
              <a:rPr lang="en-GB" altLang="en-US" dirty="0"/>
              <a:t>Community Model</a:t>
            </a:r>
          </a:p>
        </p:txBody>
      </p:sp>
      <p:pic>
        <p:nvPicPr>
          <p:cNvPr id="13318" name="Content Placeholder 11"/>
          <p:cNvPicPr>
            <a:picLocks noGrp="1" noChangeAspect="1"/>
          </p:cNvPicPr>
          <p:nvPr>
            <p:ph sz="quarter" idx="4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644977" y="1800623"/>
            <a:ext cx="3629025" cy="1584325"/>
          </a:xfrm>
          <a:ln>
            <a:prstDash val="solid"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prstDash val="sysDash"/>
                <a:miter lim="800000"/>
                <a:headEnd/>
                <a:tailEnd/>
              </a14:hiddenLine>
            </a:ext>
          </a:extLst>
        </p:spPr>
      </p:pic>
      <p:pic>
        <p:nvPicPr>
          <p:cNvPr id="13319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13663" y="3532982"/>
            <a:ext cx="3624262" cy="2016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8839855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GB" altLang="en-US" b="0" dirty="0">
                <a:effectLst/>
                <a:latin typeface="Calibri" panose="020F0502020204030204" pitchFamily="34" charset="0"/>
              </a:rPr>
              <a:t>Can they be the same?</a:t>
            </a:r>
          </a:p>
        </p:txBody>
      </p:sp>
      <p:pic>
        <p:nvPicPr>
          <p:cNvPr id="14338" name="Content Placeholder 1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495550" y="1455739"/>
            <a:ext cx="7272338" cy="4397375"/>
          </a:xfrm>
        </p:spPr>
      </p:pic>
    </p:spTree>
    <p:extLst>
      <p:ext uri="{BB962C8B-B14F-4D97-AF65-F5344CB8AC3E}">
        <p14:creationId xmlns:p14="http://schemas.microsoft.com/office/powerpoint/2010/main" val="45161048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>
          <a:xfrm>
            <a:off x="1919536" y="260648"/>
            <a:ext cx="8229600" cy="1143000"/>
          </a:xfrm>
        </p:spPr>
        <p:txBody>
          <a:bodyPr/>
          <a:lstStyle/>
          <a:p>
            <a:pPr>
              <a:defRPr/>
            </a:pPr>
            <a:r>
              <a:rPr lang="en-GB" altLang="en-US" b="0" dirty="0">
                <a:effectLst/>
                <a:latin typeface="Calibri" panose="020F0502020204030204" pitchFamily="34" charset="0"/>
              </a:rPr>
              <a:t>Modern Policing in Britain</a:t>
            </a:r>
            <a:endParaRPr lang="en-US" altLang="en-US" b="0" dirty="0">
              <a:effectLst/>
              <a:latin typeface="Calibri" panose="020F0502020204030204" pitchFamily="34" charset="0"/>
            </a:endParaRPr>
          </a:p>
        </p:txBody>
      </p:sp>
      <p:sp>
        <p:nvSpPr>
          <p:cNvPr id="15362" name="Rectangle 3"/>
          <p:cNvSpPr>
            <a:spLocks noGrp="1" noChangeArrowheads="1"/>
          </p:cNvSpPr>
          <p:nvPr>
            <p:ph idx="1"/>
          </p:nvPr>
        </p:nvSpPr>
        <p:spPr>
          <a:xfrm>
            <a:off x="591609" y="1517652"/>
            <a:ext cx="8596668" cy="3880773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r>
              <a:rPr lang="en-GB" altLang="en-US" sz="2500" dirty="0">
                <a:latin typeface="Calibri" panose="020F0502020204030204" pitchFamily="34" charset="0"/>
              </a:rPr>
              <a:t>Omnibus role of:</a:t>
            </a:r>
          </a:p>
          <a:p>
            <a:pPr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endParaRPr lang="en-GB" altLang="en-US" sz="2500" dirty="0">
              <a:latin typeface="Calibri" panose="020F0502020204030204" pitchFamily="34" charset="0"/>
            </a:endParaRPr>
          </a:p>
          <a:p>
            <a:pPr eaLnBrk="1" hangingPunct="1">
              <a:lnSpc>
                <a:spcPct val="90000"/>
              </a:lnSpc>
            </a:pPr>
            <a:r>
              <a:rPr lang="en-GB" altLang="en-US" sz="2500" dirty="0">
                <a:latin typeface="Calibri" panose="020F0502020204030204" pitchFamily="34" charset="0"/>
              </a:rPr>
              <a:t>Crime prevention/detection,</a:t>
            </a:r>
          </a:p>
          <a:p>
            <a:pPr eaLnBrk="1" hangingPunct="1">
              <a:lnSpc>
                <a:spcPct val="90000"/>
              </a:lnSpc>
            </a:pPr>
            <a:r>
              <a:rPr lang="en-GB" altLang="en-US" sz="2500" dirty="0">
                <a:latin typeface="Calibri" panose="020F0502020204030204" pitchFamily="34" charset="0"/>
              </a:rPr>
              <a:t>Peace keeping,</a:t>
            </a:r>
          </a:p>
          <a:p>
            <a:pPr eaLnBrk="1" hangingPunct="1">
              <a:lnSpc>
                <a:spcPct val="90000"/>
              </a:lnSpc>
            </a:pPr>
            <a:r>
              <a:rPr lang="en-GB" altLang="en-US" sz="2500" dirty="0">
                <a:latin typeface="Calibri" panose="020F0502020204030204" pitchFamily="34" charset="0"/>
              </a:rPr>
              <a:t>Public order role,</a:t>
            </a:r>
          </a:p>
          <a:p>
            <a:pPr eaLnBrk="1" hangingPunct="1">
              <a:lnSpc>
                <a:spcPct val="90000"/>
              </a:lnSpc>
            </a:pPr>
            <a:r>
              <a:rPr lang="en-GB" altLang="en-US" sz="2500" dirty="0">
                <a:latin typeface="Calibri" panose="020F0502020204030204" pitchFamily="34" charset="0"/>
              </a:rPr>
              <a:t>Preservation of the state,</a:t>
            </a:r>
          </a:p>
          <a:p>
            <a:pPr eaLnBrk="1" hangingPunct="1">
              <a:lnSpc>
                <a:spcPct val="90000"/>
              </a:lnSpc>
            </a:pPr>
            <a:r>
              <a:rPr lang="en-GB" altLang="en-US" sz="2500" dirty="0">
                <a:latin typeface="Calibri" panose="020F0502020204030204" pitchFamily="34" charset="0"/>
              </a:rPr>
              <a:t>Preservation of life – gateway service, </a:t>
            </a:r>
          </a:p>
          <a:p>
            <a:pPr eaLnBrk="1" hangingPunct="1">
              <a:lnSpc>
                <a:spcPct val="90000"/>
              </a:lnSpc>
            </a:pPr>
            <a:r>
              <a:rPr lang="en-GB" altLang="en-US" sz="2500" dirty="0">
                <a:latin typeface="Calibri" panose="020F0502020204030204" pitchFamily="34" charset="0"/>
              </a:rPr>
              <a:t>Global responsibilities. </a:t>
            </a:r>
          </a:p>
          <a:p>
            <a:pPr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endParaRPr lang="en-GB" altLang="en-US" sz="2500" dirty="0">
              <a:latin typeface="Calibri" panose="020F0502020204030204" pitchFamily="34" charset="0"/>
            </a:endParaRPr>
          </a:p>
          <a:p>
            <a:pPr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endParaRPr lang="en-GB" altLang="en-US" sz="2500" dirty="0">
              <a:latin typeface="Calibri" panose="020F0502020204030204" pitchFamily="34" charset="0"/>
            </a:endParaRPr>
          </a:p>
          <a:p>
            <a:pPr eaLnBrk="1" hangingPunct="1">
              <a:lnSpc>
                <a:spcPct val="90000"/>
              </a:lnSpc>
            </a:pPr>
            <a:endParaRPr lang="en-GB" altLang="en-US" sz="2500" dirty="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320935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536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36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36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536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536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536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536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536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536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536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536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536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536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536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536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536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536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536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>
              <a:defRPr/>
            </a:pPr>
            <a:r>
              <a:rPr lang="en-GB" altLang="en-US" b="0" dirty="0">
                <a:effectLst/>
                <a:latin typeface="Calibri" panose="020F0502020204030204" pitchFamily="34" charset="0"/>
              </a:rPr>
              <a:t>For example –</a:t>
            </a:r>
            <a:br>
              <a:rPr lang="en-GB" altLang="en-US" b="0" dirty="0">
                <a:effectLst/>
                <a:latin typeface="Calibri" panose="020F0502020204030204" pitchFamily="34" charset="0"/>
              </a:rPr>
            </a:br>
            <a:endParaRPr lang="en-US" altLang="en-US" b="0" dirty="0">
              <a:effectLst/>
              <a:latin typeface="Calibri" panose="020F0502020204030204" pitchFamily="34" charset="0"/>
            </a:endParaRPr>
          </a:p>
        </p:txBody>
      </p:sp>
      <p:sp>
        <p:nvSpPr>
          <p:cNvPr id="16386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buFont typeface="Wingdings" panose="05000000000000000000" pitchFamily="2" charset="2"/>
              <a:buNone/>
            </a:pPr>
            <a:r>
              <a:rPr lang="en-GB" altLang="en-US" dirty="0"/>
              <a:t>  </a:t>
            </a:r>
          </a:p>
          <a:p>
            <a:pPr eaLnBrk="1" hangingPunct="1">
              <a:buFont typeface="Wingdings" panose="05000000000000000000" pitchFamily="2" charset="2"/>
              <a:buNone/>
            </a:pPr>
            <a:r>
              <a:rPr lang="en-GB" altLang="en-US" dirty="0"/>
              <a:t>  </a:t>
            </a:r>
            <a:r>
              <a:rPr lang="en-GB" altLang="en-US" dirty="0">
                <a:latin typeface="Calibri" panose="020F0502020204030204" pitchFamily="34" charset="0"/>
              </a:rPr>
              <a:t>Patrolling to prevent crime emerged from the functions of the medieval watchman and constable </a:t>
            </a:r>
          </a:p>
          <a:p>
            <a:pPr eaLnBrk="1" hangingPunct="1">
              <a:buFont typeface="Wingdings" panose="05000000000000000000" pitchFamily="2" charset="2"/>
              <a:buNone/>
            </a:pPr>
            <a:endParaRPr lang="en-GB" altLang="en-US" dirty="0">
              <a:latin typeface="Calibri" panose="020F0502020204030204" pitchFamily="34" charset="0"/>
            </a:endParaRPr>
          </a:p>
          <a:p>
            <a:pPr eaLnBrk="1" hangingPunct="1">
              <a:buFont typeface="Wingdings" panose="05000000000000000000" pitchFamily="2" charset="2"/>
              <a:buNone/>
            </a:pPr>
            <a:r>
              <a:rPr lang="en-GB" altLang="en-US" dirty="0">
                <a:latin typeface="Calibri" panose="020F0502020204030204" pitchFamily="34" charset="0"/>
              </a:rPr>
              <a:t>  Whilst riot control emerged from the role of the military in suppressing disorderly crowds.</a:t>
            </a:r>
          </a:p>
          <a:p>
            <a:pPr eaLnBrk="1" hangingPunct="1">
              <a:buFont typeface="Wingdings" panose="05000000000000000000" pitchFamily="2" charset="2"/>
              <a:buNone/>
            </a:pPr>
            <a:endParaRPr lang="en-GB" altLang="en-US" dirty="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283276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638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638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638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638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638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638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>
              <a:defRPr/>
            </a:pPr>
            <a:r>
              <a:rPr lang="en-GB" dirty="0">
                <a:latin typeface="Calibri" panose="020F0502020204030204" pitchFamily="34" charset="0"/>
              </a:rPr>
              <a:t>Policing Models in Liberal Regimes: Defining Community</a:t>
            </a:r>
          </a:p>
        </p:txBody>
      </p:sp>
      <p:sp>
        <p:nvSpPr>
          <p:cNvPr id="17410" name="Content Placeholder 1"/>
          <p:cNvSpPr>
            <a:spLocks noGrp="1"/>
          </p:cNvSpPr>
          <p:nvPr>
            <p:ph idx="1"/>
          </p:nvPr>
        </p:nvSpPr>
        <p:spPr>
          <a:xfrm>
            <a:off x="1981200" y="2060576"/>
            <a:ext cx="8229600" cy="3946525"/>
          </a:xfrm>
        </p:spPr>
        <p:txBody>
          <a:bodyPr>
            <a:normAutofit/>
          </a:bodyPr>
          <a:lstStyle/>
          <a:p>
            <a:pPr algn="ctr" eaLnBrk="1" hangingPunct="1">
              <a:buFont typeface="Wingdings 3" panose="05040102010807070707" pitchFamily="18" charset="2"/>
              <a:buNone/>
            </a:pPr>
            <a:endParaRPr lang="en-GB" altLang="en-US" sz="2400" dirty="0">
              <a:latin typeface="Calibri" panose="020F0502020204030204" pitchFamily="34" charset="0"/>
            </a:endParaRPr>
          </a:p>
          <a:p>
            <a:pPr algn="ctr" eaLnBrk="1" hangingPunct="1">
              <a:buFont typeface="Wingdings 3" panose="05040102010807070707" pitchFamily="18" charset="2"/>
              <a:buNone/>
            </a:pPr>
            <a:endParaRPr lang="en-GB" altLang="en-US" sz="2400" dirty="0">
              <a:latin typeface="Calibri" panose="020F0502020204030204" pitchFamily="34" charset="0"/>
            </a:endParaRPr>
          </a:p>
          <a:p>
            <a:pPr algn="ctr" eaLnBrk="1" hangingPunct="1">
              <a:buFont typeface="Wingdings 3" panose="05040102010807070707" pitchFamily="18" charset="2"/>
              <a:buNone/>
            </a:pPr>
            <a:r>
              <a:rPr lang="en-GB" altLang="en-US" sz="3600" dirty="0">
                <a:solidFill>
                  <a:srgbClr val="FF0000"/>
                </a:solidFill>
                <a:latin typeface="Calibri" panose="020F0502020204030204" pitchFamily="34" charset="0"/>
              </a:rPr>
              <a:t>So what is community?</a:t>
            </a:r>
          </a:p>
        </p:txBody>
      </p:sp>
    </p:spTree>
    <p:extLst>
      <p:ext uri="{BB962C8B-B14F-4D97-AF65-F5344CB8AC3E}">
        <p14:creationId xmlns:p14="http://schemas.microsoft.com/office/powerpoint/2010/main" val="23843718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74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74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74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74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74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74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74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74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74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74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74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GB" altLang="en-US" sz="3200" dirty="0"/>
              <a:t>The Elusive Definition of ‘Community’</a:t>
            </a:r>
          </a:p>
        </p:txBody>
      </p:sp>
      <p:sp>
        <p:nvSpPr>
          <p:cNvPr id="18434" name="Rectangle 3"/>
          <p:cNvSpPr>
            <a:spLocks noGrp="1" noChangeArrowheads="1"/>
          </p:cNvSpPr>
          <p:nvPr>
            <p:ph idx="1"/>
          </p:nvPr>
        </p:nvSpPr>
        <p:spPr>
          <a:xfrm>
            <a:off x="817564" y="1788582"/>
            <a:ext cx="8785225" cy="3704167"/>
          </a:xfrm>
        </p:spPr>
        <p:txBody>
          <a:bodyPr/>
          <a:lstStyle/>
          <a:p>
            <a:pPr marL="263525" indent="-263525" algn="ctr">
              <a:buNone/>
            </a:pPr>
            <a:r>
              <a:rPr lang="en-GB" altLang="en-US" sz="2500" dirty="0"/>
              <a:t> </a:t>
            </a:r>
            <a:endParaRPr lang="en-GB" altLang="en-US" sz="2000" dirty="0">
              <a:latin typeface="Calibri" panose="020F0502020204030204" pitchFamily="34" charset="0"/>
            </a:endParaRPr>
          </a:p>
          <a:p>
            <a:pPr marL="263525" indent="-263525">
              <a:buNone/>
            </a:pPr>
            <a:r>
              <a:rPr lang="en-GB" altLang="en-US" sz="2000" dirty="0">
                <a:latin typeface="Calibri" panose="020F0502020204030204" pitchFamily="34" charset="0"/>
              </a:rPr>
              <a:t>Conjures up images of nostalgia to times of cohesive communities,</a:t>
            </a:r>
          </a:p>
          <a:p>
            <a:pPr marL="263525" indent="-263525">
              <a:buNone/>
            </a:pPr>
            <a:endParaRPr lang="en-GB" altLang="en-US" sz="2000" dirty="0">
              <a:latin typeface="Calibri" panose="020F0502020204030204" pitchFamily="34" charset="0"/>
            </a:endParaRPr>
          </a:p>
          <a:p>
            <a:pPr marL="263525" indent="-263525">
              <a:buNone/>
            </a:pPr>
            <a:r>
              <a:rPr lang="en-GB" altLang="en-US" sz="2000" dirty="0">
                <a:latin typeface="Calibri" panose="020F0502020204030204" pitchFamily="34" charset="0"/>
              </a:rPr>
              <a:t>Is seldom defined and when it is the definitions are varied,</a:t>
            </a:r>
          </a:p>
          <a:p>
            <a:pPr marL="263525" indent="-263525">
              <a:buNone/>
            </a:pPr>
            <a:endParaRPr lang="en-GB" altLang="en-US" sz="2000" dirty="0">
              <a:latin typeface="Calibri" panose="020F0502020204030204" pitchFamily="34" charset="0"/>
            </a:endParaRPr>
          </a:p>
          <a:p>
            <a:pPr marL="263525" indent="-263525">
              <a:buNone/>
            </a:pPr>
            <a:r>
              <a:rPr lang="en-GB" altLang="en-US" sz="2000" dirty="0">
                <a:latin typeface="Calibri" panose="020F0502020204030204" pitchFamily="34" charset="0"/>
              </a:rPr>
              <a:t>In 1955 </a:t>
            </a:r>
            <a:r>
              <a:rPr lang="en-GB" altLang="en-US" sz="2000" dirty="0" err="1">
                <a:latin typeface="Calibri" panose="020F0502020204030204" pitchFamily="34" charset="0"/>
              </a:rPr>
              <a:t>Hillery</a:t>
            </a:r>
            <a:r>
              <a:rPr lang="en-GB" altLang="en-US" sz="2000" dirty="0">
                <a:latin typeface="Calibri" panose="020F0502020204030204" pitchFamily="34" charset="0"/>
              </a:rPr>
              <a:t> identified 94 different definitions of community. </a:t>
            </a:r>
          </a:p>
          <a:p>
            <a:pPr marL="263525" indent="-263525">
              <a:buNone/>
            </a:pPr>
            <a:endParaRPr lang="en-GB" altLang="en-US" sz="2000" dirty="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530194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84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84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84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843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843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843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843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843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843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>
              <a:defRPr/>
            </a:pPr>
            <a:r>
              <a:rPr lang="en-GB" altLang="en-US" b="0" dirty="0">
                <a:effectLst/>
                <a:latin typeface="Calibri" panose="020F0502020204030204" pitchFamily="34" charset="0"/>
              </a:rPr>
              <a:t>Community as Place </a:t>
            </a:r>
          </a:p>
        </p:txBody>
      </p:sp>
      <p:sp>
        <p:nvSpPr>
          <p:cNvPr id="32771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marL="92075" indent="17463">
              <a:buNone/>
            </a:pPr>
            <a:r>
              <a:rPr lang="en-GB" altLang="en-US" sz="2500">
                <a:latin typeface="Calibri" panose="020F0502020204030204" pitchFamily="34" charset="0"/>
              </a:rPr>
              <a:t>Can we define communities geographically?</a:t>
            </a:r>
          </a:p>
          <a:p>
            <a:pPr marL="92075" indent="17463">
              <a:buNone/>
            </a:pPr>
            <a:endParaRPr lang="en-GB" altLang="en-US" sz="2500">
              <a:latin typeface="Calibri" panose="020F0502020204030204" pitchFamily="34" charset="0"/>
            </a:endParaRPr>
          </a:p>
          <a:p>
            <a:pPr marL="92075" indent="17463">
              <a:buNone/>
            </a:pPr>
            <a:r>
              <a:rPr lang="en-GB" altLang="en-US" sz="2500">
                <a:latin typeface="Calibri" panose="020F0502020204030204" pitchFamily="34" charset="0"/>
              </a:rPr>
              <a:t>Is everyone who lives in a designated area part of a community?</a:t>
            </a:r>
          </a:p>
          <a:p>
            <a:pPr marL="92075" indent="17463">
              <a:buNone/>
            </a:pPr>
            <a:endParaRPr lang="en-GB" altLang="en-US" sz="2500">
              <a:latin typeface="Calibri" panose="020F0502020204030204" pitchFamily="34" charset="0"/>
            </a:endParaRPr>
          </a:p>
          <a:p>
            <a:pPr marL="92075" indent="17463">
              <a:buNone/>
            </a:pPr>
            <a:r>
              <a:rPr lang="en-GB" altLang="en-US" sz="2500">
                <a:latin typeface="Calibri" panose="020F0502020204030204" pitchFamily="34" charset="0"/>
              </a:rPr>
              <a:t>  Statutory Policing is geographically defined by boundaries.  E.g. BCU’s -Police have responsibility for designated areas.</a:t>
            </a:r>
          </a:p>
          <a:p>
            <a:pPr marL="92075" indent="17463">
              <a:buNone/>
            </a:pPr>
            <a:endParaRPr lang="en-GB" altLang="en-US" sz="2500">
              <a:latin typeface="Calibri" panose="020F0502020204030204" pitchFamily="34" charset="0"/>
            </a:endParaRPr>
          </a:p>
          <a:p>
            <a:pPr marL="92075" indent="17463">
              <a:buNone/>
            </a:pPr>
            <a:r>
              <a:rPr lang="en-GB" altLang="en-US" sz="2500">
                <a:latin typeface="Calibri" panose="020F0502020204030204" pitchFamily="34" charset="0"/>
              </a:rPr>
              <a:t>Or does community mean more than this?</a:t>
            </a:r>
          </a:p>
        </p:txBody>
      </p:sp>
    </p:spTree>
    <p:extLst>
      <p:ext uri="{BB962C8B-B14F-4D97-AF65-F5344CB8AC3E}">
        <p14:creationId xmlns:p14="http://schemas.microsoft.com/office/powerpoint/2010/main" val="36250105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27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27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27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27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27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27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27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27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1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Model 1 - Community Policing</a:t>
            </a:r>
            <a:br>
              <a:rPr lang="en-GB" dirty="0"/>
            </a:br>
            <a:r>
              <a:rPr lang="en-GB" dirty="0"/>
              <a:t>Concepts and Theories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>
              <a:lnSpc>
                <a:spcPct val="80000"/>
              </a:lnSpc>
            </a:pPr>
            <a:endParaRPr lang="en-GB" altLang="en-US" b="1" dirty="0"/>
          </a:p>
          <a:p>
            <a:pPr algn="just">
              <a:lnSpc>
                <a:spcPct val="80000"/>
              </a:lnSpc>
            </a:pPr>
            <a:endParaRPr lang="en-GB" altLang="en-US" b="1" dirty="0"/>
          </a:p>
          <a:p>
            <a:pPr algn="just">
              <a:lnSpc>
                <a:spcPct val="80000"/>
              </a:lnSpc>
            </a:pPr>
            <a:r>
              <a:rPr lang="en-GB" altLang="en-US" sz="2400" b="1" dirty="0"/>
              <a:t>‘</a:t>
            </a:r>
            <a:r>
              <a:rPr lang="en-GB" altLang="en-US" sz="2400" b="1" dirty="0">
                <a:latin typeface="Calibri" panose="020F0502020204030204" pitchFamily="34" charset="0"/>
              </a:rPr>
              <a:t>In this modern age, our communities demand a high quality service, tailored to their specific needs, and delivered at a time and place convenient to them.  This is especially so when the person feels vulnerable, whether as a witness or victim, and turns to the police for help’.</a:t>
            </a:r>
          </a:p>
          <a:p>
            <a:pPr algn="just">
              <a:lnSpc>
                <a:spcPct val="80000"/>
              </a:lnSpc>
            </a:pPr>
            <a:endParaRPr lang="en-GB" altLang="en-US" b="1" dirty="0">
              <a:latin typeface="Calibri" panose="020F0502020204030204" pitchFamily="34" charset="0"/>
            </a:endParaRPr>
          </a:p>
          <a:p>
            <a:pPr algn="just">
              <a:lnSpc>
                <a:spcPct val="80000"/>
              </a:lnSpc>
            </a:pPr>
            <a:r>
              <a:rPr lang="en-GB" altLang="en-US" sz="2400" dirty="0"/>
              <a:t>Citizen Focus Policing SWP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4384105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>
              <a:defRPr/>
            </a:pPr>
            <a:r>
              <a:rPr lang="en-GB" b="0" dirty="0">
                <a:effectLst/>
                <a:latin typeface="Calibri" panose="020F0502020204030204" pitchFamily="34" charset="0"/>
              </a:rPr>
              <a:t>Recent History -Community Policing</a:t>
            </a:r>
          </a:p>
        </p:txBody>
      </p:sp>
      <p:sp>
        <p:nvSpPr>
          <p:cNvPr id="21506" name="Content Placeholder 1"/>
          <p:cNvSpPr>
            <a:spLocks noGrp="1"/>
          </p:cNvSpPr>
          <p:nvPr>
            <p:ph sz="half" idx="1"/>
          </p:nvPr>
        </p:nvSpPr>
        <p:spPr>
          <a:xfrm>
            <a:off x="1981200" y="2370666"/>
            <a:ext cx="4038600" cy="3636433"/>
          </a:xfrm>
        </p:spPr>
        <p:txBody>
          <a:bodyPr/>
          <a:lstStyle/>
          <a:p>
            <a:pPr eaLnBrk="1" hangingPunct="1"/>
            <a:endParaRPr lang="en-GB" altLang="en-US" dirty="0">
              <a:latin typeface="Calibri" panose="020F0502020204030204" pitchFamily="34" charset="0"/>
            </a:endParaRPr>
          </a:p>
          <a:p>
            <a:pPr eaLnBrk="1" hangingPunct="1"/>
            <a:r>
              <a:rPr lang="en-GB" altLang="en-US" sz="2800" dirty="0">
                <a:latin typeface="Calibri" panose="020F0502020204030204" pitchFamily="34" charset="0"/>
              </a:rPr>
              <a:t>Technological changes- 1960s Police cars, closing Police houses/stations- separating Police from the community, </a:t>
            </a:r>
          </a:p>
          <a:p>
            <a:pPr eaLnBrk="1" hangingPunct="1"/>
            <a:endParaRPr lang="en-GB" altLang="en-US" dirty="0"/>
          </a:p>
          <a:p>
            <a:pPr eaLnBrk="1" hangingPunct="1"/>
            <a:endParaRPr lang="en-GB" altLang="en-US" dirty="0"/>
          </a:p>
          <a:p>
            <a:pPr eaLnBrk="1" hangingPunct="1"/>
            <a:endParaRPr lang="en-GB" altLang="en-US" dirty="0"/>
          </a:p>
        </p:txBody>
      </p:sp>
      <p:pic>
        <p:nvPicPr>
          <p:cNvPr id="21507" name="Content Placeholder 4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274002" y="1147232"/>
            <a:ext cx="2382426" cy="2446867"/>
          </a:xfrm>
        </p:spPr>
      </p:pic>
      <p:pic>
        <p:nvPicPr>
          <p:cNvPr id="21509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46166" y="3984592"/>
            <a:ext cx="2603650" cy="19716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510061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150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150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150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6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109662" y="516467"/>
            <a:ext cx="9144000" cy="1143000"/>
          </a:xfrm>
        </p:spPr>
        <p:txBody>
          <a:bodyPr/>
          <a:lstStyle/>
          <a:p>
            <a:pPr algn="ctr">
              <a:defRPr/>
            </a:pPr>
            <a:r>
              <a:rPr lang="en-GB" b="0" dirty="0">
                <a:effectLst/>
                <a:latin typeface="Calibri" panose="020F0502020204030204" pitchFamily="34" charset="0"/>
              </a:rPr>
              <a:t>Recent History -Community Policing</a:t>
            </a:r>
          </a:p>
        </p:txBody>
      </p:sp>
      <p:sp>
        <p:nvSpPr>
          <p:cNvPr id="22530" name="Content Placeholder 1"/>
          <p:cNvSpPr>
            <a:spLocks noGrp="1"/>
          </p:cNvSpPr>
          <p:nvPr>
            <p:ph idx="1"/>
          </p:nvPr>
        </p:nvSpPr>
        <p:spPr>
          <a:xfrm>
            <a:off x="846139" y="1659467"/>
            <a:ext cx="8785225" cy="4347634"/>
          </a:xfrm>
        </p:spPr>
        <p:txBody>
          <a:bodyPr>
            <a:normAutofit/>
          </a:bodyPr>
          <a:lstStyle/>
          <a:p>
            <a:pPr eaLnBrk="1" hangingPunct="1"/>
            <a:endParaRPr lang="en-GB" altLang="en-US" dirty="0">
              <a:latin typeface="Calibri" panose="020F0502020204030204" pitchFamily="34" charset="0"/>
            </a:endParaRPr>
          </a:p>
          <a:p>
            <a:pPr eaLnBrk="1" hangingPunct="1"/>
            <a:endParaRPr lang="en-GB" altLang="en-US" dirty="0">
              <a:latin typeface="Calibri" panose="020F0502020204030204" pitchFamily="34" charset="0"/>
            </a:endParaRPr>
          </a:p>
          <a:p>
            <a:pPr eaLnBrk="1" hangingPunct="1">
              <a:lnSpc>
                <a:spcPct val="150000"/>
              </a:lnSpc>
            </a:pPr>
            <a:r>
              <a:rPr lang="en-GB" altLang="en-US" sz="2000" dirty="0">
                <a:latin typeface="Calibri" panose="020F0502020204030204" pitchFamily="34" charset="0"/>
              </a:rPr>
              <a:t>Introduced as reaction to the ‘crime fighter mentality’ of 1970s -John Alderson Chief Constable Devon and Cornwall, </a:t>
            </a:r>
          </a:p>
          <a:p>
            <a:pPr eaLnBrk="1" hangingPunct="1">
              <a:lnSpc>
                <a:spcPct val="150000"/>
              </a:lnSpc>
            </a:pPr>
            <a:r>
              <a:rPr lang="en-GB" altLang="en-US" sz="2000" dirty="0">
                <a:latin typeface="Calibri" panose="020F0502020204030204" pitchFamily="34" charset="0"/>
              </a:rPr>
              <a:t>Response to public reaction to initiatives such as Operation Swamp 1981, civic unrest and </a:t>
            </a:r>
            <a:r>
              <a:rPr lang="en-GB" altLang="en-US" sz="2000" dirty="0" err="1">
                <a:latin typeface="Calibri" panose="020F0502020204030204" pitchFamily="34" charset="0"/>
              </a:rPr>
              <a:t>Scarman</a:t>
            </a:r>
            <a:r>
              <a:rPr lang="en-GB" altLang="en-US" sz="2000" dirty="0">
                <a:latin typeface="Calibri" panose="020F0502020204030204" pitchFamily="34" charset="0"/>
              </a:rPr>
              <a:t> recommendations, </a:t>
            </a:r>
          </a:p>
          <a:p>
            <a:pPr eaLnBrk="1" hangingPunct="1">
              <a:lnSpc>
                <a:spcPct val="150000"/>
              </a:lnSpc>
            </a:pPr>
            <a:r>
              <a:rPr lang="en-GB" altLang="en-US" sz="2000" dirty="0">
                <a:latin typeface="Calibri" panose="020F0502020204030204" pitchFamily="34" charset="0"/>
              </a:rPr>
              <a:t>Police needed to reinvent from </a:t>
            </a:r>
            <a:r>
              <a:rPr lang="en-GB" altLang="en-US" sz="2000" i="1" dirty="0">
                <a:latin typeface="Calibri" panose="020F0502020204030204" pitchFamily="34" charset="0"/>
              </a:rPr>
              <a:t>Force</a:t>
            </a:r>
            <a:r>
              <a:rPr lang="en-GB" altLang="en-US" sz="2000" dirty="0">
                <a:latin typeface="Calibri" panose="020F0502020204030204" pitchFamily="34" charset="0"/>
              </a:rPr>
              <a:t> to </a:t>
            </a:r>
            <a:r>
              <a:rPr lang="en-GB" altLang="en-US" sz="2000" i="1" dirty="0">
                <a:latin typeface="Calibri" panose="020F0502020204030204" pitchFamily="34" charset="0"/>
              </a:rPr>
              <a:t>Service</a:t>
            </a:r>
            <a:r>
              <a:rPr lang="en-GB" altLang="en-US" sz="2000" dirty="0">
                <a:latin typeface="Calibri" panose="020F0502020204030204" pitchFamily="34" charset="0"/>
              </a:rPr>
              <a:t>- with customer focus.</a:t>
            </a:r>
          </a:p>
          <a:p>
            <a:pPr eaLnBrk="1" hangingPunct="1"/>
            <a:endParaRPr lang="en-GB" altLang="en-US" sz="2000" dirty="0"/>
          </a:p>
          <a:p>
            <a:pPr eaLnBrk="1" hangingPunct="1"/>
            <a:endParaRPr lang="en-GB" altLang="en-US" sz="2000" dirty="0"/>
          </a:p>
          <a:p>
            <a:pPr eaLnBrk="1" hangingPunct="1"/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324629545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5" name="Rectangle 1"/>
          <p:cNvSpPr>
            <a:spLocks noGrp="1" noChangeArrowheads="1"/>
          </p:cNvSpPr>
          <p:nvPr>
            <p:ph type="title"/>
          </p:nvPr>
        </p:nvSpPr>
        <p:spPr>
          <a:xfrm>
            <a:off x="618067" y="179388"/>
            <a:ext cx="5539847" cy="1401762"/>
          </a:xfrm>
          <a:effectLst>
            <a:outerShdw blurRad="12700" dist="25399" dir="2700000" algn="ctr" rotWithShape="0">
              <a:schemeClr val="bg2">
                <a:alpha val="74997"/>
              </a:schemeClr>
            </a:outerShdw>
          </a:effectLst>
        </p:spPr>
        <p:txBody>
          <a:bodyPr/>
          <a:lstStyle/>
          <a:p>
            <a:pPr defTabSz="914306">
              <a:defRPr/>
            </a:pPr>
            <a:r>
              <a:rPr lang="en-US" altLang="en-US" sz="4000" dirty="0">
                <a:solidFill>
                  <a:srgbClr val="343434"/>
                </a:solidFill>
                <a:latin typeface="Calibri" panose="020F0502020204030204" pitchFamily="34" charset="0"/>
              </a:rPr>
              <a:t>Industrial Disputes 1980s</a:t>
            </a:r>
            <a:endParaRPr lang="en-US" altLang="en-US" sz="4000" dirty="0">
              <a:solidFill>
                <a:srgbClr val="343434"/>
              </a:solidFill>
              <a:latin typeface="Calibri" panose="020F0502020204030204" pitchFamily="34" charset="0"/>
              <a:ea typeface="ヒラギノ角ゴ ProN W6" pitchFamily="-112" charset="-128"/>
            </a:endParaRPr>
          </a:p>
        </p:txBody>
      </p:sp>
      <p:sp>
        <p:nvSpPr>
          <p:cNvPr id="103426" name="Rectangle 2"/>
          <p:cNvSpPr>
            <a:spLocks noGrp="1" noChangeArrowheads="1"/>
          </p:cNvSpPr>
          <p:nvPr>
            <p:ph idx="1"/>
          </p:nvPr>
        </p:nvSpPr>
        <p:spPr>
          <a:xfrm>
            <a:off x="1079765" y="2284678"/>
            <a:ext cx="4616450" cy="1685395"/>
          </a:xfrm>
        </p:spPr>
        <p:txBody>
          <a:bodyPr>
            <a:normAutofit fontScale="92500"/>
          </a:bodyPr>
          <a:lstStyle/>
          <a:p>
            <a:pPr marL="187325" indent="0">
              <a:buSzPct val="125000"/>
              <a:buNone/>
            </a:pPr>
            <a:r>
              <a:rPr lang="en-GB" altLang="en-US" sz="2400" dirty="0">
                <a:latin typeface="Calibri" panose="020F0502020204030204" pitchFamily="34" charset="0"/>
                <a:ea typeface="ヒラギノ角ゴ ProN W6"/>
                <a:cs typeface="ヒラギノ角ゴ ProN W6"/>
              </a:rPr>
              <a:t>The decade of the 1980s saw a period of deindustrialisation and denationalisation under the Thatcher Conservative government</a:t>
            </a:r>
          </a:p>
          <a:p>
            <a:pPr marL="354013" indent="-166688">
              <a:buSzPct val="125000"/>
            </a:pPr>
            <a:endParaRPr lang="en-US" altLang="en-US" sz="2000" dirty="0">
              <a:latin typeface="Calibri" panose="020F0502020204030204" pitchFamily="34" charset="0"/>
              <a:ea typeface="ヒラギノ角ゴ ProN W6"/>
              <a:cs typeface="ヒラギノ角ゴ ProN W6"/>
            </a:endParaRPr>
          </a:p>
        </p:txBody>
      </p:sp>
      <p:sp>
        <p:nvSpPr>
          <p:cNvPr id="44035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ts val="400"/>
              </a:spcBef>
              <a:buClr>
                <a:schemeClr val="accent1"/>
              </a:buClr>
              <a:buSzPct val="68000"/>
              <a:buFont typeface="Wingdings 3" panose="05040102010807070707" pitchFamily="18" charset="2"/>
              <a:buChar char=""/>
              <a:defRPr sz="2700">
                <a:solidFill>
                  <a:schemeClr val="tx1"/>
                </a:solidFill>
                <a:latin typeface="Lucida Sans Unicode" panose="020B0602030504020204" pitchFamily="34" charset="0"/>
              </a:defRPr>
            </a:lvl1pPr>
            <a:lvl2pPr marL="742950" indent="-285750">
              <a:spcBef>
                <a:spcPts val="325"/>
              </a:spcBef>
              <a:buClr>
                <a:schemeClr val="accent1"/>
              </a:buClr>
              <a:buFont typeface="Verdana" panose="020B0604030504040204" pitchFamily="34" charset="0"/>
              <a:buChar char="◦"/>
              <a:defRPr sz="2300">
                <a:solidFill>
                  <a:schemeClr val="tx1"/>
                </a:solidFill>
                <a:latin typeface="Lucida Sans Unicode" panose="020B0602030504020204" pitchFamily="34" charset="0"/>
              </a:defRPr>
            </a:lvl2pPr>
            <a:lvl3pPr marL="1143000" indent="-228600">
              <a:spcBef>
                <a:spcPts val="350"/>
              </a:spcBef>
              <a:buClr>
                <a:schemeClr val="accent2"/>
              </a:buClr>
              <a:buSzPct val="100000"/>
              <a:buFont typeface="Wingdings 2" panose="05020102010507070707" pitchFamily="18" charset="2"/>
              <a:buChar char=""/>
              <a:defRPr sz="2100">
                <a:solidFill>
                  <a:schemeClr val="tx1"/>
                </a:solidFill>
                <a:latin typeface="Lucida Sans Unicode" panose="020B0602030504020204" pitchFamily="34" charset="0"/>
              </a:defRPr>
            </a:lvl3pPr>
            <a:lvl4pPr marL="1600200" indent="-228600">
              <a:spcBef>
                <a:spcPts val="350"/>
              </a:spcBef>
              <a:buClr>
                <a:schemeClr val="accent2"/>
              </a:buClr>
              <a:buFont typeface="Wingdings 2" panose="05020102010507070707" pitchFamily="18" charset="2"/>
              <a:buChar char=""/>
              <a:defRPr sz="1900">
                <a:solidFill>
                  <a:schemeClr val="tx1"/>
                </a:solidFill>
                <a:latin typeface="Lucida Sans Unicode" panose="020B0602030504020204" pitchFamily="34" charset="0"/>
              </a:defRPr>
            </a:lvl4pPr>
            <a:lvl5pPr marL="2057400" indent="-228600">
              <a:spcBef>
                <a:spcPts val="350"/>
              </a:spcBef>
              <a:buClr>
                <a:schemeClr val="accent2"/>
              </a:buClr>
              <a:buFont typeface="Wingdings 2" panose="05020102010507070707" pitchFamily="18" charset="2"/>
              <a:buChar char=""/>
              <a:defRPr>
                <a:solidFill>
                  <a:schemeClr val="tx1"/>
                </a:solidFill>
                <a:latin typeface="Lucida Sans Unicode" panose="020B0602030504020204" pitchFamily="34" charset="0"/>
              </a:defRPr>
            </a:lvl5pPr>
            <a:lvl6pPr marL="25146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anose="05020102010507070707" pitchFamily="18" charset="2"/>
              <a:buChar char=""/>
              <a:defRPr>
                <a:solidFill>
                  <a:schemeClr val="tx1"/>
                </a:solidFill>
                <a:latin typeface="Lucida Sans Unicode" panose="020B0602030504020204" pitchFamily="34" charset="0"/>
              </a:defRPr>
            </a:lvl6pPr>
            <a:lvl7pPr marL="29718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anose="05020102010507070707" pitchFamily="18" charset="2"/>
              <a:buChar char=""/>
              <a:defRPr>
                <a:solidFill>
                  <a:schemeClr val="tx1"/>
                </a:solidFill>
                <a:latin typeface="Lucida Sans Unicode" panose="020B0602030504020204" pitchFamily="34" charset="0"/>
              </a:defRPr>
            </a:lvl7pPr>
            <a:lvl8pPr marL="34290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anose="05020102010507070707" pitchFamily="18" charset="2"/>
              <a:buChar char=""/>
              <a:defRPr>
                <a:solidFill>
                  <a:schemeClr val="tx1"/>
                </a:solidFill>
                <a:latin typeface="Lucida Sans Unicode" panose="020B0602030504020204" pitchFamily="34" charset="0"/>
              </a:defRPr>
            </a:lvl8pPr>
            <a:lvl9pPr marL="38862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anose="05020102010507070707" pitchFamily="18" charset="2"/>
              <a:buChar char=""/>
              <a:defRPr>
                <a:solidFill>
                  <a:schemeClr val="tx1"/>
                </a:solidFill>
                <a:latin typeface="Lucida Sans Unicode" panose="020B0602030504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fld id="{3A11D6CF-AF97-4DBB-BF9A-B5277DC9669B}" type="slidenum">
              <a:rPr lang="en-US" altLang="en-US" sz="1000">
                <a:latin typeface="Arial" panose="020B0604020202020204" pitchFamily="34" charset="0"/>
                <a:ea typeface="ヒラギノ角ゴ ProN W3"/>
              </a:rPr>
              <a:pPr>
                <a:spcBef>
                  <a:spcPct val="0"/>
                </a:spcBef>
                <a:buClrTx/>
                <a:buSzTx/>
                <a:buFontTx/>
                <a:buNone/>
              </a:pPr>
              <a:t>13</a:t>
            </a:fld>
            <a:endParaRPr lang="en-US" altLang="en-US" sz="1000">
              <a:latin typeface="Arial" panose="020B0604020202020204" pitchFamily="34" charset="0"/>
              <a:ea typeface="ヒラギノ角ゴ ProN W3"/>
            </a:endParaRPr>
          </a:p>
        </p:txBody>
      </p:sp>
      <p:sp>
        <p:nvSpPr>
          <p:cNvPr id="103427" name="Rectangle 3"/>
          <p:cNvSpPr>
            <a:spLocks/>
          </p:cNvSpPr>
          <p:nvPr/>
        </p:nvSpPr>
        <p:spPr bwMode="auto">
          <a:xfrm>
            <a:off x="1533526" y="3429000"/>
            <a:ext cx="9117013" cy="324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 marL="381000" indent="-381000">
              <a:spcBef>
                <a:spcPts val="400"/>
              </a:spcBef>
              <a:buClr>
                <a:schemeClr val="accent1"/>
              </a:buClr>
              <a:buSzPct val="68000"/>
              <a:buFont typeface="Wingdings 3" panose="05040102010807070707" pitchFamily="18" charset="2"/>
              <a:buChar char=""/>
              <a:defRPr sz="2700">
                <a:solidFill>
                  <a:schemeClr val="tx1"/>
                </a:solidFill>
                <a:latin typeface="Lucida Sans Unicode" panose="020B0602030504020204" pitchFamily="34" charset="0"/>
              </a:defRPr>
            </a:lvl1pPr>
            <a:lvl2pPr marL="742950" indent="-285750">
              <a:spcBef>
                <a:spcPts val="325"/>
              </a:spcBef>
              <a:buClr>
                <a:schemeClr val="accent1"/>
              </a:buClr>
              <a:buFont typeface="Verdana" panose="020B0604030504040204" pitchFamily="34" charset="0"/>
              <a:buChar char="◦"/>
              <a:defRPr sz="2300">
                <a:solidFill>
                  <a:schemeClr val="tx1"/>
                </a:solidFill>
                <a:latin typeface="Lucida Sans Unicode" panose="020B0602030504020204" pitchFamily="34" charset="0"/>
              </a:defRPr>
            </a:lvl2pPr>
            <a:lvl3pPr marL="1143000" indent="-228600">
              <a:spcBef>
                <a:spcPts val="350"/>
              </a:spcBef>
              <a:buClr>
                <a:schemeClr val="accent2"/>
              </a:buClr>
              <a:buSzPct val="100000"/>
              <a:buFont typeface="Wingdings 2" panose="05020102010507070707" pitchFamily="18" charset="2"/>
              <a:buChar char=""/>
              <a:defRPr sz="2100">
                <a:solidFill>
                  <a:schemeClr val="tx1"/>
                </a:solidFill>
                <a:latin typeface="Lucida Sans Unicode" panose="020B0602030504020204" pitchFamily="34" charset="0"/>
              </a:defRPr>
            </a:lvl3pPr>
            <a:lvl4pPr marL="1600200" indent="-228600">
              <a:spcBef>
                <a:spcPts val="350"/>
              </a:spcBef>
              <a:buClr>
                <a:schemeClr val="accent2"/>
              </a:buClr>
              <a:buFont typeface="Wingdings 2" panose="05020102010507070707" pitchFamily="18" charset="2"/>
              <a:buChar char=""/>
              <a:defRPr sz="1900">
                <a:solidFill>
                  <a:schemeClr val="tx1"/>
                </a:solidFill>
                <a:latin typeface="Lucida Sans Unicode" panose="020B0602030504020204" pitchFamily="34" charset="0"/>
              </a:defRPr>
            </a:lvl4pPr>
            <a:lvl5pPr marL="2057400" indent="-228600">
              <a:spcBef>
                <a:spcPts val="350"/>
              </a:spcBef>
              <a:buClr>
                <a:schemeClr val="accent2"/>
              </a:buClr>
              <a:buFont typeface="Wingdings 2" panose="05020102010507070707" pitchFamily="18" charset="2"/>
              <a:buChar char=""/>
              <a:defRPr>
                <a:solidFill>
                  <a:schemeClr val="tx1"/>
                </a:solidFill>
                <a:latin typeface="Lucida Sans Unicode" panose="020B0602030504020204" pitchFamily="34" charset="0"/>
              </a:defRPr>
            </a:lvl5pPr>
            <a:lvl6pPr marL="25146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anose="05020102010507070707" pitchFamily="18" charset="2"/>
              <a:buChar char=""/>
              <a:defRPr>
                <a:solidFill>
                  <a:schemeClr val="tx1"/>
                </a:solidFill>
                <a:latin typeface="Lucida Sans Unicode" panose="020B0602030504020204" pitchFamily="34" charset="0"/>
              </a:defRPr>
            </a:lvl6pPr>
            <a:lvl7pPr marL="29718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anose="05020102010507070707" pitchFamily="18" charset="2"/>
              <a:buChar char=""/>
              <a:defRPr>
                <a:solidFill>
                  <a:schemeClr val="tx1"/>
                </a:solidFill>
                <a:latin typeface="Lucida Sans Unicode" panose="020B0602030504020204" pitchFamily="34" charset="0"/>
              </a:defRPr>
            </a:lvl7pPr>
            <a:lvl8pPr marL="34290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anose="05020102010507070707" pitchFamily="18" charset="2"/>
              <a:buChar char=""/>
              <a:defRPr>
                <a:solidFill>
                  <a:schemeClr val="tx1"/>
                </a:solidFill>
                <a:latin typeface="Lucida Sans Unicode" panose="020B0602030504020204" pitchFamily="34" charset="0"/>
              </a:defRPr>
            </a:lvl8pPr>
            <a:lvl9pPr marL="38862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anose="05020102010507070707" pitchFamily="18" charset="2"/>
              <a:buChar char=""/>
              <a:defRPr>
                <a:solidFill>
                  <a:schemeClr val="tx1"/>
                </a:solidFill>
                <a:latin typeface="Lucida Sans Unicode" panose="020B0602030504020204" pitchFamily="34" charset="0"/>
              </a:defRPr>
            </a:lvl9pPr>
          </a:lstStyle>
          <a:p>
            <a:pPr>
              <a:spcBef>
                <a:spcPts val="2813"/>
              </a:spcBef>
              <a:buClrTx/>
              <a:buSzPct val="125000"/>
              <a:buFont typeface="Cochin"/>
              <a:buChar char="•"/>
            </a:pPr>
            <a:endParaRPr lang="en-US" altLang="en-US" sz="1700" b="1" dirty="0">
              <a:latin typeface="Gill Sans"/>
              <a:ea typeface="ヒラギノ角ゴ ProN W3"/>
              <a:sym typeface="Gill Sans"/>
            </a:endParaRPr>
          </a:p>
          <a:p>
            <a:pPr>
              <a:spcBef>
                <a:spcPts val="2813"/>
              </a:spcBef>
              <a:buClrTx/>
              <a:buSzPct val="125000"/>
              <a:buFont typeface="Cochin"/>
              <a:buChar char="•"/>
            </a:pPr>
            <a:endParaRPr lang="en-US" altLang="en-US" sz="1700" b="1" dirty="0">
              <a:solidFill>
                <a:srgbClr val="771413"/>
              </a:solidFill>
              <a:latin typeface="Gill Sans"/>
              <a:ea typeface="ヒラギノ角ゴ ProN W3"/>
              <a:sym typeface="Gill Sans"/>
            </a:endParaRPr>
          </a:p>
          <a:p>
            <a:pPr>
              <a:spcBef>
                <a:spcPts val="2813"/>
              </a:spcBef>
              <a:buClrTx/>
              <a:buSzPct val="125000"/>
              <a:buFont typeface="Cochin"/>
              <a:buChar char="•"/>
            </a:pPr>
            <a:endParaRPr lang="en-US" altLang="en-US" sz="1700" b="1" dirty="0">
              <a:latin typeface="Gill Sans"/>
              <a:ea typeface="ヒラギノ角ゴ ProN W3"/>
              <a:sym typeface="Gill Sans"/>
            </a:endParaRPr>
          </a:p>
          <a:p>
            <a:pPr>
              <a:spcBef>
                <a:spcPts val="2813"/>
              </a:spcBef>
              <a:buClrTx/>
              <a:buSzPct val="125000"/>
              <a:buFont typeface="Cochin"/>
              <a:buChar char="•"/>
            </a:pPr>
            <a:endParaRPr lang="en-US" altLang="en-US" sz="1700" b="1" dirty="0">
              <a:latin typeface="Gill Sans"/>
              <a:ea typeface="ヒラギノ角ゴ ProN W3"/>
              <a:sym typeface="Gill Sans"/>
            </a:endParaRPr>
          </a:p>
        </p:txBody>
      </p:sp>
      <p:pic>
        <p:nvPicPr>
          <p:cNvPr id="10342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72139" y="1518709"/>
            <a:ext cx="4403725" cy="2655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3429" name="Rectangle 5"/>
          <p:cNvSpPr>
            <a:spLocks/>
          </p:cNvSpPr>
          <p:nvPr/>
        </p:nvSpPr>
        <p:spPr bwMode="auto">
          <a:xfrm>
            <a:off x="1524001" y="3840164"/>
            <a:ext cx="9117013" cy="687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 marL="381000" indent="-381000">
              <a:spcBef>
                <a:spcPts val="400"/>
              </a:spcBef>
              <a:buClr>
                <a:schemeClr val="accent1"/>
              </a:buClr>
              <a:buSzPct val="68000"/>
              <a:buFont typeface="Wingdings 3" panose="05040102010807070707" pitchFamily="18" charset="2"/>
              <a:buChar char=""/>
              <a:defRPr sz="2700">
                <a:solidFill>
                  <a:schemeClr val="tx1"/>
                </a:solidFill>
                <a:latin typeface="Lucida Sans Unicode" panose="020B0602030504020204" pitchFamily="34" charset="0"/>
              </a:defRPr>
            </a:lvl1pPr>
            <a:lvl2pPr marL="742950" indent="-285750">
              <a:spcBef>
                <a:spcPts val="325"/>
              </a:spcBef>
              <a:buClr>
                <a:schemeClr val="accent1"/>
              </a:buClr>
              <a:buFont typeface="Verdana" panose="020B0604030504040204" pitchFamily="34" charset="0"/>
              <a:buChar char="◦"/>
              <a:defRPr sz="2300">
                <a:solidFill>
                  <a:schemeClr val="tx1"/>
                </a:solidFill>
                <a:latin typeface="Lucida Sans Unicode" panose="020B0602030504020204" pitchFamily="34" charset="0"/>
              </a:defRPr>
            </a:lvl2pPr>
            <a:lvl3pPr marL="1143000" indent="-228600">
              <a:spcBef>
                <a:spcPts val="350"/>
              </a:spcBef>
              <a:buClr>
                <a:schemeClr val="accent2"/>
              </a:buClr>
              <a:buSzPct val="100000"/>
              <a:buFont typeface="Wingdings 2" panose="05020102010507070707" pitchFamily="18" charset="2"/>
              <a:buChar char=""/>
              <a:defRPr sz="2100">
                <a:solidFill>
                  <a:schemeClr val="tx1"/>
                </a:solidFill>
                <a:latin typeface="Lucida Sans Unicode" panose="020B0602030504020204" pitchFamily="34" charset="0"/>
              </a:defRPr>
            </a:lvl3pPr>
            <a:lvl4pPr marL="1600200" indent="-228600">
              <a:spcBef>
                <a:spcPts val="350"/>
              </a:spcBef>
              <a:buClr>
                <a:schemeClr val="accent2"/>
              </a:buClr>
              <a:buFont typeface="Wingdings 2" panose="05020102010507070707" pitchFamily="18" charset="2"/>
              <a:buChar char=""/>
              <a:defRPr sz="1900">
                <a:solidFill>
                  <a:schemeClr val="tx1"/>
                </a:solidFill>
                <a:latin typeface="Lucida Sans Unicode" panose="020B0602030504020204" pitchFamily="34" charset="0"/>
              </a:defRPr>
            </a:lvl4pPr>
            <a:lvl5pPr marL="2057400" indent="-228600">
              <a:spcBef>
                <a:spcPts val="350"/>
              </a:spcBef>
              <a:buClr>
                <a:schemeClr val="accent2"/>
              </a:buClr>
              <a:buFont typeface="Wingdings 2" panose="05020102010507070707" pitchFamily="18" charset="2"/>
              <a:buChar char=""/>
              <a:defRPr>
                <a:solidFill>
                  <a:schemeClr val="tx1"/>
                </a:solidFill>
                <a:latin typeface="Lucida Sans Unicode" panose="020B0602030504020204" pitchFamily="34" charset="0"/>
              </a:defRPr>
            </a:lvl5pPr>
            <a:lvl6pPr marL="25146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anose="05020102010507070707" pitchFamily="18" charset="2"/>
              <a:buChar char=""/>
              <a:defRPr>
                <a:solidFill>
                  <a:schemeClr val="tx1"/>
                </a:solidFill>
                <a:latin typeface="Lucida Sans Unicode" panose="020B0602030504020204" pitchFamily="34" charset="0"/>
              </a:defRPr>
            </a:lvl6pPr>
            <a:lvl7pPr marL="29718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anose="05020102010507070707" pitchFamily="18" charset="2"/>
              <a:buChar char=""/>
              <a:defRPr>
                <a:solidFill>
                  <a:schemeClr val="tx1"/>
                </a:solidFill>
                <a:latin typeface="Lucida Sans Unicode" panose="020B0602030504020204" pitchFamily="34" charset="0"/>
              </a:defRPr>
            </a:lvl7pPr>
            <a:lvl8pPr marL="34290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anose="05020102010507070707" pitchFamily="18" charset="2"/>
              <a:buChar char=""/>
              <a:defRPr>
                <a:solidFill>
                  <a:schemeClr val="tx1"/>
                </a:solidFill>
                <a:latin typeface="Lucida Sans Unicode" panose="020B0602030504020204" pitchFamily="34" charset="0"/>
              </a:defRPr>
            </a:lvl8pPr>
            <a:lvl9pPr marL="38862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anose="05020102010507070707" pitchFamily="18" charset="2"/>
              <a:buChar char=""/>
              <a:defRPr>
                <a:solidFill>
                  <a:schemeClr val="tx1"/>
                </a:solidFill>
                <a:latin typeface="Lucida Sans Unicode" panose="020B0602030504020204" pitchFamily="34" charset="0"/>
              </a:defRPr>
            </a:lvl9pPr>
          </a:lstStyle>
          <a:p>
            <a:pPr>
              <a:spcBef>
                <a:spcPts val="2813"/>
              </a:spcBef>
              <a:buClrTx/>
              <a:buSzPct val="125000"/>
              <a:buFont typeface="Cochin"/>
              <a:buChar char="•"/>
            </a:pPr>
            <a:endParaRPr lang="en-US" altLang="en-US" sz="1700" b="1">
              <a:latin typeface="Gill Sans"/>
              <a:ea typeface="ヒラギノ角ゴ ProN W3"/>
              <a:sym typeface="Gill Sans"/>
            </a:endParaRPr>
          </a:p>
        </p:txBody>
      </p:sp>
      <p:sp>
        <p:nvSpPr>
          <p:cNvPr id="103430" name="Rectangle 6"/>
          <p:cNvSpPr>
            <a:spLocks/>
          </p:cNvSpPr>
          <p:nvPr/>
        </p:nvSpPr>
        <p:spPr bwMode="auto">
          <a:xfrm>
            <a:off x="1524001" y="4759325"/>
            <a:ext cx="9117013" cy="687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 marL="381000" indent="-381000">
              <a:spcBef>
                <a:spcPts val="400"/>
              </a:spcBef>
              <a:buClr>
                <a:schemeClr val="accent1"/>
              </a:buClr>
              <a:buSzPct val="68000"/>
              <a:buFont typeface="Wingdings 3" panose="05040102010807070707" pitchFamily="18" charset="2"/>
              <a:buChar char=""/>
              <a:defRPr sz="2700">
                <a:solidFill>
                  <a:schemeClr val="tx1"/>
                </a:solidFill>
                <a:latin typeface="Lucida Sans Unicode" panose="020B0602030504020204" pitchFamily="34" charset="0"/>
              </a:defRPr>
            </a:lvl1pPr>
            <a:lvl2pPr marL="742950" indent="-285750">
              <a:spcBef>
                <a:spcPts val="325"/>
              </a:spcBef>
              <a:buClr>
                <a:schemeClr val="accent1"/>
              </a:buClr>
              <a:buFont typeface="Verdana" panose="020B0604030504040204" pitchFamily="34" charset="0"/>
              <a:buChar char="◦"/>
              <a:defRPr sz="2300">
                <a:solidFill>
                  <a:schemeClr val="tx1"/>
                </a:solidFill>
                <a:latin typeface="Lucida Sans Unicode" panose="020B0602030504020204" pitchFamily="34" charset="0"/>
              </a:defRPr>
            </a:lvl2pPr>
            <a:lvl3pPr marL="1143000" indent="-228600">
              <a:spcBef>
                <a:spcPts val="350"/>
              </a:spcBef>
              <a:buClr>
                <a:schemeClr val="accent2"/>
              </a:buClr>
              <a:buSzPct val="100000"/>
              <a:buFont typeface="Wingdings 2" panose="05020102010507070707" pitchFamily="18" charset="2"/>
              <a:buChar char=""/>
              <a:defRPr sz="2100">
                <a:solidFill>
                  <a:schemeClr val="tx1"/>
                </a:solidFill>
                <a:latin typeface="Lucida Sans Unicode" panose="020B0602030504020204" pitchFamily="34" charset="0"/>
              </a:defRPr>
            </a:lvl3pPr>
            <a:lvl4pPr marL="1600200" indent="-228600">
              <a:spcBef>
                <a:spcPts val="350"/>
              </a:spcBef>
              <a:buClr>
                <a:schemeClr val="accent2"/>
              </a:buClr>
              <a:buFont typeface="Wingdings 2" panose="05020102010507070707" pitchFamily="18" charset="2"/>
              <a:buChar char=""/>
              <a:defRPr sz="1900">
                <a:solidFill>
                  <a:schemeClr val="tx1"/>
                </a:solidFill>
                <a:latin typeface="Lucida Sans Unicode" panose="020B0602030504020204" pitchFamily="34" charset="0"/>
              </a:defRPr>
            </a:lvl4pPr>
            <a:lvl5pPr marL="2057400" indent="-228600">
              <a:spcBef>
                <a:spcPts val="350"/>
              </a:spcBef>
              <a:buClr>
                <a:schemeClr val="accent2"/>
              </a:buClr>
              <a:buFont typeface="Wingdings 2" panose="05020102010507070707" pitchFamily="18" charset="2"/>
              <a:buChar char=""/>
              <a:defRPr>
                <a:solidFill>
                  <a:schemeClr val="tx1"/>
                </a:solidFill>
                <a:latin typeface="Lucida Sans Unicode" panose="020B0602030504020204" pitchFamily="34" charset="0"/>
              </a:defRPr>
            </a:lvl5pPr>
            <a:lvl6pPr marL="25146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anose="05020102010507070707" pitchFamily="18" charset="2"/>
              <a:buChar char=""/>
              <a:defRPr>
                <a:solidFill>
                  <a:schemeClr val="tx1"/>
                </a:solidFill>
                <a:latin typeface="Lucida Sans Unicode" panose="020B0602030504020204" pitchFamily="34" charset="0"/>
              </a:defRPr>
            </a:lvl6pPr>
            <a:lvl7pPr marL="29718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anose="05020102010507070707" pitchFamily="18" charset="2"/>
              <a:buChar char=""/>
              <a:defRPr>
                <a:solidFill>
                  <a:schemeClr val="tx1"/>
                </a:solidFill>
                <a:latin typeface="Lucida Sans Unicode" panose="020B0602030504020204" pitchFamily="34" charset="0"/>
              </a:defRPr>
            </a:lvl7pPr>
            <a:lvl8pPr marL="34290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anose="05020102010507070707" pitchFamily="18" charset="2"/>
              <a:buChar char=""/>
              <a:defRPr>
                <a:solidFill>
                  <a:schemeClr val="tx1"/>
                </a:solidFill>
                <a:latin typeface="Lucida Sans Unicode" panose="020B0602030504020204" pitchFamily="34" charset="0"/>
              </a:defRPr>
            </a:lvl8pPr>
            <a:lvl9pPr marL="38862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anose="05020102010507070707" pitchFamily="18" charset="2"/>
              <a:buChar char=""/>
              <a:defRPr>
                <a:solidFill>
                  <a:schemeClr val="tx1"/>
                </a:solidFill>
                <a:latin typeface="Lucida Sans Unicode" panose="020B0602030504020204" pitchFamily="34" charset="0"/>
              </a:defRPr>
            </a:lvl9pPr>
          </a:lstStyle>
          <a:p>
            <a:pPr>
              <a:spcBef>
                <a:spcPts val="2813"/>
              </a:spcBef>
              <a:buClrTx/>
              <a:buSzPct val="125000"/>
              <a:buFont typeface="Cochin"/>
              <a:buChar char="•"/>
            </a:pPr>
            <a:endParaRPr lang="en-US" altLang="en-US" sz="1700" b="1">
              <a:solidFill>
                <a:srgbClr val="771413"/>
              </a:solidFill>
              <a:latin typeface="Gill Sans"/>
              <a:ea typeface="ヒラギノ角ゴ ProN W3"/>
              <a:sym typeface="Gill Sans"/>
            </a:endParaRPr>
          </a:p>
        </p:txBody>
      </p:sp>
      <p:sp>
        <p:nvSpPr>
          <p:cNvPr id="103431" name="Rectangle 7"/>
          <p:cNvSpPr>
            <a:spLocks/>
          </p:cNvSpPr>
          <p:nvPr/>
        </p:nvSpPr>
        <p:spPr bwMode="auto">
          <a:xfrm>
            <a:off x="1524001" y="5678488"/>
            <a:ext cx="9028113" cy="322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 marL="381000" indent="-381000">
              <a:spcBef>
                <a:spcPts val="400"/>
              </a:spcBef>
              <a:buClr>
                <a:schemeClr val="accent1"/>
              </a:buClr>
              <a:buSzPct val="68000"/>
              <a:buFont typeface="Wingdings 3" panose="05040102010807070707" pitchFamily="18" charset="2"/>
              <a:buChar char=""/>
              <a:defRPr sz="2700">
                <a:solidFill>
                  <a:schemeClr val="tx1"/>
                </a:solidFill>
                <a:latin typeface="Lucida Sans Unicode" panose="020B0602030504020204" pitchFamily="34" charset="0"/>
              </a:defRPr>
            </a:lvl1pPr>
            <a:lvl2pPr marL="742950" indent="-285750">
              <a:spcBef>
                <a:spcPts val="325"/>
              </a:spcBef>
              <a:buClr>
                <a:schemeClr val="accent1"/>
              </a:buClr>
              <a:buFont typeface="Verdana" panose="020B0604030504040204" pitchFamily="34" charset="0"/>
              <a:buChar char="◦"/>
              <a:defRPr sz="2300">
                <a:solidFill>
                  <a:schemeClr val="tx1"/>
                </a:solidFill>
                <a:latin typeface="Lucida Sans Unicode" panose="020B0602030504020204" pitchFamily="34" charset="0"/>
              </a:defRPr>
            </a:lvl2pPr>
            <a:lvl3pPr marL="1143000" indent="-228600">
              <a:spcBef>
                <a:spcPts val="350"/>
              </a:spcBef>
              <a:buClr>
                <a:schemeClr val="accent2"/>
              </a:buClr>
              <a:buSzPct val="100000"/>
              <a:buFont typeface="Wingdings 2" panose="05020102010507070707" pitchFamily="18" charset="2"/>
              <a:buChar char=""/>
              <a:defRPr sz="2100">
                <a:solidFill>
                  <a:schemeClr val="tx1"/>
                </a:solidFill>
                <a:latin typeface="Lucida Sans Unicode" panose="020B0602030504020204" pitchFamily="34" charset="0"/>
              </a:defRPr>
            </a:lvl3pPr>
            <a:lvl4pPr marL="1600200" indent="-228600">
              <a:spcBef>
                <a:spcPts val="350"/>
              </a:spcBef>
              <a:buClr>
                <a:schemeClr val="accent2"/>
              </a:buClr>
              <a:buFont typeface="Wingdings 2" panose="05020102010507070707" pitchFamily="18" charset="2"/>
              <a:buChar char=""/>
              <a:defRPr sz="1900">
                <a:solidFill>
                  <a:schemeClr val="tx1"/>
                </a:solidFill>
                <a:latin typeface="Lucida Sans Unicode" panose="020B0602030504020204" pitchFamily="34" charset="0"/>
              </a:defRPr>
            </a:lvl4pPr>
            <a:lvl5pPr marL="2057400" indent="-228600">
              <a:spcBef>
                <a:spcPts val="350"/>
              </a:spcBef>
              <a:buClr>
                <a:schemeClr val="accent2"/>
              </a:buClr>
              <a:buFont typeface="Wingdings 2" panose="05020102010507070707" pitchFamily="18" charset="2"/>
              <a:buChar char=""/>
              <a:defRPr>
                <a:solidFill>
                  <a:schemeClr val="tx1"/>
                </a:solidFill>
                <a:latin typeface="Lucida Sans Unicode" panose="020B0602030504020204" pitchFamily="34" charset="0"/>
              </a:defRPr>
            </a:lvl5pPr>
            <a:lvl6pPr marL="25146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anose="05020102010507070707" pitchFamily="18" charset="2"/>
              <a:buChar char=""/>
              <a:defRPr>
                <a:solidFill>
                  <a:schemeClr val="tx1"/>
                </a:solidFill>
                <a:latin typeface="Lucida Sans Unicode" panose="020B0602030504020204" pitchFamily="34" charset="0"/>
              </a:defRPr>
            </a:lvl6pPr>
            <a:lvl7pPr marL="29718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anose="05020102010507070707" pitchFamily="18" charset="2"/>
              <a:buChar char=""/>
              <a:defRPr>
                <a:solidFill>
                  <a:schemeClr val="tx1"/>
                </a:solidFill>
                <a:latin typeface="Lucida Sans Unicode" panose="020B0602030504020204" pitchFamily="34" charset="0"/>
              </a:defRPr>
            </a:lvl7pPr>
            <a:lvl8pPr marL="34290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anose="05020102010507070707" pitchFamily="18" charset="2"/>
              <a:buChar char=""/>
              <a:defRPr>
                <a:solidFill>
                  <a:schemeClr val="tx1"/>
                </a:solidFill>
                <a:latin typeface="Lucida Sans Unicode" panose="020B0602030504020204" pitchFamily="34" charset="0"/>
              </a:defRPr>
            </a:lvl8pPr>
            <a:lvl9pPr marL="38862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anose="05020102010507070707" pitchFamily="18" charset="2"/>
              <a:buChar char=""/>
              <a:defRPr>
                <a:solidFill>
                  <a:schemeClr val="tx1"/>
                </a:solidFill>
                <a:latin typeface="Lucida Sans Unicode" panose="020B0602030504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>
                <a:srgbClr val="771413"/>
              </a:buClr>
              <a:buSzPct val="125000"/>
              <a:buFont typeface="Gill Sans"/>
              <a:buChar char="•"/>
            </a:pPr>
            <a:endParaRPr lang="en-US" altLang="en-US" sz="1700" b="1">
              <a:solidFill>
                <a:srgbClr val="771413"/>
              </a:solidFill>
              <a:latin typeface="Gill Sans"/>
              <a:ea typeface="ヒラギノ角ゴ ProN W3"/>
              <a:sym typeface="Gill Sans"/>
            </a:endParaRPr>
          </a:p>
        </p:txBody>
      </p:sp>
    </p:spTree>
    <p:extLst>
      <p:ext uri="{BB962C8B-B14F-4D97-AF65-F5344CB8AC3E}">
        <p14:creationId xmlns:p14="http://schemas.microsoft.com/office/powerpoint/2010/main" val="645052395"/>
      </p:ext>
    </p:extLst>
  </p:cSld>
  <p:clrMapOvr>
    <a:masterClrMapping/>
  </p:clrMapOvr>
  <p:transition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5" name="Rectangle 1"/>
          <p:cNvSpPr>
            <a:spLocks noGrp="1" noChangeArrowheads="1"/>
          </p:cNvSpPr>
          <p:nvPr>
            <p:ph type="title"/>
          </p:nvPr>
        </p:nvSpPr>
        <p:spPr>
          <a:xfrm>
            <a:off x="1568451" y="179388"/>
            <a:ext cx="4589463" cy="1401762"/>
          </a:xfrm>
          <a:effectLst>
            <a:outerShdw blurRad="12700" dist="25399" dir="2700000" algn="ctr" rotWithShape="0">
              <a:schemeClr val="bg2">
                <a:alpha val="74997"/>
              </a:schemeClr>
            </a:outerShdw>
          </a:effectLst>
        </p:spPr>
        <p:txBody>
          <a:bodyPr/>
          <a:lstStyle/>
          <a:p>
            <a:pPr defTabSz="914306">
              <a:defRPr/>
            </a:pPr>
            <a:r>
              <a:rPr lang="en-US" altLang="en-US" sz="4000" dirty="0">
                <a:solidFill>
                  <a:srgbClr val="343434"/>
                </a:solidFill>
                <a:latin typeface="Calibri" panose="020F0502020204030204" pitchFamily="34" charset="0"/>
              </a:rPr>
              <a:t>Industrial Disputes 1980s</a:t>
            </a:r>
            <a:endParaRPr lang="en-US" altLang="en-US" sz="4000" dirty="0">
              <a:solidFill>
                <a:srgbClr val="343434"/>
              </a:solidFill>
              <a:latin typeface="Calibri" panose="020F0502020204030204" pitchFamily="34" charset="0"/>
              <a:ea typeface="ヒラギノ角ゴ ProN W6" pitchFamily="-112" charset="-128"/>
            </a:endParaRPr>
          </a:p>
        </p:txBody>
      </p:sp>
      <p:sp>
        <p:nvSpPr>
          <p:cNvPr id="44035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ts val="400"/>
              </a:spcBef>
              <a:buClr>
                <a:schemeClr val="accent1"/>
              </a:buClr>
              <a:buSzPct val="68000"/>
              <a:buFont typeface="Wingdings 3" panose="05040102010807070707" pitchFamily="18" charset="2"/>
              <a:buChar char=""/>
              <a:defRPr sz="2700">
                <a:solidFill>
                  <a:schemeClr val="tx1"/>
                </a:solidFill>
                <a:latin typeface="Lucida Sans Unicode" panose="020B0602030504020204" pitchFamily="34" charset="0"/>
              </a:defRPr>
            </a:lvl1pPr>
            <a:lvl2pPr marL="742950" indent="-285750">
              <a:spcBef>
                <a:spcPts val="325"/>
              </a:spcBef>
              <a:buClr>
                <a:schemeClr val="accent1"/>
              </a:buClr>
              <a:buFont typeface="Verdana" panose="020B0604030504040204" pitchFamily="34" charset="0"/>
              <a:buChar char="◦"/>
              <a:defRPr sz="2300">
                <a:solidFill>
                  <a:schemeClr val="tx1"/>
                </a:solidFill>
                <a:latin typeface="Lucida Sans Unicode" panose="020B0602030504020204" pitchFamily="34" charset="0"/>
              </a:defRPr>
            </a:lvl2pPr>
            <a:lvl3pPr marL="1143000" indent="-228600">
              <a:spcBef>
                <a:spcPts val="350"/>
              </a:spcBef>
              <a:buClr>
                <a:schemeClr val="accent2"/>
              </a:buClr>
              <a:buSzPct val="100000"/>
              <a:buFont typeface="Wingdings 2" panose="05020102010507070707" pitchFamily="18" charset="2"/>
              <a:buChar char=""/>
              <a:defRPr sz="2100">
                <a:solidFill>
                  <a:schemeClr val="tx1"/>
                </a:solidFill>
                <a:latin typeface="Lucida Sans Unicode" panose="020B0602030504020204" pitchFamily="34" charset="0"/>
              </a:defRPr>
            </a:lvl3pPr>
            <a:lvl4pPr marL="1600200" indent="-228600">
              <a:spcBef>
                <a:spcPts val="350"/>
              </a:spcBef>
              <a:buClr>
                <a:schemeClr val="accent2"/>
              </a:buClr>
              <a:buFont typeface="Wingdings 2" panose="05020102010507070707" pitchFamily="18" charset="2"/>
              <a:buChar char=""/>
              <a:defRPr sz="1900">
                <a:solidFill>
                  <a:schemeClr val="tx1"/>
                </a:solidFill>
                <a:latin typeface="Lucida Sans Unicode" panose="020B0602030504020204" pitchFamily="34" charset="0"/>
              </a:defRPr>
            </a:lvl4pPr>
            <a:lvl5pPr marL="2057400" indent="-228600">
              <a:spcBef>
                <a:spcPts val="350"/>
              </a:spcBef>
              <a:buClr>
                <a:schemeClr val="accent2"/>
              </a:buClr>
              <a:buFont typeface="Wingdings 2" panose="05020102010507070707" pitchFamily="18" charset="2"/>
              <a:buChar char=""/>
              <a:defRPr>
                <a:solidFill>
                  <a:schemeClr val="tx1"/>
                </a:solidFill>
                <a:latin typeface="Lucida Sans Unicode" panose="020B0602030504020204" pitchFamily="34" charset="0"/>
              </a:defRPr>
            </a:lvl5pPr>
            <a:lvl6pPr marL="25146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anose="05020102010507070707" pitchFamily="18" charset="2"/>
              <a:buChar char=""/>
              <a:defRPr>
                <a:solidFill>
                  <a:schemeClr val="tx1"/>
                </a:solidFill>
                <a:latin typeface="Lucida Sans Unicode" panose="020B0602030504020204" pitchFamily="34" charset="0"/>
              </a:defRPr>
            </a:lvl6pPr>
            <a:lvl7pPr marL="29718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anose="05020102010507070707" pitchFamily="18" charset="2"/>
              <a:buChar char=""/>
              <a:defRPr>
                <a:solidFill>
                  <a:schemeClr val="tx1"/>
                </a:solidFill>
                <a:latin typeface="Lucida Sans Unicode" panose="020B0602030504020204" pitchFamily="34" charset="0"/>
              </a:defRPr>
            </a:lvl7pPr>
            <a:lvl8pPr marL="34290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anose="05020102010507070707" pitchFamily="18" charset="2"/>
              <a:buChar char=""/>
              <a:defRPr>
                <a:solidFill>
                  <a:schemeClr val="tx1"/>
                </a:solidFill>
                <a:latin typeface="Lucida Sans Unicode" panose="020B0602030504020204" pitchFamily="34" charset="0"/>
              </a:defRPr>
            </a:lvl8pPr>
            <a:lvl9pPr marL="38862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anose="05020102010507070707" pitchFamily="18" charset="2"/>
              <a:buChar char=""/>
              <a:defRPr>
                <a:solidFill>
                  <a:schemeClr val="tx1"/>
                </a:solidFill>
                <a:latin typeface="Lucida Sans Unicode" panose="020B0602030504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fld id="{3A11D6CF-AF97-4DBB-BF9A-B5277DC9669B}" type="slidenum">
              <a:rPr lang="en-US" altLang="en-US" sz="1000">
                <a:latin typeface="Arial" panose="020B0604020202020204" pitchFamily="34" charset="0"/>
                <a:ea typeface="ヒラギノ角ゴ ProN W3"/>
              </a:rPr>
              <a:pPr>
                <a:spcBef>
                  <a:spcPct val="0"/>
                </a:spcBef>
                <a:buClrTx/>
                <a:buSzTx/>
                <a:buFontTx/>
                <a:buNone/>
              </a:pPr>
              <a:t>14</a:t>
            </a:fld>
            <a:endParaRPr lang="en-US" altLang="en-US" sz="1000">
              <a:latin typeface="Arial" panose="020B0604020202020204" pitchFamily="34" charset="0"/>
              <a:ea typeface="ヒラギノ角ゴ ProN W3"/>
            </a:endParaRPr>
          </a:p>
        </p:txBody>
      </p:sp>
      <p:sp>
        <p:nvSpPr>
          <p:cNvPr id="103427" name="Rectangle 3"/>
          <p:cNvSpPr>
            <a:spLocks/>
          </p:cNvSpPr>
          <p:nvPr/>
        </p:nvSpPr>
        <p:spPr bwMode="auto">
          <a:xfrm>
            <a:off x="361951" y="2397788"/>
            <a:ext cx="9117013" cy="324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 marL="381000" indent="-381000">
              <a:spcBef>
                <a:spcPts val="400"/>
              </a:spcBef>
              <a:buClr>
                <a:schemeClr val="accent1"/>
              </a:buClr>
              <a:buSzPct val="68000"/>
              <a:buFont typeface="Wingdings 3" panose="05040102010807070707" pitchFamily="18" charset="2"/>
              <a:buChar char=""/>
              <a:defRPr sz="2700">
                <a:solidFill>
                  <a:schemeClr val="tx1"/>
                </a:solidFill>
                <a:latin typeface="Lucida Sans Unicode" panose="020B0602030504020204" pitchFamily="34" charset="0"/>
              </a:defRPr>
            </a:lvl1pPr>
            <a:lvl2pPr marL="742950" indent="-285750">
              <a:spcBef>
                <a:spcPts val="325"/>
              </a:spcBef>
              <a:buClr>
                <a:schemeClr val="accent1"/>
              </a:buClr>
              <a:buFont typeface="Verdana" panose="020B0604030504040204" pitchFamily="34" charset="0"/>
              <a:buChar char="◦"/>
              <a:defRPr sz="2300">
                <a:solidFill>
                  <a:schemeClr val="tx1"/>
                </a:solidFill>
                <a:latin typeface="Lucida Sans Unicode" panose="020B0602030504020204" pitchFamily="34" charset="0"/>
              </a:defRPr>
            </a:lvl2pPr>
            <a:lvl3pPr marL="1143000" indent="-228600">
              <a:spcBef>
                <a:spcPts val="350"/>
              </a:spcBef>
              <a:buClr>
                <a:schemeClr val="accent2"/>
              </a:buClr>
              <a:buSzPct val="100000"/>
              <a:buFont typeface="Wingdings 2" panose="05020102010507070707" pitchFamily="18" charset="2"/>
              <a:buChar char=""/>
              <a:defRPr sz="2100">
                <a:solidFill>
                  <a:schemeClr val="tx1"/>
                </a:solidFill>
                <a:latin typeface="Lucida Sans Unicode" panose="020B0602030504020204" pitchFamily="34" charset="0"/>
              </a:defRPr>
            </a:lvl3pPr>
            <a:lvl4pPr marL="1600200" indent="-228600">
              <a:spcBef>
                <a:spcPts val="350"/>
              </a:spcBef>
              <a:buClr>
                <a:schemeClr val="accent2"/>
              </a:buClr>
              <a:buFont typeface="Wingdings 2" panose="05020102010507070707" pitchFamily="18" charset="2"/>
              <a:buChar char=""/>
              <a:defRPr sz="1900">
                <a:solidFill>
                  <a:schemeClr val="tx1"/>
                </a:solidFill>
                <a:latin typeface="Lucida Sans Unicode" panose="020B0602030504020204" pitchFamily="34" charset="0"/>
              </a:defRPr>
            </a:lvl4pPr>
            <a:lvl5pPr marL="2057400" indent="-228600">
              <a:spcBef>
                <a:spcPts val="350"/>
              </a:spcBef>
              <a:buClr>
                <a:schemeClr val="accent2"/>
              </a:buClr>
              <a:buFont typeface="Wingdings 2" panose="05020102010507070707" pitchFamily="18" charset="2"/>
              <a:buChar char=""/>
              <a:defRPr>
                <a:solidFill>
                  <a:schemeClr val="tx1"/>
                </a:solidFill>
                <a:latin typeface="Lucida Sans Unicode" panose="020B0602030504020204" pitchFamily="34" charset="0"/>
              </a:defRPr>
            </a:lvl5pPr>
            <a:lvl6pPr marL="25146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anose="05020102010507070707" pitchFamily="18" charset="2"/>
              <a:buChar char=""/>
              <a:defRPr>
                <a:solidFill>
                  <a:schemeClr val="tx1"/>
                </a:solidFill>
                <a:latin typeface="Lucida Sans Unicode" panose="020B0602030504020204" pitchFamily="34" charset="0"/>
              </a:defRPr>
            </a:lvl6pPr>
            <a:lvl7pPr marL="29718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anose="05020102010507070707" pitchFamily="18" charset="2"/>
              <a:buChar char=""/>
              <a:defRPr>
                <a:solidFill>
                  <a:schemeClr val="tx1"/>
                </a:solidFill>
                <a:latin typeface="Lucida Sans Unicode" panose="020B0602030504020204" pitchFamily="34" charset="0"/>
              </a:defRPr>
            </a:lvl7pPr>
            <a:lvl8pPr marL="34290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anose="05020102010507070707" pitchFamily="18" charset="2"/>
              <a:buChar char=""/>
              <a:defRPr>
                <a:solidFill>
                  <a:schemeClr val="tx1"/>
                </a:solidFill>
                <a:latin typeface="Lucida Sans Unicode" panose="020B0602030504020204" pitchFamily="34" charset="0"/>
              </a:defRPr>
            </a:lvl8pPr>
            <a:lvl9pPr marL="38862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anose="05020102010507070707" pitchFamily="18" charset="2"/>
              <a:buChar char=""/>
              <a:defRPr>
                <a:solidFill>
                  <a:schemeClr val="tx1"/>
                </a:solidFill>
                <a:latin typeface="Lucida Sans Unicode" panose="020B0602030504020204" pitchFamily="34" charset="0"/>
              </a:defRPr>
            </a:lvl9pPr>
          </a:lstStyle>
          <a:p>
            <a:pPr>
              <a:spcBef>
                <a:spcPts val="2813"/>
              </a:spcBef>
              <a:buClrTx/>
              <a:buSzPct val="125000"/>
              <a:buFont typeface="Cochin"/>
              <a:buChar char="•"/>
            </a:pPr>
            <a:endParaRPr lang="en-US" altLang="en-US" sz="1700" b="1" dirty="0">
              <a:latin typeface="Gill Sans"/>
              <a:ea typeface="ヒラギノ角ゴ ProN W3"/>
              <a:sym typeface="Gill Sans"/>
            </a:endParaRPr>
          </a:p>
          <a:p>
            <a:pPr>
              <a:spcBef>
                <a:spcPts val="2813"/>
              </a:spcBef>
              <a:buClrTx/>
              <a:buSzPct val="125000"/>
              <a:buFont typeface="Cochin"/>
              <a:buChar char="•"/>
            </a:pPr>
            <a:r>
              <a:rPr lang="en-US" altLang="en-US" sz="2400" b="1" dirty="0">
                <a:latin typeface="Calibri" panose="020F0502020204030204" pitchFamily="34" charset="0"/>
                <a:ea typeface="ヒラギノ角ゴ ProN W3"/>
                <a:sym typeface="Gill Sans"/>
              </a:rPr>
              <a:t>News was often dominated by industrial disputes and action taken by trade unions,</a:t>
            </a:r>
          </a:p>
          <a:p>
            <a:pPr>
              <a:spcBef>
                <a:spcPts val="2813"/>
              </a:spcBef>
              <a:buClrTx/>
              <a:buSzPct val="125000"/>
              <a:buFont typeface="Cochin"/>
              <a:buChar char="•"/>
            </a:pPr>
            <a:r>
              <a:rPr lang="en-US" altLang="en-US" sz="2400" b="1" dirty="0">
                <a:latin typeface="Calibri" panose="020F0502020204030204" pitchFamily="34" charset="0"/>
                <a:ea typeface="ヒラギノ角ゴ ProN W3"/>
                <a:sym typeface="Gill Sans"/>
              </a:rPr>
              <a:t> Resultant strike action saw violent clashes between picketers and police on the picket line,</a:t>
            </a:r>
          </a:p>
          <a:p>
            <a:pPr>
              <a:spcBef>
                <a:spcPts val="2813"/>
              </a:spcBef>
              <a:buClrTx/>
              <a:buSzPct val="125000"/>
              <a:buFont typeface="Cochin"/>
              <a:buChar char="•"/>
            </a:pPr>
            <a:r>
              <a:rPr lang="en-US" altLang="en-US" sz="2400" b="1" dirty="0">
                <a:latin typeface="Calibri" panose="020F0502020204030204" pitchFamily="34" charset="0"/>
                <a:ea typeface="ヒラギノ角ゴ ProN W3"/>
                <a:sym typeface="Gill Sans"/>
              </a:rPr>
              <a:t>Thatcher government took measure to reduce the strength of the unions to prevent a repeat of such violent disruption - rule of law not rule of mob.</a:t>
            </a:r>
          </a:p>
          <a:p>
            <a:pPr>
              <a:spcBef>
                <a:spcPts val="2813"/>
              </a:spcBef>
              <a:buClrTx/>
              <a:buSzPct val="125000"/>
              <a:buFont typeface="Cochin"/>
              <a:buChar char="•"/>
            </a:pPr>
            <a:endParaRPr lang="en-US" altLang="en-US" sz="1700" b="1" dirty="0">
              <a:solidFill>
                <a:srgbClr val="771413"/>
              </a:solidFill>
              <a:latin typeface="Gill Sans"/>
              <a:ea typeface="ヒラギノ角ゴ ProN W3"/>
              <a:sym typeface="Gill Sans"/>
            </a:endParaRPr>
          </a:p>
          <a:p>
            <a:pPr>
              <a:spcBef>
                <a:spcPts val="2813"/>
              </a:spcBef>
              <a:buClrTx/>
              <a:buSzPct val="125000"/>
              <a:buFont typeface="Cochin"/>
              <a:buChar char="•"/>
            </a:pPr>
            <a:endParaRPr lang="en-US" altLang="en-US" sz="1700" b="1" dirty="0">
              <a:latin typeface="Gill Sans"/>
              <a:ea typeface="ヒラギノ角ゴ ProN W3"/>
              <a:sym typeface="Gill Sans"/>
            </a:endParaRPr>
          </a:p>
          <a:p>
            <a:pPr>
              <a:spcBef>
                <a:spcPts val="2813"/>
              </a:spcBef>
              <a:buClrTx/>
              <a:buSzPct val="125000"/>
              <a:buFont typeface="Cochin"/>
              <a:buChar char="•"/>
            </a:pPr>
            <a:endParaRPr lang="en-US" altLang="en-US" sz="1700" b="1" dirty="0">
              <a:latin typeface="Gill Sans"/>
              <a:ea typeface="ヒラギノ角ゴ ProN W3"/>
              <a:sym typeface="Gill Sans"/>
            </a:endParaRPr>
          </a:p>
        </p:txBody>
      </p:sp>
      <p:pic>
        <p:nvPicPr>
          <p:cNvPr id="10342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62976" y="4759325"/>
            <a:ext cx="3629024" cy="22064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3429" name="Rectangle 5"/>
          <p:cNvSpPr>
            <a:spLocks/>
          </p:cNvSpPr>
          <p:nvPr/>
        </p:nvSpPr>
        <p:spPr bwMode="auto">
          <a:xfrm>
            <a:off x="1524001" y="3840164"/>
            <a:ext cx="9117013" cy="687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 marL="381000" indent="-381000">
              <a:spcBef>
                <a:spcPts val="400"/>
              </a:spcBef>
              <a:buClr>
                <a:schemeClr val="accent1"/>
              </a:buClr>
              <a:buSzPct val="68000"/>
              <a:buFont typeface="Wingdings 3" panose="05040102010807070707" pitchFamily="18" charset="2"/>
              <a:buChar char=""/>
              <a:defRPr sz="2700">
                <a:solidFill>
                  <a:schemeClr val="tx1"/>
                </a:solidFill>
                <a:latin typeface="Lucida Sans Unicode" panose="020B0602030504020204" pitchFamily="34" charset="0"/>
              </a:defRPr>
            </a:lvl1pPr>
            <a:lvl2pPr marL="742950" indent="-285750">
              <a:spcBef>
                <a:spcPts val="325"/>
              </a:spcBef>
              <a:buClr>
                <a:schemeClr val="accent1"/>
              </a:buClr>
              <a:buFont typeface="Verdana" panose="020B0604030504040204" pitchFamily="34" charset="0"/>
              <a:buChar char="◦"/>
              <a:defRPr sz="2300">
                <a:solidFill>
                  <a:schemeClr val="tx1"/>
                </a:solidFill>
                <a:latin typeface="Lucida Sans Unicode" panose="020B0602030504020204" pitchFamily="34" charset="0"/>
              </a:defRPr>
            </a:lvl2pPr>
            <a:lvl3pPr marL="1143000" indent="-228600">
              <a:spcBef>
                <a:spcPts val="350"/>
              </a:spcBef>
              <a:buClr>
                <a:schemeClr val="accent2"/>
              </a:buClr>
              <a:buSzPct val="100000"/>
              <a:buFont typeface="Wingdings 2" panose="05020102010507070707" pitchFamily="18" charset="2"/>
              <a:buChar char=""/>
              <a:defRPr sz="2100">
                <a:solidFill>
                  <a:schemeClr val="tx1"/>
                </a:solidFill>
                <a:latin typeface="Lucida Sans Unicode" panose="020B0602030504020204" pitchFamily="34" charset="0"/>
              </a:defRPr>
            </a:lvl3pPr>
            <a:lvl4pPr marL="1600200" indent="-228600">
              <a:spcBef>
                <a:spcPts val="350"/>
              </a:spcBef>
              <a:buClr>
                <a:schemeClr val="accent2"/>
              </a:buClr>
              <a:buFont typeface="Wingdings 2" panose="05020102010507070707" pitchFamily="18" charset="2"/>
              <a:buChar char=""/>
              <a:defRPr sz="1900">
                <a:solidFill>
                  <a:schemeClr val="tx1"/>
                </a:solidFill>
                <a:latin typeface="Lucida Sans Unicode" panose="020B0602030504020204" pitchFamily="34" charset="0"/>
              </a:defRPr>
            </a:lvl4pPr>
            <a:lvl5pPr marL="2057400" indent="-228600">
              <a:spcBef>
                <a:spcPts val="350"/>
              </a:spcBef>
              <a:buClr>
                <a:schemeClr val="accent2"/>
              </a:buClr>
              <a:buFont typeface="Wingdings 2" panose="05020102010507070707" pitchFamily="18" charset="2"/>
              <a:buChar char=""/>
              <a:defRPr>
                <a:solidFill>
                  <a:schemeClr val="tx1"/>
                </a:solidFill>
                <a:latin typeface="Lucida Sans Unicode" panose="020B0602030504020204" pitchFamily="34" charset="0"/>
              </a:defRPr>
            </a:lvl5pPr>
            <a:lvl6pPr marL="25146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anose="05020102010507070707" pitchFamily="18" charset="2"/>
              <a:buChar char=""/>
              <a:defRPr>
                <a:solidFill>
                  <a:schemeClr val="tx1"/>
                </a:solidFill>
                <a:latin typeface="Lucida Sans Unicode" panose="020B0602030504020204" pitchFamily="34" charset="0"/>
              </a:defRPr>
            </a:lvl6pPr>
            <a:lvl7pPr marL="29718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anose="05020102010507070707" pitchFamily="18" charset="2"/>
              <a:buChar char=""/>
              <a:defRPr>
                <a:solidFill>
                  <a:schemeClr val="tx1"/>
                </a:solidFill>
                <a:latin typeface="Lucida Sans Unicode" panose="020B0602030504020204" pitchFamily="34" charset="0"/>
              </a:defRPr>
            </a:lvl7pPr>
            <a:lvl8pPr marL="34290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anose="05020102010507070707" pitchFamily="18" charset="2"/>
              <a:buChar char=""/>
              <a:defRPr>
                <a:solidFill>
                  <a:schemeClr val="tx1"/>
                </a:solidFill>
                <a:latin typeface="Lucida Sans Unicode" panose="020B0602030504020204" pitchFamily="34" charset="0"/>
              </a:defRPr>
            </a:lvl8pPr>
            <a:lvl9pPr marL="38862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anose="05020102010507070707" pitchFamily="18" charset="2"/>
              <a:buChar char=""/>
              <a:defRPr>
                <a:solidFill>
                  <a:schemeClr val="tx1"/>
                </a:solidFill>
                <a:latin typeface="Lucida Sans Unicode" panose="020B0602030504020204" pitchFamily="34" charset="0"/>
              </a:defRPr>
            </a:lvl9pPr>
          </a:lstStyle>
          <a:p>
            <a:pPr>
              <a:spcBef>
                <a:spcPts val="2813"/>
              </a:spcBef>
              <a:buClrTx/>
              <a:buSzPct val="125000"/>
              <a:buFont typeface="Cochin"/>
              <a:buChar char="•"/>
            </a:pPr>
            <a:endParaRPr lang="en-US" altLang="en-US" sz="1700" b="1">
              <a:latin typeface="Gill Sans"/>
              <a:ea typeface="ヒラギノ角ゴ ProN W3"/>
              <a:sym typeface="Gill Sans"/>
            </a:endParaRPr>
          </a:p>
        </p:txBody>
      </p:sp>
      <p:sp>
        <p:nvSpPr>
          <p:cNvPr id="103430" name="Rectangle 6"/>
          <p:cNvSpPr>
            <a:spLocks/>
          </p:cNvSpPr>
          <p:nvPr/>
        </p:nvSpPr>
        <p:spPr bwMode="auto">
          <a:xfrm>
            <a:off x="1524001" y="4759325"/>
            <a:ext cx="9117013" cy="687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 marL="381000" indent="-381000">
              <a:spcBef>
                <a:spcPts val="400"/>
              </a:spcBef>
              <a:buClr>
                <a:schemeClr val="accent1"/>
              </a:buClr>
              <a:buSzPct val="68000"/>
              <a:buFont typeface="Wingdings 3" panose="05040102010807070707" pitchFamily="18" charset="2"/>
              <a:buChar char=""/>
              <a:defRPr sz="2700">
                <a:solidFill>
                  <a:schemeClr val="tx1"/>
                </a:solidFill>
                <a:latin typeface="Lucida Sans Unicode" panose="020B0602030504020204" pitchFamily="34" charset="0"/>
              </a:defRPr>
            </a:lvl1pPr>
            <a:lvl2pPr marL="742950" indent="-285750">
              <a:spcBef>
                <a:spcPts val="325"/>
              </a:spcBef>
              <a:buClr>
                <a:schemeClr val="accent1"/>
              </a:buClr>
              <a:buFont typeface="Verdana" panose="020B0604030504040204" pitchFamily="34" charset="0"/>
              <a:buChar char="◦"/>
              <a:defRPr sz="2300">
                <a:solidFill>
                  <a:schemeClr val="tx1"/>
                </a:solidFill>
                <a:latin typeface="Lucida Sans Unicode" panose="020B0602030504020204" pitchFamily="34" charset="0"/>
              </a:defRPr>
            </a:lvl2pPr>
            <a:lvl3pPr marL="1143000" indent="-228600">
              <a:spcBef>
                <a:spcPts val="350"/>
              </a:spcBef>
              <a:buClr>
                <a:schemeClr val="accent2"/>
              </a:buClr>
              <a:buSzPct val="100000"/>
              <a:buFont typeface="Wingdings 2" panose="05020102010507070707" pitchFamily="18" charset="2"/>
              <a:buChar char=""/>
              <a:defRPr sz="2100">
                <a:solidFill>
                  <a:schemeClr val="tx1"/>
                </a:solidFill>
                <a:latin typeface="Lucida Sans Unicode" panose="020B0602030504020204" pitchFamily="34" charset="0"/>
              </a:defRPr>
            </a:lvl3pPr>
            <a:lvl4pPr marL="1600200" indent="-228600">
              <a:spcBef>
                <a:spcPts val="350"/>
              </a:spcBef>
              <a:buClr>
                <a:schemeClr val="accent2"/>
              </a:buClr>
              <a:buFont typeface="Wingdings 2" panose="05020102010507070707" pitchFamily="18" charset="2"/>
              <a:buChar char=""/>
              <a:defRPr sz="1900">
                <a:solidFill>
                  <a:schemeClr val="tx1"/>
                </a:solidFill>
                <a:latin typeface="Lucida Sans Unicode" panose="020B0602030504020204" pitchFamily="34" charset="0"/>
              </a:defRPr>
            </a:lvl4pPr>
            <a:lvl5pPr marL="2057400" indent="-228600">
              <a:spcBef>
                <a:spcPts val="350"/>
              </a:spcBef>
              <a:buClr>
                <a:schemeClr val="accent2"/>
              </a:buClr>
              <a:buFont typeface="Wingdings 2" panose="05020102010507070707" pitchFamily="18" charset="2"/>
              <a:buChar char=""/>
              <a:defRPr>
                <a:solidFill>
                  <a:schemeClr val="tx1"/>
                </a:solidFill>
                <a:latin typeface="Lucida Sans Unicode" panose="020B0602030504020204" pitchFamily="34" charset="0"/>
              </a:defRPr>
            </a:lvl5pPr>
            <a:lvl6pPr marL="25146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anose="05020102010507070707" pitchFamily="18" charset="2"/>
              <a:buChar char=""/>
              <a:defRPr>
                <a:solidFill>
                  <a:schemeClr val="tx1"/>
                </a:solidFill>
                <a:latin typeface="Lucida Sans Unicode" panose="020B0602030504020204" pitchFamily="34" charset="0"/>
              </a:defRPr>
            </a:lvl6pPr>
            <a:lvl7pPr marL="29718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anose="05020102010507070707" pitchFamily="18" charset="2"/>
              <a:buChar char=""/>
              <a:defRPr>
                <a:solidFill>
                  <a:schemeClr val="tx1"/>
                </a:solidFill>
                <a:latin typeface="Lucida Sans Unicode" panose="020B0602030504020204" pitchFamily="34" charset="0"/>
              </a:defRPr>
            </a:lvl7pPr>
            <a:lvl8pPr marL="34290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anose="05020102010507070707" pitchFamily="18" charset="2"/>
              <a:buChar char=""/>
              <a:defRPr>
                <a:solidFill>
                  <a:schemeClr val="tx1"/>
                </a:solidFill>
                <a:latin typeface="Lucida Sans Unicode" panose="020B0602030504020204" pitchFamily="34" charset="0"/>
              </a:defRPr>
            </a:lvl8pPr>
            <a:lvl9pPr marL="38862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anose="05020102010507070707" pitchFamily="18" charset="2"/>
              <a:buChar char=""/>
              <a:defRPr>
                <a:solidFill>
                  <a:schemeClr val="tx1"/>
                </a:solidFill>
                <a:latin typeface="Lucida Sans Unicode" panose="020B0602030504020204" pitchFamily="34" charset="0"/>
              </a:defRPr>
            </a:lvl9pPr>
          </a:lstStyle>
          <a:p>
            <a:pPr>
              <a:spcBef>
                <a:spcPts val="2813"/>
              </a:spcBef>
              <a:buClrTx/>
              <a:buSzPct val="125000"/>
              <a:buFont typeface="Cochin"/>
              <a:buChar char="•"/>
            </a:pPr>
            <a:endParaRPr lang="en-US" altLang="en-US" sz="1700" b="1">
              <a:solidFill>
                <a:srgbClr val="771413"/>
              </a:solidFill>
              <a:latin typeface="Gill Sans"/>
              <a:ea typeface="ヒラギノ角ゴ ProN W3"/>
              <a:sym typeface="Gill Sans"/>
            </a:endParaRPr>
          </a:p>
        </p:txBody>
      </p:sp>
      <p:sp>
        <p:nvSpPr>
          <p:cNvPr id="103431" name="Rectangle 7"/>
          <p:cNvSpPr>
            <a:spLocks/>
          </p:cNvSpPr>
          <p:nvPr/>
        </p:nvSpPr>
        <p:spPr bwMode="auto">
          <a:xfrm>
            <a:off x="1524001" y="5678488"/>
            <a:ext cx="9028113" cy="322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 marL="381000" indent="-381000">
              <a:spcBef>
                <a:spcPts val="400"/>
              </a:spcBef>
              <a:buClr>
                <a:schemeClr val="accent1"/>
              </a:buClr>
              <a:buSzPct val="68000"/>
              <a:buFont typeface="Wingdings 3" panose="05040102010807070707" pitchFamily="18" charset="2"/>
              <a:buChar char=""/>
              <a:defRPr sz="2700">
                <a:solidFill>
                  <a:schemeClr val="tx1"/>
                </a:solidFill>
                <a:latin typeface="Lucida Sans Unicode" panose="020B0602030504020204" pitchFamily="34" charset="0"/>
              </a:defRPr>
            </a:lvl1pPr>
            <a:lvl2pPr marL="742950" indent="-285750">
              <a:spcBef>
                <a:spcPts val="325"/>
              </a:spcBef>
              <a:buClr>
                <a:schemeClr val="accent1"/>
              </a:buClr>
              <a:buFont typeface="Verdana" panose="020B0604030504040204" pitchFamily="34" charset="0"/>
              <a:buChar char="◦"/>
              <a:defRPr sz="2300">
                <a:solidFill>
                  <a:schemeClr val="tx1"/>
                </a:solidFill>
                <a:latin typeface="Lucida Sans Unicode" panose="020B0602030504020204" pitchFamily="34" charset="0"/>
              </a:defRPr>
            </a:lvl2pPr>
            <a:lvl3pPr marL="1143000" indent="-228600">
              <a:spcBef>
                <a:spcPts val="350"/>
              </a:spcBef>
              <a:buClr>
                <a:schemeClr val="accent2"/>
              </a:buClr>
              <a:buSzPct val="100000"/>
              <a:buFont typeface="Wingdings 2" panose="05020102010507070707" pitchFamily="18" charset="2"/>
              <a:buChar char=""/>
              <a:defRPr sz="2100">
                <a:solidFill>
                  <a:schemeClr val="tx1"/>
                </a:solidFill>
                <a:latin typeface="Lucida Sans Unicode" panose="020B0602030504020204" pitchFamily="34" charset="0"/>
              </a:defRPr>
            </a:lvl3pPr>
            <a:lvl4pPr marL="1600200" indent="-228600">
              <a:spcBef>
                <a:spcPts val="350"/>
              </a:spcBef>
              <a:buClr>
                <a:schemeClr val="accent2"/>
              </a:buClr>
              <a:buFont typeface="Wingdings 2" panose="05020102010507070707" pitchFamily="18" charset="2"/>
              <a:buChar char=""/>
              <a:defRPr sz="1900">
                <a:solidFill>
                  <a:schemeClr val="tx1"/>
                </a:solidFill>
                <a:latin typeface="Lucida Sans Unicode" panose="020B0602030504020204" pitchFamily="34" charset="0"/>
              </a:defRPr>
            </a:lvl4pPr>
            <a:lvl5pPr marL="2057400" indent="-228600">
              <a:spcBef>
                <a:spcPts val="350"/>
              </a:spcBef>
              <a:buClr>
                <a:schemeClr val="accent2"/>
              </a:buClr>
              <a:buFont typeface="Wingdings 2" panose="05020102010507070707" pitchFamily="18" charset="2"/>
              <a:buChar char=""/>
              <a:defRPr>
                <a:solidFill>
                  <a:schemeClr val="tx1"/>
                </a:solidFill>
                <a:latin typeface="Lucida Sans Unicode" panose="020B0602030504020204" pitchFamily="34" charset="0"/>
              </a:defRPr>
            </a:lvl5pPr>
            <a:lvl6pPr marL="25146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anose="05020102010507070707" pitchFamily="18" charset="2"/>
              <a:buChar char=""/>
              <a:defRPr>
                <a:solidFill>
                  <a:schemeClr val="tx1"/>
                </a:solidFill>
                <a:latin typeface="Lucida Sans Unicode" panose="020B0602030504020204" pitchFamily="34" charset="0"/>
              </a:defRPr>
            </a:lvl6pPr>
            <a:lvl7pPr marL="29718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anose="05020102010507070707" pitchFamily="18" charset="2"/>
              <a:buChar char=""/>
              <a:defRPr>
                <a:solidFill>
                  <a:schemeClr val="tx1"/>
                </a:solidFill>
                <a:latin typeface="Lucida Sans Unicode" panose="020B0602030504020204" pitchFamily="34" charset="0"/>
              </a:defRPr>
            </a:lvl7pPr>
            <a:lvl8pPr marL="34290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anose="05020102010507070707" pitchFamily="18" charset="2"/>
              <a:buChar char=""/>
              <a:defRPr>
                <a:solidFill>
                  <a:schemeClr val="tx1"/>
                </a:solidFill>
                <a:latin typeface="Lucida Sans Unicode" panose="020B0602030504020204" pitchFamily="34" charset="0"/>
              </a:defRPr>
            </a:lvl8pPr>
            <a:lvl9pPr marL="38862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anose="05020102010507070707" pitchFamily="18" charset="2"/>
              <a:buChar char=""/>
              <a:defRPr>
                <a:solidFill>
                  <a:schemeClr val="tx1"/>
                </a:solidFill>
                <a:latin typeface="Lucida Sans Unicode" panose="020B0602030504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>
                <a:srgbClr val="771413"/>
              </a:buClr>
              <a:buSzPct val="125000"/>
              <a:buFont typeface="Gill Sans"/>
              <a:buChar char="•"/>
            </a:pPr>
            <a:endParaRPr lang="en-US" altLang="en-US" sz="1700" b="1">
              <a:solidFill>
                <a:srgbClr val="771413"/>
              </a:solidFill>
              <a:latin typeface="Gill Sans"/>
              <a:ea typeface="ヒラギノ角ゴ ProN W3"/>
              <a:sym typeface="Gill Sans"/>
            </a:endParaRPr>
          </a:p>
        </p:txBody>
      </p:sp>
    </p:spTree>
    <p:extLst>
      <p:ext uri="{BB962C8B-B14F-4D97-AF65-F5344CB8AC3E}">
        <p14:creationId xmlns:p14="http://schemas.microsoft.com/office/powerpoint/2010/main" val="1952048540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34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34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34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034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34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34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034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034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034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>
          <a:xfrm>
            <a:off x="1524000" y="188914"/>
            <a:ext cx="9144000" cy="575791"/>
          </a:xfrm>
        </p:spPr>
        <p:txBody>
          <a:bodyPr>
            <a:noAutofit/>
          </a:bodyPr>
          <a:lstStyle/>
          <a:p>
            <a:pPr algn="ctr">
              <a:defRPr/>
            </a:pPr>
            <a:r>
              <a:rPr lang="en-GB" sz="2800" dirty="0">
                <a:latin typeface="Calibri" panose="020F0502020204030204" pitchFamily="34" charset="0"/>
              </a:rPr>
              <a:t>What is Community Policing? </a:t>
            </a:r>
            <a:r>
              <a:rPr lang="en-GB" sz="2800" dirty="0">
                <a:solidFill>
                  <a:schemeClr val="tx2">
                    <a:satMod val="200000"/>
                  </a:schemeClr>
                </a:solidFill>
                <a:latin typeface="Calibri" panose="020F0502020204030204" pitchFamily="34" charset="0"/>
              </a:rPr>
              <a:t>(</a:t>
            </a:r>
            <a:r>
              <a:rPr lang="en-GB" sz="2800" dirty="0" err="1">
                <a:solidFill>
                  <a:schemeClr val="tx2">
                    <a:satMod val="200000"/>
                  </a:schemeClr>
                </a:solidFill>
                <a:latin typeface="Calibri" panose="020F0502020204030204" pitchFamily="34" charset="0"/>
              </a:rPr>
              <a:t>Skogan</a:t>
            </a:r>
            <a:r>
              <a:rPr lang="en-GB" sz="2800" dirty="0">
                <a:solidFill>
                  <a:schemeClr val="tx2">
                    <a:satMod val="200000"/>
                  </a:schemeClr>
                </a:solidFill>
                <a:latin typeface="Calibri" panose="020F0502020204030204" pitchFamily="34" charset="0"/>
              </a:rPr>
              <a:t> and Hartnett)</a:t>
            </a:r>
          </a:p>
        </p:txBody>
      </p:sp>
      <p:sp>
        <p:nvSpPr>
          <p:cNvPr id="46082" name="Rectangle 3"/>
          <p:cNvSpPr>
            <a:spLocks noGrp="1" noChangeArrowheads="1"/>
          </p:cNvSpPr>
          <p:nvPr>
            <p:ph idx="1"/>
          </p:nvPr>
        </p:nvSpPr>
        <p:spPr>
          <a:xfrm>
            <a:off x="653522" y="1649941"/>
            <a:ext cx="10014478" cy="4665133"/>
          </a:xfrm>
        </p:spPr>
        <p:txBody>
          <a:bodyPr>
            <a:normAutofit/>
          </a:bodyPr>
          <a:lstStyle/>
          <a:p>
            <a:pPr eaLnBrk="1" hangingPunct="1">
              <a:lnSpc>
                <a:spcPct val="120000"/>
              </a:lnSpc>
              <a:buFontTx/>
              <a:buNone/>
            </a:pPr>
            <a:r>
              <a:rPr lang="en-GB" altLang="en-US" sz="1800" dirty="0"/>
              <a:t>‘</a:t>
            </a:r>
            <a:r>
              <a:rPr lang="en-GB" altLang="en-US" sz="1800" dirty="0">
                <a:latin typeface="Calibri" panose="020F0502020204030204" pitchFamily="34" charset="0"/>
              </a:rPr>
              <a:t>Process rather than product’ ‘an organisational strategy … not a set of specific programs’ – should vary from place to place in response to local circumstances and situations</a:t>
            </a:r>
          </a:p>
          <a:p>
            <a:pPr eaLnBrk="1" hangingPunct="1">
              <a:lnSpc>
                <a:spcPct val="120000"/>
              </a:lnSpc>
              <a:buFontTx/>
              <a:buNone/>
            </a:pPr>
            <a:r>
              <a:rPr lang="en-GB" altLang="en-US" sz="1800" b="1" dirty="0">
                <a:latin typeface="Calibri" panose="020F0502020204030204" pitchFamily="34" charset="0"/>
              </a:rPr>
              <a:t>4 general principles</a:t>
            </a:r>
          </a:p>
          <a:p>
            <a:pPr lvl="1" eaLnBrk="1" hangingPunct="1">
              <a:lnSpc>
                <a:spcPct val="120000"/>
              </a:lnSpc>
            </a:pPr>
            <a:r>
              <a:rPr lang="en-GB" altLang="en-US" sz="1800" dirty="0">
                <a:latin typeface="Calibri" panose="020F0502020204030204" pitchFamily="34" charset="0"/>
              </a:rPr>
              <a:t>Organisational decentralisation and reorientation of patrol to facilitate communication between police and public (greater autonomy for local officers),</a:t>
            </a:r>
          </a:p>
          <a:p>
            <a:pPr lvl="1" eaLnBrk="1" hangingPunct="1">
              <a:lnSpc>
                <a:spcPct val="120000"/>
              </a:lnSpc>
            </a:pPr>
            <a:r>
              <a:rPr lang="en-GB" altLang="en-US" sz="1800" dirty="0">
                <a:latin typeface="Calibri" panose="020F0502020204030204" pitchFamily="34" charset="0"/>
              </a:rPr>
              <a:t>Commitment to broadly focused problem oriented policing,</a:t>
            </a:r>
          </a:p>
          <a:p>
            <a:pPr lvl="1" eaLnBrk="1" hangingPunct="1">
              <a:lnSpc>
                <a:spcPct val="120000"/>
              </a:lnSpc>
            </a:pPr>
            <a:r>
              <a:rPr lang="en-GB" altLang="en-US" sz="1800" dirty="0">
                <a:latin typeface="Calibri" panose="020F0502020204030204" pitchFamily="34" charset="0"/>
              </a:rPr>
              <a:t>Police respond to public when they set priorities and develop tactics (and need methods to assess their success),</a:t>
            </a:r>
          </a:p>
          <a:p>
            <a:pPr lvl="1" eaLnBrk="1" hangingPunct="1">
              <a:lnSpc>
                <a:spcPct val="120000"/>
              </a:lnSpc>
            </a:pPr>
            <a:r>
              <a:rPr lang="en-GB" altLang="en-US" sz="1800" dirty="0">
                <a:latin typeface="Calibri" panose="020F0502020204030204" pitchFamily="34" charset="0"/>
              </a:rPr>
              <a:t>Commitment to helping neighbourhoods solve problems on their own.</a:t>
            </a:r>
          </a:p>
          <a:p>
            <a:pPr lvl="1" eaLnBrk="1" hangingPunct="1">
              <a:lnSpc>
                <a:spcPct val="120000"/>
              </a:lnSpc>
              <a:buFont typeface="Verdana" panose="020B0604030504040204" pitchFamily="34" charset="0"/>
              <a:buNone/>
            </a:pPr>
            <a:endParaRPr lang="en-GB" altLang="en-US" sz="1800" dirty="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993076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60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60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60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608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608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608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608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608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608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4608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608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608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4608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608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608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4608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4608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4608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itle 3"/>
          <p:cNvSpPr>
            <a:spLocks noGrp="1"/>
          </p:cNvSpPr>
          <p:nvPr>
            <p:ph type="title"/>
          </p:nvPr>
        </p:nvSpPr>
        <p:spPr>
          <a:xfrm>
            <a:off x="1524000" y="1"/>
            <a:ext cx="9144000" cy="620688"/>
          </a:xfrm>
        </p:spPr>
        <p:txBody>
          <a:bodyPr rtlCol="0">
            <a:normAutofit fontScale="90000"/>
          </a:bodyPr>
          <a:lstStyle/>
          <a:p>
            <a:pPr algn="ctr">
              <a:defRPr/>
            </a:pPr>
            <a:r>
              <a:rPr lang="en-GB" sz="3600" dirty="0">
                <a:solidFill>
                  <a:schemeClr val="tx2">
                    <a:satMod val="200000"/>
                  </a:schemeClr>
                </a:solidFill>
                <a:latin typeface="Calibri" panose="020F0502020204030204" pitchFamily="34" charset="0"/>
              </a:rPr>
              <a:t>Traditional policing V Community policing</a:t>
            </a:r>
          </a:p>
        </p:txBody>
      </p:sp>
      <p:sp>
        <p:nvSpPr>
          <p:cNvPr id="47107" name="Text Placeholder 4"/>
          <p:cNvSpPr>
            <a:spLocks noGrp="1"/>
          </p:cNvSpPr>
          <p:nvPr>
            <p:ph type="body" idx="1"/>
          </p:nvPr>
        </p:nvSpPr>
        <p:spPr>
          <a:xfrm>
            <a:off x="228601" y="549274"/>
            <a:ext cx="4508500" cy="1450973"/>
          </a:xfrm>
          <a:ln>
            <a:headEnd/>
            <a:tailEnd/>
          </a:ln>
        </p:spPr>
        <p:txBody>
          <a:bodyPr>
            <a:normAutofit/>
          </a:bodyPr>
          <a:lstStyle/>
          <a:p>
            <a:pPr marL="73025" algn="ctr"/>
            <a:r>
              <a:rPr lang="en-GB" altLang="en-US" dirty="0"/>
              <a:t>Traditional policing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half" idx="2"/>
          </p:nvPr>
        </p:nvSpPr>
        <p:spPr>
          <a:xfrm>
            <a:off x="228601" y="2184399"/>
            <a:ext cx="5446714" cy="4302125"/>
          </a:xfrm>
        </p:spPr>
        <p:txBody>
          <a:bodyPr rtlCol="0">
            <a:normAutofit/>
          </a:bodyPr>
          <a:lstStyle/>
          <a:p>
            <a:pPr marL="457200" indent="-457200">
              <a:buFont typeface="+mj-lt"/>
              <a:buAutoNum type="arabicPeriod"/>
              <a:defRPr/>
            </a:pPr>
            <a:r>
              <a:rPr lang="en-GB" dirty="0">
                <a:latin typeface="Calibri" panose="020F0502020204030204" pitchFamily="34" charset="0"/>
              </a:rPr>
              <a:t>Reactive to incidents</a:t>
            </a:r>
          </a:p>
          <a:p>
            <a:pPr marL="457200" indent="-457200">
              <a:buFont typeface="+mj-lt"/>
              <a:buAutoNum type="arabicPeriod"/>
              <a:defRPr/>
            </a:pPr>
            <a:r>
              <a:rPr lang="en-GB" dirty="0">
                <a:latin typeface="Calibri" panose="020F0502020204030204" pitchFamily="34" charset="0"/>
              </a:rPr>
              <a:t>Roles of police officers limited to incident response</a:t>
            </a:r>
          </a:p>
          <a:p>
            <a:pPr marL="457200" indent="-457200">
              <a:buFont typeface="+mj-lt"/>
              <a:buAutoNum type="arabicPeriod"/>
              <a:defRPr/>
            </a:pPr>
            <a:r>
              <a:rPr lang="en-GB" dirty="0">
                <a:latin typeface="Calibri" panose="020F0502020204030204" pitchFamily="34" charset="0"/>
              </a:rPr>
              <a:t>Focus on internal resources</a:t>
            </a:r>
          </a:p>
          <a:p>
            <a:pPr marL="457200" indent="-457200">
              <a:buFont typeface="+mj-lt"/>
              <a:buAutoNum type="arabicPeriod"/>
              <a:defRPr/>
            </a:pPr>
            <a:r>
              <a:rPr lang="en-GB" dirty="0">
                <a:latin typeface="Calibri" panose="020F0502020204030204" pitchFamily="34" charset="0"/>
              </a:rPr>
              <a:t>Limited linkages with the community</a:t>
            </a:r>
          </a:p>
          <a:p>
            <a:pPr marL="457200" indent="-457200">
              <a:buFont typeface="+mj-lt"/>
              <a:buAutoNum type="arabicPeriod"/>
              <a:defRPr/>
            </a:pPr>
            <a:r>
              <a:rPr lang="en-GB" dirty="0">
                <a:latin typeface="Calibri" panose="020F0502020204030204" pitchFamily="34" charset="0"/>
              </a:rPr>
              <a:t>Random patrols in cars to respond to crime</a:t>
            </a:r>
          </a:p>
          <a:p>
            <a:pPr marL="457200" indent="-457200">
              <a:buFont typeface="+mj-lt"/>
              <a:buAutoNum type="arabicPeriod" startAt="7"/>
              <a:defRPr/>
            </a:pPr>
            <a:r>
              <a:rPr lang="en-GB" dirty="0">
                <a:latin typeface="Calibri" panose="020F0502020204030204" pitchFamily="34" charset="0"/>
              </a:rPr>
              <a:t>Organisation is control-oriented, authoritative style or command and control style</a:t>
            </a:r>
          </a:p>
          <a:p>
            <a:pPr marL="457200" indent="-457200">
              <a:buFont typeface="+mj-lt"/>
              <a:buAutoNum type="arabicPeriod" startAt="7"/>
              <a:defRPr/>
            </a:pPr>
            <a:r>
              <a:rPr lang="en-GB" dirty="0">
                <a:latin typeface="Calibri" panose="020F0502020204030204" pitchFamily="34" charset="0"/>
              </a:rPr>
              <a:t>Rewards based on solving cases</a:t>
            </a:r>
          </a:p>
        </p:txBody>
      </p:sp>
      <p:sp>
        <p:nvSpPr>
          <p:cNvPr id="47108" name="Text Placeholder 6"/>
          <p:cNvSpPr>
            <a:spLocks noGrp="1"/>
          </p:cNvSpPr>
          <p:nvPr>
            <p:ph type="body" sz="quarter" idx="3"/>
          </p:nvPr>
        </p:nvSpPr>
        <p:spPr>
          <a:xfrm>
            <a:off x="6167438" y="549275"/>
            <a:ext cx="4500562" cy="1450972"/>
          </a:xfrm>
          <a:ln>
            <a:headEnd/>
            <a:tailEnd/>
          </a:ln>
        </p:spPr>
        <p:txBody>
          <a:bodyPr>
            <a:normAutofit/>
          </a:bodyPr>
          <a:lstStyle/>
          <a:p>
            <a:pPr algn="ctr" eaLnBrk="1" hangingPunct="1"/>
            <a:r>
              <a:rPr lang="en-GB" altLang="en-US" dirty="0"/>
              <a:t>Community policing</a:t>
            </a:r>
          </a:p>
        </p:txBody>
      </p:sp>
      <p:sp>
        <p:nvSpPr>
          <p:cNvPr id="47110" name="Content Placeholder 7"/>
          <p:cNvSpPr>
            <a:spLocks noGrp="1"/>
          </p:cNvSpPr>
          <p:nvPr>
            <p:ph sz="quarter" idx="4"/>
          </p:nvPr>
        </p:nvSpPr>
        <p:spPr>
          <a:xfrm>
            <a:off x="5613399" y="2184399"/>
            <a:ext cx="6079067" cy="4486276"/>
          </a:xfrm>
          <a:ln>
            <a:prstDash val="solid"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prstDash val="sysDash"/>
                <a:miter lim="800000"/>
                <a:headEnd/>
                <a:tailEnd/>
              </a14:hiddenLine>
            </a:ext>
          </a:extLst>
        </p:spPr>
        <p:txBody>
          <a:bodyPr>
            <a:normAutofit/>
          </a:bodyPr>
          <a:lstStyle/>
          <a:p>
            <a:pPr marL="457200" indent="-457200">
              <a:spcBef>
                <a:spcPct val="0"/>
              </a:spcBef>
              <a:buFont typeface="Lucida Sans Unicode" panose="020B0602030504020204" pitchFamily="34" charset="0"/>
              <a:buAutoNum type="arabicPeriod"/>
            </a:pPr>
            <a:r>
              <a:rPr lang="en-GB" altLang="en-US" sz="2000" dirty="0">
                <a:latin typeface="Calibri" panose="020F0502020204030204" pitchFamily="34" charset="0"/>
              </a:rPr>
              <a:t>Proactive in solving community related problems</a:t>
            </a:r>
          </a:p>
          <a:p>
            <a:pPr marL="457200" indent="-457200">
              <a:spcBef>
                <a:spcPct val="0"/>
              </a:spcBef>
              <a:buFont typeface="Lucida Sans Unicode" panose="020B0602030504020204" pitchFamily="34" charset="0"/>
              <a:buAutoNum type="arabicPeriod"/>
            </a:pPr>
            <a:r>
              <a:rPr lang="en-GB" altLang="en-US" sz="2000" dirty="0">
                <a:latin typeface="Calibri" panose="020F0502020204030204" pitchFamily="34" charset="0"/>
              </a:rPr>
              <a:t>Roles broadened to include identification and solving of problems</a:t>
            </a:r>
          </a:p>
          <a:p>
            <a:pPr marL="457200" indent="-457200">
              <a:spcBef>
                <a:spcPct val="0"/>
              </a:spcBef>
              <a:buFont typeface="Lucida Sans Unicode" panose="020B0602030504020204" pitchFamily="34" charset="0"/>
              <a:buAutoNum type="arabicPeriod"/>
            </a:pPr>
            <a:r>
              <a:rPr lang="en-GB" altLang="en-US" sz="2000" dirty="0">
                <a:latin typeface="Calibri" panose="020F0502020204030204" pitchFamily="34" charset="0"/>
              </a:rPr>
              <a:t>Leverage on community resources</a:t>
            </a:r>
          </a:p>
          <a:p>
            <a:pPr marL="457200" indent="-457200">
              <a:spcBef>
                <a:spcPct val="0"/>
              </a:spcBef>
              <a:buFont typeface="Lucida Sans Unicode" panose="020B0602030504020204" pitchFamily="34" charset="0"/>
              <a:buAutoNum type="arabicPeriod"/>
            </a:pPr>
            <a:r>
              <a:rPr lang="en-GB" altLang="en-US" sz="2000" dirty="0">
                <a:latin typeface="Calibri" panose="020F0502020204030204" pitchFamily="34" charset="0"/>
              </a:rPr>
              <a:t>Police work with extensive links with the community</a:t>
            </a:r>
          </a:p>
          <a:p>
            <a:pPr marL="457200" indent="-457200">
              <a:spcBef>
                <a:spcPct val="0"/>
              </a:spcBef>
              <a:buFont typeface="Lucida Sans Unicode" panose="020B0602030504020204" pitchFamily="34" charset="0"/>
              <a:buAutoNum type="arabicPeriod"/>
            </a:pPr>
            <a:r>
              <a:rPr lang="en-GB" altLang="en-US" sz="2000" dirty="0">
                <a:latin typeface="Calibri" panose="020F0502020204030204" pitchFamily="34" charset="0"/>
              </a:rPr>
              <a:t>Visible patrols to interact with the community </a:t>
            </a:r>
          </a:p>
          <a:p>
            <a:pPr marL="457200" indent="-457200">
              <a:spcBef>
                <a:spcPct val="0"/>
              </a:spcBef>
              <a:buFont typeface="Lucida Sans Unicode" panose="020B0602030504020204" pitchFamily="34" charset="0"/>
              <a:buAutoNum type="arabicPeriod"/>
            </a:pPr>
            <a:r>
              <a:rPr lang="en-GB" altLang="en-US" sz="2000" dirty="0">
                <a:latin typeface="Calibri" panose="020F0502020204030204" pitchFamily="34" charset="0"/>
              </a:rPr>
              <a:t>Information from community </a:t>
            </a:r>
          </a:p>
          <a:p>
            <a:pPr marL="457200" indent="-457200">
              <a:spcBef>
                <a:spcPct val="0"/>
              </a:spcBef>
              <a:buFont typeface="Lucida Sans Unicode" panose="020B0602030504020204" pitchFamily="34" charset="0"/>
              <a:buAutoNum type="arabicPeriod"/>
            </a:pPr>
            <a:r>
              <a:rPr lang="en-GB" altLang="en-US" sz="2000" dirty="0">
                <a:latin typeface="Calibri" panose="020F0502020204030204" pitchFamily="34" charset="0"/>
              </a:rPr>
              <a:t>Decentralisation and autonomy given to front-line </a:t>
            </a:r>
          </a:p>
          <a:p>
            <a:pPr marL="457200" indent="-457200">
              <a:spcBef>
                <a:spcPct val="0"/>
              </a:spcBef>
              <a:buFont typeface="Lucida Sans Unicode" panose="020B0602030504020204" pitchFamily="34" charset="0"/>
              <a:buAutoNum type="arabicPeriod"/>
            </a:pPr>
            <a:r>
              <a:rPr lang="en-GB" altLang="en-US" sz="2000" dirty="0">
                <a:latin typeface="Calibri" panose="020F0502020204030204" pitchFamily="34" charset="0"/>
              </a:rPr>
              <a:t>Performance evaluation rewards based on attitudes, crime prevention, satisfaction and community’s sense of safety</a:t>
            </a:r>
          </a:p>
        </p:txBody>
      </p:sp>
    </p:spTree>
    <p:extLst>
      <p:ext uri="{BB962C8B-B14F-4D97-AF65-F5344CB8AC3E}">
        <p14:creationId xmlns:p14="http://schemas.microsoft.com/office/powerpoint/2010/main" val="247580649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GB" dirty="0">
                <a:latin typeface="Calibri" panose="020F0502020204030204" pitchFamily="34" charset="0"/>
              </a:rPr>
              <a:t>Community Policing in Practice </a:t>
            </a:r>
          </a:p>
        </p:txBody>
      </p:sp>
      <p:sp>
        <p:nvSpPr>
          <p:cNvPr id="48131" name="Content Placeholder 2"/>
          <p:cNvSpPr>
            <a:spLocks noGrp="1"/>
          </p:cNvSpPr>
          <p:nvPr>
            <p:ph idx="1"/>
          </p:nvPr>
        </p:nvSpPr>
        <p:spPr>
          <a:xfrm>
            <a:off x="981076" y="1930400"/>
            <a:ext cx="8507413" cy="4138084"/>
          </a:xfrm>
        </p:spPr>
        <p:txBody>
          <a:bodyPr/>
          <a:lstStyle/>
          <a:p>
            <a:pPr eaLnBrk="1" hangingPunct="1"/>
            <a:r>
              <a:rPr lang="en-GB" altLang="en-US" dirty="0">
                <a:latin typeface="Calibri" panose="020F0502020204030204" pitchFamily="34" charset="0"/>
              </a:rPr>
              <a:t>Community Safety Partnerships</a:t>
            </a:r>
          </a:p>
          <a:p>
            <a:pPr eaLnBrk="1" hangingPunct="1"/>
            <a:r>
              <a:rPr lang="en-GB" altLang="en-US" dirty="0">
                <a:latin typeface="Calibri" panose="020F0502020204030204" pitchFamily="34" charset="0"/>
              </a:rPr>
              <a:t>Dedicated neighbourhood teams- divided workforce</a:t>
            </a:r>
          </a:p>
          <a:p>
            <a:pPr eaLnBrk="1" hangingPunct="1"/>
            <a:r>
              <a:rPr lang="en-GB" altLang="en-US" dirty="0">
                <a:latin typeface="Calibri" panose="020F0502020204030204" pitchFamily="34" charset="0"/>
              </a:rPr>
              <a:t>PCSOs</a:t>
            </a:r>
          </a:p>
          <a:p>
            <a:pPr eaLnBrk="1" hangingPunct="1"/>
            <a:r>
              <a:rPr lang="en-GB" altLang="en-US" dirty="0">
                <a:latin typeface="Calibri" panose="020F0502020204030204" pitchFamily="34" charset="0"/>
              </a:rPr>
              <a:t>Use of data analysis to map crime in local communities</a:t>
            </a:r>
          </a:p>
          <a:p>
            <a:pPr eaLnBrk="1" hangingPunct="1"/>
            <a:r>
              <a:rPr lang="en-GB" altLang="en-US" dirty="0">
                <a:latin typeface="Calibri" panose="020F0502020204030204" pitchFamily="34" charset="0"/>
              </a:rPr>
              <a:t>Community engagement and consultation</a:t>
            </a:r>
          </a:p>
          <a:p>
            <a:pPr eaLnBrk="1" hangingPunct="1"/>
            <a:r>
              <a:rPr lang="en-GB" altLang="en-US" dirty="0">
                <a:latin typeface="Calibri" panose="020F0502020204030204" pitchFamily="34" charset="0"/>
              </a:rPr>
              <a:t>Multi-agency working</a:t>
            </a:r>
          </a:p>
          <a:p>
            <a:pPr eaLnBrk="1" hangingPunct="1"/>
            <a:r>
              <a:rPr lang="en-GB" altLang="en-US" dirty="0">
                <a:latin typeface="Calibri" panose="020F0502020204030204" pitchFamily="34" charset="0"/>
              </a:rPr>
              <a:t>Better monitoring of police (MA) performance</a:t>
            </a:r>
          </a:p>
          <a:p>
            <a:pPr eaLnBrk="1" hangingPunct="1"/>
            <a:r>
              <a:rPr lang="en-GB" altLang="en-US" dirty="0">
                <a:latin typeface="Calibri" panose="020F0502020204030204" pitchFamily="34" charset="0"/>
              </a:rPr>
              <a:t>Financial planning, pooling of resources</a:t>
            </a:r>
          </a:p>
          <a:p>
            <a:pPr eaLnBrk="1" hangingPunct="1"/>
            <a:r>
              <a:rPr lang="en-GB" altLang="en-US" dirty="0">
                <a:latin typeface="Calibri" panose="020F0502020204030204" pitchFamily="34" charset="0"/>
              </a:rPr>
              <a:t>Development of Neighbourhood Policing initiatives </a:t>
            </a:r>
          </a:p>
          <a:p>
            <a:pPr eaLnBrk="1" hangingPunct="1"/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215447637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>
              <a:defRPr/>
            </a:pPr>
            <a:r>
              <a:rPr lang="en-GB" altLang="en-US" sz="3200" dirty="0">
                <a:latin typeface="Calibri" panose="020F0502020204030204" pitchFamily="34" charset="0"/>
              </a:rPr>
              <a:t>Improving public confidence in Policing</a:t>
            </a:r>
            <a:br>
              <a:rPr lang="en-GB" altLang="en-US" sz="3200" dirty="0">
                <a:latin typeface="Calibri" panose="020F0502020204030204" pitchFamily="34" charset="0"/>
              </a:rPr>
            </a:br>
            <a:r>
              <a:rPr lang="en-GB" altLang="en-US" sz="3200" dirty="0">
                <a:latin typeface="Calibri" panose="020F0502020204030204" pitchFamily="34" charset="0"/>
              </a:rPr>
              <a:t>the 21</a:t>
            </a:r>
            <a:r>
              <a:rPr lang="en-GB" altLang="en-US" sz="3200" baseline="30000" dirty="0">
                <a:latin typeface="Calibri" panose="020F0502020204030204" pitchFamily="34" charset="0"/>
              </a:rPr>
              <a:t>st</a:t>
            </a:r>
            <a:r>
              <a:rPr lang="en-GB" altLang="en-US" sz="3200" dirty="0">
                <a:latin typeface="Calibri" panose="020F0502020204030204" pitchFamily="34" charset="0"/>
              </a:rPr>
              <a:t> century Neighbourhood Policing </a:t>
            </a:r>
          </a:p>
        </p:txBody>
      </p:sp>
      <p:sp>
        <p:nvSpPr>
          <p:cNvPr id="48130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buFont typeface="Wingdings" pitchFamily="2" charset="2"/>
              <a:buNone/>
              <a:defRPr/>
            </a:pPr>
            <a:endParaRPr lang="en-GB" altLang="en-US" dirty="0"/>
          </a:p>
          <a:p>
            <a:pPr marL="182563" indent="-73025">
              <a:buNone/>
              <a:tabLst>
                <a:tab pos="182563" algn="l"/>
              </a:tabLst>
              <a:defRPr/>
            </a:pPr>
            <a:r>
              <a:rPr lang="en-GB" altLang="en-US" sz="2000" dirty="0"/>
              <a:t>‘</a:t>
            </a:r>
            <a:r>
              <a:rPr lang="en-GB" altLang="en-US" sz="2000" dirty="0">
                <a:latin typeface="Calibri" panose="020F0502020204030204" pitchFamily="34" charset="0"/>
              </a:rPr>
              <a:t>Overall the evidence suggests that the strategies most likely to be effective in improving confidence are initiatives aimed at increasing community engagement’. </a:t>
            </a:r>
          </a:p>
          <a:p>
            <a:pPr eaLnBrk="1" hangingPunct="1">
              <a:buFont typeface="Wingdings 3" panose="05040102010807070707" pitchFamily="18" charset="2"/>
              <a:buNone/>
              <a:defRPr/>
            </a:pPr>
            <a:endParaRPr lang="en-GB" altLang="en-US" sz="2000" dirty="0">
              <a:latin typeface="Calibri" panose="020F0502020204030204" pitchFamily="34" charset="0"/>
            </a:endParaRPr>
          </a:p>
          <a:p>
            <a:pPr algn="ctr" eaLnBrk="1" hangingPunct="1">
              <a:buFont typeface="Wingdings 3" panose="05040102010807070707" pitchFamily="18" charset="2"/>
              <a:buNone/>
              <a:defRPr/>
            </a:pPr>
            <a:r>
              <a:rPr lang="en-GB" altLang="en-US" sz="2000" dirty="0">
                <a:latin typeface="Calibri" panose="020F0502020204030204" pitchFamily="34" charset="0"/>
              </a:rPr>
              <a:t>Home Office Research Report 28- A Review of the evidence.  Rix </a:t>
            </a:r>
            <a:r>
              <a:rPr lang="en-GB" altLang="en-US" sz="2000" i="1" dirty="0">
                <a:latin typeface="Calibri" panose="020F0502020204030204" pitchFamily="34" charset="0"/>
              </a:rPr>
              <a:t>et al</a:t>
            </a:r>
            <a:r>
              <a:rPr lang="en-GB" altLang="en-US" sz="2000" dirty="0">
                <a:latin typeface="Calibri" panose="020F0502020204030204" pitchFamily="34" charset="0"/>
              </a:rPr>
              <a:t> (2009).</a:t>
            </a:r>
          </a:p>
          <a:p>
            <a:pPr eaLnBrk="1" hangingPunct="1">
              <a:buFont typeface="Wingdings" pitchFamily="2" charset="2"/>
              <a:buNone/>
              <a:defRPr/>
            </a:pPr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2256849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GB" dirty="0">
                <a:latin typeface="Calibri" panose="020F0502020204030204" pitchFamily="34" charset="0"/>
              </a:rPr>
              <a:t>Challenges for Community Policing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365760" indent="-256032">
              <a:buFont typeface="Wingdings 3"/>
              <a:buChar char=""/>
              <a:defRPr/>
            </a:pPr>
            <a:r>
              <a:rPr lang="en-GB" sz="2600" dirty="0">
                <a:latin typeface="Calibri" panose="020F0502020204030204" pitchFamily="34" charset="0"/>
              </a:rPr>
              <a:t>Not ‘real’ police work</a:t>
            </a:r>
          </a:p>
          <a:p>
            <a:pPr marL="365760" indent="-256032">
              <a:buFont typeface="Wingdings 3"/>
              <a:buChar char=""/>
              <a:defRPr/>
            </a:pPr>
            <a:r>
              <a:rPr lang="en-GB" sz="2600" dirty="0">
                <a:latin typeface="Calibri" panose="020F0502020204030204" pitchFamily="34" charset="0"/>
              </a:rPr>
              <a:t>Lack of resources </a:t>
            </a:r>
          </a:p>
          <a:p>
            <a:pPr marL="365760" indent="-256032">
              <a:buFont typeface="Wingdings 3"/>
              <a:buChar char=""/>
              <a:defRPr/>
            </a:pPr>
            <a:r>
              <a:rPr lang="en-GB" sz="2600" dirty="0">
                <a:latin typeface="Calibri" panose="020F0502020204030204" pitchFamily="34" charset="0"/>
              </a:rPr>
              <a:t>Pressure to meet performance indicators (e.g. 999 calls)</a:t>
            </a:r>
          </a:p>
          <a:p>
            <a:pPr marL="365760" indent="-256032">
              <a:buFont typeface="Wingdings 3"/>
              <a:buChar char=""/>
              <a:defRPr/>
            </a:pPr>
            <a:r>
              <a:rPr lang="en-GB" sz="2600" dirty="0">
                <a:latin typeface="Calibri" panose="020F0502020204030204" pitchFamily="34" charset="0"/>
              </a:rPr>
              <a:t>Ensuring consultation is representative of the community </a:t>
            </a:r>
          </a:p>
          <a:p>
            <a:pPr marL="365760" indent="-256032">
              <a:buFont typeface="Wingdings 3"/>
              <a:buChar char=""/>
              <a:defRPr/>
            </a:pPr>
            <a:r>
              <a:rPr lang="en-GB" altLang="en-US" sz="2600" dirty="0">
                <a:latin typeface="Calibri" panose="020F0502020204030204" pitchFamily="34" charset="0"/>
              </a:rPr>
              <a:t>Fear and suspicion of police by residents</a:t>
            </a:r>
          </a:p>
          <a:p>
            <a:pPr marL="365760" indent="-256032">
              <a:buFont typeface="Wingdings 3"/>
              <a:buChar char=""/>
              <a:defRPr/>
            </a:pPr>
            <a:r>
              <a:rPr lang="en-GB" altLang="en-US" sz="2400" dirty="0">
                <a:latin typeface="Calibri" panose="020F0502020204030204" pitchFamily="34" charset="0"/>
              </a:rPr>
              <a:t>Absence of inter-agency collaboration</a:t>
            </a:r>
          </a:p>
          <a:p>
            <a:pPr marL="365760" indent="-256032">
              <a:buFont typeface="Wingdings 3"/>
              <a:buChar char=""/>
              <a:defRPr/>
            </a:pPr>
            <a:endParaRPr lang="en-GB" dirty="0">
              <a:latin typeface="Calibri" panose="020F0502020204030204" pitchFamily="34" charset="0"/>
            </a:endParaRPr>
          </a:p>
          <a:p>
            <a:pPr marL="365760" indent="-256032">
              <a:buFont typeface="Wingdings 3"/>
              <a:buChar char=""/>
              <a:defRPr/>
            </a:pPr>
            <a:endParaRPr lang="en-GB" dirty="0">
              <a:latin typeface="Calibri" panose="020F0502020204030204" pitchFamily="34" charset="0"/>
            </a:endParaRPr>
          </a:p>
          <a:p>
            <a:pPr marL="365760" indent="-256032">
              <a:buFont typeface="Wingdings 3"/>
              <a:buChar char=""/>
              <a:defRPr/>
            </a:pPr>
            <a:endParaRPr lang="en-GB" dirty="0">
              <a:latin typeface="Calibri" panose="020F0502020204030204" pitchFamily="34" charset="0"/>
            </a:endParaRPr>
          </a:p>
          <a:p>
            <a:pPr marL="365760" indent="-256032">
              <a:buFont typeface="Wingdings 3"/>
              <a:buChar char=""/>
              <a:defRPr/>
            </a:pPr>
            <a:endParaRPr lang="en-GB" dirty="0">
              <a:latin typeface="Calibri" panose="020F0502020204030204" pitchFamily="34" charset="0"/>
            </a:endParaRPr>
          </a:p>
          <a:p>
            <a:pPr marL="365760" indent="-256032">
              <a:buFont typeface="Wingdings 3"/>
              <a:buChar char=""/>
              <a:defRPr/>
            </a:pPr>
            <a:endParaRPr lang="en-GB" dirty="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5390610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63" name="Rectangle 1"/>
          <p:cNvSpPr>
            <a:spLocks noGrp="1" noChangeArrowheads="1"/>
          </p:cNvSpPr>
          <p:nvPr>
            <p:ph type="title"/>
          </p:nvPr>
        </p:nvSpPr>
        <p:spPr>
          <a:xfrm>
            <a:off x="984250" y="508001"/>
            <a:ext cx="8993188" cy="990600"/>
          </a:xfrm>
        </p:spPr>
        <p:txBody>
          <a:bodyPr/>
          <a:lstStyle/>
          <a:p>
            <a:pPr algn="ctr" defTabSz="914306">
              <a:defRPr/>
            </a:pPr>
            <a:r>
              <a:rPr lang="en-US" altLang="en-US" sz="3100" dirty="0">
                <a:solidFill>
                  <a:srgbClr val="343434"/>
                </a:solidFill>
                <a:latin typeface="Calibri" panose="020F0502020204030204" pitchFamily="34" charset="0"/>
              </a:rPr>
              <a:t>Background to the Inner City Riots of the 1980s</a:t>
            </a:r>
            <a:endParaRPr lang="en-US" altLang="en-US" sz="3100" dirty="0">
              <a:solidFill>
                <a:srgbClr val="343434"/>
              </a:solidFill>
              <a:latin typeface="Calibri" panose="020F0502020204030204" pitchFamily="34" charset="0"/>
              <a:ea typeface="ヒラギノ角ゴ ProN W6" pitchFamily="-112" charset="-128"/>
            </a:endParaRPr>
          </a:p>
        </p:txBody>
      </p:sp>
      <p:sp>
        <p:nvSpPr>
          <p:cNvPr id="59394" name="Rectangle 2"/>
          <p:cNvSpPr>
            <a:spLocks noGrp="1" noChangeArrowheads="1"/>
          </p:cNvSpPr>
          <p:nvPr>
            <p:ph idx="1"/>
          </p:nvPr>
        </p:nvSpPr>
        <p:spPr>
          <a:xfrm>
            <a:off x="1666875" y="2438400"/>
            <a:ext cx="8858250" cy="3535364"/>
          </a:xfrm>
        </p:spPr>
        <p:txBody>
          <a:bodyPr/>
          <a:lstStyle/>
          <a:p>
            <a:pPr marL="473075" indent="-285750">
              <a:lnSpc>
                <a:spcPct val="150000"/>
              </a:lnSpc>
              <a:buSzPct val="125000"/>
              <a:buFont typeface="Arial" panose="020B0604020202020204" pitchFamily="34" charset="0"/>
              <a:buChar char="•"/>
            </a:pPr>
            <a:r>
              <a:rPr lang="en-US" altLang="en-US" sz="2000" dirty="0">
                <a:latin typeface="Calibri" panose="020F0502020204030204" pitchFamily="34" charset="0"/>
              </a:rPr>
              <a:t>Inner cities were deprived areas, </a:t>
            </a:r>
          </a:p>
          <a:p>
            <a:pPr marL="473075" indent="-285750">
              <a:lnSpc>
                <a:spcPct val="150000"/>
              </a:lnSpc>
              <a:buSzPct val="125000"/>
              <a:buFont typeface="Arial" panose="020B0604020202020204" pitchFamily="34" charset="0"/>
              <a:buChar char="•"/>
            </a:pPr>
            <a:r>
              <a:rPr lang="en-US" altLang="en-US" sz="2000" dirty="0">
                <a:latin typeface="Calibri" panose="020F0502020204030204" pitchFamily="34" charset="0"/>
              </a:rPr>
              <a:t>Social alienation,</a:t>
            </a:r>
            <a:endParaRPr lang="en-US" altLang="en-US" sz="2000" dirty="0">
              <a:latin typeface="Calibri" panose="020F0502020204030204" pitchFamily="34" charset="0"/>
              <a:ea typeface="ヒラギノ角ゴ ProN W6"/>
              <a:cs typeface="ヒラギノ角ゴ ProN W6"/>
            </a:endParaRPr>
          </a:p>
          <a:p>
            <a:pPr marL="473075" indent="-285750">
              <a:lnSpc>
                <a:spcPct val="150000"/>
              </a:lnSpc>
              <a:spcBef>
                <a:spcPts val="1125"/>
              </a:spcBef>
              <a:buSzPct val="125000"/>
              <a:buFont typeface="Arial" panose="020B0604020202020204" pitchFamily="34" charset="0"/>
              <a:buChar char="•"/>
            </a:pPr>
            <a:r>
              <a:rPr lang="en-US" altLang="en-US" sz="2000" dirty="0">
                <a:latin typeface="Calibri" panose="020F0502020204030204" pitchFamily="34" charset="0"/>
              </a:rPr>
              <a:t>High unemployment - especially among the black population,</a:t>
            </a:r>
            <a:endParaRPr lang="en-US" altLang="en-US" sz="2000" dirty="0">
              <a:latin typeface="Calibri" panose="020F0502020204030204" pitchFamily="34" charset="0"/>
              <a:ea typeface="ヒラギノ角ゴ ProN W6"/>
              <a:cs typeface="ヒラギノ角ゴ ProN W6"/>
            </a:endParaRPr>
          </a:p>
          <a:p>
            <a:pPr marL="473075" indent="-285750">
              <a:lnSpc>
                <a:spcPct val="150000"/>
              </a:lnSpc>
              <a:spcBef>
                <a:spcPts val="1125"/>
              </a:spcBef>
              <a:buSzPct val="125000"/>
              <a:buFont typeface="Arial" panose="020B0604020202020204" pitchFamily="34" charset="0"/>
              <a:buChar char="•"/>
            </a:pPr>
            <a:r>
              <a:rPr lang="en-US" altLang="en-US" sz="2000" dirty="0">
                <a:latin typeface="Calibri" panose="020F0502020204030204" pitchFamily="34" charset="0"/>
              </a:rPr>
              <a:t>Poor relationships between the local, mainly black, population and the police,</a:t>
            </a:r>
            <a:endParaRPr lang="en-US" altLang="en-US" sz="2000" dirty="0">
              <a:latin typeface="Calibri" panose="020F0502020204030204" pitchFamily="34" charset="0"/>
              <a:ea typeface="ヒラギノ角ゴ ProN W6"/>
              <a:cs typeface="ヒラギノ角ゴ ProN W6"/>
            </a:endParaRPr>
          </a:p>
          <a:p>
            <a:pPr marL="1520825" lvl="1" indent="-261938">
              <a:lnSpc>
                <a:spcPct val="150000"/>
              </a:lnSpc>
              <a:spcBef>
                <a:spcPts val="1125"/>
              </a:spcBef>
              <a:buSzPct val="125000"/>
            </a:pPr>
            <a:endParaRPr lang="en-US" altLang="en-US" sz="2800" dirty="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17864002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93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939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939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939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394" grpId="0" build="p" bldLvl="5" autoUpdateAnimBg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63" name="Rectangle 1"/>
          <p:cNvSpPr>
            <a:spLocks noGrp="1" noChangeArrowheads="1"/>
          </p:cNvSpPr>
          <p:nvPr>
            <p:ph type="title"/>
          </p:nvPr>
        </p:nvSpPr>
        <p:spPr>
          <a:xfrm>
            <a:off x="1612900" y="179388"/>
            <a:ext cx="8993188" cy="990600"/>
          </a:xfrm>
        </p:spPr>
        <p:txBody>
          <a:bodyPr/>
          <a:lstStyle/>
          <a:p>
            <a:pPr algn="ctr" defTabSz="914306">
              <a:defRPr/>
            </a:pPr>
            <a:r>
              <a:rPr lang="en-US" altLang="en-US" sz="3100" dirty="0">
                <a:solidFill>
                  <a:srgbClr val="343434"/>
                </a:solidFill>
                <a:latin typeface="Calibri" panose="020F0502020204030204" pitchFamily="34" charset="0"/>
              </a:rPr>
              <a:t>Background to the Inner City Riots of the 1980s</a:t>
            </a:r>
            <a:endParaRPr lang="en-US" altLang="en-US" sz="3100" dirty="0">
              <a:solidFill>
                <a:srgbClr val="343434"/>
              </a:solidFill>
              <a:latin typeface="Calibri" panose="020F0502020204030204" pitchFamily="34" charset="0"/>
              <a:ea typeface="ヒラギノ角ゴ ProN W6" pitchFamily="-112" charset="-128"/>
            </a:endParaRPr>
          </a:p>
        </p:txBody>
      </p:sp>
      <p:sp>
        <p:nvSpPr>
          <p:cNvPr id="59394" name="Rectangle 2"/>
          <p:cNvSpPr>
            <a:spLocks noGrp="1" noChangeArrowheads="1"/>
          </p:cNvSpPr>
          <p:nvPr>
            <p:ph idx="1"/>
          </p:nvPr>
        </p:nvSpPr>
        <p:spPr>
          <a:xfrm>
            <a:off x="123824" y="1714500"/>
            <a:ext cx="10106025" cy="3916364"/>
          </a:xfrm>
        </p:spPr>
        <p:txBody>
          <a:bodyPr>
            <a:normAutofit/>
          </a:bodyPr>
          <a:lstStyle/>
          <a:p>
            <a:pPr marL="1258887" lvl="1" indent="0">
              <a:spcBef>
                <a:spcPts val="1125"/>
              </a:spcBef>
              <a:buSzPct val="125000"/>
              <a:buNone/>
              <a:defRPr/>
            </a:pPr>
            <a:endParaRPr lang="en-US" altLang="en-US" sz="2000" dirty="0">
              <a:latin typeface="Calibri" panose="020F0502020204030204" pitchFamily="34" charset="0"/>
            </a:endParaRPr>
          </a:p>
          <a:p>
            <a:pPr marL="1716087" lvl="1" indent="-457200">
              <a:spcBef>
                <a:spcPts val="1125"/>
              </a:spcBef>
              <a:buSzPct val="125000"/>
              <a:buFont typeface="Arial" panose="020B0604020202020204" pitchFamily="34" charset="0"/>
              <a:buChar char="•"/>
              <a:defRPr/>
            </a:pPr>
            <a:r>
              <a:rPr lang="en-US" altLang="en-US" sz="2800" dirty="0">
                <a:latin typeface="Calibri" panose="020F0502020204030204" pitchFamily="34" charset="0"/>
              </a:rPr>
              <a:t>Disproportionate stop and search tactics under SUS laws </a:t>
            </a:r>
            <a:endParaRPr lang="en-US" altLang="en-US" sz="2800" dirty="0">
              <a:latin typeface="Calibri" panose="020F0502020204030204" pitchFamily="34" charset="0"/>
              <a:ea typeface="ヒラギノ角ゴ ProN W6"/>
              <a:cs typeface="ヒラギノ角ゴ ProN W6"/>
            </a:endParaRPr>
          </a:p>
          <a:p>
            <a:pPr marL="1716087" lvl="1" indent="-457200">
              <a:spcBef>
                <a:spcPts val="1125"/>
              </a:spcBef>
              <a:buSzPct val="125000"/>
              <a:buFont typeface="Arial" panose="020B0604020202020204" pitchFamily="34" charset="0"/>
              <a:buChar char="•"/>
              <a:defRPr/>
            </a:pPr>
            <a:r>
              <a:rPr lang="en-US" altLang="en-US" sz="2800" dirty="0">
                <a:latin typeface="Calibri" panose="020F0502020204030204" pitchFamily="34" charset="0"/>
              </a:rPr>
              <a:t>Harassment - </a:t>
            </a:r>
            <a:r>
              <a:rPr lang="en-US" altLang="en-US" sz="2800" dirty="0" err="1">
                <a:latin typeface="Calibri" panose="020F0502020204030204" pitchFamily="34" charset="0"/>
              </a:rPr>
              <a:t>criminalising</a:t>
            </a:r>
            <a:r>
              <a:rPr lang="en-US" altLang="en-US" sz="2800" dirty="0">
                <a:latin typeface="Calibri" panose="020F0502020204030204" pitchFamily="34" charset="0"/>
              </a:rPr>
              <a:t> people for trivial reasons</a:t>
            </a:r>
            <a:endParaRPr lang="en-US" altLang="en-US" sz="2800" dirty="0">
              <a:latin typeface="Calibri" panose="020F0502020204030204" pitchFamily="34" charset="0"/>
              <a:ea typeface="ヒラギノ角ゴ ProN W6"/>
              <a:cs typeface="ヒラギノ角ゴ ProN W6"/>
            </a:endParaRPr>
          </a:p>
          <a:p>
            <a:pPr marL="1716087" lvl="1" indent="-457200">
              <a:spcBef>
                <a:spcPts val="1125"/>
              </a:spcBef>
              <a:buSzPct val="125000"/>
              <a:buFont typeface="Arial" panose="020B0604020202020204" pitchFamily="34" charset="0"/>
              <a:buChar char="•"/>
              <a:defRPr/>
            </a:pPr>
            <a:r>
              <a:rPr lang="en-US" altLang="en-US" sz="2800" dirty="0">
                <a:latin typeface="Calibri" panose="020F0502020204030204" pitchFamily="34" charset="0"/>
              </a:rPr>
              <a:t>Planting drugs on youths</a:t>
            </a:r>
            <a:endParaRPr lang="en-US" altLang="en-US" sz="2800" dirty="0">
              <a:latin typeface="Calibri" panose="020F0502020204030204" pitchFamily="34" charset="0"/>
              <a:ea typeface="ヒラギノ角ゴ ProN W6"/>
              <a:cs typeface="ヒラギノ角ゴ ProN W6"/>
            </a:endParaRPr>
          </a:p>
          <a:p>
            <a:pPr marL="1716087" lvl="1" indent="-457200">
              <a:spcBef>
                <a:spcPts val="1125"/>
              </a:spcBef>
              <a:buSzPct val="125000"/>
              <a:buFont typeface="Arial" panose="020B0604020202020204" pitchFamily="34" charset="0"/>
              <a:buChar char="•"/>
              <a:defRPr/>
            </a:pPr>
            <a:r>
              <a:rPr lang="en-US" altLang="en-US" sz="2800" dirty="0">
                <a:latin typeface="Calibri" panose="020F0502020204030204" pitchFamily="34" charset="0"/>
              </a:rPr>
              <a:t>Heavy handed policing - random beatings handed out to black men </a:t>
            </a:r>
            <a:endParaRPr lang="en-US" altLang="en-US" sz="2800" dirty="0">
              <a:latin typeface="Calibri" panose="020F0502020204030204" pitchFamily="34" charset="0"/>
              <a:ea typeface="ヒラギノ角ゴ ProN W6"/>
              <a:cs typeface="ヒラギノ角ゴ ProN W6"/>
            </a:endParaRPr>
          </a:p>
        </p:txBody>
      </p:sp>
    </p:spTree>
    <p:extLst>
      <p:ext uri="{BB962C8B-B14F-4D97-AF65-F5344CB8AC3E}">
        <p14:creationId xmlns:p14="http://schemas.microsoft.com/office/powerpoint/2010/main" val="3388125352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939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939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939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939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394" grpId="0" build="p" bldLvl="5" autoUpdateAnimBg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69961" y="2875006"/>
            <a:ext cx="8596668" cy="1320800"/>
          </a:xfrm>
        </p:spPr>
        <p:txBody>
          <a:bodyPr/>
          <a:lstStyle/>
          <a:p>
            <a:r>
              <a:rPr lang="en-GB" dirty="0"/>
              <a:t>Brixton Riots</a:t>
            </a:r>
          </a:p>
        </p:txBody>
      </p:sp>
    </p:spTree>
    <p:extLst>
      <p:ext uri="{BB962C8B-B14F-4D97-AF65-F5344CB8AC3E}">
        <p14:creationId xmlns:p14="http://schemas.microsoft.com/office/powerpoint/2010/main" val="37066715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7" name="Rectangle 1"/>
          <p:cNvSpPr>
            <a:spLocks noGrp="1" noChangeArrowheads="1"/>
          </p:cNvSpPr>
          <p:nvPr>
            <p:ph idx="1"/>
          </p:nvPr>
        </p:nvSpPr>
        <p:spPr>
          <a:xfrm>
            <a:off x="0" y="745068"/>
            <a:ext cx="5969471" cy="5765270"/>
          </a:xfrm>
        </p:spPr>
        <p:txBody>
          <a:bodyPr>
            <a:normAutofit/>
          </a:bodyPr>
          <a:lstStyle/>
          <a:p>
            <a:pPr marL="263525" lvl="1" indent="234950" defTabSz="912813">
              <a:buClr>
                <a:srgbClr val="771413"/>
              </a:buClr>
              <a:buSzPct val="125000"/>
              <a:buNone/>
            </a:pPr>
            <a:endParaRPr lang="en-GB" altLang="en-US" sz="2000" dirty="0">
              <a:hlinkClick r:id="" action="ppaction://noaction"/>
            </a:endParaRPr>
          </a:p>
          <a:p>
            <a:pPr marL="263525" lvl="1" indent="234950" defTabSz="912813">
              <a:buClr>
                <a:srgbClr val="771413"/>
              </a:buClr>
              <a:buSzPct val="125000"/>
              <a:buNone/>
            </a:pPr>
            <a:endParaRPr lang="en-GB" altLang="en-US" sz="2000" dirty="0">
              <a:hlinkClick r:id="" action="ppaction://noaction"/>
            </a:endParaRPr>
          </a:p>
          <a:p>
            <a:pPr marL="263525" lvl="1" indent="234950" defTabSz="912813">
              <a:buClr>
                <a:srgbClr val="771413"/>
              </a:buClr>
              <a:buSzPct val="125000"/>
              <a:buNone/>
            </a:pPr>
            <a:endParaRPr lang="en-GB" altLang="en-US" sz="2000" dirty="0">
              <a:hlinkClick r:id="" action="ppaction://noaction"/>
            </a:endParaRPr>
          </a:p>
          <a:p>
            <a:pPr marL="263525" lvl="1" indent="234950" defTabSz="912813">
              <a:buClr>
                <a:srgbClr val="771413"/>
              </a:buClr>
              <a:buSzPct val="125000"/>
              <a:buNone/>
            </a:pPr>
            <a:endParaRPr lang="en-GB" altLang="en-US" sz="2000" dirty="0">
              <a:hlinkClick r:id="" action="ppaction://noaction"/>
            </a:endParaRPr>
          </a:p>
          <a:p>
            <a:pPr marL="263525" lvl="1" indent="234950" defTabSz="912813">
              <a:buClr>
                <a:srgbClr val="771413"/>
              </a:buClr>
              <a:buSzPct val="125000"/>
              <a:buNone/>
            </a:pPr>
            <a:endParaRPr lang="en-GB" altLang="en-US" sz="2000" dirty="0">
              <a:hlinkClick r:id="" action="ppaction://noaction"/>
            </a:endParaRPr>
          </a:p>
          <a:p>
            <a:pPr marL="263525" lvl="1" indent="234950" defTabSz="912813">
              <a:buClr>
                <a:srgbClr val="771413"/>
              </a:buClr>
              <a:buSzPct val="125000"/>
              <a:buNone/>
            </a:pPr>
            <a:endParaRPr lang="en-GB" altLang="en-US" sz="2000" dirty="0">
              <a:hlinkClick r:id="" action="ppaction://noaction"/>
            </a:endParaRPr>
          </a:p>
        </p:txBody>
      </p:sp>
      <p:grpSp>
        <p:nvGrpSpPr>
          <p:cNvPr id="27652" name="Group 4"/>
          <p:cNvGrpSpPr>
            <a:grpSpLocks/>
          </p:cNvGrpSpPr>
          <p:nvPr/>
        </p:nvGrpSpPr>
        <p:grpSpPr bwMode="auto">
          <a:xfrm>
            <a:off x="1554066" y="725433"/>
            <a:ext cx="9313196" cy="2989263"/>
            <a:chOff x="0" y="0"/>
            <a:chExt cx="3600" cy="2677"/>
          </a:xfrm>
        </p:grpSpPr>
        <p:pic>
          <p:nvPicPr>
            <p:cNvPr id="27658" name="Picture 2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172"/>
              <a:ext cx="3600" cy="250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7659" name="Picture 3"/>
            <p:cNvPicPr>
              <a:picLocks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3600" cy="26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27653" name="Group 7"/>
          <p:cNvGrpSpPr>
            <a:grpSpLocks/>
          </p:cNvGrpSpPr>
          <p:nvPr/>
        </p:nvGrpSpPr>
        <p:grpSpPr bwMode="auto">
          <a:xfrm>
            <a:off x="1639888" y="3553569"/>
            <a:ext cx="9144000" cy="2987675"/>
            <a:chOff x="0" y="0"/>
            <a:chExt cx="3737" cy="2676"/>
          </a:xfrm>
        </p:grpSpPr>
        <p:pic>
          <p:nvPicPr>
            <p:cNvPr id="27656" name="Picture 5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172"/>
              <a:ext cx="3737" cy="25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7657" name="Picture 6"/>
            <p:cNvPicPr>
              <a:picLocks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3736" cy="26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27654" name="Rectangle 8"/>
          <p:cNvSpPr>
            <a:spLocks/>
          </p:cNvSpPr>
          <p:nvPr/>
        </p:nvSpPr>
        <p:spPr bwMode="auto">
          <a:xfrm>
            <a:off x="1524001" y="31751"/>
            <a:ext cx="8748713" cy="614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>
            <a:spAutoFit/>
          </a:bodyPr>
          <a:lstStyle>
            <a:lvl1pPr>
              <a:spcBef>
                <a:spcPts val="400"/>
              </a:spcBef>
              <a:buClr>
                <a:schemeClr val="accent1"/>
              </a:buClr>
              <a:buSzPct val="68000"/>
              <a:buFont typeface="Wingdings 3" panose="05040102010807070707" pitchFamily="18" charset="2"/>
              <a:buChar char=""/>
              <a:defRPr sz="2700">
                <a:solidFill>
                  <a:schemeClr val="tx1"/>
                </a:solidFill>
                <a:latin typeface="Lucida Sans Unicode" panose="020B0602030504020204" pitchFamily="34" charset="0"/>
              </a:defRPr>
            </a:lvl1pPr>
            <a:lvl2pPr marL="742950" indent="-285750">
              <a:spcBef>
                <a:spcPts val="325"/>
              </a:spcBef>
              <a:buClr>
                <a:schemeClr val="accent1"/>
              </a:buClr>
              <a:buFont typeface="Verdana" panose="020B0604030504040204" pitchFamily="34" charset="0"/>
              <a:buChar char="◦"/>
              <a:defRPr sz="2300">
                <a:solidFill>
                  <a:schemeClr val="tx1"/>
                </a:solidFill>
                <a:latin typeface="Lucida Sans Unicode" panose="020B0602030504020204" pitchFamily="34" charset="0"/>
              </a:defRPr>
            </a:lvl2pPr>
            <a:lvl3pPr marL="1143000" indent="-228600">
              <a:spcBef>
                <a:spcPts val="350"/>
              </a:spcBef>
              <a:buClr>
                <a:schemeClr val="accent2"/>
              </a:buClr>
              <a:buSzPct val="100000"/>
              <a:buFont typeface="Wingdings 2" panose="05020102010507070707" pitchFamily="18" charset="2"/>
              <a:buChar char=""/>
              <a:defRPr sz="2100">
                <a:solidFill>
                  <a:schemeClr val="tx1"/>
                </a:solidFill>
                <a:latin typeface="Lucida Sans Unicode" panose="020B0602030504020204" pitchFamily="34" charset="0"/>
              </a:defRPr>
            </a:lvl3pPr>
            <a:lvl4pPr marL="1600200" indent="-228600">
              <a:spcBef>
                <a:spcPts val="350"/>
              </a:spcBef>
              <a:buClr>
                <a:schemeClr val="accent2"/>
              </a:buClr>
              <a:buFont typeface="Wingdings 2" panose="05020102010507070707" pitchFamily="18" charset="2"/>
              <a:buChar char=""/>
              <a:defRPr sz="1900">
                <a:solidFill>
                  <a:schemeClr val="tx1"/>
                </a:solidFill>
                <a:latin typeface="Lucida Sans Unicode" panose="020B0602030504020204" pitchFamily="34" charset="0"/>
              </a:defRPr>
            </a:lvl4pPr>
            <a:lvl5pPr marL="2057400" indent="-228600">
              <a:spcBef>
                <a:spcPts val="350"/>
              </a:spcBef>
              <a:buClr>
                <a:schemeClr val="accent2"/>
              </a:buClr>
              <a:buFont typeface="Wingdings 2" panose="05020102010507070707" pitchFamily="18" charset="2"/>
              <a:buChar char=""/>
              <a:defRPr>
                <a:solidFill>
                  <a:schemeClr val="tx1"/>
                </a:solidFill>
                <a:latin typeface="Lucida Sans Unicode" panose="020B0602030504020204" pitchFamily="34" charset="0"/>
              </a:defRPr>
            </a:lvl5pPr>
            <a:lvl6pPr marL="25146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anose="05020102010507070707" pitchFamily="18" charset="2"/>
              <a:buChar char=""/>
              <a:defRPr>
                <a:solidFill>
                  <a:schemeClr val="tx1"/>
                </a:solidFill>
                <a:latin typeface="Lucida Sans Unicode" panose="020B0602030504020204" pitchFamily="34" charset="0"/>
              </a:defRPr>
            </a:lvl6pPr>
            <a:lvl7pPr marL="29718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anose="05020102010507070707" pitchFamily="18" charset="2"/>
              <a:buChar char=""/>
              <a:defRPr>
                <a:solidFill>
                  <a:schemeClr val="tx1"/>
                </a:solidFill>
                <a:latin typeface="Lucida Sans Unicode" panose="020B0602030504020204" pitchFamily="34" charset="0"/>
              </a:defRPr>
            </a:lvl7pPr>
            <a:lvl8pPr marL="34290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anose="05020102010507070707" pitchFamily="18" charset="2"/>
              <a:buChar char=""/>
              <a:defRPr>
                <a:solidFill>
                  <a:schemeClr val="tx1"/>
                </a:solidFill>
                <a:latin typeface="Lucida Sans Unicode" panose="020B0602030504020204" pitchFamily="34" charset="0"/>
              </a:defRPr>
            </a:lvl8pPr>
            <a:lvl9pPr marL="38862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anose="05020102010507070707" pitchFamily="18" charset="2"/>
              <a:buChar char=""/>
              <a:defRPr>
                <a:solidFill>
                  <a:schemeClr val="tx1"/>
                </a:solidFill>
                <a:latin typeface="Lucida Sans Unicode" panose="020B0602030504020204" pitchFamily="34" charset="0"/>
              </a:defRPr>
            </a:lvl9pPr>
          </a:lstStyle>
          <a:p>
            <a:pPr algn="ctr">
              <a:spcBef>
                <a:spcPts val="2813"/>
              </a:spcBef>
              <a:buClrTx/>
              <a:buSzTx/>
              <a:buNone/>
            </a:pPr>
            <a:r>
              <a:rPr lang="en-US" altLang="en-US" sz="4000" dirty="0">
                <a:solidFill>
                  <a:srgbClr val="002C90"/>
                </a:solidFill>
                <a:latin typeface="Calibri" panose="020F0502020204030204" pitchFamily="34" charset="0"/>
                <a:ea typeface="ヒラギノ角ゴ ProN W3"/>
                <a:sym typeface="Gill Sans"/>
              </a:rPr>
              <a:t>Brixton - April 1981</a:t>
            </a:r>
          </a:p>
        </p:txBody>
      </p:sp>
      <p:sp>
        <p:nvSpPr>
          <p:cNvPr id="27655" name="Text Box 9"/>
          <p:cNvSpPr txBox="1">
            <a:spLocks noChangeArrowheads="1"/>
          </p:cNvSpPr>
          <p:nvPr/>
        </p:nvSpPr>
        <p:spPr bwMode="auto">
          <a:xfrm>
            <a:off x="5970588" y="6510338"/>
            <a:ext cx="241300" cy="258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64291" tIns="32146" rIns="64291" bIns="32146"/>
          <a:lstStyle>
            <a:lvl1pPr>
              <a:spcBef>
                <a:spcPts val="400"/>
              </a:spcBef>
              <a:buClr>
                <a:schemeClr val="accent1"/>
              </a:buClr>
              <a:buSzPct val="68000"/>
              <a:buFont typeface="Wingdings 3" panose="05040102010807070707" pitchFamily="18" charset="2"/>
              <a:buChar char=""/>
              <a:defRPr sz="2700">
                <a:solidFill>
                  <a:schemeClr val="tx1"/>
                </a:solidFill>
                <a:latin typeface="Lucida Sans Unicode" panose="020B0602030504020204" pitchFamily="34" charset="0"/>
              </a:defRPr>
            </a:lvl1pPr>
            <a:lvl2pPr marL="742950" indent="-285750">
              <a:spcBef>
                <a:spcPts val="325"/>
              </a:spcBef>
              <a:buClr>
                <a:schemeClr val="accent1"/>
              </a:buClr>
              <a:buFont typeface="Verdana" panose="020B0604030504040204" pitchFamily="34" charset="0"/>
              <a:buChar char="◦"/>
              <a:defRPr sz="2300">
                <a:solidFill>
                  <a:schemeClr val="tx1"/>
                </a:solidFill>
                <a:latin typeface="Lucida Sans Unicode" panose="020B0602030504020204" pitchFamily="34" charset="0"/>
              </a:defRPr>
            </a:lvl2pPr>
            <a:lvl3pPr marL="1143000" indent="-228600">
              <a:spcBef>
                <a:spcPts val="350"/>
              </a:spcBef>
              <a:buClr>
                <a:schemeClr val="accent2"/>
              </a:buClr>
              <a:buSzPct val="100000"/>
              <a:buFont typeface="Wingdings 2" panose="05020102010507070707" pitchFamily="18" charset="2"/>
              <a:buChar char=""/>
              <a:defRPr sz="2100">
                <a:solidFill>
                  <a:schemeClr val="tx1"/>
                </a:solidFill>
                <a:latin typeface="Lucida Sans Unicode" panose="020B0602030504020204" pitchFamily="34" charset="0"/>
              </a:defRPr>
            </a:lvl3pPr>
            <a:lvl4pPr marL="1600200" indent="-228600">
              <a:spcBef>
                <a:spcPts val="350"/>
              </a:spcBef>
              <a:buClr>
                <a:schemeClr val="accent2"/>
              </a:buClr>
              <a:buFont typeface="Wingdings 2" panose="05020102010507070707" pitchFamily="18" charset="2"/>
              <a:buChar char=""/>
              <a:defRPr sz="1900">
                <a:solidFill>
                  <a:schemeClr val="tx1"/>
                </a:solidFill>
                <a:latin typeface="Lucida Sans Unicode" panose="020B0602030504020204" pitchFamily="34" charset="0"/>
              </a:defRPr>
            </a:lvl4pPr>
            <a:lvl5pPr marL="2057400" indent="-228600">
              <a:spcBef>
                <a:spcPts val="350"/>
              </a:spcBef>
              <a:buClr>
                <a:schemeClr val="accent2"/>
              </a:buClr>
              <a:buFont typeface="Wingdings 2" panose="05020102010507070707" pitchFamily="18" charset="2"/>
              <a:buChar char=""/>
              <a:defRPr>
                <a:solidFill>
                  <a:schemeClr val="tx1"/>
                </a:solidFill>
                <a:latin typeface="Lucida Sans Unicode" panose="020B0602030504020204" pitchFamily="34" charset="0"/>
              </a:defRPr>
            </a:lvl5pPr>
            <a:lvl6pPr marL="25146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anose="05020102010507070707" pitchFamily="18" charset="2"/>
              <a:buChar char=""/>
              <a:defRPr>
                <a:solidFill>
                  <a:schemeClr val="tx1"/>
                </a:solidFill>
                <a:latin typeface="Lucida Sans Unicode" panose="020B0602030504020204" pitchFamily="34" charset="0"/>
              </a:defRPr>
            </a:lvl6pPr>
            <a:lvl7pPr marL="29718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anose="05020102010507070707" pitchFamily="18" charset="2"/>
              <a:buChar char=""/>
              <a:defRPr>
                <a:solidFill>
                  <a:schemeClr val="tx1"/>
                </a:solidFill>
                <a:latin typeface="Lucida Sans Unicode" panose="020B0602030504020204" pitchFamily="34" charset="0"/>
              </a:defRPr>
            </a:lvl7pPr>
            <a:lvl8pPr marL="34290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anose="05020102010507070707" pitchFamily="18" charset="2"/>
              <a:buChar char=""/>
              <a:defRPr>
                <a:solidFill>
                  <a:schemeClr val="tx1"/>
                </a:solidFill>
                <a:latin typeface="Lucida Sans Unicode" panose="020B0602030504020204" pitchFamily="34" charset="0"/>
              </a:defRPr>
            </a:lvl8pPr>
            <a:lvl9pPr marL="38862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anose="05020102010507070707" pitchFamily="18" charset="2"/>
              <a:buChar char=""/>
              <a:defRPr>
                <a:solidFill>
                  <a:schemeClr val="tx1"/>
                </a:solidFill>
                <a:latin typeface="Lucida Sans Unicode" panose="020B0602030504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fld id="{E66C8D7A-2C51-4678-9D50-D0086CCDFAF7}" type="slidenum">
              <a:rPr lang="en-US" altLang="en-US" sz="1300">
                <a:latin typeface="Gill Sans"/>
                <a:ea typeface="ヒラギノ角ゴ ProN W3"/>
                <a:sym typeface="Gill Sans"/>
              </a:rPr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t>23</a:t>
            </a:fld>
            <a:endParaRPr lang="en-US" altLang="en-US" sz="1300">
              <a:latin typeface="Gill Sans"/>
              <a:ea typeface="ヒラギノ角ゴ ProN W3"/>
              <a:sym typeface="Gill Sans"/>
            </a:endParaRPr>
          </a:p>
        </p:txBody>
      </p:sp>
    </p:spTree>
    <p:extLst>
      <p:ext uri="{BB962C8B-B14F-4D97-AF65-F5344CB8AC3E}">
        <p14:creationId xmlns:p14="http://schemas.microsoft.com/office/powerpoint/2010/main" val="2625546724"/>
      </p:ext>
    </p:extLst>
  </p:cSld>
  <p:clrMapOvr>
    <a:masterClrMapping/>
  </p:clrMapOvr>
  <p:transition/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F17024-8239-4904-9787-F3256FC852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Battle 4 Brixton pt1 of 6">
            <a:hlinkClick r:id="" action="ppaction://media"/>
            <a:extLst>
              <a:ext uri="{FF2B5EF4-FFF2-40B4-BE49-F238E27FC236}">
                <a16:creationId xmlns:a16="http://schemas.microsoft.com/office/drawing/2014/main" id="{EDE36CFA-69BB-4590-ADD6-D7ADB2F3F252}"/>
              </a:ext>
            </a:extLst>
          </p:cNvPr>
          <p:cNvPicPr>
            <a:picLocks noGrp="1" noChangeAspect="1"/>
          </p:cNvPicPr>
          <p:nvPr>
            <p:ph idx="1"/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0" y="0"/>
            <a:ext cx="12290961" cy="6897584"/>
          </a:xfrm>
        </p:spPr>
      </p:pic>
    </p:spTree>
    <p:extLst>
      <p:ext uri="{BB962C8B-B14F-4D97-AF65-F5344CB8AC3E}">
        <p14:creationId xmlns:p14="http://schemas.microsoft.com/office/powerpoint/2010/main" val="1400606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video>
              <p:cMediaNode vol="16667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9" name="Rectangle 2"/>
          <p:cNvSpPr>
            <a:spLocks/>
          </p:cNvSpPr>
          <p:nvPr/>
        </p:nvSpPr>
        <p:spPr bwMode="auto">
          <a:xfrm>
            <a:off x="4854575" y="201613"/>
            <a:ext cx="2482850" cy="544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spcBef>
                <a:spcPts val="400"/>
              </a:spcBef>
              <a:buClr>
                <a:schemeClr val="accent1"/>
              </a:buClr>
              <a:buSzPct val="68000"/>
              <a:buFont typeface="Wingdings 3" panose="05040102010807070707" pitchFamily="18" charset="2"/>
              <a:buChar char=""/>
              <a:defRPr sz="2700">
                <a:solidFill>
                  <a:schemeClr val="tx1"/>
                </a:solidFill>
                <a:latin typeface="Lucida Sans Unicode" panose="020B0602030504020204" pitchFamily="34" charset="0"/>
              </a:defRPr>
            </a:lvl1pPr>
            <a:lvl2pPr marL="742950" indent="-285750">
              <a:spcBef>
                <a:spcPts val="325"/>
              </a:spcBef>
              <a:buClr>
                <a:schemeClr val="accent1"/>
              </a:buClr>
              <a:buFont typeface="Verdana" panose="020B0604030504040204" pitchFamily="34" charset="0"/>
              <a:buChar char="◦"/>
              <a:defRPr sz="2300">
                <a:solidFill>
                  <a:schemeClr val="tx1"/>
                </a:solidFill>
                <a:latin typeface="Lucida Sans Unicode" panose="020B0602030504020204" pitchFamily="34" charset="0"/>
              </a:defRPr>
            </a:lvl2pPr>
            <a:lvl3pPr marL="1143000" indent="-228600">
              <a:spcBef>
                <a:spcPts val="350"/>
              </a:spcBef>
              <a:buClr>
                <a:schemeClr val="accent2"/>
              </a:buClr>
              <a:buSzPct val="100000"/>
              <a:buFont typeface="Wingdings 2" panose="05020102010507070707" pitchFamily="18" charset="2"/>
              <a:buChar char=""/>
              <a:defRPr sz="2100">
                <a:solidFill>
                  <a:schemeClr val="tx1"/>
                </a:solidFill>
                <a:latin typeface="Lucida Sans Unicode" panose="020B0602030504020204" pitchFamily="34" charset="0"/>
              </a:defRPr>
            </a:lvl3pPr>
            <a:lvl4pPr marL="1600200" indent="-228600">
              <a:spcBef>
                <a:spcPts val="350"/>
              </a:spcBef>
              <a:buClr>
                <a:schemeClr val="accent2"/>
              </a:buClr>
              <a:buFont typeface="Wingdings 2" panose="05020102010507070707" pitchFamily="18" charset="2"/>
              <a:buChar char=""/>
              <a:defRPr sz="1900">
                <a:solidFill>
                  <a:schemeClr val="tx1"/>
                </a:solidFill>
                <a:latin typeface="Lucida Sans Unicode" panose="020B0602030504020204" pitchFamily="34" charset="0"/>
              </a:defRPr>
            </a:lvl4pPr>
            <a:lvl5pPr marL="2057400" indent="-228600">
              <a:spcBef>
                <a:spcPts val="350"/>
              </a:spcBef>
              <a:buClr>
                <a:schemeClr val="accent2"/>
              </a:buClr>
              <a:buFont typeface="Wingdings 2" panose="05020102010507070707" pitchFamily="18" charset="2"/>
              <a:buChar char=""/>
              <a:defRPr>
                <a:solidFill>
                  <a:schemeClr val="tx1"/>
                </a:solidFill>
                <a:latin typeface="Lucida Sans Unicode" panose="020B0602030504020204" pitchFamily="34" charset="0"/>
              </a:defRPr>
            </a:lvl5pPr>
            <a:lvl6pPr marL="25146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anose="05020102010507070707" pitchFamily="18" charset="2"/>
              <a:buChar char=""/>
              <a:defRPr>
                <a:solidFill>
                  <a:schemeClr val="tx1"/>
                </a:solidFill>
                <a:latin typeface="Lucida Sans Unicode" panose="020B0602030504020204" pitchFamily="34" charset="0"/>
              </a:defRPr>
            </a:lvl6pPr>
            <a:lvl7pPr marL="29718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anose="05020102010507070707" pitchFamily="18" charset="2"/>
              <a:buChar char=""/>
              <a:defRPr>
                <a:solidFill>
                  <a:schemeClr val="tx1"/>
                </a:solidFill>
                <a:latin typeface="Lucida Sans Unicode" panose="020B0602030504020204" pitchFamily="34" charset="0"/>
              </a:defRPr>
            </a:lvl7pPr>
            <a:lvl8pPr marL="34290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anose="05020102010507070707" pitchFamily="18" charset="2"/>
              <a:buChar char=""/>
              <a:defRPr>
                <a:solidFill>
                  <a:schemeClr val="tx1"/>
                </a:solidFill>
                <a:latin typeface="Lucida Sans Unicode" panose="020B0602030504020204" pitchFamily="34" charset="0"/>
              </a:defRPr>
            </a:lvl8pPr>
            <a:lvl9pPr marL="38862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anose="05020102010507070707" pitchFamily="18" charset="2"/>
              <a:buChar char=""/>
              <a:defRPr>
                <a:solidFill>
                  <a:schemeClr val="tx1"/>
                </a:solidFill>
                <a:latin typeface="Lucida Sans Unicode" panose="020B0602030504020204" pitchFamily="34" charset="0"/>
              </a:defRPr>
            </a:lvl9pPr>
          </a:lstStyle>
          <a:p>
            <a:pPr>
              <a:spcBef>
                <a:spcPts val="3513"/>
              </a:spcBef>
              <a:buClrTx/>
              <a:buSzTx/>
              <a:buNone/>
            </a:pPr>
            <a:r>
              <a:rPr lang="en-US" altLang="en-US" sz="4000">
                <a:solidFill>
                  <a:srgbClr val="002C90"/>
                </a:solidFill>
                <a:latin typeface="Calibri" panose="020F0502020204030204" pitchFamily="34" charset="0"/>
                <a:ea typeface="ヒラギノ角ゴ ProN W3"/>
                <a:sym typeface="Gill Sans"/>
              </a:rPr>
              <a:t>Brixton</a:t>
            </a:r>
          </a:p>
        </p:txBody>
      </p:sp>
      <p:sp>
        <p:nvSpPr>
          <p:cNvPr id="29700" name="Rectangle 3"/>
          <p:cNvSpPr>
            <a:spLocks/>
          </p:cNvSpPr>
          <p:nvPr/>
        </p:nvSpPr>
        <p:spPr bwMode="auto">
          <a:xfrm>
            <a:off x="1524001" y="5491164"/>
            <a:ext cx="4759325" cy="928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 marL="342900" indent="-342900">
              <a:spcBef>
                <a:spcPts val="400"/>
              </a:spcBef>
              <a:buClr>
                <a:schemeClr val="accent1"/>
              </a:buClr>
              <a:buSzPct val="68000"/>
              <a:buFont typeface="Wingdings 3" panose="05040102010807070707" pitchFamily="18" charset="2"/>
              <a:buChar char=""/>
              <a:defRPr sz="2700">
                <a:solidFill>
                  <a:schemeClr val="tx1"/>
                </a:solidFill>
                <a:latin typeface="Lucida Sans Unicode" panose="020B0602030504020204" pitchFamily="34" charset="0"/>
              </a:defRPr>
            </a:lvl1pPr>
            <a:lvl2pPr marL="444500" indent="-444500">
              <a:spcBef>
                <a:spcPts val="325"/>
              </a:spcBef>
              <a:buClr>
                <a:schemeClr val="accent1"/>
              </a:buClr>
              <a:buFont typeface="Verdana" panose="020B0604030504040204" pitchFamily="34" charset="0"/>
              <a:buChar char="◦"/>
              <a:defRPr sz="2300">
                <a:solidFill>
                  <a:schemeClr val="tx1"/>
                </a:solidFill>
                <a:latin typeface="Lucida Sans Unicode" panose="020B0602030504020204" pitchFamily="34" charset="0"/>
              </a:defRPr>
            </a:lvl2pPr>
            <a:lvl3pPr marL="1143000" indent="-228600">
              <a:spcBef>
                <a:spcPts val="350"/>
              </a:spcBef>
              <a:buClr>
                <a:schemeClr val="accent2"/>
              </a:buClr>
              <a:buSzPct val="100000"/>
              <a:buFont typeface="Wingdings 2" panose="05020102010507070707" pitchFamily="18" charset="2"/>
              <a:buChar char=""/>
              <a:defRPr sz="2100">
                <a:solidFill>
                  <a:schemeClr val="tx1"/>
                </a:solidFill>
                <a:latin typeface="Lucida Sans Unicode" panose="020B0602030504020204" pitchFamily="34" charset="0"/>
              </a:defRPr>
            </a:lvl3pPr>
            <a:lvl4pPr marL="1600200" indent="-228600">
              <a:spcBef>
                <a:spcPts val="350"/>
              </a:spcBef>
              <a:buClr>
                <a:schemeClr val="accent2"/>
              </a:buClr>
              <a:buFont typeface="Wingdings 2" panose="05020102010507070707" pitchFamily="18" charset="2"/>
              <a:buChar char=""/>
              <a:defRPr sz="1900">
                <a:solidFill>
                  <a:schemeClr val="tx1"/>
                </a:solidFill>
                <a:latin typeface="Lucida Sans Unicode" panose="020B0602030504020204" pitchFamily="34" charset="0"/>
              </a:defRPr>
            </a:lvl4pPr>
            <a:lvl5pPr marL="2057400" indent="-228600">
              <a:spcBef>
                <a:spcPts val="350"/>
              </a:spcBef>
              <a:buClr>
                <a:schemeClr val="accent2"/>
              </a:buClr>
              <a:buFont typeface="Wingdings 2" panose="05020102010507070707" pitchFamily="18" charset="2"/>
              <a:buChar char=""/>
              <a:defRPr>
                <a:solidFill>
                  <a:schemeClr val="tx1"/>
                </a:solidFill>
                <a:latin typeface="Lucida Sans Unicode" panose="020B0602030504020204" pitchFamily="34" charset="0"/>
              </a:defRPr>
            </a:lvl5pPr>
            <a:lvl6pPr marL="25146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anose="05020102010507070707" pitchFamily="18" charset="2"/>
              <a:buChar char=""/>
              <a:defRPr>
                <a:solidFill>
                  <a:schemeClr val="tx1"/>
                </a:solidFill>
                <a:latin typeface="Lucida Sans Unicode" panose="020B0602030504020204" pitchFamily="34" charset="0"/>
              </a:defRPr>
            </a:lvl6pPr>
            <a:lvl7pPr marL="29718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anose="05020102010507070707" pitchFamily="18" charset="2"/>
              <a:buChar char=""/>
              <a:defRPr>
                <a:solidFill>
                  <a:schemeClr val="tx1"/>
                </a:solidFill>
                <a:latin typeface="Lucida Sans Unicode" panose="020B0602030504020204" pitchFamily="34" charset="0"/>
              </a:defRPr>
            </a:lvl7pPr>
            <a:lvl8pPr marL="34290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anose="05020102010507070707" pitchFamily="18" charset="2"/>
              <a:buChar char=""/>
              <a:defRPr>
                <a:solidFill>
                  <a:schemeClr val="tx1"/>
                </a:solidFill>
                <a:latin typeface="Lucida Sans Unicode" panose="020B0602030504020204" pitchFamily="34" charset="0"/>
              </a:defRPr>
            </a:lvl8pPr>
            <a:lvl9pPr marL="38862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anose="05020102010507070707" pitchFamily="18" charset="2"/>
              <a:buChar char=""/>
              <a:defRPr>
                <a:solidFill>
                  <a:schemeClr val="tx1"/>
                </a:solidFill>
                <a:latin typeface="Lucida Sans Unicode" panose="020B0602030504020204" pitchFamily="34" charset="0"/>
              </a:defRPr>
            </a:lvl9pPr>
          </a:lstStyle>
          <a:p>
            <a:pPr lvl="1">
              <a:spcBef>
                <a:spcPts val="2813"/>
              </a:spcBef>
              <a:buClrTx/>
              <a:buSzPct val="125000"/>
              <a:buFont typeface="Zapf Dingbats"/>
              <a:buChar char="✴"/>
            </a:pPr>
            <a:endParaRPr lang="en-US" altLang="en-US" sz="1700" b="1">
              <a:solidFill>
                <a:srgbClr val="343434"/>
              </a:solidFill>
              <a:latin typeface="Cochin"/>
              <a:ea typeface="ヒラギノ角ゴ ProN W3"/>
              <a:sym typeface="Cochin"/>
            </a:endParaRPr>
          </a:p>
          <a:p>
            <a:pPr lvl="1">
              <a:spcBef>
                <a:spcPts val="2813"/>
              </a:spcBef>
              <a:buClrTx/>
              <a:buNone/>
            </a:pPr>
            <a:endParaRPr lang="en-US" altLang="en-US" sz="1700" b="1">
              <a:solidFill>
                <a:srgbClr val="FF2712"/>
              </a:solidFill>
              <a:latin typeface="Cochin"/>
              <a:ea typeface="ヒラギノ角ゴ ProN W3"/>
              <a:sym typeface="Cochin"/>
            </a:endParaRPr>
          </a:p>
        </p:txBody>
      </p:sp>
      <p:pic>
        <p:nvPicPr>
          <p:cNvPr id="29701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89775" y="874714"/>
            <a:ext cx="3328988" cy="1876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685" name="Rectangle 5"/>
          <p:cNvSpPr>
            <a:spLocks/>
          </p:cNvSpPr>
          <p:nvPr/>
        </p:nvSpPr>
        <p:spPr bwMode="auto">
          <a:xfrm>
            <a:off x="731838" y="3391123"/>
            <a:ext cx="4651375" cy="16648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 marL="381000" indent="-381000">
              <a:spcBef>
                <a:spcPts val="400"/>
              </a:spcBef>
              <a:buClr>
                <a:schemeClr val="accent1"/>
              </a:buClr>
              <a:buSzPct val="68000"/>
              <a:buFont typeface="Wingdings 3" panose="05040102010807070707" pitchFamily="18" charset="2"/>
              <a:buChar char=""/>
              <a:defRPr sz="2700">
                <a:solidFill>
                  <a:schemeClr val="tx1"/>
                </a:solidFill>
                <a:latin typeface="Lucida Sans Unicode" panose="020B0602030504020204" pitchFamily="34" charset="0"/>
              </a:defRPr>
            </a:lvl1pPr>
            <a:lvl2pPr marL="381000" indent="-381000">
              <a:spcBef>
                <a:spcPts val="325"/>
              </a:spcBef>
              <a:buClr>
                <a:schemeClr val="accent1"/>
              </a:buClr>
              <a:buFont typeface="Verdana" panose="020B0604030504040204" pitchFamily="34" charset="0"/>
              <a:buChar char="◦"/>
              <a:defRPr sz="2300">
                <a:solidFill>
                  <a:schemeClr val="tx1"/>
                </a:solidFill>
                <a:latin typeface="Lucida Sans Unicode" panose="020B0602030504020204" pitchFamily="34" charset="0"/>
              </a:defRPr>
            </a:lvl2pPr>
            <a:lvl3pPr marL="1143000" indent="-228600">
              <a:spcBef>
                <a:spcPts val="350"/>
              </a:spcBef>
              <a:buClr>
                <a:schemeClr val="accent2"/>
              </a:buClr>
              <a:buSzPct val="100000"/>
              <a:buFont typeface="Wingdings 2" panose="05020102010507070707" pitchFamily="18" charset="2"/>
              <a:buChar char=""/>
              <a:defRPr sz="2100">
                <a:solidFill>
                  <a:schemeClr val="tx1"/>
                </a:solidFill>
                <a:latin typeface="Lucida Sans Unicode" panose="020B0602030504020204" pitchFamily="34" charset="0"/>
              </a:defRPr>
            </a:lvl3pPr>
            <a:lvl4pPr marL="1600200" indent="-228600">
              <a:spcBef>
                <a:spcPts val="350"/>
              </a:spcBef>
              <a:buClr>
                <a:schemeClr val="accent2"/>
              </a:buClr>
              <a:buFont typeface="Wingdings 2" panose="05020102010507070707" pitchFamily="18" charset="2"/>
              <a:buChar char=""/>
              <a:defRPr sz="1900">
                <a:solidFill>
                  <a:schemeClr val="tx1"/>
                </a:solidFill>
                <a:latin typeface="Lucida Sans Unicode" panose="020B0602030504020204" pitchFamily="34" charset="0"/>
              </a:defRPr>
            </a:lvl4pPr>
            <a:lvl5pPr marL="2057400" indent="-228600">
              <a:spcBef>
                <a:spcPts val="350"/>
              </a:spcBef>
              <a:buClr>
                <a:schemeClr val="accent2"/>
              </a:buClr>
              <a:buFont typeface="Wingdings 2" panose="05020102010507070707" pitchFamily="18" charset="2"/>
              <a:buChar char=""/>
              <a:defRPr>
                <a:solidFill>
                  <a:schemeClr val="tx1"/>
                </a:solidFill>
                <a:latin typeface="Lucida Sans Unicode" panose="020B0602030504020204" pitchFamily="34" charset="0"/>
              </a:defRPr>
            </a:lvl5pPr>
            <a:lvl6pPr marL="25146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anose="05020102010507070707" pitchFamily="18" charset="2"/>
              <a:buChar char=""/>
              <a:defRPr>
                <a:solidFill>
                  <a:schemeClr val="tx1"/>
                </a:solidFill>
                <a:latin typeface="Lucida Sans Unicode" panose="020B0602030504020204" pitchFamily="34" charset="0"/>
              </a:defRPr>
            </a:lvl6pPr>
            <a:lvl7pPr marL="29718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anose="05020102010507070707" pitchFamily="18" charset="2"/>
              <a:buChar char=""/>
              <a:defRPr>
                <a:solidFill>
                  <a:schemeClr val="tx1"/>
                </a:solidFill>
                <a:latin typeface="Lucida Sans Unicode" panose="020B0602030504020204" pitchFamily="34" charset="0"/>
              </a:defRPr>
            </a:lvl7pPr>
            <a:lvl8pPr marL="34290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anose="05020102010507070707" pitchFamily="18" charset="2"/>
              <a:buChar char=""/>
              <a:defRPr>
                <a:solidFill>
                  <a:schemeClr val="tx1"/>
                </a:solidFill>
                <a:latin typeface="Lucida Sans Unicode" panose="020B0602030504020204" pitchFamily="34" charset="0"/>
              </a:defRPr>
            </a:lvl8pPr>
            <a:lvl9pPr marL="38862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anose="05020102010507070707" pitchFamily="18" charset="2"/>
              <a:buChar char=""/>
              <a:defRPr>
                <a:solidFill>
                  <a:schemeClr val="tx1"/>
                </a:solidFill>
                <a:latin typeface="Lucida Sans Unicode" panose="020B0602030504020204" pitchFamily="34" charset="0"/>
              </a:defRPr>
            </a:lvl9pPr>
          </a:lstStyle>
          <a:p>
            <a:pPr lvl="1">
              <a:spcBef>
                <a:spcPts val="2813"/>
              </a:spcBef>
              <a:buClr>
                <a:srgbClr val="771413"/>
              </a:buClr>
              <a:buSzPct val="125000"/>
              <a:buFont typeface="Cochin"/>
              <a:buChar char="•"/>
            </a:pPr>
            <a:r>
              <a:rPr lang="en-US" altLang="en-US" sz="2800" dirty="0">
                <a:latin typeface="Calibri" panose="020F0502020204030204" pitchFamily="34" charset="0"/>
                <a:sym typeface="Cochin"/>
              </a:rPr>
              <a:t>2,500 police officers used to quell the riots - but were unprepared and incapable of dealing with large scale street disturbances,</a:t>
            </a:r>
            <a:endParaRPr lang="en-US" altLang="en-US" sz="2800" dirty="0">
              <a:latin typeface="Calibri" panose="020F0502020204030204" pitchFamily="34" charset="0"/>
              <a:ea typeface="ヒラギノ明朝 ProN W6"/>
              <a:sym typeface="Cochin"/>
            </a:endParaRPr>
          </a:p>
          <a:p>
            <a:pPr>
              <a:spcBef>
                <a:spcPts val="2813"/>
              </a:spcBef>
              <a:buClr>
                <a:srgbClr val="771413"/>
              </a:buClr>
              <a:buSzPct val="125000"/>
              <a:buFont typeface="Cochin"/>
              <a:buChar char="•"/>
            </a:pPr>
            <a:r>
              <a:rPr lang="en-US" altLang="en-US" sz="2800" dirty="0">
                <a:latin typeface="Calibri" panose="020F0502020204030204" pitchFamily="34" charset="0"/>
                <a:ea typeface="ヒラギノ角ゴ ProN W3"/>
                <a:sym typeface="Cochin"/>
              </a:rPr>
              <a:t>Petrol bombs thrown at police for first time on British mainland,</a:t>
            </a:r>
          </a:p>
          <a:p>
            <a:pPr>
              <a:spcBef>
                <a:spcPts val="2813"/>
              </a:spcBef>
              <a:buClr>
                <a:srgbClr val="771413"/>
              </a:buClr>
              <a:buSzPct val="125000"/>
              <a:buFont typeface="Cochin"/>
              <a:buChar char="•"/>
            </a:pPr>
            <a:endParaRPr lang="en-US" altLang="en-US" sz="1700" b="1" dirty="0">
              <a:solidFill>
                <a:srgbClr val="771413"/>
              </a:solidFill>
              <a:latin typeface="Cochin"/>
              <a:ea typeface="ヒラギノ角ゴ ProN W3"/>
              <a:sym typeface="Cochin"/>
            </a:endParaRPr>
          </a:p>
          <a:p>
            <a:pPr>
              <a:spcBef>
                <a:spcPts val="2813"/>
              </a:spcBef>
              <a:buClr>
                <a:srgbClr val="771413"/>
              </a:buClr>
              <a:buSzPct val="125000"/>
              <a:buFont typeface="Cochin"/>
              <a:buChar char="•"/>
            </a:pPr>
            <a:endParaRPr lang="en-US" altLang="en-US" sz="1700" b="1" dirty="0">
              <a:solidFill>
                <a:srgbClr val="771413"/>
              </a:solidFill>
              <a:latin typeface="Cochin"/>
              <a:ea typeface="ヒラギノ角ゴ ProN W3"/>
              <a:sym typeface="Cochin"/>
            </a:endParaRPr>
          </a:p>
          <a:p>
            <a:pPr>
              <a:spcBef>
                <a:spcPts val="2813"/>
              </a:spcBef>
              <a:buClr>
                <a:srgbClr val="771413"/>
              </a:buClr>
              <a:buSzPct val="125000"/>
              <a:buFont typeface="Cochin"/>
              <a:buChar char="•"/>
            </a:pPr>
            <a:endParaRPr lang="en-US" altLang="en-US" sz="1700" b="1" dirty="0">
              <a:solidFill>
                <a:srgbClr val="771413"/>
              </a:solidFill>
              <a:latin typeface="Cochin"/>
              <a:ea typeface="ヒラギノ角ゴ ProN W3"/>
              <a:sym typeface="Cochin"/>
            </a:endParaRPr>
          </a:p>
        </p:txBody>
      </p:sp>
      <p:sp>
        <p:nvSpPr>
          <p:cNvPr id="71686" name="Rectangle 6"/>
          <p:cNvSpPr>
            <a:spLocks/>
          </p:cNvSpPr>
          <p:nvPr/>
        </p:nvSpPr>
        <p:spPr bwMode="auto">
          <a:xfrm>
            <a:off x="1631951" y="5572126"/>
            <a:ext cx="4651375" cy="758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 marL="381000" indent="-381000">
              <a:spcBef>
                <a:spcPts val="400"/>
              </a:spcBef>
              <a:buClr>
                <a:schemeClr val="accent1"/>
              </a:buClr>
              <a:buSzPct val="68000"/>
              <a:buFont typeface="Wingdings 3" panose="05040102010807070707" pitchFamily="18" charset="2"/>
              <a:buChar char=""/>
              <a:defRPr sz="2700">
                <a:solidFill>
                  <a:schemeClr val="tx1"/>
                </a:solidFill>
                <a:latin typeface="Lucida Sans Unicode" panose="020B0602030504020204" pitchFamily="34" charset="0"/>
              </a:defRPr>
            </a:lvl1pPr>
            <a:lvl2pPr marL="742950" indent="-285750">
              <a:spcBef>
                <a:spcPts val="325"/>
              </a:spcBef>
              <a:buClr>
                <a:schemeClr val="accent1"/>
              </a:buClr>
              <a:buFont typeface="Verdana" panose="020B0604030504040204" pitchFamily="34" charset="0"/>
              <a:buChar char="◦"/>
              <a:defRPr sz="2300">
                <a:solidFill>
                  <a:schemeClr val="tx1"/>
                </a:solidFill>
                <a:latin typeface="Lucida Sans Unicode" panose="020B0602030504020204" pitchFamily="34" charset="0"/>
              </a:defRPr>
            </a:lvl2pPr>
            <a:lvl3pPr marL="1143000" indent="-228600">
              <a:spcBef>
                <a:spcPts val="350"/>
              </a:spcBef>
              <a:buClr>
                <a:schemeClr val="accent2"/>
              </a:buClr>
              <a:buSzPct val="100000"/>
              <a:buFont typeface="Wingdings 2" panose="05020102010507070707" pitchFamily="18" charset="2"/>
              <a:buChar char=""/>
              <a:defRPr sz="2100">
                <a:solidFill>
                  <a:schemeClr val="tx1"/>
                </a:solidFill>
                <a:latin typeface="Lucida Sans Unicode" panose="020B0602030504020204" pitchFamily="34" charset="0"/>
              </a:defRPr>
            </a:lvl3pPr>
            <a:lvl4pPr marL="1600200" indent="-228600">
              <a:spcBef>
                <a:spcPts val="350"/>
              </a:spcBef>
              <a:buClr>
                <a:schemeClr val="accent2"/>
              </a:buClr>
              <a:buFont typeface="Wingdings 2" panose="05020102010507070707" pitchFamily="18" charset="2"/>
              <a:buChar char=""/>
              <a:defRPr sz="1900">
                <a:solidFill>
                  <a:schemeClr val="tx1"/>
                </a:solidFill>
                <a:latin typeface="Lucida Sans Unicode" panose="020B0602030504020204" pitchFamily="34" charset="0"/>
              </a:defRPr>
            </a:lvl4pPr>
            <a:lvl5pPr marL="2057400" indent="-228600">
              <a:spcBef>
                <a:spcPts val="350"/>
              </a:spcBef>
              <a:buClr>
                <a:schemeClr val="accent2"/>
              </a:buClr>
              <a:buFont typeface="Wingdings 2" panose="05020102010507070707" pitchFamily="18" charset="2"/>
              <a:buChar char=""/>
              <a:defRPr>
                <a:solidFill>
                  <a:schemeClr val="tx1"/>
                </a:solidFill>
                <a:latin typeface="Lucida Sans Unicode" panose="020B0602030504020204" pitchFamily="34" charset="0"/>
              </a:defRPr>
            </a:lvl5pPr>
            <a:lvl6pPr marL="25146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anose="05020102010507070707" pitchFamily="18" charset="2"/>
              <a:buChar char=""/>
              <a:defRPr>
                <a:solidFill>
                  <a:schemeClr val="tx1"/>
                </a:solidFill>
                <a:latin typeface="Lucida Sans Unicode" panose="020B0602030504020204" pitchFamily="34" charset="0"/>
              </a:defRPr>
            </a:lvl6pPr>
            <a:lvl7pPr marL="29718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anose="05020102010507070707" pitchFamily="18" charset="2"/>
              <a:buChar char=""/>
              <a:defRPr>
                <a:solidFill>
                  <a:schemeClr val="tx1"/>
                </a:solidFill>
                <a:latin typeface="Lucida Sans Unicode" panose="020B0602030504020204" pitchFamily="34" charset="0"/>
              </a:defRPr>
            </a:lvl7pPr>
            <a:lvl8pPr marL="34290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anose="05020102010507070707" pitchFamily="18" charset="2"/>
              <a:buChar char=""/>
              <a:defRPr>
                <a:solidFill>
                  <a:schemeClr val="tx1"/>
                </a:solidFill>
                <a:latin typeface="Lucida Sans Unicode" panose="020B0602030504020204" pitchFamily="34" charset="0"/>
              </a:defRPr>
            </a:lvl8pPr>
            <a:lvl9pPr marL="38862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anose="05020102010507070707" pitchFamily="18" charset="2"/>
              <a:buChar char=""/>
              <a:defRPr>
                <a:solidFill>
                  <a:schemeClr val="tx1"/>
                </a:solidFill>
                <a:latin typeface="Lucida Sans Unicode" panose="020B0602030504020204" pitchFamily="34" charset="0"/>
              </a:defRPr>
            </a:lvl9pPr>
          </a:lstStyle>
          <a:p>
            <a:pPr>
              <a:spcBef>
                <a:spcPts val="2813"/>
              </a:spcBef>
              <a:buClr>
                <a:srgbClr val="771413"/>
              </a:buClr>
              <a:buSzPct val="125000"/>
              <a:buFont typeface="Cochin"/>
              <a:buChar char="•"/>
            </a:pPr>
            <a:endParaRPr lang="en-US" altLang="en-US" sz="1700" b="1">
              <a:solidFill>
                <a:srgbClr val="771413"/>
              </a:solidFill>
              <a:latin typeface="Cochin"/>
              <a:ea typeface="ヒラギノ角ゴ ProN W3"/>
              <a:sym typeface="Cochin"/>
            </a:endParaRPr>
          </a:p>
        </p:txBody>
      </p:sp>
      <p:sp>
        <p:nvSpPr>
          <p:cNvPr id="71687" name="Rectangle 7"/>
          <p:cNvSpPr>
            <a:spLocks/>
          </p:cNvSpPr>
          <p:nvPr/>
        </p:nvSpPr>
        <p:spPr bwMode="auto">
          <a:xfrm>
            <a:off x="1703389" y="3705225"/>
            <a:ext cx="4579937" cy="1036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 marL="381000" indent="-381000">
              <a:spcBef>
                <a:spcPts val="400"/>
              </a:spcBef>
              <a:buClr>
                <a:schemeClr val="accent1"/>
              </a:buClr>
              <a:buSzPct val="68000"/>
              <a:buFont typeface="Wingdings 3" panose="05040102010807070707" pitchFamily="18" charset="2"/>
              <a:buChar char=""/>
              <a:defRPr sz="2700">
                <a:solidFill>
                  <a:schemeClr val="tx1"/>
                </a:solidFill>
                <a:latin typeface="Lucida Sans Unicode" panose="020B0602030504020204" pitchFamily="34" charset="0"/>
              </a:defRPr>
            </a:lvl1pPr>
            <a:lvl2pPr marL="742950" indent="-285750">
              <a:spcBef>
                <a:spcPts val="325"/>
              </a:spcBef>
              <a:buClr>
                <a:schemeClr val="accent1"/>
              </a:buClr>
              <a:buFont typeface="Verdana" panose="020B0604030504040204" pitchFamily="34" charset="0"/>
              <a:buChar char="◦"/>
              <a:defRPr sz="2300">
                <a:solidFill>
                  <a:schemeClr val="tx1"/>
                </a:solidFill>
                <a:latin typeface="Lucida Sans Unicode" panose="020B0602030504020204" pitchFamily="34" charset="0"/>
              </a:defRPr>
            </a:lvl2pPr>
            <a:lvl3pPr marL="1143000" indent="-228600">
              <a:spcBef>
                <a:spcPts val="350"/>
              </a:spcBef>
              <a:buClr>
                <a:schemeClr val="accent2"/>
              </a:buClr>
              <a:buSzPct val="100000"/>
              <a:buFont typeface="Wingdings 2" panose="05020102010507070707" pitchFamily="18" charset="2"/>
              <a:buChar char=""/>
              <a:defRPr sz="2100">
                <a:solidFill>
                  <a:schemeClr val="tx1"/>
                </a:solidFill>
                <a:latin typeface="Lucida Sans Unicode" panose="020B0602030504020204" pitchFamily="34" charset="0"/>
              </a:defRPr>
            </a:lvl3pPr>
            <a:lvl4pPr marL="1600200" indent="-228600">
              <a:spcBef>
                <a:spcPts val="350"/>
              </a:spcBef>
              <a:buClr>
                <a:schemeClr val="accent2"/>
              </a:buClr>
              <a:buFont typeface="Wingdings 2" panose="05020102010507070707" pitchFamily="18" charset="2"/>
              <a:buChar char=""/>
              <a:defRPr sz="1900">
                <a:solidFill>
                  <a:schemeClr val="tx1"/>
                </a:solidFill>
                <a:latin typeface="Lucida Sans Unicode" panose="020B0602030504020204" pitchFamily="34" charset="0"/>
              </a:defRPr>
            </a:lvl4pPr>
            <a:lvl5pPr marL="2057400" indent="-228600">
              <a:spcBef>
                <a:spcPts val="350"/>
              </a:spcBef>
              <a:buClr>
                <a:schemeClr val="accent2"/>
              </a:buClr>
              <a:buFont typeface="Wingdings 2" panose="05020102010507070707" pitchFamily="18" charset="2"/>
              <a:buChar char=""/>
              <a:defRPr>
                <a:solidFill>
                  <a:schemeClr val="tx1"/>
                </a:solidFill>
                <a:latin typeface="Lucida Sans Unicode" panose="020B0602030504020204" pitchFamily="34" charset="0"/>
              </a:defRPr>
            </a:lvl5pPr>
            <a:lvl6pPr marL="25146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anose="05020102010507070707" pitchFamily="18" charset="2"/>
              <a:buChar char=""/>
              <a:defRPr>
                <a:solidFill>
                  <a:schemeClr val="tx1"/>
                </a:solidFill>
                <a:latin typeface="Lucida Sans Unicode" panose="020B0602030504020204" pitchFamily="34" charset="0"/>
              </a:defRPr>
            </a:lvl6pPr>
            <a:lvl7pPr marL="29718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anose="05020102010507070707" pitchFamily="18" charset="2"/>
              <a:buChar char=""/>
              <a:defRPr>
                <a:solidFill>
                  <a:schemeClr val="tx1"/>
                </a:solidFill>
                <a:latin typeface="Lucida Sans Unicode" panose="020B0602030504020204" pitchFamily="34" charset="0"/>
              </a:defRPr>
            </a:lvl7pPr>
            <a:lvl8pPr marL="34290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anose="05020102010507070707" pitchFamily="18" charset="2"/>
              <a:buChar char=""/>
              <a:defRPr>
                <a:solidFill>
                  <a:schemeClr val="tx1"/>
                </a:solidFill>
                <a:latin typeface="Lucida Sans Unicode" panose="020B0602030504020204" pitchFamily="34" charset="0"/>
              </a:defRPr>
            </a:lvl8pPr>
            <a:lvl9pPr marL="38862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anose="05020102010507070707" pitchFamily="18" charset="2"/>
              <a:buChar char=""/>
              <a:defRPr>
                <a:solidFill>
                  <a:schemeClr val="tx1"/>
                </a:solidFill>
                <a:latin typeface="Lucida Sans Unicode" panose="020B0602030504020204" pitchFamily="34" charset="0"/>
              </a:defRPr>
            </a:lvl9pPr>
          </a:lstStyle>
          <a:p>
            <a:pPr>
              <a:spcBef>
                <a:spcPts val="2813"/>
              </a:spcBef>
              <a:buClr>
                <a:srgbClr val="771413"/>
              </a:buClr>
              <a:buSzPct val="125000"/>
              <a:buFont typeface="Cochin"/>
              <a:buChar char="•"/>
            </a:pPr>
            <a:endParaRPr lang="en-US" altLang="en-US" sz="1700" b="1">
              <a:solidFill>
                <a:srgbClr val="771413"/>
              </a:solidFill>
              <a:latin typeface="Cochin"/>
              <a:ea typeface="ヒラギノ角ゴ ProN W3"/>
              <a:sym typeface="Cochin"/>
            </a:endParaRPr>
          </a:p>
        </p:txBody>
      </p:sp>
      <p:sp>
        <p:nvSpPr>
          <p:cNvPr id="71688" name="Rectangle 8"/>
          <p:cNvSpPr>
            <a:spLocks/>
          </p:cNvSpPr>
          <p:nvPr/>
        </p:nvSpPr>
        <p:spPr bwMode="auto">
          <a:xfrm>
            <a:off x="1631951" y="4652964"/>
            <a:ext cx="4651375" cy="758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 marL="381000" indent="-381000">
              <a:spcBef>
                <a:spcPts val="400"/>
              </a:spcBef>
              <a:buClr>
                <a:schemeClr val="accent1"/>
              </a:buClr>
              <a:buSzPct val="68000"/>
              <a:buFont typeface="Wingdings 3" panose="05040102010807070707" pitchFamily="18" charset="2"/>
              <a:buChar char=""/>
              <a:defRPr sz="2700">
                <a:solidFill>
                  <a:schemeClr val="tx1"/>
                </a:solidFill>
                <a:latin typeface="Lucida Sans Unicode" panose="020B0602030504020204" pitchFamily="34" charset="0"/>
              </a:defRPr>
            </a:lvl1pPr>
            <a:lvl2pPr marL="742950" indent="-285750">
              <a:spcBef>
                <a:spcPts val="325"/>
              </a:spcBef>
              <a:buClr>
                <a:schemeClr val="accent1"/>
              </a:buClr>
              <a:buFont typeface="Verdana" panose="020B0604030504040204" pitchFamily="34" charset="0"/>
              <a:buChar char="◦"/>
              <a:defRPr sz="2300">
                <a:solidFill>
                  <a:schemeClr val="tx1"/>
                </a:solidFill>
                <a:latin typeface="Lucida Sans Unicode" panose="020B0602030504020204" pitchFamily="34" charset="0"/>
              </a:defRPr>
            </a:lvl2pPr>
            <a:lvl3pPr marL="1143000" indent="-228600">
              <a:spcBef>
                <a:spcPts val="350"/>
              </a:spcBef>
              <a:buClr>
                <a:schemeClr val="accent2"/>
              </a:buClr>
              <a:buSzPct val="100000"/>
              <a:buFont typeface="Wingdings 2" panose="05020102010507070707" pitchFamily="18" charset="2"/>
              <a:buChar char=""/>
              <a:defRPr sz="2100">
                <a:solidFill>
                  <a:schemeClr val="tx1"/>
                </a:solidFill>
                <a:latin typeface="Lucida Sans Unicode" panose="020B0602030504020204" pitchFamily="34" charset="0"/>
              </a:defRPr>
            </a:lvl3pPr>
            <a:lvl4pPr marL="1600200" indent="-228600">
              <a:spcBef>
                <a:spcPts val="350"/>
              </a:spcBef>
              <a:buClr>
                <a:schemeClr val="accent2"/>
              </a:buClr>
              <a:buFont typeface="Wingdings 2" panose="05020102010507070707" pitchFamily="18" charset="2"/>
              <a:buChar char=""/>
              <a:defRPr sz="1900">
                <a:solidFill>
                  <a:schemeClr val="tx1"/>
                </a:solidFill>
                <a:latin typeface="Lucida Sans Unicode" panose="020B0602030504020204" pitchFamily="34" charset="0"/>
              </a:defRPr>
            </a:lvl4pPr>
            <a:lvl5pPr marL="2057400" indent="-228600">
              <a:spcBef>
                <a:spcPts val="350"/>
              </a:spcBef>
              <a:buClr>
                <a:schemeClr val="accent2"/>
              </a:buClr>
              <a:buFont typeface="Wingdings 2" panose="05020102010507070707" pitchFamily="18" charset="2"/>
              <a:buChar char=""/>
              <a:defRPr>
                <a:solidFill>
                  <a:schemeClr val="tx1"/>
                </a:solidFill>
                <a:latin typeface="Lucida Sans Unicode" panose="020B0602030504020204" pitchFamily="34" charset="0"/>
              </a:defRPr>
            </a:lvl5pPr>
            <a:lvl6pPr marL="25146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anose="05020102010507070707" pitchFamily="18" charset="2"/>
              <a:buChar char=""/>
              <a:defRPr>
                <a:solidFill>
                  <a:schemeClr val="tx1"/>
                </a:solidFill>
                <a:latin typeface="Lucida Sans Unicode" panose="020B0602030504020204" pitchFamily="34" charset="0"/>
              </a:defRPr>
            </a:lvl6pPr>
            <a:lvl7pPr marL="29718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anose="05020102010507070707" pitchFamily="18" charset="2"/>
              <a:buChar char=""/>
              <a:defRPr>
                <a:solidFill>
                  <a:schemeClr val="tx1"/>
                </a:solidFill>
                <a:latin typeface="Lucida Sans Unicode" panose="020B0602030504020204" pitchFamily="34" charset="0"/>
              </a:defRPr>
            </a:lvl7pPr>
            <a:lvl8pPr marL="34290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anose="05020102010507070707" pitchFamily="18" charset="2"/>
              <a:buChar char=""/>
              <a:defRPr>
                <a:solidFill>
                  <a:schemeClr val="tx1"/>
                </a:solidFill>
                <a:latin typeface="Lucida Sans Unicode" panose="020B0602030504020204" pitchFamily="34" charset="0"/>
              </a:defRPr>
            </a:lvl8pPr>
            <a:lvl9pPr marL="38862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anose="05020102010507070707" pitchFamily="18" charset="2"/>
              <a:buChar char=""/>
              <a:defRPr>
                <a:solidFill>
                  <a:schemeClr val="tx1"/>
                </a:solidFill>
                <a:latin typeface="Lucida Sans Unicode" panose="020B0602030504020204" pitchFamily="34" charset="0"/>
              </a:defRPr>
            </a:lvl9pPr>
          </a:lstStyle>
          <a:p>
            <a:pPr>
              <a:spcBef>
                <a:spcPts val="2813"/>
              </a:spcBef>
              <a:buClr>
                <a:srgbClr val="771413"/>
              </a:buClr>
              <a:buSzPct val="125000"/>
              <a:buFont typeface="Cochin"/>
              <a:buChar char="•"/>
            </a:pPr>
            <a:endParaRPr lang="en-US" altLang="en-US" sz="1700" b="1">
              <a:solidFill>
                <a:srgbClr val="771413"/>
              </a:solidFill>
              <a:latin typeface="Cochin"/>
              <a:ea typeface="ヒラギノ角ゴ ProN W3"/>
              <a:sym typeface="Cochin"/>
            </a:endParaRPr>
          </a:p>
        </p:txBody>
      </p:sp>
      <p:pic>
        <p:nvPicPr>
          <p:cNvPr id="29706" name="Picture 9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12039" y="4991101"/>
            <a:ext cx="2979737" cy="1920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7" name="Picture 10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7325" y="2714626"/>
            <a:ext cx="3621088" cy="2232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17953755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16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16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16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168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168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168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7" name="Rectangle 2"/>
          <p:cNvSpPr>
            <a:spLocks/>
          </p:cNvSpPr>
          <p:nvPr/>
        </p:nvSpPr>
        <p:spPr bwMode="auto">
          <a:xfrm>
            <a:off x="4854575" y="201613"/>
            <a:ext cx="2482850" cy="544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spcBef>
                <a:spcPts val="400"/>
              </a:spcBef>
              <a:buClr>
                <a:schemeClr val="accent1"/>
              </a:buClr>
              <a:buSzPct val="68000"/>
              <a:buFont typeface="Wingdings 3" panose="05040102010807070707" pitchFamily="18" charset="2"/>
              <a:buChar char=""/>
              <a:defRPr sz="2700">
                <a:solidFill>
                  <a:schemeClr val="tx1"/>
                </a:solidFill>
                <a:latin typeface="Lucida Sans Unicode" panose="020B0602030504020204" pitchFamily="34" charset="0"/>
              </a:defRPr>
            </a:lvl1pPr>
            <a:lvl2pPr marL="742950" indent="-285750">
              <a:spcBef>
                <a:spcPts val="325"/>
              </a:spcBef>
              <a:buClr>
                <a:schemeClr val="accent1"/>
              </a:buClr>
              <a:buFont typeface="Verdana" panose="020B0604030504040204" pitchFamily="34" charset="0"/>
              <a:buChar char="◦"/>
              <a:defRPr sz="2300">
                <a:solidFill>
                  <a:schemeClr val="tx1"/>
                </a:solidFill>
                <a:latin typeface="Lucida Sans Unicode" panose="020B0602030504020204" pitchFamily="34" charset="0"/>
              </a:defRPr>
            </a:lvl2pPr>
            <a:lvl3pPr marL="1143000" indent="-228600">
              <a:spcBef>
                <a:spcPts val="350"/>
              </a:spcBef>
              <a:buClr>
                <a:schemeClr val="accent2"/>
              </a:buClr>
              <a:buSzPct val="100000"/>
              <a:buFont typeface="Wingdings 2" panose="05020102010507070707" pitchFamily="18" charset="2"/>
              <a:buChar char=""/>
              <a:defRPr sz="2100">
                <a:solidFill>
                  <a:schemeClr val="tx1"/>
                </a:solidFill>
                <a:latin typeface="Lucida Sans Unicode" panose="020B0602030504020204" pitchFamily="34" charset="0"/>
              </a:defRPr>
            </a:lvl3pPr>
            <a:lvl4pPr marL="1600200" indent="-228600">
              <a:spcBef>
                <a:spcPts val="350"/>
              </a:spcBef>
              <a:buClr>
                <a:schemeClr val="accent2"/>
              </a:buClr>
              <a:buFont typeface="Wingdings 2" panose="05020102010507070707" pitchFamily="18" charset="2"/>
              <a:buChar char=""/>
              <a:defRPr sz="1900">
                <a:solidFill>
                  <a:schemeClr val="tx1"/>
                </a:solidFill>
                <a:latin typeface="Lucida Sans Unicode" panose="020B0602030504020204" pitchFamily="34" charset="0"/>
              </a:defRPr>
            </a:lvl4pPr>
            <a:lvl5pPr marL="2057400" indent="-228600">
              <a:spcBef>
                <a:spcPts val="350"/>
              </a:spcBef>
              <a:buClr>
                <a:schemeClr val="accent2"/>
              </a:buClr>
              <a:buFont typeface="Wingdings 2" panose="05020102010507070707" pitchFamily="18" charset="2"/>
              <a:buChar char=""/>
              <a:defRPr>
                <a:solidFill>
                  <a:schemeClr val="tx1"/>
                </a:solidFill>
                <a:latin typeface="Lucida Sans Unicode" panose="020B0602030504020204" pitchFamily="34" charset="0"/>
              </a:defRPr>
            </a:lvl5pPr>
            <a:lvl6pPr marL="25146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anose="05020102010507070707" pitchFamily="18" charset="2"/>
              <a:buChar char=""/>
              <a:defRPr>
                <a:solidFill>
                  <a:schemeClr val="tx1"/>
                </a:solidFill>
                <a:latin typeface="Lucida Sans Unicode" panose="020B0602030504020204" pitchFamily="34" charset="0"/>
              </a:defRPr>
            </a:lvl6pPr>
            <a:lvl7pPr marL="29718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anose="05020102010507070707" pitchFamily="18" charset="2"/>
              <a:buChar char=""/>
              <a:defRPr>
                <a:solidFill>
                  <a:schemeClr val="tx1"/>
                </a:solidFill>
                <a:latin typeface="Lucida Sans Unicode" panose="020B0602030504020204" pitchFamily="34" charset="0"/>
              </a:defRPr>
            </a:lvl7pPr>
            <a:lvl8pPr marL="34290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anose="05020102010507070707" pitchFamily="18" charset="2"/>
              <a:buChar char=""/>
              <a:defRPr>
                <a:solidFill>
                  <a:schemeClr val="tx1"/>
                </a:solidFill>
                <a:latin typeface="Lucida Sans Unicode" panose="020B0602030504020204" pitchFamily="34" charset="0"/>
              </a:defRPr>
            </a:lvl8pPr>
            <a:lvl9pPr marL="38862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anose="05020102010507070707" pitchFamily="18" charset="2"/>
              <a:buChar char=""/>
              <a:defRPr>
                <a:solidFill>
                  <a:schemeClr val="tx1"/>
                </a:solidFill>
                <a:latin typeface="Lucida Sans Unicode" panose="020B0602030504020204" pitchFamily="34" charset="0"/>
              </a:defRPr>
            </a:lvl9pPr>
          </a:lstStyle>
          <a:p>
            <a:pPr>
              <a:spcBef>
                <a:spcPts val="3513"/>
              </a:spcBef>
              <a:buClrTx/>
              <a:buSzTx/>
              <a:buNone/>
            </a:pPr>
            <a:r>
              <a:rPr lang="en-US" altLang="en-US" sz="4000">
                <a:solidFill>
                  <a:srgbClr val="002C90"/>
                </a:solidFill>
                <a:latin typeface="Calibri" panose="020F0502020204030204" pitchFamily="34" charset="0"/>
                <a:ea typeface="ヒラギノ角ゴ ProN W3"/>
                <a:sym typeface="Gill Sans"/>
              </a:rPr>
              <a:t>Brixton</a:t>
            </a:r>
          </a:p>
        </p:txBody>
      </p:sp>
      <p:sp>
        <p:nvSpPr>
          <p:cNvPr id="31748" name="Rectangle 3"/>
          <p:cNvSpPr>
            <a:spLocks/>
          </p:cNvSpPr>
          <p:nvPr/>
        </p:nvSpPr>
        <p:spPr bwMode="auto">
          <a:xfrm>
            <a:off x="1524001" y="5491164"/>
            <a:ext cx="4759325" cy="928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 marL="342900" indent="-342900">
              <a:spcBef>
                <a:spcPts val="400"/>
              </a:spcBef>
              <a:buClr>
                <a:schemeClr val="accent1"/>
              </a:buClr>
              <a:buSzPct val="68000"/>
              <a:buFont typeface="Wingdings 3" panose="05040102010807070707" pitchFamily="18" charset="2"/>
              <a:buChar char=""/>
              <a:defRPr sz="2700">
                <a:solidFill>
                  <a:schemeClr val="tx1"/>
                </a:solidFill>
                <a:latin typeface="Lucida Sans Unicode" panose="020B0602030504020204" pitchFamily="34" charset="0"/>
              </a:defRPr>
            </a:lvl1pPr>
            <a:lvl2pPr marL="444500" indent="-444500">
              <a:spcBef>
                <a:spcPts val="325"/>
              </a:spcBef>
              <a:buClr>
                <a:schemeClr val="accent1"/>
              </a:buClr>
              <a:buFont typeface="Verdana" panose="020B0604030504040204" pitchFamily="34" charset="0"/>
              <a:buChar char="◦"/>
              <a:defRPr sz="2300">
                <a:solidFill>
                  <a:schemeClr val="tx1"/>
                </a:solidFill>
                <a:latin typeface="Lucida Sans Unicode" panose="020B0602030504020204" pitchFamily="34" charset="0"/>
              </a:defRPr>
            </a:lvl2pPr>
            <a:lvl3pPr marL="1143000" indent="-228600">
              <a:spcBef>
                <a:spcPts val="350"/>
              </a:spcBef>
              <a:buClr>
                <a:schemeClr val="accent2"/>
              </a:buClr>
              <a:buSzPct val="100000"/>
              <a:buFont typeface="Wingdings 2" panose="05020102010507070707" pitchFamily="18" charset="2"/>
              <a:buChar char=""/>
              <a:defRPr sz="2100">
                <a:solidFill>
                  <a:schemeClr val="tx1"/>
                </a:solidFill>
                <a:latin typeface="Lucida Sans Unicode" panose="020B0602030504020204" pitchFamily="34" charset="0"/>
              </a:defRPr>
            </a:lvl3pPr>
            <a:lvl4pPr marL="1600200" indent="-228600">
              <a:spcBef>
                <a:spcPts val="350"/>
              </a:spcBef>
              <a:buClr>
                <a:schemeClr val="accent2"/>
              </a:buClr>
              <a:buFont typeface="Wingdings 2" panose="05020102010507070707" pitchFamily="18" charset="2"/>
              <a:buChar char=""/>
              <a:defRPr sz="1900">
                <a:solidFill>
                  <a:schemeClr val="tx1"/>
                </a:solidFill>
                <a:latin typeface="Lucida Sans Unicode" panose="020B0602030504020204" pitchFamily="34" charset="0"/>
              </a:defRPr>
            </a:lvl4pPr>
            <a:lvl5pPr marL="2057400" indent="-228600">
              <a:spcBef>
                <a:spcPts val="350"/>
              </a:spcBef>
              <a:buClr>
                <a:schemeClr val="accent2"/>
              </a:buClr>
              <a:buFont typeface="Wingdings 2" panose="05020102010507070707" pitchFamily="18" charset="2"/>
              <a:buChar char=""/>
              <a:defRPr>
                <a:solidFill>
                  <a:schemeClr val="tx1"/>
                </a:solidFill>
                <a:latin typeface="Lucida Sans Unicode" panose="020B0602030504020204" pitchFamily="34" charset="0"/>
              </a:defRPr>
            </a:lvl5pPr>
            <a:lvl6pPr marL="25146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anose="05020102010507070707" pitchFamily="18" charset="2"/>
              <a:buChar char=""/>
              <a:defRPr>
                <a:solidFill>
                  <a:schemeClr val="tx1"/>
                </a:solidFill>
                <a:latin typeface="Lucida Sans Unicode" panose="020B0602030504020204" pitchFamily="34" charset="0"/>
              </a:defRPr>
            </a:lvl6pPr>
            <a:lvl7pPr marL="29718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anose="05020102010507070707" pitchFamily="18" charset="2"/>
              <a:buChar char=""/>
              <a:defRPr>
                <a:solidFill>
                  <a:schemeClr val="tx1"/>
                </a:solidFill>
                <a:latin typeface="Lucida Sans Unicode" panose="020B0602030504020204" pitchFamily="34" charset="0"/>
              </a:defRPr>
            </a:lvl7pPr>
            <a:lvl8pPr marL="34290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anose="05020102010507070707" pitchFamily="18" charset="2"/>
              <a:buChar char=""/>
              <a:defRPr>
                <a:solidFill>
                  <a:schemeClr val="tx1"/>
                </a:solidFill>
                <a:latin typeface="Lucida Sans Unicode" panose="020B0602030504020204" pitchFamily="34" charset="0"/>
              </a:defRPr>
            </a:lvl8pPr>
            <a:lvl9pPr marL="38862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anose="05020102010507070707" pitchFamily="18" charset="2"/>
              <a:buChar char=""/>
              <a:defRPr>
                <a:solidFill>
                  <a:schemeClr val="tx1"/>
                </a:solidFill>
                <a:latin typeface="Lucida Sans Unicode" panose="020B0602030504020204" pitchFamily="34" charset="0"/>
              </a:defRPr>
            </a:lvl9pPr>
          </a:lstStyle>
          <a:p>
            <a:pPr lvl="1">
              <a:spcBef>
                <a:spcPts val="2813"/>
              </a:spcBef>
              <a:buClrTx/>
              <a:buSzPct val="125000"/>
              <a:buFont typeface="Zapf Dingbats"/>
              <a:buChar char="✴"/>
            </a:pPr>
            <a:endParaRPr lang="en-US" altLang="en-US" sz="1700" b="1">
              <a:solidFill>
                <a:srgbClr val="343434"/>
              </a:solidFill>
              <a:latin typeface="Cochin"/>
              <a:ea typeface="ヒラギノ角ゴ ProN W3"/>
              <a:sym typeface="Cochin"/>
            </a:endParaRPr>
          </a:p>
          <a:p>
            <a:pPr lvl="1">
              <a:spcBef>
                <a:spcPts val="2813"/>
              </a:spcBef>
              <a:buClrTx/>
              <a:buNone/>
            </a:pPr>
            <a:endParaRPr lang="en-US" altLang="en-US" sz="1700" b="1">
              <a:solidFill>
                <a:srgbClr val="FF2712"/>
              </a:solidFill>
              <a:latin typeface="Cochin"/>
              <a:ea typeface="ヒラギノ角ゴ ProN W3"/>
              <a:sym typeface="Cochin"/>
            </a:endParaRPr>
          </a:p>
        </p:txBody>
      </p:sp>
      <p:pic>
        <p:nvPicPr>
          <p:cNvPr id="31749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89775" y="874714"/>
            <a:ext cx="3328988" cy="1876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685" name="Rectangle 5"/>
          <p:cNvSpPr>
            <a:spLocks/>
          </p:cNvSpPr>
          <p:nvPr/>
        </p:nvSpPr>
        <p:spPr bwMode="auto">
          <a:xfrm>
            <a:off x="746126" y="3627438"/>
            <a:ext cx="4651375" cy="1404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 marL="381000" indent="-381000">
              <a:spcBef>
                <a:spcPts val="400"/>
              </a:spcBef>
              <a:buClr>
                <a:schemeClr val="accent1"/>
              </a:buClr>
              <a:buSzPct val="68000"/>
              <a:buFont typeface="Wingdings 3" panose="05040102010807070707" pitchFamily="18" charset="2"/>
              <a:buChar char=""/>
              <a:defRPr sz="2700">
                <a:solidFill>
                  <a:schemeClr val="tx1"/>
                </a:solidFill>
                <a:latin typeface="Lucida Sans Unicode" panose="020B0602030504020204" pitchFamily="34" charset="0"/>
              </a:defRPr>
            </a:lvl1pPr>
            <a:lvl2pPr marL="381000" indent="-381000">
              <a:spcBef>
                <a:spcPts val="325"/>
              </a:spcBef>
              <a:buClr>
                <a:schemeClr val="accent1"/>
              </a:buClr>
              <a:buFont typeface="Verdana" panose="020B0604030504040204" pitchFamily="34" charset="0"/>
              <a:buChar char="◦"/>
              <a:defRPr sz="2300">
                <a:solidFill>
                  <a:schemeClr val="tx1"/>
                </a:solidFill>
                <a:latin typeface="Lucida Sans Unicode" panose="020B0602030504020204" pitchFamily="34" charset="0"/>
              </a:defRPr>
            </a:lvl2pPr>
            <a:lvl3pPr marL="1143000" indent="-228600">
              <a:spcBef>
                <a:spcPts val="350"/>
              </a:spcBef>
              <a:buClr>
                <a:schemeClr val="accent2"/>
              </a:buClr>
              <a:buSzPct val="100000"/>
              <a:buFont typeface="Wingdings 2" panose="05020102010507070707" pitchFamily="18" charset="2"/>
              <a:buChar char=""/>
              <a:defRPr sz="2100">
                <a:solidFill>
                  <a:schemeClr val="tx1"/>
                </a:solidFill>
                <a:latin typeface="Lucida Sans Unicode" panose="020B0602030504020204" pitchFamily="34" charset="0"/>
              </a:defRPr>
            </a:lvl3pPr>
            <a:lvl4pPr marL="1600200" indent="-228600">
              <a:spcBef>
                <a:spcPts val="350"/>
              </a:spcBef>
              <a:buClr>
                <a:schemeClr val="accent2"/>
              </a:buClr>
              <a:buFont typeface="Wingdings 2" panose="05020102010507070707" pitchFamily="18" charset="2"/>
              <a:buChar char=""/>
              <a:defRPr sz="1900">
                <a:solidFill>
                  <a:schemeClr val="tx1"/>
                </a:solidFill>
                <a:latin typeface="Lucida Sans Unicode" panose="020B0602030504020204" pitchFamily="34" charset="0"/>
              </a:defRPr>
            </a:lvl4pPr>
            <a:lvl5pPr marL="2057400" indent="-228600">
              <a:spcBef>
                <a:spcPts val="350"/>
              </a:spcBef>
              <a:buClr>
                <a:schemeClr val="accent2"/>
              </a:buClr>
              <a:buFont typeface="Wingdings 2" panose="05020102010507070707" pitchFamily="18" charset="2"/>
              <a:buChar char=""/>
              <a:defRPr>
                <a:solidFill>
                  <a:schemeClr val="tx1"/>
                </a:solidFill>
                <a:latin typeface="Lucida Sans Unicode" panose="020B0602030504020204" pitchFamily="34" charset="0"/>
              </a:defRPr>
            </a:lvl5pPr>
            <a:lvl6pPr marL="25146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anose="05020102010507070707" pitchFamily="18" charset="2"/>
              <a:buChar char=""/>
              <a:defRPr>
                <a:solidFill>
                  <a:schemeClr val="tx1"/>
                </a:solidFill>
                <a:latin typeface="Lucida Sans Unicode" panose="020B0602030504020204" pitchFamily="34" charset="0"/>
              </a:defRPr>
            </a:lvl6pPr>
            <a:lvl7pPr marL="29718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anose="05020102010507070707" pitchFamily="18" charset="2"/>
              <a:buChar char=""/>
              <a:defRPr>
                <a:solidFill>
                  <a:schemeClr val="tx1"/>
                </a:solidFill>
                <a:latin typeface="Lucida Sans Unicode" panose="020B0602030504020204" pitchFamily="34" charset="0"/>
              </a:defRPr>
            </a:lvl7pPr>
            <a:lvl8pPr marL="34290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anose="05020102010507070707" pitchFamily="18" charset="2"/>
              <a:buChar char=""/>
              <a:defRPr>
                <a:solidFill>
                  <a:schemeClr val="tx1"/>
                </a:solidFill>
                <a:latin typeface="Lucida Sans Unicode" panose="020B0602030504020204" pitchFamily="34" charset="0"/>
              </a:defRPr>
            </a:lvl8pPr>
            <a:lvl9pPr marL="38862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anose="05020102010507070707" pitchFamily="18" charset="2"/>
              <a:buChar char=""/>
              <a:defRPr>
                <a:solidFill>
                  <a:schemeClr val="tx1"/>
                </a:solidFill>
                <a:latin typeface="Lucida Sans Unicode" panose="020B0602030504020204" pitchFamily="34" charset="0"/>
              </a:defRPr>
            </a:lvl9pPr>
          </a:lstStyle>
          <a:p>
            <a:pPr>
              <a:spcBef>
                <a:spcPts val="2813"/>
              </a:spcBef>
              <a:buClr>
                <a:srgbClr val="771413"/>
              </a:buClr>
              <a:buSzPct val="125000"/>
              <a:buFont typeface="Cochin"/>
              <a:buChar char="•"/>
            </a:pPr>
            <a:r>
              <a:rPr lang="en-US" altLang="en-US" sz="2800" dirty="0">
                <a:latin typeface="Calibri" panose="020F0502020204030204" pitchFamily="34" charset="0"/>
                <a:ea typeface="ヒラギノ角ゴ ProN W3"/>
                <a:sym typeface="Cochin"/>
              </a:rPr>
              <a:t>Police equipment inadequate to protect officers who were under attack, </a:t>
            </a:r>
          </a:p>
          <a:p>
            <a:pPr>
              <a:spcBef>
                <a:spcPts val="2813"/>
              </a:spcBef>
              <a:buClr>
                <a:srgbClr val="771413"/>
              </a:buClr>
              <a:buSzPct val="125000"/>
              <a:buFont typeface="Cochin"/>
              <a:buChar char="•"/>
            </a:pPr>
            <a:r>
              <a:rPr lang="en-US" altLang="en-US" sz="2800" dirty="0">
                <a:latin typeface="Calibri" panose="020F0502020204030204" pitchFamily="34" charset="0"/>
                <a:ea typeface="ヒラギノ角ゴ ProN W3"/>
                <a:sym typeface="Cochin"/>
              </a:rPr>
              <a:t>Reinforcements took too long to </a:t>
            </a:r>
            <a:r>
              <a:rPr lang="en-US" altLang="en-US" sz="2800" dirty="0" err="1">
                <a:latin typeface="Calibri" panose="020F0502020204030204" pitchFamily="34" charset="0"/>
                <a:ea typeface="ヒラギノ角ゴ ProN W3"/>
                <a:sym typeface="Cochin"/>
              </a:rPr>
              <a:t>organise</a:t>
            </a:r>
            <a:r>
              <a:rPr lang="en-US" altLang="en-US" sz="2800" dirty="0">
                <a:latin typeface="Calibri" panose="020F0502020204030204" pitchFamily="34" charset="0"/>
                <a:ea typeface="ヒラギノ角ゴ ProN W3"/>
                <a:sym typeface="Cochin"/>
              </a:rPr>
              <a:t> and arrive,</a:t>
            </a:r>
          </a:p>
          <a:p>
            <a:pPr>
              <a:spcBef>
                <a:spcPts val="2813"/>
              </a:spcBef>
              <a:buClr>
                <a:srgbClr val="771413"/>
              </a:buClr>
              <a:buSzPct val="125000"/>
              <a:buFont typeface="Cochin"/>
              <a:buChar char="•"/>
            </a:pPr>
            <a:r>
              <a:rPr lang="en-US" altLang="en-US" sz="2800" dirty="0">
                <a:latin typeface="Calibri" panose="020F0502020204030204" pitchFamily="34" charset="0"/>
                <a:ea typeface="ヒラギノ角ゴ ProN W3"/>
                <a:sym typeface="Cochin"/>
              </a:rPr>
              <a:t> Radio communications were poor  tactics employed by police were questionable. </a:t>
            </a:r>
          </a:p>
          <a:p>
            <a:pPr>
              <a:spcBef>
                <a:spcPts val="2813"/>
              </a:spcBef>
              <a:buClr>
                <a:srgbClr val="771413"/>
              </a:buClr>
              <a:buSzPct val="125000"/>
              <a:buFont typeface="Cochin"/>
              <a:buChar char="•"/>
            </a:pPr>
            <a:endParaRPr lang="en-US" altLang="en-US" sz="1700" b="1" dirty="0">
              <a:solidFill>
                <a:srgbClr val="771413"/>
              </a:solidFill>
              <a:latin typeface="Cochin"/>
              <a:ea typeface="ヒラギノ角ゴ ProN W3"/>
              <a:sym typeface="Cochin"/>
            </a:endParaRPr>
          </a:p>
          <a:p>
            <a:pPr>
              <a:spcBef>
                <a:spcPts val="2813"/>
              </a:spcBef>
              <a:buClr>
                <a:srgbClr val="771413"/>
              </a:buClr>
              <a:buSzPct val="125000"/>
              <a:buFont typeface="Cochin"/>
              <a:buChar char="•"/>
            </a:pPr>
            <a:endParaRPr lang="en-US" altLang="en-US" sz="1700" b="1" dirty="0">
              <a:solidFill>
                <a:srgbClr val="771413"/>
              </a:solidFill>
              <a:latin typeface="Cochin"/>
              <a:ea typeface="ヒラギノ角ゴ ProN W3"/>
              <a:sym typeface="Cochin"/>
            </a:endParaRPr>
          </a:p>
          <a:p>
            <a:pPr>
              <a:spcBef>
                <a:spcPts val="2813"/>
              </a:spcBef>
              <a:buClr>
                <a:srgbClr val="771413"/>
              </a:buClr>
              <a:buSzPct val="125000"/>
              <a:buFont typeface="Cochin"/>
              <a:buChar char="•"/>
            </a:pPr>
            <a:endParaRPr lang="en-US" altLang="en-US" sz="1700" b="1" dirty="0">
              <a:solidFill>
                <a:srgbClr val="771413"/>
              </a:solidFill>
              <a:latin typeface="Cochin"/>
              <a:ea typeface="ヒラギノ角ゴ ProN W3"/>
              <a:sym typeface="Cochin"/>
            </a:endParaRPr>
          </a:p>
        </p:txBody>
      </p:sp>
      <p:sp>
        <p:nvSpPr>
          <p:cNvPr id="71686" name="Rectangle 6"/>
          <p:cNvSpPr>
            <a:spLocks/>
          </p:cNvSpPr>
          <p:nvPr/>
        </p:nvSpPr>
        <p:spPr bwMode="auto">
          <a:xfrm>
            <a:off x="1631951" y="5572126"/>
            <a:ext cx="4651375" cy="758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 marL="381000" indent="-381000">
              <a:spcBef>
                <a:spcPts val="400"/>
              </a:spcBef>
              <a:buClr>
                <a:schemeClr val="accent1"/>
              </a:buClr>
              <a:buSzPct val="68000"/>
              <a:buFont typeface="Wingdings 3" panose="05040102010807070707" pitchFamily="18" charset="2"/>
              <a:buChar char=""/>
              <a:defRPr sz="2700">
                <a:solidFill>
                  <a:schemeClr val="tx1"/>
                </a:solidFill>
                <a:latin typeface="Lucida Sans Unicode" panose="020B0602030504020204" pitchFamily="34" charset="0"/>
              </a:defRPr>
            </a:lvl1pPr>
            <a:lvl2pPr marL="742950" indent="-285750">
              <a:spcBef>
                <a:spcPts val="325"/>
              </a:spcBef>
              <a:buClr>
                <a:schemeClr val="accent1"/>
              </a:buClr>
              <a:buFont typeface="Verdana" panose="020B0604030504040204" pitchFamily="34" charset="0"/>
              <a:buChar char="◦"/>
              <a:defRPr sz="2300">
                <a:solidFill>
                  <a:schemeClr val="tx1"/>
                </a:solidFill>
                <a:latin typeface="Lucida Sans Unicode" panose="020B0602030504020204" pitchFamily="34" charset="0"/>
              </a:defRPr>
            </a:lvl2pPr>
            <a:lvl3pPr marL="1143000" indent="-228600">
              <a:spcBef>
                <a:spcPts val="350"/>
              </a:spcBef>
              <a:buClr>
                <a:schemeClr val="accent2"/>
              </a:buClr>
              <a:buSzPct val="100000"/>
              <a:buFont typeface="Wingdings 2" panose="05020102010507070707" pitchFamily="18" charset="2"/>
              <a:buChar char=""/>
              <a:defRPr sz="2100">
                <a:solidFill>
                  <a:schemeClr val="tx1"/>
                </a:solidFill>
                <a:latin typeface="Lucida Sans Unicode" panose="020B0602030504020204" pitchFamily="34" charset="0"/>
              </a:defRPr>
            </a:lvl3pPr>
            <a:lvl4pPr marL="1600200" indent="-228600">
              <a:spcBef>
                <a:spcPts val="350"/>
              </a:spcBef>
              <a:buClr>
                <a:schemeClr val="accent2"/>
              </a:buClr>
              <a:buFont typeface="Wingdings 2" panose="05020102010507070707" pitchFamily="18" charset="2"/>
              <a:buChar char=""/>
              <a:defRPr sz="1900">
                <a:solidFill>
                  <a:schemeClr val="tx1"/>
                </a:solidFill>
                <a:latin typeface="Lucida Sans Unicode" panose="020B0602030504020204" pitchFamily="34" charset="0"/>
              </a:defRPr>
            </a:lvl4pPr>
            <a:lvl5pPr marL="2057400" indent="-228600">
              <a:spcBef>
                <a:spcPts val="350"/>
              </a:spcBef>
              <a:buClr>
                <a:schemeClr val="accent2"/>
              </a:buClr>
              <a:buFont typeface="Wingdings 2" panose="05020102010507070707" pitchFamily="18" charset="2"/>
              <a:buChar char=""/>
              <a:defRPr>
                <a:solidFill>
                  <a:schemeClr val="tx1"/>
                </a:solidFill>
                <a:latin typeface="Lucida Sans Unicode" panose="020B0602030504020204" pitchFamily="34" charset="0"/>
              </a:defRPr>
            </a:lvl5pPr>
            <a:lvl6pPr marL="25146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anose="05020102010507070707" pitchFamily="18" charset="2"/>
              <a:buChar char=""/>
              <a:defRPr>
                <a:solidFill>
                  <a:schemeClr val="tx1"/>
                </a:solidFill>
                <a:latin typeface="Lucida Sans Unicode" panose="020B0602030504020204" pitchFamily="34" charset="0"/>
              </a:defRPr>
            </a:lvl6pPr>
            <a:lvl7pPr marL="29718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anose="05020102010507070707" pitchFamily="18" charset="2"/>
              <a:buChar char=""/>
              <a:defRPr>
                <a:solidFill>
                  <a:schemeClr val="tx1"/>
                </a:solidFill>
                <a:latin typeface="Lucida Sans Unicode" panose="020B0602030504020204" pitchFamily="34" charset="0"/>
              </a:defRPr>
            </a:lvl7pPr>
            <a:lvl8pPr marL="34290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anose="05020102010507070707" pitchFamily="18" charset="2"/>
              <a:buChar char=""/>
              <a:defRPr>
                <a:solidFill>
                  <a:schemeClr val="tx1"/>
                </a:solidFill>
                <a:latin typeface="Lucida Sans Unicode" panose="020B0602030504020204" pitchFamily="34" charset="0"/>
              </a:defRPr>
            </a:lvl8pPr>
            <a:lvl9pPr marL="38862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anose="05020102010507070707" pitchFamily="18" charset="2"/>
              <a:buChar char=""/>
              <a:defRPr>
                <a:solidFill>
                  <a:schemeClr val="tx1"/>
                </a:solidFill>
                <a:latin typeface="Lucida Sans Unicode" panose="020B0602030504020204" pitchFamily="34" charset="0"/>
              </a:defRPr>
            </a:lvl9pPr>
          </a:lstStyle>
          <a:p>
            <a:pPr>
              <a:spcBef>
                <a:spcPts val="2813"/>
              </a:spcBef>
              <a:buClr>
                <a:srgbClr val="771413"/>
              </a:buClr>
              <a:buSzPct val="125000"/>
              <a:buFont typeface="Cochin"/>
              <a:buChar char="•"/>
            </a:pPr>
            <a:endParaRPr lang="en-US" altLang="en-US" sz="1700" b="1">
              <a:solidFill>
                <a:srgbClr val="771413"/>
              </a:solidFill>
              <a:latin typeface="Cochin"/>
              <a:ea typeface="ヒラギノ角ゴ ProN W3"/>
              <a:sym typeface="Cochin"/>
            </a:endParaRPr>
          </a:p>
        </p:txBody>
      </p:sp>
      <p:sp>
        <p:nvSpPr>
          <p:cNvPr id="71687" name="Rectangle 7"/>
          <p:cNvSpPr>
            <a:spLocks/>
          </p:cNvSpPr>
          <p:nvPr/>
        </p:nvSpPr>
        <p:spPr bwMode="auto">
          <a:xfrm>
            <a:off x="1703389" y="3705225"/>
            <a:ext cx="4579937" cy="1036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 marL="381000" indent="-381000">
              <a:spcBef>
                <a:spcPts val="400"/>
              </a:spcBef>
              <a:buClr>
                <a:schemeClr val="accent1"/>
              </a:buClr>
              <a:buSzPct val="68000"/>
              <a:buFont typeface="Wingdings 3" panose="05040102010807070707" pitchFamily="18" charset="2"/>
              <a:buChar char=""/>
              <a:defRPr sz="2700">
                <a:solidFill>
                  <a:schemeClr val="tx1"/>
                </a:solidFill>
                <a:latin typeface="Lucida Sans Unicode" panose="020B0602030504020204" pitchFamily="34" charset="0"/>
              </a:defRPr>
            </a:lvl1pPr>
            <a:lvl2pPr marL="742950" indent="-285750">
              <a:spcBef>
                <a:spcPts val="325"/>
              </a:spcBef>
              <a:buClr>
                <a:schemeClr val="accent1"/>
              </a:buClr>
              <a:buFont typeface="Verdana" panose="020B0604030504040204" pitchFamily="34" charset="0"/>
              <a:buChar char="◦"/>
              <a:defRPr sz="2300">
                <a:solidFill>
                  <a:schemeClr val="tx1"/>
                </a:solidFill>
                <a:latin typeface="Lucida Sans Unicode" panose="020B0602030504020204" pitchFamily="34" charset="0"/>
              </a:defRPr>
            </a:lvl2pPr>
            <a:lvl3pPr marL="1143000" indent="-228600">
              <a:spcBef>
                <a:spcPts val="350"/>
              </a:spcBef>
              <a:buClr>
                <a:schemeClr val="accent2"/>
              </a:buClr>
              <a:buSzPct val="100000"/>
              <a:buFont typeface="Wingdings 2" panose="05020102010507070707" pitchFamily="18" charset="2"/>
              <a:buChar char=""/>
              <a:defRPr sz="2100">
                <a:solidFill>
                  <a:schemeClr val="tx1"/>
                </a:solidFill>
                <a:latin typeface="Lucida Sans Unicode" panose="020B0602030504020204" pitchFamily="34" charset="0"/>
              </a:defRPr>
            </a:lvl3pPr>
            <a:lvl4pPr marL="1600200" indent="-228600">
              <a:spcBef>
                <a:spcPts val="350"/>
              </a:spcBef>
              <a:buClr>
                <a:schemeClr val="accent2"/>
              </a:buClr>
              <a:buFont typeface="Wingdings 2" panose="05020102010507070707" pitchFamily="18" charset="2"/>
              <a:buChar char=""/>
              <a:defRPr sz="1900">
                <a:solidFill>
                  <a:schemeClr val="tx1"/>
                </a:solidFill>
                <a:latin typeface="Lucida Sans Unicode" panose="020B0602030504020204" pitchFamily="34" charset="0"/>
              </a:defRPr>
            </a:lvl4pPr>
            <a:lvl5pPr marL="2057400" indent="-228600">
              <a:spcBef>
                <a:spcPts val="350"/>
              </a:spcBef>
              <a:buClr>
                <a:schemeClr val="accent2"/>
              </a:buClr>
              <a:buFont typeface="Wingdings 2" panose="05020102010507070707" pitchFamily="18" charset="2"/>
              <a:buChar char=""/>
              <a:defRPr>
                <a:solidFill>
                  <a:schemeClr val="tx1"/>
                </a:solidFill>
                <a:latin typeface="Lucida Sans Unicode" panose="020B0602030504020204" pitchFamily="34" charset="0"/>
              </a:defRPr>
            </a:lvl5pPr>
            <a:lvl6pPr marL="25146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anose="05020102010507070707" pitchFamily="18" charset="2"/>
              <a:buChar char=""/>
              <a:defRPr>
                <a:solidFill>
                  <a:schemeClr val="tx1"/>
                </a:solidFill>
                <a:latin typeface="Lucida Sans Unicode" panose="020B0602030504020204" pitchFamily="34" charset="0"/>
              </a:defRPr>
            </a:lvl6pPr>
            <a:lvl7pPr marL="29718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anose="05020102010507070707" pitchFamily="18" charset="2"/>
              <a:buChar char=""/>
              <a:defRPr>
                <a:solidFill>
                  <a:schemeClr val="tx1"/>
                </a:solidFill>
                <a:latin typeface="Lucida Sans Unicode" panose="020B0602030504020204" pitchFamily="34" charset="0"/>
              </a:defRPr>
            </a:lvl7pPr>
            <a:lvl8pPr marL="34290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anose="05020102010507070707" pitchFamily="18" charset="2"/>
              <a:buChar char=""/>
              <a:defRPr>
                <a:solidFill>
                  <a:schemeClr val="tx1"/>
                </a:solidFill>
                <a:latin typeface="Lucida Sans Unicode" panose="020B0602030504020204" pitchFamily="34" charset="0"/>
              </a:defRPr>
            </a:lvl8pPr>
            <a:lvl9pPr marL="38862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anose="05020102010507070707" pitchFamily="18" charset="2"/>
              <a:buChar char=""/>
              <a:defRPr>
                <a:solidFill>
                  <a:schemeClr val="tx1"/>
                </a:solidFill>
                <a:latin typeface="Lucida Sans Unicode" panose="020B0602030504020204" pitchFamily="34" charset="0"/>
              </a:defRPr>
            </a:lvl9pPr>
          </a:lstStyle>
          <a:p>
            <a:pPr>
              <a:spcBef>
                <a:spcPts val="2813"/>
              </a:spcBef>
              <a:buClr>
                <a:srgbClr val="771413"/>
              </a:buClr>
              <a:buSzPct val="125000"/>
              <a:buFont typeface="Cochin"/>
              <a:buChar char="•"/>
            </a:pPr>
            <a:endParaRPr lang="en-US" altLang="en-US" sz="1700" b="1">
              <a:solidFill>
                <a:srgbClr val="771413"/>
              </a:solidFill>
              <a:latin typeface="Cochin"/>
              <a:ea typeface="ヒラギノ角ゴ ProN W3"/>
              <a:sym typeface="Cochin"/>
            </a:endParaRPr>
          </a:p>
        </p:txBody>
      </p:sp>
      <p:sp>
        <p:nvSpPr>
          <p:cNvPr id="71688" name="Rectangle 8"/>
          <p:cNvSpPr>
            <a:spLocks/>
          </p:cNvSpPr>
          <p:nvPr/>
        </p:nvSpPr>
        <p:spPr bwMode="auto">
          <a:xfrm>
            <a:off x="1631951" y="4652964"/>
            <a:ext cx="4651375" cy="758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 marL="381000" indent="-381000">
              <a:spcBef>
                <a:spcPts val="400"/>
              </a:spcBef>
              <a:buClr>
                <a:schemeClr val="accent1"/>
              </a:buClr>
              <a:buSzPct val="68000"/>
              <a:buFont typeface="Wingdings 3" panose="05040102010807070707" pitchFamily="18" charset="2"/>
              <a:buChar char=""/>
              <a:defRPr sz="2700">
                <a:solidFill>
                  <a:schemeClr val="tx1"/>
                </a:solidFill>
                <a:latin typeface="Lucida Sans Unicode" panose="020B0602030504020204" pitchFamily="34" charset="0"/>
              </a:defRPr>
            </a:lvl1pPr>
            <a:lvl2pPr marL="742950" indent="-285750">
              <a:spcBef>
                <a:spcPts val="325"/>
              </a:spcBef>
              <a:buClr>
                <a:schemeClr val="accent1"/>
              </a:buClr>
              <a:buFont typeface="Verdana" panose="020B0604030504040204" pitchFamily="34" charset="0"/>
              <a:buChar char="◦"/>
              <a:defRPr sz="2300">
                <a:solidFill>
                  <a:schemeClr val="tx1"/>
                </a:solidFill>
                <a:latin typeface="Lucida Sans Unicode" panose="020B0602030504020204" pitchFamily="34" charset="0"/>
              </a:defRPr>
            </a:lvl2pPr>
            <a:lvl3pPr marL="1143000" indent="-228600">
              <a:spcBef>
                <a:spcPts val="350"/>
              </a:spcBef>
              <a:buClr>
                <a:schemeClr val="accent2"/>
              </a:buClr>
              <a:buSzPct val="100000"/>
              <a:buFont typeface="Wingdings 2" panose="05020102010507070707" pitchFamily="18" charset="2"/>
              <a:buChar char=""/>
              <a:defRPr sz="2100">
                <a:solidFill>
                  <a:schemeClr val="tx1"/>
                </a:solidFill>
                <a:latin typeface="Lucida Sans Unicode" panose="020B0602030504020204" pitchFamily="34" charset="0"/>
              </a:defRPr>
            </a:lvl3pPr>
            <a:lvl4pPr marL="1600200" indent="-228600">
              <a:spcBef>
                <a:spcPts val="350"/>
              </a:spcBef>
              <a:buClr>
                <a:schemeClr val="accent2"/>
              </a:buClr>
              <a:buFont typeface="Wingdings 2" panose="05020102010507070707" pitchFamily="18" charset="2"/>
              <a:buChar char=""/>
              <a:defRPr sz="1900">
                <a:solidFill>
                  <a:schemeClr val="tx1"/>
                </a:solidFill>
                <a:latin typeface="Lucida Sans Unicode" panose="020B0602030504020204" pitchFamily="34" charset="0"/>
              </a:defRPr>
            </a:lvl4pPr>
            <a:lvl5pPr marL="2057400" indent="-228600">
              <a:spcBef>
                <a:spcPts val="350"/>
              </a:spcBef>
              <a:buClr>
                <a:schemeClr val="accent2"/>
              </a:buClr>
              <a:buFont typeface="Wingdings 2" panose="05020102010507070707" pitchFamily="18" charset="2"/>
              <a:buChar char=""/>
              <a:defRPr>
                <a:solidFill>
                  <a:schemeClr val="tx1"/>
                </a:solidFill>
                <a:latin typeface="Lucida Sans Unicode" panose="020B0602030504020204" pitchFamily="34" charset="0"/>
              </a:defRPr>
            </a:lvl5pPr>
            <a:lvl6pPr marL="25146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anose="05020102010507070707" pitchFamily="18" charset="2"/>
              <a:buChar char=""/>
              <a:defRPr>
                <a:solidFill>
                  <a:schemeClr val="tx1"/>
                </a:solidFill>
                <a:latin typeface="Lucida Sans Unicode" panose="020B0602030504020204" pitchFamily="34" charset="0"/>
              </a:defRPr>
            </a:lvl6pPr>
            <a:lvl7pPr marL="29718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anose="05020102010507070707" pitchFamily="18" charset="2"/>
              <a:buChar char=""/>
              <a:defRPr>
                <a:solidFill>
                  <a:schemeClr val="tx1"/>
                </a:solidFill>
                <a:latin typeface="Lucida Sans Unicode" panose="020B0602030504020204" pitchFamily="34" charset="0"/>
              </a:defRPr>
            </a:lvl7pPr>
            <a:lvl8pPr marL="34290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anose="05020102010507070707" pitchFamily="18" charset="2"/>
              <a:buChar char=""/>
              <a:defRPr>
                <a:solidFill>
                  <a:schemeClr val="tx1"/>
                </a:solidFill>
                <a:latin typeface="Lucida Sans Unicode" panose="020B0602030504020204" pitchFamily="34" charset="0"/>
              </a:defRPr>
            </a:lvl8pPr>
            <a:lvl9pPr marL="38862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anose="05020102010507070707" pitchFamily="18" charset="2"/>
              <a:buChar char=""/>
              <a:defRPr>
                <a:solidFill>
                  <a:schemeClr val="tx1"/>
                </a:solidFill>
                <a:latin typeface="Lucida Sans Unicode" panose="020B0602030504020204" pitchFamily="34" charset="0"/>
              </a:defRPr>
            </a:lvl9pPr>
          </a:lstStyle>
          <a:p>
            <a:pPr>
              <a:spcBef>
                <a:spcPts val="2813"/>
              </a:spcBef>
              <a:buClr>
                <a:srgbClr val="771413"/>
              </a:buClr>
              <a:buSzPct val="125000"/>
              <a:buFont typeface="Cochin"/>
              <a:buChar char="•"/>
            </a:pPr>
            <a:endParaRPr lang="en-US" altLang="en-US" sz="1700" b="1">
              <a:solidFill>
                <a:srgbClr val="771413"/>
              </a:solidFill>
              <a:latin typeface="Cochin"/>
              <a:ea typeface="ヒラギノ角ゴ ProN W3"/>
              <a:sym typeface="Cochin"/>
            </a:endParaRPr>
          </a:p>
        </p:txBody>
      </p:sp>
      <p:pic>
        <p:nvPicPr>
          <p:cNvPr id="31754" name="Picture 9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12039" y="4991101"/>
            <a:ext cx="2979737" cy="1920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755" name="Picture 10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7325" y="2714626"/>
            <a:ext cx="3621088" cy="2232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22641261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16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16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16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168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168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168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7168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168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168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5" name="Rectangle 1"/>
          <p:cNvSpPr>
            <a:spLocks noGrp="1" noChangeArrowheads="1"/>
          </p:cNvSpPr>
          <p:nvPr>
            <p:ph type="title"/>
          </p:nvPr>
        </p:nvSpPr>
        <p:spPr>
          <a:xfrm>
            <a:off x="1728789" y="179389"/>
            <a:ext cx="8493125" cy="981075"/>
          </a:xfrm>
        </p:spPr>
        <p:txBody>
          <a:bodyPr>
            <a:normAutofit fontScale="90000"/>
          </a:bodyPr>
          <a:lstStyle/>
          <a:p>
            <a:pPr algn="ctr" defTabSz="914306">
              <a:defRPr/>
            </a:pPr>
            <a:r>
              <a:rPr lang="en-US" altLang="en-US" sz="2800" dirty="0">
                <a:solidFill>
                  <a:srgbClr val="FF2712"/>
                </a:solidFill>
                <a:latin typeface="Calibri" panose="020F0502020204030204" pitchFamily="34" charset="0"/>
              </a:rPr>
              <a:t>1985 Inner City Riots </a:t>
            </a:r>
            <a:br>
              <a:rPr lang="en-US" altLang="en-US" sz="2800" dirty="0">
                <a:solidFill>
                  <a:srgbClr val="FF2712"/>
                </a:solidFill>
                <a:latin typeface="Calibri" panose="020F0502020204030204" pitchFamily="34" charset="0"/>
              </a:rPr>
            </a:br>
            <a:r>
              <a:rPr lang="en-US" altLang="en-US" sz="3100" dirty="0">
                <a:solidFill>
                  <a:srgbClr val="002C90"/>
                </a:solidFill>
                <a:latin typeface="Calibri" panose="020F0502020204030204" pitchFamily="34" charset="0"/>
              </a:rPr>
              <a:t>Broadwater farm Riots 6th October 1985</a:t>
            </a:r>
            <a:endParaRPr lang="en-US" altLang="en-US" sz="3100" dirty="0">
              <a:solidFill>
                <a:srgbClr val="002C90"/>
              </a:solidFill>
              <a:latin typeface="Calibri" panose="020F0502020204030204" pitchFamily="34" charset="0"/>
              <a:ea typeface="ヒラギノ角ゴ ProN W6" pitchFamily="-112" charset="-128"/>
            </a:endParaRPr>
          </a:p>
        </p:txBody>
      </p:sp>
      <p:sp>
        <p:nvSpPr>
          <p:cNvPr id="80898" name="Rectangle 2"/>
          <p:cNvSpPr>
            <a:spLocks noGrp="1" noChangeArrowheads="1"/>
          </p:cNvSpPr>
          <p:nvPr>
            <p:ph idx="1"/>
          </p:nvPr>
        </p:nvSpPr>
        <p:spPr>
          <a:xfrm>
            <a:off x="957263" y="1547283"/>
            <a:ext cx="9010650" cy="4164543"/>
          </a:xfrm>
        </p:spPr>
        <p:txBody>
          <a:bodyPr>
            <a:normAutofit/>
          </a:bodyPr>
          <a:lstStyle/>
          <a:p>
            <a:pPr eaLnBrk="1" hangingPunct="1">
              <a:buFont typeface="Gill Sans"/>
              <a:buNone/>
            </a:pPr>
            <a:endParaRPr lang="en-US" altLang="en-US" sz="2200" b="1" dirty="0">
              <a:solidFill>
                <a:srgbClr val="002C90"/>
              </a:solidFill>
            </a:endParaRPr>
          </a:p>
          <a:p>
            <a:pPr marL="266700" lvl="1" indent="0">
              <a:spcBef>
                <a:spcPts val="1450"/>
              </a:spcBef>
              <a:buSzPct val="125000"/>
              <a:buNone/>
            </a:pPr>
            <a:r>
              <a:rPr lang="en-US" altLang="en-US" sz="2800" dirty="0">
                <a:latin typeface="Calibri" panose="020F0502020204030204" pitchFamily="34" charset="0"/>
              </a:rPr>
              <a:t>Rising racial tensions, </a:t>
            </a:r>
            <a:endParaRPr lang="en-US" altLang="en-US" sz="2800" dirty="0">
              <a:latin typeface="Calibri" panose="020F0502020204030204" pitchFamily="34" charset="0"/>
              <a:ea typeface="ヒラギノ角ゴ ProN W6"/>
              <a:cs typeface="ヒラギノ角ゴ ProN W6"/>
            </a:endParaRPr>
          </a:p>
          <a:p>
            <a:pPr marL="268288" lvl="2" indent="0">
              <a:spcBef>
                <a:spcPts val="1450"/>
              </a:spcBef>
              <a:buSzPct val="125000"/>
              <a:buNone/>
            </a:pPr>
            <a:r>
              <a:rPr lang="en-US" altLang="en-US" sz="2800" dirty="0">
                <a:latin typeface="Calibri" panose="020F0502020204030204" pitchFamily="34" charset="0"/>
              </a:rPr>
              <a:t>Poor relations between police and local residents, </a:t>
            </a:r>
            <a:endParaRPr lang="en-US" altLang="en-US" sz="2800" dirty="0">
              <a:latin typeface="Calibri" panose="020F0502020204030204" pitchFamily="34" charset="0"/>
              <a:ea typeface="ヒラギノ角ゴ ProN W6"/>
              <a:cs typeface="ヒラギノ角ゴ ProN W6"/>
            </a:endParaRPr>
          </a:p>
          <a:p>
            <a:pPr marL="268288" lvl="2" indent="0">
              <a:spcBef>
                <a:spcPts val="1450"/>
              </a:spcBef>
              <a:buSzPct val="125000"/>
              <a:buNone/>
            </a:pPr>
            <a:r>
              <a:rPr lang="en-US" altLang="en-US" sz="2800" dirty="0">
                <a:latin typeface="Calibri" panose="020F0502020204030204" pitchFamily="34" charset="0"/>
                <a:ea typeface="ヒラギノ角ゴ ProN W6"/>
                <a:cs typeface="ヒラギノ角ゴ ProN W6"/>
              </a:rPr>
              <a:t>Stop and Search, </a:t>
            </a:r>
          </a:p>
          <a:p>
            <a:pPr marL="266700" lvl="1" indent="0">
              <a:spcBef>
                <a:spcPts val="1450"/>
              </a:spcBef>
              <a:buSzPct val="125000"/>
              <a:buNone/>
            </a:pPr>
            <a:r>
              <a:rPr lang="en-US" altLang="en-US" sz="2800" dirty="0">
                <a:latin typeface="Calibri" panose="020F0502020204030204" pitchFamily="34" charset="0"/>
              </a:rPr>
              <a:t>Poor public services e.g. housing and education,</a:t>
            </a:r>
            <a:endParaRPr lang="en-US" altLang="en-US" sz="2800" dirty="0">
              <a:latin typeface="Calibri" panose="020F0502020204030204" pitchFamily="34" charset="0"/>
              <a:ea typeface="ヒラギノ角ゴ ProN W6"/>
              <a:cs typeface="ヒラギノ角ゴ ProN W6"/>
            </a:endParaRPr>
          </a:p>
          <a:p>
            <a:pPr marL="268288" lvl="2" indent="0">
              <a:spcBef>
                <a:spcPts val="1450"/>
              </a:spcBef>
              <a:buSzPct val="125000"/>
              <a:buNone/>
            </a:pPr>
            <a:r>
              <a:rPr lang="en-US" altLang="en-US" sz="2800" dirty="0">
                <a:latin typeface="Calibri" panose="020F0502020204030204" pitchFamily="34" charset="0"/>
              </a:rPr>
              <a:t>Lack of community spirit,</a:t>
            </a:r>
            <a:endParaRPr lang="en-US" altLang="en-US" sz="2800" dirty="0">
              <a:latin typeface="Calibri" panose="020F0502020204030204" pitchFamily="34" charset="0"/>
              <a:ea typeface="ヒラギノ角ゴ ProN W6"/>
              <a:cs typeface="ヒラギノ角ゴ ProN W6"/>
            </a:endParaRPr>
          </a:p>
          <a:p>
            <a:pPr marL="266700" lvl="1" indent="0">
              <a:spcBef>
                <a:spcPts val="1450"/>
              </a:spcBef>
              <a:buSzPct val="125000"/>
              <a:buNone/>
            </a:pPr>
            <a:r>
              <a:rPr lang="en-US" altLang="en-US" sz="2800" dirty="0">
                <a:latin typeface="Calibri" panose="020F0502020204030204" pitchFamily="34" charset="0"/>
              </a:rPr>
              <a:t>Already riots in Brixton, Birmingham and Moss Side.</a:t>
            </a:r>
            <a:endParaRPr lang="en-US" altLang="en-US" sz="2800" dirty="0">
              <a:latin typeface="Calibri" panose="020F0502020204030204" pitchFamily="34" charset="0"/>
              <a:ea typeface="ヒラギノ角ゴ ProN W6"/>
              <a:cs typeface="ヒラギノ角ゴ ProN W6"/>
            </a:endParaRPr>
          </a:p>
        </p:txBody>
      </p:sp>
    </p:spTree>
    <p:extLst>
      <p:ext uri="{BB962C8B-B14F-4D97-AF65-F5344CB8AC3E}">
        <p14:creationId xmlns:p14="http://schemas.microsoft.com/office/powerpoint/2010/main" val="1347613478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089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089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089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089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089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089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0898" grpId="0" build="p" bldLvl="5" autoUpdateAnimBg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9FC021-F035-4838-9C42-4ED4EB1377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Nicky Jacobs breaks his silence - Newsnight">
            <a:hlinkClick r:id="" action="ppaction://media"/>
            <a:extLst>
              <a:ext uri="{FF2B5EF4-FFF2-40B4-BE49-F238E27FC236}">
                <a16:creationId xmlns:a16="http://schemas.microsoft.com/office/drawing/2014/main" id="{CBF5320A-5F51-4D19-863F-CFDAEE3688D4}"/>
              </a:ext>
            </a:extLst>
          </p:cNvPr>
          <p:cNvPicPr>
            <a:picLocks noGrp="1" noChangeAspect="1"/>
          </p:cNvPicPr>
          <p:nvPr>
            <p:ph idx="1"/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0" y="0"/>
            <a:ext cx="12300857" cy="6858000"/>
          </a:xfrm>
        </p:spPr>
      </p:pic>
    </p:spTree>
    <p:extLst>
      <p:ext uri="{BB962C8B-B14F-4D97-AF65-F5344CB8AC3E}">
        <p14:creationId xmlns:p14="http://schemas.microsoft.com/office/powerpoint/2010/main" val="34581244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99196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1" name="Rectangle 1"/>
          <p:cNvSpPr>
            <a:spLocks noGrp="1" noChangeArrowheads="1"/>
          </p:cNvSpPr>
          <p:nvPr>
            <p:ph type="title"/>
          </p:nvPr>
        </p:nvSpPr>
        <p:spPr>
          <a:xfrm>
            <a:off x="2417763" y="179388"/>
            <a:ext cx="7358062" cy="1079500"/>
          </a:xfrm>
          <a:effectLst>
            <a:outerShdw blurRad="12700" dist="25399" dir="2700000" algn="ctr" rotWithShape="0">
              <a:schemeClr val="bg2">
                <a:alpha val="74997"/>
              </a:schemeClr>
            </a:outerShdw>
          </a:effectLst>
        </p:spPr>
        <p:txBody>
          <a:bodyPr/>
          <a:lstStyle/>
          <a:p>
            <a:pPr defTabSz="914306">
              <a:defRPr/>
            </a:pPr>
            <a:r>
              <a:rPr lang="en-US" altLang="en-US" sz="3400" dirty="0">
                <a:solidFill>
                  <a:srgbClr val="343434"/>
                </a:solidFill>
                <a:latin typeface="Calibri" panose="020F0502020204030204" pitchFamily="34" charset="0"/>
              </a:rPr>
              <a:t>The Spark That Ignited The Riot</a:t>
            </a:r>
            <a:endParaRPr lang="en-US" altLang="en-US" sz="3400" dirty="0">
              <a:solidFill>
                <a:srgbClr val="343434"/>
              </a:solidFill>
              <a:latin typeface="Calibri" panose="020F0502020204030204" pitchFamily="34" charset="0"/>
              <a:ea typeface="ヒラギノ角ゴ ProN W6" pitchFamily="-112" charset="-128"/>
            </a:endParaRPr>
          </a:p>
        </p:txBody>
      </p:sp>
      <p:sp>
        <p:nvSpPr>
          <p:cNvPr id="81922" name="Rectangle 2"/>
          <p:cNvSpPr>
            <a:spLocks noGrp="1" noChangeArrowheads="1"/>
          </p:cNvSpPr>
          <p:nvPr>
            <p:ph idx="1"/>
          </p:nvPr>
        </p:nvSpPr>
        <p:spPr>
          <a:xfrm>
            <a:off x="781050" y="1490927"/>
            <a:ext cx="4356100" cy="4023255"/>
          </a:xfrm>
        </p:spPr>
        <p:txBody>
          <a:bodyPr vert="horz" lIns="91440" tIns="45720" rIns="91440" bIns="45720" rtlCol="0" anchor="t">
            <a:normAutofit/>
          </a:bodyPr>
          <a:lstStyle/>
          <a:p>
            <a:pPr eaLnBrk="1" hangingPunct="1">
              <a:buFont typeface="Gill Sans"/>
              <a:buNone/>
            </a:pPr>
            <a:r>
              <a:rPr lang="en-US" altLang="en-US" dirty="0">
                <a:latin typeface="Calibri" panose="020F0502020204030204" pitchFamily="34" charset="0"/>
              </a:rPr>
              <a:t>Broadwater Farm  6th October 1985</a:t>
            </a:r>
            <a:endParaRPr lang="en-US" altLang="en-US" dirty="0">
              <a:latin typeface="Calibri" panose="020F0502020204030204" pitchFamily="34" charset="0"/>
              <a:ea typeface="ヒラギノ角ゴ ProN W6"/>
              <a:cs typeface="ヒラギノ角ゴ ProN W6"/>
            </a:endParaRPr>
          </a:p>
          <a:p>
            <a:pPr marL="263525" lvl="1" indent="0">
              <a:spcBef>
                <a:spcPts val="1025"/>
              </a:spcBef>
              <a:buSzPct val="125000"/>
              <a:buNone/>
            </a:pPr>
            <a:r>
              <a:rPr lang="en-US" altLang="en-US" sz="2800" dirty="0">
                <a:latin typeface="Calibri" panose="020F0502020204030204" pitchFamily="34" charset="0"/>
              </a:rPr>
              <a:t>5th October - Arrest of Floyd Jarrett on suspicion of theft,</a:t>
            </a:r>
            <a:endParaRPr lang="en-US" altLang="en-US" sz="2800" dirty="0">
              <a:latin typeface="Calibri" panose="020F0502020204030204" pitchFamily="34" charset="0"/>
              <a:ea typeface="ヒラギノ角ゴ ProN W6"/>
              <a:cs typeface="ヒラギノ角ゴ ProN W6"/>
            </a:endParaRPr>
          </a:p>
          <a:p>
            <a:pPr marL="263525" lvl="1" indent="0">
              <a:spcBef>
                <a:spcPts val="1025"/>
              </a:spcBef>
              <a:buSzPct val="125000"/>
              <a:buNone/>
            </a:pPr>
            <a:endParaRPr lang="en-US" altLang="en-US" sz="2800" dirty="0">
              <a:latin typeface="Calibri" panose="020F0502020204030204" pitchFamily="34" charset="0"/>
            </a:endParaRPr>
          </a:p>
          <a:p>
            <a:pPr marL="263525" lvl="1" indent="0">
              <a:spcBef>
                <a:spcPts val="1025"/>
              </a:spcBef>
              <a:buSzPct val="125000"/>
              <a:buNone/>
            </a:pPr>
            <a:r>
              <a:rPr lang="en-US" altLang="en-US" sz="2800" dirty="0">
                <a:latin typeface="Calibri"/>
                <a:cs typeface="Calibri"/>
              </a:rPr>
              <a:t>Cynthia Jarrett collapsed and died during house search by 4 officers,</a:t>
            </a:r>
          </a:p>
        </p:txBody>
      </p:sp>
      <p:pic>
        <p:nvPicPr>
          <p:cNvPr id="3482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64288" y="1570039"/>
            <a:ext cx="3402012" cy="2243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2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83263" y="4268789"/>
            <a:ext cx="4572000" cy="2490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20539726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19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19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192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22" grpId="0" build="p" bldLvl="5" autoUpdateAnimBg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1" name="Rectangle 1"/>
          <p:cNvSpPr>
            <a:spLocks noGrp="1" noChangeArrowheads="1"/>
          </p:cNvSpPr>
          <p:nvPr>
            <p:ph type="title"/>
          </p:nvPr>
        </p:nvSpPr>
        <p:spPr>
          <a:xfrm>
            <a:off x="2417763" y="179388"/>
            <a:ext cx="7358062" cy="1079500"/>
          </a:xfrm>
          <a:effectLst>
            <a:outerShdw blurRad="12700" dist="25399" dir="2700000" algn="ctr" rotWithShape="0">
              <a:schemeClr val="bg2">
                <a:alpha val="74997"/>
              </a:schemeClr>
            </a:outerShdw>
          </a:effectLst>
        </p:spPr>
        <p:txBody>
          <a:bodyPr/>
          <a:lstStyle/>
          <a:p>
            <a:pPr defTabSz="914306">
              <a:defRPr/>
            </a:pPr>
            <a:r>
              <a:rPr lang="en-US" altLang="en-US" sz="3400" dirty="0">
                <a:solidFill>
                  <a:srgbClr val="343434"/>
                </a:solidFill>
                <a:latin typeface="Calibri" panose="020F0502020204030204" pitchFamily="34" charset="0"/>
              </a:rPr>
              <a:t>The Spark That Ignited The Riot</a:t>
            </a:r>
            <a:endParaRPr lang="en-US" altLang="en-US" sz="3400" dirty="0">
              <a:solidFill>
                <a:srgbClr val="343434"/>
              </a:solidFill>
              <a:latin typeface="Calibri" panose="020F0502020204030204" pitchFamily="34" charset="0"/>
              <a:ea typeface="ヒラギノ角ゴ ProN W6" pitchFamily="-112" charset="-128"/>
            </a:endParaRPr>
          </a:p>
        </p:txBody>
      </p:sp>
      <p:sp>
        <p:nvSpPr>
          <p:cNvPr id="81922" name="Rectangle 2"/>
          <p:cNvSpPr>
            <a:spLocks noGrp="1" noChangeArrowheads="1"/>
          </p:cNvSpPr>
          <p:nvPr>
            <p:ph idx="1"/>
          </p:nvPr>
        </p:nvSpPr>
        <p:spPr>
          <a:xfrm>
            <a:off x="537633" y="1527704"/>
            <a:ext cx="5071005" cy="4260321"/>
          </a:xfrm>
        </p:spPr>
        <p:txBody>
          <a:bodyPr>
            <a:normAutofit/>
          </a:bodyPr>
          <a:lstStyle/>
          <a:p>
            <a:pPr eaLnBrk="1" hangingPunct="1">
              <a:buFont typeface="Gill Sans"/>
              <a:buNone/>
            </a:pPr>
            <a:r>
              <a:rPr lang="en-US" altLang="en-US" sz="2400" dirty="0">
                <a:latin typeface="Calibri" panose="020F0502020204030204" pitchFamily="34" charset="0"/>
              </a:rPr>
              <a:t>Broadwater Farm  6th October 1985</a:t>
            </a:r>
            <a:endParaRPr lang="en-US" altLang="en-US" sz="2400" dirty="0">
              <a:latin typeface="Calibri" panose="020F0502020204030204" pitchFamily="34" charset="0"/>
              <a:ea typeface="ヒラギノ角ゴ ProN W6"/>
              <a:cs typeface="ヒラギノ角ゴ ProN W6"/>
            </a:endParaRPr>
          </a:p>
          <a:p>
            <a:pPr marL="263525" lvl="1" indent="0">
              <a:spcBef>
                <a:spcPts val="1025"/>
              </a:spcBef>
              <a:buSzPct val="125000"/>
              <a:buNone/>
            </a:pPr>
            <a:r>
              <a:rPr lang="en-US" altLang="en-US" sz="2800" dirty="0">
                <a:latin typeface="Calibri" panose="020F0502020204030204" pitchFamily="34" charset="0"/>
              </a:rPr>
              <a:t>6th October march by relatives to </a:t>
            </a:r>
            <a:r>
              <a:rPr lang="en-US" altLang="en-US" sz="2800" dirty="0" err="1">
                <a:latin typeface="Calibri" panose="020F0502020204030204" pitchFamily="34" charset="0"/>
              </a:rPr>
              <a:t>Tottenham</a:t>
            </a:r>
            <a:r>
              <a:rPr lang="en-US" altLang="en-US" sz="2800" dirty="0">
                <a:latin typeface="Calibri" panose="020F0502020204030204" pitchFamily="34" charset="0"/>
              </a:rPr>
              <a:t> Police Station followed by a public meeting that turns violent,</a:t>
            </a:r>
            <a:endParaRPr lang="en-US" altLang="en-US" sz="2800" dirty="0">
              <a:latin typeface="Calibri" panose="020F0502020204030204" pitchFamily="34" charset="0"/>
              <a:ea typeface="ヒラギノ角ゴ ProN W6"/>
              <a:cs typeface="ヒラギノ角ゴ ProN W6"/>
            </a:endParaRPr>
          </a:p>
          <a:p>
            <a:pPr marL="263525" lvl="1" indent="0">
              <a:spcBef>
                <a:spcPts val="1025"/>
              </a:spcBef>
              <a:buSzPct val="125000"/>
              <a:buNone/>
            </a:pPr>
            <a:r>
              <a:rPr lang="en-US" altLang="en-US" sz="2800" dirty="0">
                <a:latin typeface="Calibri" panose="020F0502020204030204" pitchFamily="34" charset="0"/>
              </a:rPr>
              <a:t>Violence escalates - guns, knives and machetes used as well as firebombs.</a:t>
            </a:r>
            <a:endParaRPr lang="en-US" altLang="en-US" sz="2800" dirty="0">
              <a:latin typeface="Calibri" panose="020F0502020204030204" pitchFamily="34" charset="0"/>
              <a:ea typeface="ヒラギノ角ゴ ProN W6"/>
              <a:cs typeface="ヒラギノ角ゴ ProN W6"/>
            </a:endParaRPr>
          </a:p>
        </p:txBody>
      </p:sp>
      <p:pic>
        <p:nvPicPr>
          <p:cNvPr id="3686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45488" y="2142066"/>
            <a:ext cx="3402012" cy="2243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870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83263" y="4268789"/>
            <a:ext cx="4572000" cy="2490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74832123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19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19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19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22" grpId="0" build="p" bldLvl="5" autoUpdateAnimBg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69" name="Rectangle 1"/>
          <p:cNvSpPr>
            <a:spLocks noGrp="1" noChangeArrowheads="1"/>
          </p:cNvSpPr>
          <p:nvPr>
            <p:ph idx="1"/>
          </p:nvPr>
        </p:nvSpPr>
        <p:spPr>
          <a:xfrm>
            <a:off x="1144588" y="1906588"/>
            <a:ext cx="4759325" cy="3260725"/>
          </a:xfrm>
        </p:spPr>
        <p:txBody>
          <a:bodyPr>
            <a:normAutofit fontScale="85000" lnSpcReduction="10000"/>
          </a:bodyPr>
          <a:lstStyle/>
          <a:p>
            <a:pPr marL="92075" lvl="1" indent="0">
              <a:buClr>
                <a:srgbClr val="771413"/>
              </a:buClr>
              <a:buSzPct val="125000"/>
              <a:buNone/>
              <a:defRPr/>
            </a:pPr>
            <a:r>
              <a:rPr lang="en-US" altLang="en-US" sz="2800" dirty="0">
                <a:latin typeface="Calibri" panose="020F0502020204030204" pitchFamily="34" charset="0"/>
                <a:sym typeface="Cochin"/>
              </a:rPr>
              <a:t>Police better equipped to deal with riots:</a:t>
            </a:r>
            <a:endParaRPr lang="en-US" altLang="en-US" sz="2800" dirty="0">
              <a:latin typeface="Calibri" panose="020F0502020204030204" pitchFamily="34" charset="0"/>
              <a:ea typeface="ヒラギノ明朝 ProN W6"/>
              <a:cs typeface="ヒラギノ明朝 ProN W6"/>
              <a:sym typeface="Cochin"/>
            </a:endParaRPr>
          </a:p>
          <a:p>
            <a:pPr marL="263525" lvl="2" indent="0">
              <a:spcBef>
                <a:spcPts val="1325"/>
              </a:spcBef>
              <a:buClr>
                <a:srgbClr val="771413"/>
              </a:buClr>
              <a:buSzPct val="125000"/>
              <a:buNone/>
              <a:defRPr/>
            </a:pPr>
            <a:r>
              <a:rPr lang="en-US" altLang="en-US" sz="2800" dirty="0">
                <a:latin typeface="Calibri" panose="020F0502020204030204" pitchFamily="34" charset="0"/>
                <a:sym typeface="Cochin"/>
              </a:rPr>
              <a:t>Fire retardant uniforms,</a:t>
            </a:r>
            <a:endParaRPr lang="en-US" altLang="en-US" sz="2800" dirty="0">
              <a:latin typeface="Calibri" panose="020F0502020204030204" pitchFamily="34" charset="0"/>
              <a:ea typeface="ヒラギノ明朝 ProN W6"/>
              <a:cs typeface="ヒラギノ明朝 ProN W6"/>
              <a:sym typeface="Cochin"/>
            </a:endParaRPr>
          </a:p>
          <a:p>
            <a:pPr marL="263525" lvl="2" indent="0">
              <a:spcBef>
                <a:spcPts val="1325"/>
              </a:spcBef>
              <a:buClr>
                <a:srgbClr val="771413"/>
              </a:buClr>
              <a:buSzPct val="125000"/>
              <a:buNone/>
              <a:defRPr/>
            </a:pPr>
            <a:r>
              <a:rPr lang="en-US" altLang="en-US" sz="2800" dirty="0">
                <a:latin typeface="Calibri" panose="020F0502020204030204" pitchFamily="34" charset="0"/>
                <a:sym typeface="Cochin"/>
              </a:rPr>
              <a:t>Riot helmets with visors and fireproof riot shields,</a:t>
            </a:r>
            <a:endParaRPr lang="en-US" altLang="en-US" sz="2800" dirty="0">
              <a:latin typeface="Calibri" panose="020F0502020204030204" pitchFamily="34" charset="0"/>
              <a:ea typeface="ヒラギノ明朝 ProN W6"/>
              <a:cs typeface="ヒラギノ明朝 ProN W6"/>
              <a:sym typeface="Cochin"/>
            </a:endParaRPr>
          </a:p>
          <a:p>
            <a:pPr marL="263525" lvl="2" indent="0">
              <a:spcBef>
                <a:spcPts val="1325"/>
              </a:spcBef>
              <a:buClr>
                <a:srgbClr val="771413"/>
              </a:buClr>
              <a:buSzPct val="125000"/>
              <a:buNone/>
              <a:defRPr/>
            </a:pPr>
            <a:r>
              <a:rPr lang="en-US" altLang="en-US" sz="2800" dirty="0">
                <a:latin typeface="Calibri" panose="020F0502020204030204" pitchFamily="34" charset="0"/>
                <a:sym typeface="Cochin"/>
              </a:rPr>
              <a:t>CS gas canisters,</a:t>
            </a:r>
          </a:p>
          <a:p>
            <a:pPr marL="263525" lvl="2" indent="0">
              <a:spcBef>
                <a:spcPts val="1325"/>
              </a:spcBef>
              <a:buClr>
                <a:srgbClr val="771413"/>
              </a:buClr>
              <a:buSzPct val="125000"/>
              <a:buNone/>
              <a:defRPr/>
            </a:pPr>
            <a:r>
              <a:rPr lang="en-GB" altLang="en-US" sz="2800" dirty="0">
                <a:latin typeface="Calibri" panose="020F0502020204030204" pitchFamily="34" charset="0"/>
                <a:sym typeface="Cochin"/>
              </a:rPr>
              <a:t>Officers were shot at and injured.</a:t>
            </a:r>
            <a:endParaRPr lang="en-US" altLang="en-US" sz="2800" dirty="0">
              <a:latin typeface="Calibri" panose="020F0502020204030204" pitchFamily="34" charset="0"/>
              <a:sym typeface="Cochin"/>
            </a:endParaRPr>
          </a:p>
          <a:p>
            <a:pPr marL="263525" lvl="2" indent="0">
              <a:spcBef>
                <a:spcPts val="1325"/>
              </a:spcBef>
              <a:buClr>
                <a:srgbClr val="771413"/>
              </a:buClr>
              <a:buSzPct val="125000"/>
              <a:buNone/>
              <a:defRPr/>
            </a:pPr>
            <a:endParaRPr lang="en-US" altLang="en-US" sz="2800" dirty="0">
              <a:latin typeface="Calibri" panose="020F0502020204030204" pitchFamily="34" charset="0"/>
              <a:ea typeface="ヒラギノ明朝 ProN W6"/>
              <a:cs typeface="ヒラギノ明朝 ProN W6"/>
              <a:sym typeface="Cochin"/>
            </a:endParaRPr>
          </a:p>
          <a:p>
            <a:pPr marL="263525" lvl="2" indent="0">
              <a:spcBef>
                <a:spcPts val="1325"/>
              </a:spcBef>
              <a:buClr>
                <a:srgbClr val="771413"/>
              </a:buClr>
              <a:buSzPct val="125000"/>
              <a:buNone/>
              <a:defRPr/>
            </a:pPr>
            <a:endParaRPr lang="en-US" altLang="en-US" sz="2800" dirty="0">
              <a:latin typeface="Calibri" panose="020F0502020204030204" pitchFamily="34" charset="0"/>
              <a:ea typeface="ヒラギノ明朝 ProN W6"/>
              <a:cs typeface="ヒラギノ明朝 ProN W6"/>
              <a:sym typeface="Cochin"/>
            </a:endParaRPr>
          </a:p>
        </p:txBody>
      </p:sp>
      <p:sp>
        <p:nvSpPr>
          <p:cNvPr id="83970" name="Rectangle 2"/>
          <p:cNvSpPr>
            <a:spLocks/>
          </p:cNvSpPr>
          <p:nvPr/>
        </p:nvSpPr>
        <p:spPr bwMode="auto">
          <a:xfrm>
            <a:off x="2939256" y="369890"/>
            <a:ext cx="5599113" cy="625475"/>
          </a:xfrm>
          <a:prstGeom prst="rect">
            <a:avLst/>
          </a:prstGeom>
          <a:noFill/>
          <a:ln>
            <a:noFill/>
          </a:ln>
          <a:effectLst>
            <a:outerShdw blurRad="12700" dist="25399" dir="2700000" algn="ctr" rotWithShape="0">
              <a:schemeClr val="bg2">
                <a:alpha val="74997"/>
              </a:schemeClr>
            </a:outerShdw>
          </a:effectLst>
        </p:spPr>
        <p:txBody>
          <a:bodyPr lIns="0" tIns="0" rIns="0" bIns="0" anchor="ctr"/>
          <a:lstStyle>
            <a:lvl1pPr eaLnBrk="0" hangingPunct="0">
              <a:defRPr sz="3800">
                <a:solidFill>
                  <a:srgbClr val="000000"/>
                </a:solidFill>
                <a:latin typeface="Cochin" pitchFamily="-112" charset="0"/>
                <a:ea typeface="ヒラギノ明朝 ProN W3" pitchFamily="-112" charset="-128"/>
                <a:sym typeface="Cochin" pitchFamily="-112" charset="0"/>
              </a:defRPr>
            </a:lvl1pPr>
            <a:lvl2pPr marL="37931725" indent="-37474525" eaLnBrk="0" hangingPunct="0">
              <a:defRPr sz="3800">
                <a:solidFill>
                  <a:srgbClr val="000000"/>
                </a:solidFill>
                <a:latin typeface="Cochin" pitchFamily="-112" charset="0"/>
                <a:ea typeface="ヒラギノ明朝 ProN W3" pitchFamily="-112" charset="-128"/>
                <a:sym typeface="Cochin" pitchFamily="-112" charset="0"/>
              </a:defRPr>
            </a:lvl2pPr>
            <a:lvl3pPr eaLnBrk="0" hangingPunct="0">
              <a:defRPr sz="3800">
                <a:solidFill>
                  <a:srgbClr val="000000"/>
                </a:solidFill>
                <a:latin typeface="Cochin" pitchFamily="-112" charset="0"/>
                <a:ea typeface="ヒラギノ明朝 ProN W3" pitchFamily="-112" charset="-128"/>
                <a:sym typeface="Cochin" pitchFamily="-112" charset="0"/>
              </a:defRPr>
            </a:lvl3pPr>
            <a:lvl4pPr eaLnBrk="0" hangingPunct="0">
              <a:defRPr sz="3800">
                <a:solidFill>
                  <a:srgbClr val="000000"/>
                </a:solidFill>
                <a:latin typeface="Cochin" pitchFamily="-112" charset="0"/>
                <a:ea typeface="ヒラギノ明朝 ProN W3" pitchFamily="-112" charset="-128"/>
                <a:sym typeface="Cochin" pitchFamily="-112" charset="0"/>
              </a:defRPr>
            </a:lvl4pPr>
            <a:lvl5pPr eaLnBrk="0" hangingPunct="0">
              <a:defRPr sz="3800">
                <a:solidFill>
                  <a:srgbClr val="000000"/>
                </a:solidFill>
                <a:latin typeface="Cochin" pitchFamily="-112" charset="0"/>
                <a:ea typeface="ヒラギノ明朝 ProN W3" pitchFamily="-112" charset="-128"/>
                <a:sym typeface="Cochin" pitchFamily="-112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3800">
                <a:solidFill>
                  <a:srgbClr val="000000"/>
                </a:solidFill>
                <a:latin typeface="Cochin" pitchFamily="-112" charset="0"/>
                <a:ea typeface="ヒラギノ明朝 ProN W3" pitchFamily="-112" charset="-128"/>
                <a:sym typeface="Cochin" pitchFamily="-112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3800">
                <a:solidFill>
                  <a:srgbClr val="000000"/>
                </a:solidFill>
                <a:latin typeface="Cochin" pitchFamily="-112" charset="0"/>
                <a:ea typeface="ヒラギノ明朝 ProN W3" pitchFamily="-112" charset="-128"/>
                <a:sym typeface="Cochin" pitchFamily="-112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3800">
                <a:solidFill>
                  <a:srgbClr val="000000"/>
                </a:solidFill>
                <a:latin typeface="Cochin" pitchFamily="-112" charset="0"/>
                <a:ea typeface="ヒラギノ明朝 ProN W3" pitchFamily="-112" charset="-128"/>
                <a:sym typeface="Cochin" pitchFamily="-112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3800">
                <a:solidFill>
                  <a:srgbClr val="000000"/>
                </a:solidFill>
                <a:latin typeface="Cochin" pitchFamily="-112" charset="0"/>
                <a:ea typeface="ヒラギノ明朝 ProN W3" pitchFamily="-112" charset="-128"/>
                <a:sym typeface="Cochin" pitchFamily="-112" charset="0"/>
              </a:defRPr>
            </a:lvl9pPr>
          </a:lstStyle>
          <a:p>
            <a:pPr eaLnBrk="1" hangingPunct="1">
              <a:lnSpc>
                <a:spcPct val="80000"/>
              </a:lnSpc>
              <a:defRPr/>
            </a:pPr>
            <a:r>
              <a:rPr lang="en-US" altLang="en-US" sz="3600" dirty="0">
                <a:solidFill>
                  <a:srgbClr val="002C90"/>
                </a:solidFill>
                <a:latin typeface="Calibri" panose="020F0502020204030204" pitchFamily="34" charset="0"/>
                <a:sym typeface="Copperplate Bold" charset="0"/>
              </a:rPr>
              <a:t>The Police Response</a:t>
            </a:r>
          </a:p>
        </p:txBody>
      </p:sp>
      <p:sp>
        <p:nvSpPr>
          <p:cNvPr id="83971" name="Rectangle 3"/>
          <p:cNvSpPr>
            <a:spLocks/>
          </p:cNvSpPr>
          <p:nvPr/>
        </p:nvSpPr>
        <p:spPr bwMode="auto">
          <a:xfrm>
            <a:off x="1524001" y="2303463"/>
            <a:ext cx="4759325" cy="3071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 marL="342900" indent="-342900">
              <a:spcBef>
                <a:spcPts val="400"/>
              </a:spcBef>
              <a:buClr>
                <a:schemeClr val="accent1"/>
              </a:buClr>
              <a:buSzPct val="68000"/>
              <a:buFont typeface="Wingdings 3" panose="05040102010807070707" pitchFamily="18" charset="2"/>
              <a:buChar char=""/>
              <a:defRPr sz="2700">
                <a:solidFill>
                  <a:schemeClr val="tx1"/>
                </a:solidFill>
                <a:latin typeface="Lucida Sans Unicode" panose="020B0602030504020204" pitchFamily="34" charset="0"/>
              </a:defRPr>
            </a:lvl1pPr>
            <a:lvl2pPr marL="381000" indent="-381000">
              <a:spcBef>
                <a:spcPts val="325"/>
              </a:spcBef>
              <a:buClr>
                <a:schemeClr val="accent1"/>
              </a:buClr>
              <a:buFont typeface="Verdana" panose="020B0604030504040204" pitchFamily="34" charset="0"/>
              <a:buChar char="◦"/>
              <a:defRPr sz="2300">
                <a:solidFill>
                  <a:schemeClr val="tx1"/>
                </a:solidFill>
                <a:latin typeface="Lucida Sans Unicode" panose="020B0602030504020204" pitchFamily="34" charset="0"/>
              </a:defRPr>
            </a:lvl2pPr>
            <a:lvl3pPr marL="1143000" indent="-228600">
              <a:spcBef>
                <a:spcPts val="350"/>
              </a:spcBef>
              <a:buClr>
                <a:schemeClr val="accent2"/>
              </a:buClr>
              <a:buSzPct val="100000"/>
              <a:buFont typeface="Wingdings 2" panose="05020102010507070707" pitchFamily="18" charset="2"/>
              <a:buChar char=""/>
              <a:defRPr sz="2100">
                <a:solidFill>
                  <a:schemeClr val="tx1"/>
                </a:solidFill>
                <a:latin typeface="Lucida Sans Unicode" panose="020B0602030504020204" pitchFamily="34" charset="0"/>
              </a:defRPr>
            </a:lvl3pPr>
            <a:lvl4pPr marL="1600200" indent="-228600">
              <a:spcBef>
                <a:spcPts val="350"/>
              </a:spcBef>
              <a:buClr>
                <a:schemeClr val="accent2"/>
              </a:buClr>
              <a:buFont typeface="Wingdings 2" panose="05020102010507070707" pitchFamily="18" charset="2"/>
              <a:buChar char=""/>
              <a:defRPr sz="1900">
                <a:solidFill>
                  <a:schemeClr val="tx1"/>
                </a:solidFill>
                <a:latin typeface="Lucida Sans Unicode" panose="020B0602030504020204" pitchFamily="34" charset="0"/>
              </a:defRPr>
            </a:lvl4pPr>
            <a:lvl5pPr marL="2057400" indent="-228600">
              <a:spcBef>
                <a:spcPts val="350"/>
              </a:spcBef>
              <a:buClr>
                <a:schemeClr val="accent2"/>
              </a:buClr>
              <a:buFont typeface="Wingdings 2" panose="05020102010507070707" pitchFamily="18" charset="2"/>
              <a:buChar char=""/>
              <a:defRPr>
                <a:solidFill>
                  <a:schemeClr val="tx1"/>
                </a:solidFill>
                <a:latin typeface="Lucida Sans Unicode" panose="020B0602030504020204" pitchFamily="34" charset="0"/>
              </a:defRPr>
            </a:lvl5pPr>
            <a:lvl6pPr marL="25146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anose="05020102010507070707" pitchFamily="18" charset="2"/>
              <a:buChar char=""/>
              <a:defRPr>
                <a:solidFill>
                  <a:schemeClr val="tx1"/>
                </a:solidFill>
                <a:latin typeface="Lucida Sans Unicode" panose="020B0602030504020204" pitchFamily="34" charset="0"/>
              </a:defRPr>
            </a:lvl6pPr>
            <a:lvl7pPr marL="29718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anose="05020102010507070707" pitchFamily="18" charset="2"/>
              <a:buChar char=""/>
              <a:defRPr>
                <a:solidFill>
                  <a:schemeClr val="tx1"/>
                </a:solidFill>
                <a:latin typeface="Lucida Sans Unicode" panose="020B0602030504020204" pitchFamily="34" charset="0"/>
              </a:defRPr>
            </a:lvl7pPr>
            <a:lvl8pPr marL="34290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anose="05020102010507070707" pitchFamily="18" charset="2"/>
              <a:buChar char=""/>
              <a:defRPr>
                <a:solidFill>
                  <a:schemeClr val="tx1"/>
                </a:solidFill>
                <a:latin typeface="Lucida Sans Unicode" panose="020B0602030504020204" pitchFamily="34" charset="0"/>
              </a:defRPr>
            </a:lvl8pPr>
            <a:lvl9pPr marL="38862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anose="05020102010507070707" pitchFamily="18" charset="2"/>
              <a:buChar char=""/>
              <a:defRPr>
                <a:solidFill>
                  <a:schemeClr val="tx1"/>
                </a:solidFill>
                <a:latin typeface="Lucida Sans Unicode" panose="020B0602030504020204" pitchFamily="34" charset="0"/>
              </a:defRPr>
            </a:lvl9pPr>
          </a:lstStyle>
          <a:p>
            <a:pPr lvl="1">
              <a:spcBef>
                <a:spcPts val="2813"/>
              </a:spcBef>
              <a:buClr>
                <a:srgbClr val="771413"/>
              </a:buClr>
              <a:buSzPct val="125000"/>
              <a:buFont typeface="Cochin"/>
              <a:buChar char="•"/>
            </a:pPr>
            <a:endParaRPr lang="en-US" altLang="en-US" sz="2200" b="1">
              <a:latin typeface="Cochin"/>
              <a:ea typeface="ヒラギノ角ゴ ProN W3"/>
              <a:sym typeface="Cochin"/>
            </a:endParaRPr>
          </a:p>
        </p:txBody>
      </p:sp>
      <p:sp>
        <p:nvSpPr>
          <p:cNvPr id="83972" name="Rectangle 4"/>
          <p:cNvSpPr>
            <a:spLocks/>
          </p:cNvSpPr>
          <p:nvPr/>
        </p:nvSpPr>
        <p:spPr bwMode="auto">
          <a:xfrm>
            <a:off x="1524001" y="1700214"/>
            <a:ext cx="5795963" cy="4568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 marL="342900" indent="-342900">
              <a:spcBef>
                <a:spcPts val="400"/>
              </a:spcBef>
              <a:buClr>
                <a:schemeClr val="accent1"/>
              </a:buClr>
              <a:buSzPct val="68000"/>
              <a:buFont typeface="Wingdings 3" panose="05040102010807070707" pitchFamily="18" charset="2"/>
              <a:buChar char=""/>
              <a:defRPr sz="2700">
                <a:solidFill>
                  <a:schemeClr val="tx1"/>
                </a:solidFill>
                <a:latin typeface="Lucida Sans Unicode" panose="020B0602030504020204" pitchFamily="34" charset="0"/>
              </a:defRPr>
            </a:lvl1pPr>
            <a:lvl2pPr>
              <a:spcBef>
                <a:spcPts val="325"/>
              </a:spcBef>
              <a:buClr>
                <a:schemeClr val="accent1"/>
              </a:buClr>
              <a:buFont typeface="Verdana" panose="020B0604030504040204" pitchFamily="34" charset="0"/>
              <a:buChar char="◦"/>
              <a:defRPr sz="2300">
                <a:solidFill>
                  <a:schemeClr val="tx1"/>
                </a:solidFill>
                <a:latin typeface="Lucida Sans Unicode" panose="020B0602030504020204" pitchFamily="34" charset="0"/>
              </a:defRPr>
            </a:lvl2pPr>
            <a:lvl3pPr marL="1143000" indent="-228600">
              <a:spcBef>
                <a:spcPts val="350"/>
              </a:spcBef>
              <a:buClr>
                <a:schemeClr val="accent2"/>
              </a:buClr>
              <a:buSzPct val="100000"/>
              <a:buFont typeface="Wingdings 2" panose="05020102010507070707" pitchFamily="18" charset="2"/>
              <a:buChar char=""/>
              <a:defRPr sz="2100">
                <a:solidFill>
                  <a:schemeClr val="tx1"/>
                </a:solidFill>
                <a:latin typeface="Lucida Sans Unicode" panose="020B0602030504020204" pitchFamily="34" charset="0"/>
              </a:defRPr>
            </a:lvl3pPr>
            <a:lvl4pPr marL="1600200" indent="-228600">
              <a:spcBef>
                <a:spcPts val="350"/>
              </a:spcBef>
              <a:buClr>
                <a:schemeClr val="accent2"/>
              </a:buClr>
              <a:buFont typeface="Wingdings 2" panose="05020102010507070707" pitchFamily="18" charset="2"/>
              <a:buChar char=""/>
              <a:defRPr sz="1900">
                <a:solidFill>
                  <a:schemeClr val="tx1"/>
                </a:solidFill>
                <a:latin typeface="Lucida Sans Unicode" panose="020B0602030504020204" pitchFamily="34" charset="0"/>
              </a:defRPr>
            </a:lvl4pPr>
            <a:lvl5pPr marL="2057400" indent="-228600">
              <a:spcBef>
                <a:spcPts val="350"/>
              </a:spcBef>
              <a:buClr>
                <a:schemeClr val="accent2"/>
              </a:buClr>
              <a:buFont typeface="Wingdings 2" panose="05020102010507070707" pitchFamily="18" charset="2"/>
              <a:buChar char=""/>
              <a:defRPr>
                <a:solidFill>
                  <a:schemeClr val="tx1"/>
                </a:solidFill>
                <a:latin typeface="Lucida Sans Unicode" panose="020B0602030504020204" pitchFamily="34" charset="0"/>
              </a:defRPr>
            </a:lvl5pPr>
            <a:lvl6pPr marL="25146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anose="05020102010507070707" pitchFamily="18" charset="2"/>
              <a:buChar char=""/>
              <a:defRPr>
                <a:solidFill>
                  <a:schemeClr val="tx1"/>
                </a:solidFill>
                <a:latin typeface="Lucida Sans Unicode" panose="020B0602030504020204" pitchFamily="34" charset="0"/>
              </a:defRPr>
            </a:lvl6pPr>
            <a:lvl7pPr marL="29718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anose="05020102010507070707" pitchFamily="18" charset="2"/>
              <a:buChar char=""/>
              <a:defRPr>
                <a:solidFill>
                  <a:schemeClr val="tx1"/>
                </a:solidFill>
                <a:latin typeface="Lucida Sans Unicode" panose="020B0602030504020204" pitchFamily="34" charset="0"/>
              </a:defRPr>
            </a:lvl7pPr>
            <a:lvl8pPr marL="34290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anose="05020102010507070707" pitchFamily="18" charset="2"/>
              <a:buChar char=""/>
              <a:defRPr>
                <a:solidFill>
                  <a:schemeClr val="tx1"/>
                </a:solidFill>
                <a:latin typeface="Lucida Sans Unicode" panose="020B0602030504020204" pitchFamily="34" charset="0"/>
              </a:defRPr>
            </a:lvl8pPr>
            <a:lvl9pPr marL="38862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anose="05020102010507070707" pitchFamily="18" charset="2"/>
              <a:buChar char=""/>
              <a:defRPr>
                <a:solidFill>
                  <a:schemeClr val="tx1"/>
                </a:solidFill>
                <a:latin typeface="Lucida Sans Unicode" panose="020B0602030504020204" pitchFamily="34" charset="0"/>
              </a:defRPr>
            </a:lvl9pPr>
          </a:lstStyle>
          <a:p>
            <a:pPr marL="0" lvl="1">
              <a:spcBef>
                <a:spcPts val="2813"/>
              </a:spcBef>
              <a:buClr>
                <a:srgbClr val="771413"/>
              </a:buClr>
              <a:buSzPct val="125000"/>
              <a:buNone/>
            </a:pPr>
            <a:r>
              <a:rPr lang="en-US" altLang="en-US" sz="2800">
                <a:latin typeface="Calibri" panose="020F0502020204030204" pitchFamily="34" charset="0"/>
                <a:ea typeface="ヒラギノ角ゴ ProN W3"/>
                <a:sym typeface="Cochin"/>
              </a:rPr>
              <a:t> </a:t>
            </a:r>
            <a:endParaRPr lang="en-US" altLang="en-US" sz="2800" b="1">
              <a:solidFill>
                <a:srgbClr val="002C90"/>
              </a:solidFill>
              <a:latin typeface="Cochin"/>
              <a:ea typeface="ヒラギノ角ゴ ProN W3"/>
              <a:sym typeface="Cochin"/>
            </a:endParaRPr>
          </a:p>
        </p:txBody>
      </p:sp>
      <p:pic>
        <p:nvPicPr>
          <p:cNvPr id="83973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0513" y="1069976"/>
            <a:ext cx="3795712" cy="2466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3974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2739" y="4167189"/>
            <a:ext cx="3795713" cy="2332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5823408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6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396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396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396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6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396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396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396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6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8396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396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396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6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8396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396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396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7" name="Rectangle 5"/>
          <p:cNvSpPr>
            <a:spLocks noGrp="1" noChangeArrowheads="1"/>
          </p:cNvSpPr>
          <p:nvPr>
            <p:ph type="title"/>
          </p:nvPr>
        </p:nvSpPr>
        <p:spPr>
          <a:xfrm>
            <a:off x="1630363" y="133351"/>
            <a:ext cx="6553869" cy="428625"/>
          </a:xfrm>
          <a:effectLst>
            <a:outerShdw blurRad="12700" dist="25399" dir="2700000" algn="ctr" rotWithShape="0">
              <a:schemeClr val="bg2">
                <a:alpha val="74997"/>
              </a:schemeClr>
            </a:outerShdw>
          </a:effectLst>
        </p:spPr>
        <p:txBody>
          <a:bodyPr>
            <a:noAutofit/>
          </a:bodyPr>
          <a:lstStyle/>
          <a:p>
            <a:pPr defTabSz="914306">
              <a:defRPr/>
            </a:pPr>
            <a:r>
              <a:rPr lang="en-US" altLang="en-US" sz="2800" dirty="0">
                <a:solidFill>
                  <a:srgbClr val="002C90"/>
                </a:solidFill>
                <a:latin typeface="Calibri" panose="020F0502020204030204" pitchFamily="34" charset="0"/>
                <a:sym typeface="Cochin" pitchFamily="-112" charset="0"/>
              </a:rPr>
              <a:t>PC Keith </a:t>
            </a:r>
            <a:r>
              <a:rPr lang="en-US" altLang="en-US" sz="2800" dirty="0" err="1">
                <a:solidFill>
                  <a:srgbClr val="002C90"/>
                </a:solidFill>
                <a:latin typeface="Calibri" panose="020F0502020204030204" pitchFamily="34" charset="0"/>
                <a:sym typeface="Cochin" pitchFamily="-112" charset="0"/>
              </a:rPr>
              <a:t>Blakelock</a:t>
            </a:r>
            <a:r>
              <a:rPr lang="en-US" altLang="en-US" sz="2800" dirty="0">
                <a:solidFill>
                  <a:srgbClr val="002C90"/>
                </a:solidFill>
                <a:latin typeface="Calibri" panose="020F0502020204030204" pitchFamily="34" charset="0"/>
                <a:sym typeface="Cochin" pitchFamily="-112" charset="0"/>
              </a:rPr>
              <a:t> was brutally murdered.</a:t>
            </a:r>
            <a:endParaRPr lang="en-US" altLang="en-US" sz="2800" dirty="0">
              <a:solidFill>
                <a:srgbClr val="002C90"/>
              </a:solidFill>
              <a:latin typeface="Calibri" panose="020F0502020204030204" pitchFamily="34" charset="0"/>
              <a:ea typeface="ヒラギノ明朝 ProN W6" pitchFamily="-112" charset="-128"/>
              <a:sym typeface="Cochin" pitchFamily="-112" charset="0"/>
            </a:endParaRPr>
          </a:p>
        </p:txBody>
      </p:sp>
      <p:sp>
        <p:nvSpPr>
          <p:cNvPr id="84993" name="Rectangle 1"/>
          <p:cNvSpPr>
            <a:spLocks/>
          </p:cNvSpPr>
          <p:nvPr/>
        </p:nvSpPr>
        <p:spPr bwMode="auto">
          <a:xfrm>
            <a:off x="1047750" y="1958975"/>
            <a:ext cx="5715000" cy="39084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spcBef>
                <a:spcPts val="400"/>
              </a:spcBef>
              <a:buClr>
                <a:schemeClr val="accent1"/>
              </a:buClr>
              <a:buSzPct val="68000"/>
              <a:buFont typeface="Wingdings 3" panose="05040102010807070707" pitchFamily="18" charset="2"/>
              <a:buChar char=""/>
              <a:defRPr sz="2700">
                <a:solidFill>
                  <a:schemeClr val="tx1"/>
                </a:solidFill>
                <a:latin typeface="Lucida Sans Unicode" panose="020B0602030504020204" pitchFamily="34" charset="0"/>
              </a:defRPr>
            </a:lvl1pPr>
            <a:lvl2pPr marL="1066800" indent="-381000">
              <a:spcBef>
                <a:spcPts val="325"/>
              </a:spcBef>
              <a:buClr>
                <a:schemeClr val="accent1"/>
              </a:buClr>
              <a:buFont typeface="Verdana" panose="020B0604030504040204" pitchFamily="34" charset="0"/>
              <a:buChar char="◦"/>
              <a:defRPr sz="2300">
                <a:solidFill>
                  <a:schemeClr val="tx1"/>
                </a:solidFill>
                <a:latin typeface="Lucida Sans Unicode" panose="020B0602030504020204" pitchFamily="34" charset="0"/>
              </a:defRPr>
            </a:lvl2pPr>
            <a:lvl3pPr marL="1143000" indent="-228600">
              <a:spcBef>
                <a:spcPts val="350"/>
              </a:spcBef>
              <a:buClr>
                <a:schemeClr val="accent2"/>
              </a:buClr>
              <a:buSzPct val="100000"/>
              <a:buFont typeface="Wingdings 2" panose="05020102010507070707" pitchFamily="18" charset="2"/>
              <a:buChar char=""/>
              <a:defRPr sz="2100">
                <a:solidFill>
                  <a:schemeClr val="tx1"/>
                </a:solidFill>
                <a:latin typeface="Lucida Sans Unicode" panose="020B0602030504020204" pitchFamily="34" charset="0"/>
              </a:defRPr>
            </a:lvl3pPr>
            <a:lvl4pPr marL="1600200" indent="-228600">
              <a:spcBef>
                <a:spcPts val="350"/>
              </a:spcBef>
              <a:buClr>
                <a:schemeClr val="accent2"/>
              </a:buClr>
              <a:buFont typeface="Wingdings 2" panose="05020102010507070707" pitchFamily="18" charset="2"/>
              <a:buChar char=""/>
              <a:defRPr sz="1900">
                <a:solidFill>
                  <a:schemeClr val="tx1"/>
                </a:solidFill>
                <a:latin typeface="Lucida Sans Unicode" panose="020B0602030504020204" pitchFamily="34" charset="0"/>
              </a:defRPr>
            </a:lvl4pPr>
            <a:lvl5pPr marL="2057400" indent="-228600">
              <a:spcBef>
                <a:spcPts val="350"/>
              </a:spcBef>
              <a:buClr>
                <a:schemeClr val="accent2"/>
              </a:buClr>
              <a:buFont typeface="Wingdings 2" panose="05020102010507070707" pitchFamily="18" charset="2"/>
              <a:buChar char=""/>
              <a:defRPr>
                <a:solidFill>
                  <a:schemeClr val="tx1"/>
                </a:solidFill>
                <a:latin typeface="Lucida Sans Unicode" panose="020B0602030504020204" pitchFamily="34" charset="0"/>
              </a:defRPr>
            </a:lvl5pPr>
            <a:lvl6pPr marL="25146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anose="05020102010507070707" pitchFamily="18" charset="2"/>
              <a:buChar char=""/>
              <a:defRPr>
                <a:solidFill>
                  <a:schemeClr val="tx1"/>
                </a:solidFill>
                <a:latin typeface="Lucida Sans Unicode" panose="020B0602030504020204" pitchFamily="34" charset="0"/>
              </a:defRPr>
            </a:lvl6pPr>
            <a:lvl7pPr marL="29718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anose="05020102010507070707" pitchFamily="18" charset="2"/>
              <a:buChar char=""/>
              <a:defRPr>
                <a:solidFill>
                  <a:schemeClr val="tx1"/>
                </a:solidFill>
                <a:latin typeface="Lucida Sans Unicode" panose="020B0602030504020204" pitchFamily="34" charset="0"/>
              </a:defRPr>
            </a:lvl7pPr>
            <a:lvl8pPr marL="34290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anose="05020102010507070707" pitchFamily="18" charset="2"/>
              <a:buChar char=""/>
              <a:defRPr>
                <a:solidFill>
                  <a:schemeClr val="tx1"/>
                </a:solidFill>
                <a:latin typeface="Lucida Sans Unicode" panose="020B0602030504020204" pitchFamily="34" charset="0"/>
              </a:defRPr>
            </a:lvl8pPr>
            <a:lvl9pPr marL="38862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anose="05020102010507070707" pitchFamily="18" charset="2"/>
              <a:buChar char=""/>
              <a:defRPr>
                <a:solidFill>
                  <a:schemeClr val="tx1"/>
                </a:solidFill>
                <a:latin typeface="Lucida Sans Unicode" panose="020B0602030504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>
                <a:srgbClr val="771413"/>
              </a:buClr>
              <a:buSzPct val="125000"/>
              <a:buNone/>
            </a:pPr>
            <a:r>
              <a:rPr lang="en-US" altLang="en-US" sz="3600" dirty="0">
                <a:latin typeface="Calibri" panose="020F0502020204030204" pitchFamily="34" charset="0"/>
                <a:ea typeface="ヒラギノ角ゴ ProN W3"/>
                <a:sym typeface="Gill Sans"/>
              </a:rPr>
              <a:t>54 holes in his overalls, </a:t>
            </a:r>
          </a:p>
          <a:p>
            <a:pPr eaLnBrk="1" hangingPunct="1">
              <a:spcBef>
                <a:spcPct val="0"/>
              </a:spcBef>
              <a:buClr>
                <a:srgbClr val="771413"/>
              </a:buClr>
              <a:buSzPct val="125000"/>
              <a:buNone/>
            </a:pPr>
            <a:endParaRPr lang="en-US" altLang="en-US" sz="3600" dirty="0">
              <a:latin typeface="Calibri" panose="020F0502020204030204" pitchFamily="34" charset="0"/>
              <a:ea typeface="ヒラギノ角ゴ ProN W3"/>
              <a:sym typeface="Gill Sans"/>
            </a:endParaRPr>
          </a:p>
          <a:p>
            <a:pPr eaLnBrk="1" hangingPunct="1">
              <a:spcBef>
                <a:spcPct val="0"/>
              </a:spcBef>
              <a:buClr>
                <a:srgbClr val="771413"/>
              </a:buClr>
              <a:buSzPct val="125000"/>
              <a:buNone/>
            </a:pPr>
            <a:r>
              <a:rPr lang="en-US" altLang="en-US" sz="3600" dirty="0">
                <a:latin typeface="Calibri" panose="020F0502020204030204" pitchFamily="34" charset="0"/>
                <a:ea typeface="ヒラギノ角ゴ ProN W3"/>
                <a:sym typeface="Gill Sans"/>
              </a:rPr>
              <a:t>40 cutting or stabbing injuries: </a:t>
            </a:r>
          </a:p>
          <a:p>
            <a:pPr marL="685800" lvl="1" indent="0" eaLnBrk="1" hangingPunct="1">
              <a:spcBef>
                <a:spcPct val="0"/>
              </a:spcBef>
              <a:buClr>
                <a:srgbClr val="771413"/>
              </a:buClr>
              <a:buSzPct val="125000"/>
              <a:buNone/>
            </a:pPr>
            <a:r>
              <a:rPr lang="en-US" altLang="en-US" sz="3600" dirty="0">
                <a:latin typeface="Calibri" panose="020F0502020204030204" pitchFamily="34" charset="0"/>
                <a:ea typeface="ヒラギノ角ゴ ProN W3"/>
                <a:sym typeface="Gill Sans"/>
              </a:rPr>
              <a:t>eight to his head, </a:t>
            </a:r>
          </a:p>
          <a:p>
            <a:pPr marL="685800" lvl="1" indent="0" eaLnBrk="1" hangingPunct="1">
              <a:spcBef>
                <a:spcPct val="0"/>
              </a:spcBef>
              <a:buClr>
                <a:srgbClr val="771413"/>
              </a:buClr>
              <a:buSzPct val="125000"/>
              <a:buNone/>
            </a:pPr>
            <a:r>
              <a:rPr lang="en-US" altLang="en-US" sz="3600" dirty="0">
                <a:latin typeface="Calibri" panose="020F0502020204030204" pitchFamily="34" charset="0"/>
                <a:ea typeface="ヒラギノ角ゴ ProN W3"/>
                <a:sym typeface="Gill Sans"/>
              </a:rPr>
              <a:t>caused by a machete, sword, or axe-type instrument,</a:t>
            </a:r>
          </a:p>
          <a:p>
            <a:pPr lvl="1" eaLnBrk="1" hangingPunct="1">
              <a:spcBef>
                <a:spcPct val="0"/>
              </a:spcBef>
              <a:buClr>
                <a:srgbClr val="771413"/>
              </a:buClr>
              <a:buSzPct val="125000"/>
              <a:buFont typeface="Gill Sans"/>
              <a:buChar char="•"/>
            </a:pPr>
            <a:endParaRPr lang="en-US" altLang="en-US" sz="2800" dirty="0">
              <a:latin typeface="Calibri" panose="020F0502020204030204" pitchFamily="34" charset="0"/>
              <a:ea typeface="ヒラギノ角ゴ ProN W3"/>
              <a:sym typeface="Gill Sans"/>
            </a:endParaRPr>
          </a:p>
        </p:txBody>
      </p:sp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8759825" y="80963"/>
            <a:ext cx="1785938" cy="2366962"/>
            <a:chOff x="0" y="0"/>
            <a:chExt cx="1600" cy="2120"/>
          </a:xfrm>
        </p:grpSpPr>
        <p:pic>
          <p:nvPicPr>
            <p:cNvPr id="39945" name="Picture 2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4" y="224"/>
              <a:ext cx="1144" cy="16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9946" name="Picture 3"/>
            <p:cNvPicPr>
              <a:picLocks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600" cy="21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3" name="Group 7"/>
          <p:cNvGrpSpPr>
            <a:grpSpLocks/>
          </p:cNvGrpSpPr>
          <p:nvPr/>
        </p:nvGrpSpPr>
        <p:grpSpPr bwMode="auto">
          <a:xfrm>
            <a:off x="7319964" y="2698751"/>
            <a:ext cx="3132137" cy="3609975"/>
            <a:chOff x="0" y="0"/>
            <a:chExt cx="5296" cy="2944"/>
          </a:xfrm>
        </p:grpSpPr>
        <p:pic>
          <p:nvPicPr>
            <p:cNvPr id="39943" name="Picture 5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8" y="40"/>
              <a:ext cx="5193" cy="27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9944" name="Picture 6"/>
            <p:cNvPicPr>
              <a:picLocks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296" cy="29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802843746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49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49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49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499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499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499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8499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499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499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8499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8499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8499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7" name="Rectangle 5"/>
          <p:cNvSpPr>
            <a:spLocks noGrp="1" noChangeArrowheads="1"/>
          </p:cNvSpPr>
          <p:nvPr>
            <p:ph type="title"/>
          </p:nvPr>
        </p:nvSpPr>
        <p:spPr>
          <a:xfrm>
            <a:off x="1630363" y="133351"/>
            <a:ext cx="6553869" cy="428625"/>
          </a:xfrm>
          <a:effectLst>
            <a:outerShdw blurRad="12700" dist="25399" dir="2700000" algn="ctr" rotWithShape="0">
              <a:schemeClr val="bg2">
                <a:alpha val="74997"/>
              </a:schemeClr>
            </a:outerShdw>
          </a:effectLst>
        </p:spPr>
        <p:txBody>
          <a:bodyPr>
            <a:noAutofit/>
          </a:bodyPr>
          <a:lstStyle/>
          <a:p>
            <a:pPr defTabSz="914306">
              <a:defRPr/>
            </a:pPr>
            <a:r>
              <a:rPr lang="en-US" altLang="en-US" sz="2800" dirty="0">
                <a:solidFill>
                  <a:srgbClr val="002C90"/>
                </a:solidFill>
                <a:latin typeface="Calibri" panose="020F0502020204030204" pitchFamily="34" charset="0"/>
                <a:sym typeface="Cochin" pitchFamily="-112" charset="0"/>
              </a:rPr>
              <a:t>PC Keith </a:t>
            </a:r>
            <a:r>
              <a:rPr lang="en-US" altLang="en-US" sz="2800" dirty="0" err="1">
                <a:solidFill>
                  <a:srgbClr val="002C90"/>
                </a:solidFill>
                <a:latin typeface="Calibri" panose="020F0502020204030204" pitchFamily="34" charset="0"/>
                <a:sym typeface="Cochin" pitchFamily="-112" charset="0"/>
              </a:rPr>
              <a:t>Blakelock</a:t>
            </a:r>
            <a:r>
              <a:rPr lang="en-US" altLang="en-US" sz="2800" dirty="0">
                <a:solidFill>
                  <a:srgbClr val="002C90"/>
                </a:solidFill>
                <a:latin typeface="Calibri" panose="020F0502020204030204" pitchFamily="34" charset="0"/>
                <a:sym typeface="Cochin" pitchFamily="-112" charset="0"/>
              </a:rPr>
              <a:t> was brutally murdered.</a:t>
            </a:r>
            <a:endParaRPr lang="en-US" altLang="en-US" sz="2800" dirty="0">
              <a:solidFill>
                <a:srgbClr val="002C90"/>
              </a:solidFill>
              <a:latin typeface="Calibri" panose="020F0502020204030204" pitchFamily="34" charset="0"/>
              <a:ea typeface="ヒラギノ明朝 ProN W6" pitchFamily="-112" charset="-128"/>
              <a:sym typeface="Cochin" pitchFamily="-112" charset="0"/>
            </a:endParaRPr>
          </a:p>
        </p:txBody>
      </p:sp>
      <p:sp>
        <p:nvSpPr>
          <p:cNvPr id="84993" name="Rectangle 1"/>
          <p:cNvSpPr>
            <a:spLocks/>
          </p:cNvSpPr>
          <p:nvPr/>
        </p:nvSpPr>
        <p:spPr bwMode="auto">
          <a:xfrm>
            <a:off x="976313" y="1382839"/>
            <a:ext cx="5715000" cy="47296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spcBef>
                <a:spcPts val="400"/>
              </a:spcBef>
              <a:buClr>
                <a:schemeClr val="accent1"/>
              </a:buClr>
              <a:buSzPct val="68000"/>
              <a:buFont typeface="Wingdings 3" panose="05040102010807070707" pitchFamily="18" charset="2"/>
              <a:buChar char=""/>
              <a:defRPr sz="2700">
                <a:solidFill>
                  <a:schemeClr val="tx1"/>
                </a:solidFill>
                <a:latin typeface="Lucida Sans Unicode" panose="020B0602030504020204" pitchFamily="34" charset="0"/>
              </a:defRPr>
            </a:lvl1pPr>
            <a:lvl2pPr marL="1066800" indent="-381000">
              <a:spcBef>
                <a:spcPts val="325"/>
              </a:spcBef>
              <a:buClr>
                <a:schemeClr val="accent1"/>
              </a:buClr>
              <a:buFont typeface="Verdana" panose="020B0604030504040204" pitchFamily="34" charset="0"/>
              <a:buChar char="◦"/>
              <a:defRPr sz="2300">
                <a:solidFill>
                  <a:schemeClr val="tx1"/>
                </a:solidFill>
                <a:latin typeface="Lucida Sans Unicode" panose="020B0602030504020204" pitchFamily="34" charset="0"/>
              </a:defRPr>
            </a:lvl2pPr>
            <a:lvl3pPr marL="1143000" indent="-228600">
              <a:spcBef>
                <a:spcPts val="350"/>
              </a:spcBef>
              <a:buClr>
                <a:schemeClr val="accent2"/>
              </a:buClr>
              <a:buSzPct val="100000"/>
              <a:buFont typeface="Wingdings 2" panose="05020102010507070707" pitchFamily="18" charset="2"/>
              <a:buChar char=""/>
              <a:defRPr sz="2100">
                <a:solidFill>
                  <a:schemeClr val="tx1"/>
                </a:solidFill>
                <a:latin typeface="Lucida Sans Unicode" panose="020B0602030504020204" pitchFamily="34" charset="0"/>
              </a:defRPr>
            </a:lvl3pPr>
            <a:lvl4pPr marL="1600200" indent="-228600">
              <a:spcBef>
                <a:spcPts val="350"/>
              </a:spcBef>
              <a:buClr>
                <a:schemeClr val="accent2"/>
              </a:buClr>
              <a:buFont typeface="Wingdings 2" panose="05020102010507070707" pitchFamily="18" charset="2"/>
              <a:buChar char=""/>
              <a:defRPr sz="1900">
                <a:solidFill>
                  <a:schemeClr val="tx1"/>
                </a:solidFill>
                <a:latin typeface="Lucida Sans Unicode" panose="020B0602030504020204" pitchFamily="34" charset="0"/>
              </a:defRPr>
            </a:lvl4pPr>
            <a:lvl5pPr marL="2057400" indent="-228600">
              <a:spcBef>
                <a:spcPts val="350"/>
              </a:spcBef>
              <a:buClr>
                <a:schemeClr val="accent2"/>
              </a:buClr>
              <a:buFont typeface="Wingdings 2" panose="05020102010507070707" pitchFamily="18" charset="2"/>
              <a:buChar char=""/>
              <a:defRPr>
                <a:solidFill>
                  <a:schemeClr val="tx1"/>
                </a:solidFill>
                <a:latin typeface="Lucida Sans Unicode" panose="020B0602030504020204" pitchFamily="34" charset="0"/>
              </a:defRPr>
            </a:lvl5pPr>
            <a:lvl6pPr marL="25146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anose="05020102010507070707" pitchFamily="18" charset="2"/>
              <a:buChar char=""/>
              <a:defRPr>
                <a:solidFill>
                  <a:schemeClr val="tx1"/>
                </a:solidFill>
                <a:latin typeface="Lucida Sans Unicode" panose="020B0602030504020204" pitchFamily="34" charset="0"/>
              </a:defRPr>
            </a:lvl6pPr>
            <a:lvl7pPr marL="29718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anose="05020102010507070707" pitchFamily="18" charset="2"/>
              <a:buChar char=""/>
              <a:defRPr>
                <a:solidFill>
                  <a:schemeClr val="tx1"/>
                </a:solidFill>
                <a:latin typeface="Lucida Sans Unicode" panose="020B0602030504020204" pitchFamily="34" charset="0"/>
              </a:defRPr>
            </a:lvl7pPr>
            <a:lvl8pPr marL="34290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anose="05020102010507070707" pitchFamily="18" charset="2"/>
              <a:buChar char=""/>
              <a:defRPr>
                <a:solidFill>
                  <a:schemeClr val="tx1"/>
                </a:solidFill>
                <a:latin typeface="Lucida Sans Unicode" panose="020B0602030504020204" pitchFamily="34" charset="0"/>
              </a:defRPr>
            </a:lvl8pPr>
            <a:lvl9pPr marL="38862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anose="05020102010507070707" pitchFamily="18" charset="2"/>
              <a:buChar char=""/>
              <a:defRPr>
                <a:solidFill>
                  <a:schemeClr val="tx1"/>
                </a:solidFill>
                <a:latin typeface="Lucida Sans Unicode" panose="020B0602030504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>
                <a:srgbClr val="771413"/>
              </a:buClr>
              <a:buSzPct val="125000"/>
              <a:buNone/>
            </a:pPr>
            <a:r>
              <a:rPr lang="en-US" altLang="en-US" sz="3600" dirty="0">
                <a:latin typeface="Calibri" panose="020F0502020204030204" pitchFamily="34" charset="0"/>
                <a:ea typeface="ヒラギノ角ゴ ProN W3"/>
                <a:sym typeface="Gill Sans"/>
              </a:rPr>
              <a:t>A six-inch-long knife buried in his neck up to the hilt,</a:t>
            </a:r>
          </a:p>
          <a:p>
            <a:pPr eaLnBrk="1" hangingPunct="1">
              <a:spcBef>
                <a:spcPct val="0"/>
              </a:spcBef>
              <a:buClr>
                <a:srgbClr val="771413"/>
              </a:buClr>
              <a:buSzPct val="125000"/>
              <a:buNone/>
            </a:pPr>
            <a:endParaRPr lang="en-US" altLang="en-US" sz="3600" dirty="0">
              <a:latin typeface="Calibri" panose="020F0502020204030204" pitchFamily="34" charset="0"/>
              <a:ea typeface="ヒラギノ角ゴ ProN W3"/>
              <a:sym typeface="Gill Sans"/>
            </a:endParaRPr>
          </a:p>
          <a:p>
            <a:pPr eaLnBrk="1" hangingPunct="1">
              <a:spcBef>
                <a:spcPct val="0"/>
              </a:spcBef>
              <a:buClr>
                <a:srgbClr val="771413"/>
              </a:buClr>
              <a:buSzPct val="125000"/>
              <a:buNone/>
            </a:pPr>
            <a:r>
              <a:rPr lang="en-US" altLang="en-US" sz="3600" dirty="0">
                <a:latin typeface="Calibri" panose="020F0502020204030204" pitchFamily="34" charset="0"/>
                <a:ea typeface="ヒラギノ角ゴ ProN W3"/>
                <a:sym typeface="Gill Sans"/>
              </a:rPr>
              <a:t>His hands and arms were cut to ribbons, and he had lost several of his fingers. </a:t>
            </a:r>
          </a:p>
        </p:txBody>
      </p:sp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8759825" y="80963"/>
            <a:ext cx="1785938" cy="2366962"/>
            <a:chOff x="0" y="0"/>
            <a:chExt cx="1600" cy="2120"/>
          </a:xfrm>
        </p:grpSpPr>
        <p:pic>
          <p:nvPicPr>
            <p:cNvPr id="40969" name="Picture 2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4" y="224"/>
              <a:ext cx="1144" cy="16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0970" name="Picture 3"/>
            <p:cNvPicPr>
              <a:picLocks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600" cy="21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3" name="Group 7"/>
          <p:cNvGrpSpPr>
            <a:grpSpLocks/>
          </p:cNvGrpSpPr>
          <p:nvPr/>
        </p:nvGrpSpPr>
        <p:grpSpPr bwMode="auto">
          <a:xfrm>
            <a:off x="7319964" y="2698751"/>
            <a:ext cx="3132137" cy="3609975"/>
            <a:chOff x="0" y="0"/>
            <a:chExt cx="5296" cy="2944"/>
          </a:xfrm>
        </p:grpSpPr>
        <p:pic>
          <p:nvPicPr>
            <p:cNvPr id="40967" name="Picture 5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8" y="40"/>
              <a:ext cx="5193" cy="27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0968" name="Picture 6"/>
            <p:cNvPicPr>
              <a:picLocks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296" cy="29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400125986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49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49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49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499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499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499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altLang="en-US" dirty="0">
                <a:solidFill>
                  <a:srgbClr val="002C90"/>
                </a:solidFill>
                <a:latin typeface="Calibri" panose="020F0502020204030204" pitchFamily="34" charset="0"/>
                <a:sym typeface="Cochin" pitchFamily="-112" charset="0"/>
              </a:rPr>
              <a:t>PC Keith </a:t>
            </a:r>
            <a:r>
              <a:rPr lang="en-US" altLang="en-US" dirty="0" err="1">
                <a:solidFill>
                  <a:srgbClr val="002C90"/>
                </a:solidFill>
                <a:latin typeface="Calibri" panose="020F0502020204030204" pitchFamily="34" charset="0"/>
                <a:sym typeface="Cochin" pitchFamily="-112" charset="0"/>
              </a:rPr>
              <a:t>Blakelock</a:t>
            </a:r>
            <a:endParaRPr lang="en-GB" dirty="0">
              <a:latin typeface="Calibri" panose="020F0502020204030204" pitchFamily="34" charset="0"/>
            </a:endParaRPr>
          </a:p>
        </p:txBody>
      </p:sp>
      <p:sp>
        <p:nvSpPr>
          <p:cNvPr id="41986" name="Content Placeholder 1"/>
          <p:cNvSpPr>
            <a:spLocks noGrp="1"/>
          </p:cNvSpPr>
          <p:nvPr>
            <p:ph idx="1"/>
          </p:nvPr>
        </p:nvSpPr>
        <p:spPr>
          <a:xfrm>
            <a:off x="804862" y="1930400"/>
            <a:ext cx="7734300" cy="3636433"/>
          </a:xfrm>
        </p:spPr>
        <p:txBody>
          <a:bodyPr>
            <a:normAutofit lnSpcReduction="10000"/>
          </a:bodyPr>
          <a:lstStyle/>
          <a:p>
            <a:pPr eaLnBrk="1" hangingPunct="1">
              <a:spcBef>
                <a:spcPct val="0"/>
              </a:spcBef>
              <a:buClr>
                <a:srgbClr val="771413"/>
              </a:buClr>
              <a:buSzPct val="125000"/>
              <a:buFont typeface="Gill Sans"/>
              <a:buChar char="•"/>
            </a:pPr>
            <a:r>
              <a:rPr lang="en-US" altLang="en-US" sz="2400" dirty="0">
                <a:latin typeface="Calibri" panose="020F0502020204030204" pitchFamily="34" charset="0"/>
                <a:ea typeface="ヒラギノ角ゴ ProN W3"/>
                <a:cs typeface="ヒラギノ角ゴ ProN W3"/>
                <a:sym typeface="Gill Sans"/>
              </a:rPr>
              <a:t>14 stabbing wounds on his back, six on his face,</a:t>
            </a:r>
          </a:p>
          <a:p>
            <a:pPr eaLnBrk="1" hangingPunct="1">
              <a:spcBef>
                <a:spcPct val="0"/>
              </a:spcBef>
              <a:buClr>
                <a:srgbClr val="771413"/>
              </a:buClr>
              <a:buSzPct val="125000"/>
              <a:buFont typeface="Gill Sans"/>
              <a:buChar char="•"/>
            </a:pPr>
            <a:endParaRPr lang="en-US" altLang="en-US" sz="2400" dirty="0">
              <a:latin typeface="Calibri" panose="020F0502020204030204" pitchFamily="34" charset="0"/>
              <a:ea typeface="ヒラギノ角ゴ ProN W3"/>
              <a:cs typeface="ヒラギノ角ゴ ProN W3"/>
              <a:sym typeface="Gill Sans"/>
            </a:endParaRPr>
          </a:p>
          <a:p>
            <a:pPr eaLnBrk="1" hangingPunct="1">
              <a:spcBef>
                <a:spcPct val="0"/>
              </a:spcBef>
              <a:buClr>
                <a:srgbClr val="771413"/>
              </a:buClr>
              <a:buSzPct val="125000"/>
              <a:buFont typeface="Gill Sans"/>
              <a:buChar char="•"/>
            </a:pPr>
            <a:r>
              <a:rPr lang="en-US" altLang="en-US" sz="2400" dirty="0">
                <a:latin typeface="Calibri" panose="020F0502020204030204" pitchFamily="34" charset="0"/>
                <a:ea typeface="ヒラギノ角ゴ ProN W3"/>
                <a:cs typeface="ヒラギノ角ゴ ProN W3"/>
                <a:sym typeface="Gill Sans"/>
              </a:rPr>
              <a:t>Six-inch gash across the right side of his head,</a:t>
            </a:r>
          </a:p>
          <a:p>
            <a:pPr eaLnBrk="1" hangingPunct="1">
              <a:spcBef>
                <a:spcPct val="0"/>
              </a:spcBef>
              <a:buClr>
                <a:srgbClr val="771413"/>
              </a:buClr>
              <a:buSzPct val="125000"/>
              <a:buFont typeface="Gill Sans"/>
              <a:buChar char="•"/>
            </a:pPr>
            <a:endParaRPr lang="en-US" altLang="en-US" sz="2400" dirty="0">
              <a:latin typeface="Calibri" panose="020F0502020204030204" pitchFamily="34" charset="0"/>
              <a:ea typeface="ヒラギノ角ゴ ProN W3"/>
              <a:cs typeface="ヒラギノ角ゴ ProN W3"/>
              <a:sym typeface="Gill Sans"/>
            </a:endParaRPr>
          </a:p>
          <a:p>
            <a:pPr eaLnBrk="1" hangingPunct="1">
              <a:spcBef>
                <a:spcPct val="0"/>
              </a:spcBef>
              <a:buClr>
                <a:srgbClr val="771413"/>
              </a:buClr>
              <a:buSzPct val="125000"/>
              <a:buFont typeface="Gill Sans"/>
              <a:buChar char="•"/>
            </a:pPr>
            <a:r>
              <a:rPr lang="en-US" altLang="en-US" sz="2400" dirty="0">
                <a:latin typeface="Calibri" panose="020F0502020204030204" pitchFamily="34" charset="0"/>
                <a:ea typeface="ヒラギノ角ゴ ProN W3"/>
                <a:cs typeface="ヒラギノ角ゴ ProN W3"/>
                <a:sym typeface="Gill Sans"/>
              </a:rPr>
              <a:t>Jawbone had been smashed - The pathologist said the force of the blow that caused this injury had been "almost as if to sever his head." 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dirty="0">
              <a:latin typeface="Calibri" panose="020F0502020204030204" pitchFamily="34" charset="0"/>
              <a:ea typeface="ヒラギノ角ゴ ProN W3"/>
              <a:cs typeface="ヒラギノ角ゴ ProN W3"/>
              <a:sym typeface="Gill Sans"/>
            </a:endParaRPr>
          </a:p>
          <a:p>
            <a:pPr algn="r"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 dirty="0">
              <a:latin typeface="Calibri" panose="020F0502020204030204" pitchFamily="34" charset="0"/>
              <a:ea typeface="ヒラギノ角ゴ ProN W3"/>
              <a:cs typeface="ヒラギノ角ゴ ProN W3"/>
              <a:sym typeface="Gill Sans"/>
            </a:endParaRPr>
          </a:p>
          <a:p>
            <a:pPr algn="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400" dirty="0">
                <a:latin typeface="Calibri" panose="020F0502020204030204" pitchFamily="34" charset="0"/>
                <a:ea typeface="ヒラギノ角ゴ ProN W3"/>
                <a:cs typeface="ヒラギノ角ゴ ProN W3"/>
                <a:sym typeface="Gill Sans"/>
              </a:rPr>
              <a:t>D Rose (1992) A climate of fear: </a:t>
            </a:r>
            <a:r>
              <a:rPr lang="en-US" altLang="en-US" sz="2400" i="1" dirty="0">
                <a:latin typeface="Calibri" panose="020F0502020204030204" pitchFamily="34" charset="0"/>
                <a:ea typeface="ヒラギノ角ゴ ProN W3"/>
                <a:cs typeface="ヒラギノ角ゴ ProN W3"/>
                <a:sym typeface="Gill Sans"/>
              </a:rPr>
              <a:t>The murder of PC </a:t>
            </a:r>
            <a:r>
              <a:rPr lang="en-US" altLang="en-US" sz="2400" i="1" dirty="0" err="1">
                <a:latin typeface="Calibri" panose="020F0502020204030204" pitchFamily="34" charset="0"/>
                <a:ea typeface="ヒラギノ角ゴ ProN W3"/>
                <a:cs typeface="ヒラギノ角ゴ ProN W3"/>
                <a:sym typeface="Gill Sans"/>
              </a:rPr>
              <a:t>Blakelock</a:t>
            </a:r>
            <a:r>
              <a:rPr lang="en-US" altLang="en-US" sz="2400" i="1" dirty="0">
                <a:latin typeface="Calibri" panose="020F0502020204030204" pitchFamily="34" charset="0"/>
                <a:ea typeface="ヒラギノ角ゴ ProN W3"/>
                <a:cs typeface="ヒラギノ角ゴ ProN W3"/>
                <a:sym typeface="Gill Sans"/>
              </a:rPr>
              <a:t> and the case of the Tottenham Three</a:t>
            </a:r>
          </a:p>
          <a:p>
            <a:endParaRPr lang="en-GB" altLang="en-US" dirty="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401923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19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19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19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198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198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198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198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198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198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4198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198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198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24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GB" altLang="en-US" dirty="0">
                <a:latin typeface="Calibri" panose="020F0502020204030204" pitchFamily="34" charset="0"/>
              </a:rPr>
              <a:t>Aftermath</a:t>
            </a:r>
          </a:p>
        </p:txBody>
      </p:sp>
      <p:sp>
        <p:nvSpPr>
          <p:cNvPr id="43010" name="Content Placeholder 2"/>
          <p:cNvSpPr>
            <a:spLocks noGrp="1"/>
          </p:cNvSpPr>
          <p:nvPr>
            <p:ph idx="1"/>
          </p:nvPr>
        </p:nvSpPr>
        <p:spPr>
          <a:xfrm>
            <a:off x="860868" y="1930400"/>
            <a:ext cx="8229600" cy="3797301"/>
          </a:xfrm>
        </p:spPr>
        <p:txBody>
          <a:bodyPr>
            <a:normAutofit/>
          </a:bodyPr>
          <a:lstStyle/>
          <a:p>
            <a:pPr eaLnBrk="1" hangingPunct="1"/>
            <a:endParaRPr lang="en-GB" altLang="en-US" sz="2000" dirty="0">
              <a:latin typeface="Calibri" panose="020F0502020204030204" pitchFamily="34" charset="0"/>
            </a:endParaRPr>
          </a:p>
          <a:p>
            <a:pPr eaLnBrk="1" hangingPunct="1"/>
            <a:r>
              <a:rPr lang="en-GB" altLang="en-US" sz="2000" dirty="0">
                <a:latin typeface="Calibri" panose="020F0502020204030204" pitchFamily="34" charset="0"/>
              </a:rPr>
              <a:t>Winston </a:t>
            </a:r>
            <a:r>
              <a:rPr lang="en-GB" altLang="en-US" sz="2000" dirty="0" err="1">
                <a:latin typeface="Calibri" panose="020F0502020204030204" pitchFamily="34" charset="0"/>
              </a:rPr>
              <a:t>Silcot</a:t>
            </a:r>
            <a:r>
              <a:rPr lang="en-GB" altLang="en-US" sz="2000" dirty="0">
                <a:latin typeface="Calibri" panose="020F0502020204030204" pitchFamily="34" charset="0"/>
              </a:rPr>
              <a:t>, </a:t>
            </a:r>
            <a:r>
              <a:rPr lang="en-GB" altLang="en-US" sz="2000" dirty="0" err="1">
                <a:latin typeface="Calibri" panose="020F0502020204030204" pitchFamily="34" charset="0"/>
              </a:rPr>
              <a:t>Engin</a:t>
            </a:r>
            <a:r>
              <a:rPr lang="en-GB" altLang="en-US" sz="2000" dirty="0">
                <a:latin typeface="Calibri" panose="020F0502020204030204" pitchFamily="34" charset="0"/>
              </a:rPr>
              <a:t> </a:t>
            </a:r>
            <a:r>
              <a:rPr lang="en-GB" altLang="en-US" sz="2000" dirty="0" err="1">
                <a:latin typeface="Calibri" panose="020F0502020204030204" pitchFamily="34" charset="0"/>
              </a:rPr>
              <a:t>Raghip</a:t>
            </a:r>
            <a:r>
              <a:rPr lang="en-GB" altLang="en-US" sz="2000" dirty="0">
                <a:latin typeface="Calibri" panose="020F0502020204030204" pitchFamily="34" charset="0"/>
              </a:rPr>
              <a:t> and Mark Braithwaite, were convicted of his murder 1987, </a:t>
            </a:r>
          </a:p>
          <a:p>
            <a:pPr eaLnBrk="1" hangingPunct="1"/>
            <a:r>
              <a:rPr lang="en-GB" altLang="en-US" sz="2000" dirty="0">
                <a:latin typeface="Calibri" panose="020F0502020204030204" pitchFamily="34" charset="0"/>
              </a:rPr>
              <a:t>The convictions were quashed in 1991, after forensic tests cast doubt on the authenticity of detectives' notes from an interview in which Silcott appeared to incriminate himself,</a:t>
            </a:r>
          </a:p>
          <a:p>
            <a:pPr eaLnBrk="1" hangingPunct="1"/>
            <a:r>
              <a:rPr lang="en-GB" altLang="en-US" sz="2000" dirty="0">
                <a:latin typeface="Calibri" panose="020F0502020204030204" pitchFamily="34" charset="0"/>
              </a:rPr>
              <a:t>Two detectives were charged with perverting the course of justice and were found not guilty in 1994,</a:t>
            </a:r>
          </a:p>
          <a:p>
            <a:pPr eaLnBrk="1" hangingPunct="1">
              <a:buFont typeface="Wingdings 3" panose="05040102010807070707" pitchFamily="18" charset="2"/>
              <a:buNone/>
            </a:pPr>
            <a:endParaRPr lang="en-GB" altLang="en-US" sz="2000" dirty="0"/>
          </a:p>
          <a:p>
            <a:pPr eaLnBrk="1" hangingPunct="1"/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1269426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30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30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30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30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30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30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30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30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30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24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GB" altLang="en-US" dirty="0">
                <a:latin typeface="Calibri" panose="020F0502020204030204" pitchFamily="34" charset="0"/>
              </a:rPr>
              <a:t>Aftermath</a:t>
            </a:r>
          </a:p>
        </p:txBody>
      </p:sp>
      <p:sp>
        <p:nvSpPr>
          <p:cNvPr id="43010" name="Content Placeholder 2"/>
          <p:cNvSpPr>
            <a:spLocks noGrp="1"/>
          </p:cNvSpPr>
          <p:nvPr>
            <p:ph idx="1"/>
          </p:nvPr>
        </p:nvSpPr>
        <p:spPr>
          <a:xfrm>
            <a:off x="677334" y="1930400"/>
            <a:ext cx="8229600" cy="3797301"/>
          </a:xfrm>
        </p:spPr>
        <p:txBody>
          <a:bodyPr>
            <a:normAutofit fontScale="92500" lnSpcReduction="10000"/>
          </a:bodyPr>
          <a:lstStyle/>
          <a:p>
            <a:pPr eaLnBrk="1" hangingPunct="1"/>
            <a:endParaRPr lang="en-GB" altLang="en-US" sz="2000" dirty="0">
              <a:latin typeface="Calibri" panose="020F0502020204030204" pitchFamily="34" charset="0"/>
            </a:endParaRPr>
          </a:p>
          <a:p>
            <a:pPr eaLnBrk="1" hangingPunct="1"/>
            <a:r>
              <a:rPr lang="en-GB" altLang="en-US" dirty="0">
                <a:latin typeface="Arial" panose="020B0604020202020204" pitchFamily="34" charset="0"/>
                <a:cs typeface="Arial" panose="020B0604020202020204" pitchFamily="34" charset="0"/>
              </a:rPr>
              <a:t>Police re-opened the inquiry in 2003 and carried out forensic tests not available during the earlier investigation, including on a machete found buried near the estate in 2004,</a:t>
            </a:r>
          </a:p>
          <a:p>
            <a:pPr eaLnBrk="1" hangingPunct="1"/>
            <a:r>
              <a:rPr lang="en-GB" altLang="en-US" dirty="0">
                <a:latin typeface="Arial" panose="020B0604020202020204" pitchFamily="34" charset="0"/>
                <a:cs typeface="Arial" panose="020B0604020202020204" pitchFamily="34" charset="0"/>
              </a:rPr>
              <a:t>Fourteen men were arrested on suspicion of murder in 2010. Only one of the killers, Nicholas Jacobs, 16 at the time of the killing, was charged in July 2013 with </a:t>
            </a:r>
            <a:r>
              <a:rPr lang="en-GB" altLang="en-US" dirty="0" err="1">
                <a:latin typeface="Arial" panose="020B0604020202020204" pitchFamily="34" charset="0"/>
                <a:cs typeface="Arial" panose="020B0604020202020204" pitchFamily="34" charset="0"/>
              </a:rPr>
              <a:t>Blakelock's</a:t>
            </a:r>
            <a:r>
              <a:rPr lang="en-GB" altLang="en-US" dirty="0">
                <a:latin typeface="Arial" panose="020B0604020202020204" pitchFamily="34" charset="0"/>
                <a:cs typeface="Arial" panose="020B0604020202020204" pitchFamily="34" charset="0"/>
              </a:rPr>
              <a:t> murder. 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The jury at Mr Jacobs' trial heard from three witnesses who claimed they saw the then 16-year-old take part in the attack, but his defence team questioned their credibility.</a:t>
            </a:r>
            <a:endParaRPr lang="en-GB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/>
            <a:r>
              <a:rPr lang="en-GB" altLang="en-US" dirty="0">
                <a:latin typeface="Arial" panose="020B0604020202020204" pitchFamily="34" charset="0"/>
                <a:cs typeface="Arial" panose="020B0604020202020204" pitchFamily="34" charset="0"/>
              </a:rPr>
              <a:t>Jacobs was </a:t>
            </a:r>
            <a:r>
              <a:rPr lang="en-GB" altLang="en-US" dirty="0" err="1">
                <a:latin typeface="Arial" panose="020B0604020202020204" pitchFamily="34" charset="0"/>
                <a:cs typeface="Arial" panose="020B0604020202020204" pitchFamily="34" charset="0"/>
              </a:rPr>
              <a:t>aquitted</a:t>
            </a:r>
            <a:r>
              <a:rPr lang="en-GB" altLang="en-US" dirty="0">
                <a:latin typeface="Arial" panose="020B0604020202020204" pitchFamily="34" charset="0"/>
                <a:cs typeface="Arial" panose="020B0604020202020204" pitchFamily="34" charset="0"/>
              </a:rPr>
              <a:t> in 2014</a:t>
            </a:r>
            <a:endParaRPr lang="en-GB" alt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Police were accused of </a:t>
            </a:r>
            <a:endParaRPr lang="en-GB" altLang="en-US" sz="2000" dirty="0"/>
          </a:p>
          <a:p>
            <a:pPr eaLnBrk="1" hangingPunct="1"/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21704815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30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30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30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30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30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30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30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30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30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430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30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30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430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30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30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investigation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1754659"/>
            <a:ext cx="8596668" cy="4286703"/>
          </a:xfrm>
        </p:spPr>
        <p:txBody>
          <a:bodyPr vert="horz" lIns="91440" tIns="45720" rIns="91440" bIns="45720" rtlCol="0" anchor="t">
            <a:normAutofit lnSpcReduction="10000"/>
          </a:bodyPr>
          <a:lstStyle/>
          <a:p>
            <a:pPr fontAlgn="base"/>
            <a:r>
              <a:rPr lang="en-GB" dirty="0"/>
              <a:t>PC Blakelock's family said in a statement issued on Wednesday: "We viewed this trial as an opportunity to see some form of justice served for Keith.</a:t>
            </a:r>
          </a:p>
          <a:p>
            <a:pPr fontAlgn="base"/>
            <a:r>
              <a:rPr lang="en-GB" dirty="0"/>
              <a:t>"We hope that more people are able to come forward so that some of those guilty can be brought to justice in the future."</a:t>
            </a:r>
          </a:p>
          <a:p>
            <a:pPr fontAlgn="base"/>
            <a:r>
              <a:rPr lang="en-GB" dirty="0"/>
              <a:t>Metropolitan Police Commissioner Sir Bernard Hogan-Howe said: "We accept the decision of the jury and our work to bring those responsible for Keith's murder to justice will not stop."</a:t>
            </a:r>
          </a:p>
          <a:p>
            <a:pPr fontAlgn="base"/>
            <a:r>
              <a:rPr lang="en-GB" dirty="0"/>
              <a:t>Meanwhile Winston Silcott, who had his 1987 conviction for murdering PC Blakelock overturned, said: "The police are bitter about what happened, that's why they brought this case.</a:t>
            </a:r>
          </a:p>
          <a:p>
            <a:pPr fontAlgn="base"/>
            <a:r>
              <a:rPr lang="en-GB" dirty="0"/>
              <a:t>"My conclusion is that they had promised the Blakelock family that they would get justice for him and so they were trying to get anyone they could."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27193467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20459" y="2780175"/>
            <a:ext cx="8596668" cy="1320800"/>
          </a:xfrm>
        </p:spPr>
        <p:txBody>
          <a:bodyPr/>
          <a:lstStyle/>
          <a:p>
            <a:r>
              <a:rPr lang="en-GB" dirty="0"/>
              <a:t>Knife Crime in the UK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9514692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Knife Crim in London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GB" dirty="0">
                <a:ea typeface="+mn-lt"/>
                <a:cs typeface="+mn-lt"/>
              </a:rPr>
              <a:t>In the 12 months to the end of June 2019, knife crime offences rose by 7%, reaching a record high.</a:t>
            </a:r>
            <a:endParaRPr lang="en-US" dirty="0">
              <a:ea typeface="+mn-lt"/>
              <a:cs typeface="+mn-lt"/>
            </a:endParaRPr>
          </a:p>
          <a:p>
            <a:endParaRPr lang="en-GB" dirty="0"/>
          </a:p>
          <a:p>
            <a:r>
              <a:rPr lang="en-GB" b="0" dirty="0">
                <a:ea typeface="+mn-lt"/>
                <a:cs typeface="+mn-lt"/>
              </a:rPr>
              <a:t>According to the ONS, which published </a:t>
            </a:r>
            <a:r>
              <a:rPr lang="en-GB" dirty="0">
                <a:ea typeface="+mn-lt"/>
                <a:cs typeface="+mn-lt"/>
              </a:rPr>
              <a:t>its latest </a:t>
            </a:r>
            <a:r>
              <a:rPr lang="en-GB" dirty="0" err="1">
                <a:ea typeface="+mn-lt"/>
                <a:cs typeface="+mn-lt"/>
              </a:rPr>
              <a:t>figyres</a:t>
            </a:r>
            <a:r>
              <a:rPr lang="en-GB" b="0" dirty="0">
                <a:ea typeface="+mn-lt"/>
                <a:cs typeface="+mn-lt"/>
              </a:rPr>
              <a:t> recently, the number of offences involving a knife or sharp instrument increased from just over 41,000 in the year to June 2018 to just over 44,000 in the last 12 months.</a:t>
            </a:r>
            <a:endParaRPr lang="en-GB" dirty="0"/>
          </a:p>
          <a:p>
            <a:endParaRPr lang="en-GB" dirty="0"/>
          </a:p>
          <a:p>
            <a:pPr marL="0" indent="0" algn="ctr">
              <a:buNone/>
            </a:pPr>
            <a:endParaRPr lang="en-GB" dirty="0">
              <a:solidFill>
                <a:srgbClr val="FF0000"/>
              </a:solidFill>
            </a:endParaRPr>
          </a:p>
          <a:p>
            <a:pPr marL="0" indent="0" algn="ctr">
              <a:buNone/>
            </a:pPr>
            <a:endParaRPr lang="en-GB" dirty="0">
              <a:solidFill>
                <a:srgbClr val="FF0000"/>
              </a:solidFill>
            </a:endParaRPr>
          </a:p>
          <a:p>
            <a:pPr marL="0" indent="0" algn="ctr">
              <a:buNone/>
            </a:pPr>
            <a:r>
              <a:rPr lang="en-GB" sz="2000" dirty="0">
                <a:solidFill>
                  <a:srgbClr val="FF0000"/>
                </a:solidFill>
              </a:rPr>
              <a:t>The problem of knife crime in London has become a huge issue</a:t>
            </a:r>
          </a:p>
        </p:txBody>
      </p:sp>
      <p:pic>
        <p:nvPicPr>
          <p:cNvPr id="4" name="Picture 4" descr="A person standing in front of a building&#10;&#10;Description generated with very high confidence">
            <a:extLst>
              <a:ext uri="{FF2B5EF4-FFF2-40B4-BE49-F238E27FC236}">
                <a16:creationId xmlns:a16="http://schemas.microsoft.com/office/drawing/2014/main" id="{7D700490-7801-4B83-A618-F944D02BD58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73066" y="4287829"/>
            <a:ext cx="3314700" cy="24945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6994950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84CAEF-95FF-4952-8A3F-B7B5B0BC77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London and the rise of violent crime - BBC Newsnight">
            <a:hlinkClick r:id="" action="ppaction://media"/>
            <a:extLst>
              <a:ext uri="{FF2B5EF4-FFF2-40B4-BE49-F238E27FC236}">
                <a16:creationId xmlns:a16="http://schemas.microsoft.com/office/drawing/2014/main" id="{D7584156-4B3B-4797-B6CD-82BFE7136481}"/>
              </a:ext>
            </a:extLst>
          </p:cNvPr>
          <p:cNvPicPr>
            <a:picLocks noGrp="1" noChangeAspect="1"/>
          </p:cNvPicPr>
          <p:nvPr>
            <p:ph idx="1"/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</p:spPr>
      </p:pic>
    </p:spTree>
    <p:extLst>
      <p:ext uri="{BB962C8B-B14F-4D97-AF65-F5344CB8AC3E}">
        <p14:creationId xmlns:p14="http://schemas.microsoft.com/office/powerpoint/2010/main" val="6569341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Metropolitan Police Commissioner Cressida Dick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GB" dirty="0"/>
              <a:t>Stop and search operations could be stepped up in problem areas of the capital after a huge rise in knife crime.</a:t>
            </a:r>
          </a:p>
          <a:p>
            <a:r>
              <a:rPr lang="en-GB" dirty="0"/>
              <a:t>Sixty people have been stabbed to death in London so far in 2019, This rate has doubled since 2017. </a:t>
            </a:r>
          </a:p>
          <a:p>
            <a:r>
              <a:rPr lang="en-GB" dirty="0"/>
              <a:t>Knife seizures have doubled in 5 years</a:t>
            </a:r>
          </a:p>
          <a:p>
            <a:endParaRPr lang="en-GB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18238" y="2160589"/>
            <a:ext cx="4184650" cy="2510790"/>
          </a:xfrm>
        </p:spPr>
      </p:pic>
    </p:spTree>
    <p:extLst>
      <p:ext uri="{BB962C8B-B14F-4D97-AF65-F5344CB8AC3E}">
        <p14:creationId xmlns:p14="http://schemas.microsoft.com/office/powerpoint/2010/main" val="13991765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00657E-92E7-45BF-86B0-3FD0FF7541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We will discuss knife crime further in the coming weeks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A535104-C011-4CA6-BA94-075EA19C9C3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8320336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Questions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11249558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313</TotalTime>
  <Words>1776</Words>
  <Application>Microsoft Office PowerPoint</Application>
  <PresentationFormat>Widescreen</PresentationFormat>
  <Paragraphs>238</Paragraphs>
  <Slides>43</Slides>
  <Notes>10</Notes>
  <HiddenSlides>0</HiddenSlides>
  <MMClips>3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43</vt:i4>
      </vt:variant>
    </vt:vector>
  </HeadingPairs>
  <TitlesOfParts>
    <vt:vector size="44" baseType="lpstr">
      <vt:lpstr>Facet</vt:lpstr>
      <vt:lpstr>  </vt:lpstr>
      <vt:lpstr>Objectives</vt:lpstr>
      <vt:lpstr>Models of Policing – Enforcement or Service?</vt:lpstr>
      <vt:lpstr>Can they be the same?</vt:lpstr>
      <vt:lpstr>Modern Policing in Britain</vt:lpstr>
      <vt:lpstr>For example – </vt:lpstr>
      <vt:lpstr>Policing Models in Liberal Regimes: Defining Community</vt:lpstr>
      <vt:lpstr>The Elusive Definition of ‘Community’</vt:lpstr>
      <vt:lpstr>Community as Place </vt:lpstr>
      <vt:lpstr>Model 1 - Community Policing Concepts and Theories</vt:lpstr>
      <vt:lpstr>Recent History -Community Policing</vt:lpstr>
      <vt:lpstr>Recent History -Community Policing</vt:lpstr>
      <vt:lpstr>Industrial Disputes 1980s</vt:lpstr>
      <vt:lpstr>Industrial Disputes 1980s</vt:lpstr>
      <vt:lpstr>What is Community Policing? (Skogan and Hartnett)</vt:lpstr>
      <vt:lpstr>Traditional policing V Community policing</vt:lpstr>
      <vt:lpstr>Community Policing in Practice </vt:lpstr>
      <vt:lpstr>Improving public confidence in Policing the 21st century Neighbourhood Policing </vt:lpstr>
      <vt:lpstr>Challenges for Community Policing</vt:lpstr>
      <vt:lpstr>Background to the Inner City Riots of the 1980s</vt:lpstr>
      <vt:lpstr>Background to the Inner City Riots of the 1980s</vt:lpstr>
      <vt:lpstr>Brixton Riots</vt:lpstr>
      <vt:lpstr>PowerPoint Presentation</vt:lpstr>
      <vt:lpstr>PowerPoint Presentation</vt:lpstr>
      <vt:lpstr>PowerPoint Presentation</vt:lpstr>
      <vt:lpstr>PowerPoint Presentation</vt:lpstr>
      <vt:lpstr>1985 Inner City Riots  Broadwater farm Riots 6th October 1985</vt:lpstr>
      <vt:lpstr>PowerPoint Presentation</vt:lpstr>
      <vt:lpstr>The Spark That Ignited The Riot</vt:lpstr>
      <vt:lpstr>The Spark That Ignited The Riot</vt:lpstr>
      <vt:lpstr>PowerPoint Presentation</vt:lpstr>
      <vt:lpstr>PC Keith Blakelock was brutally murdered.</vt:lpstr>
      <vt:lpstr>PC Keith Blakelock was brutally murdered.</vt:lpstr>
      <vt:lpstr>PC Keith Blakelock</vt:lpstr>
      <vt:lpstr>Aftermath</vt:lpstr>
      <vt:lpstr>Aftermath</vt:lpstr>
      <vt:lpstr>The investigation</vt:lpstr>
      <vt:lpstr>Knife Crime in the UK</vt:lpstr>
      <vt:lpstr>Knife Crim in London</vt:lpstr>
      <vt:lpstr>PowerPoint Presentation</vt:lpstr>
      <vt:lpstr>Metropolitan Police Commissioner Cressida Dick </vt:lpstr>
      <vt:lpstr>We will discuss knife crime further in the coming weeks</vt:lpstr>
      <vt:lpstr>Questions</vt:lpstr>
    </vt:vector>
  </TitlesOfParts>
  <Company>University of Wales Trinity Saint David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Models of Modern Policing</dc:title>
  <dc:creator>Wynne Jones (Business &amp; Management)</dc:creator>
  <cp:lastModifiedBy>Peter Doyle</cp:lastModifiedBy>
  <cp:revision>77</cp:revision>
  <dcterms:created xsi:type="dcterms:W3CDTF">2017-09-11T09:09:34Z</dcterms:created>
  <dcterms:modified xsi:type="dcterms:W3CDTF">2019-11-18T09:24:16Z</dcterms:modified>
</cp:coreProperties>
</file>