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72" r:id="rId2"/>
    <p:sldId id="273" r:id="rId3"/>
    <p:sldId id="259" r:id="rId4"/>
    <p:sldId id="278" r:id="rId5"/>
    <p:sldId id="261" r:id="rId6"/>
    <p:sldId id="282" r:id="rId7"/>
    <p:sldId id="262" r:id="rId8"/>
    <p:sldId id="263" r:id="rId9"/>
    <p:sldId id="280" r:id="rId10"/>
    <p:sldId id="281"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DBA8FA-2DC1-4B90-ACD3-21FB72314627}" v="80" dt="2025-02-12T10:24:02.003"/>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830"/>
  </p:normalViewPr>
  <p:slideViewPr>
    <p:cSldViewPr snapToGrid="0">
      <p:cViewPr varScale="1">
        <p:scale>
          <a:sx n="87" d="100"/>
          <a:sy n="87" d="100"/>
        </p:scale>
        <p:origin x="480" y="293"/>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Baggett" userId="892b6cf2926d1841" providerId="LiveId" clId="{D9DBA8FA-2DC1-4B90-ACD3-21FB72314627}"/>
    <pc:docChg chg="undo custSel addSld delSld modSld">
      <pc:chgData name="Amanda Baggett" userId="892b6cf2926d1841" providerId="LiveId" clId="{D9DBA8FA-2DC1-4B90-ACD3-21FB72314627}" dt="2025-02-12T10:24:02.003" v="2602" actId="20577"/>
      <pc:docMkLst>
        <pc:docMk/>
      </pc:docMkLst>
      <pc:sldChg chg="addSp delSp modSp mod">
        <pc:chgData name="Amanda Baggett" userId="892b6cf2926d1841" providerId="LiveId" clId="{D9DBA8FA-2DC1-4B90-ACD3-21FB72314627}" dt="2025-02-11T19:50:18.650" v="687" actId="20577"/>
        <pc:sldMkLst>
          <pc:docMk/>
          <pc:sldMk cId="3435077016" sldId="259"/>
        </pc:sldMkLst>
        <pc:spChg chg="add del mod">
          <ac:chgData name="Amanda Baggett" userId="892b6cf2926d1841" providerId="LiveId" clId="{D9DBA8FA-2DC1-4B90-ACD3-21FB72314627}" dt="2025-02-11T04:20:57.844" v="2" actId="931"/>
          <ac:spMkLst>
            <pc:docMk/>
            <pc:sldMk cId="3435077016" sldId="259"/>
            <ac:spMk id="6" creationId="{BC7B0CED-8A7F-E92E-112C-CB76A92958BD}"/>
          </ac:spMkLst>
        </pc:spChg>
        <pc:spChg chg="mod">
          <ac:chgData name="Amanda Baggett" userId="892b6cf2926d1841" providerId="LiveId" clId="{D9DBA8FA-2DC1-4B90-ACD3-21FB72314627}" dt="2025-02-11T19:50:18.650" v="687" actId="20577"/>
          <ac:spMkLst>
            <pc:docMk/>
            <pc:sldMk cId="3435077016" sldId="259"/>
            <ac:spMk id="27" creationId="{64C89AC3-3D7A-65BB-C3F4-2B1CB19E78D1}"/>
          </ac:spMkLst>
        </pc:spChg>
        <pc:picChg chg="add mod">
          <ac:chgData name="Amanda Baggett" userId="892b6cf2926d1841" providerId="LiveId" clId="{D9DBA8FA-2DC1-4B90-ACD3-21FB72314627}" dt="2025-02-11T04:21:02.226" v="4" actId="962"/>
          <ac:picMkLst>
            <pc:docMk/>
            <pc:sldMk cId="3435077016" sldId="259"/>
            <ac:picMk id="8" creationId="{FAE25936-F6C9-9E8D-ED69-7C3469BA6F73}"/>
          </ac:picMkLst>
        </pc:picChg>
        <pc:picChg chg="del">
          <ac:chgData name="Amanda Baggett" userId="892b6cf2926d1841" providerId="LiveId" clId="{D9DBA8FA-2DC1-4B90-ACD3-21FB72314627}" dt="2025-02-11T04:05:47.188" v="1" actId="478"/>
          <ac:picMkLst>
            <pc:docMk/>
            <pc:sldMk cId="3435077016" sldId="259"/>
            <ac:picMk id="22" creationId="{07415596-3C86-E792-A622-F817DB08D587}"/>
          </ac:picMkLst>
        </pc:picChg>
      </pc:sldChg>
      <pc:sldChg chg="addSp modSp mod setBg modClrScheme chgLayout">
        <pc:chgData name="Amanda Baggett" userId="892b6cf2926d1841" providerId="LiveId" clId="{D9DBA8FA-2DC1-4B90-ACD3-21FB72314627}" dt="2025-02-11T22:02:07.777" v="1220" actId="20577"/>
        <pc:sldMkLst>
          <pc:docMk/>
          <pc:sldMk cId="1699088621" sldId="261"/>
        </pc:sldMkLst>
        <pc:spChg chg="mod ord">
          <ac:chgData name="Amanda Baggett" userId="892b6cf2926d1841" providerId="LiveId" clId="{D9DBA8FA-2DC1-4B90-ACD3-21FB72314627}" dt="2025-02-11T20:06:00.881" v="1120" actId="20577"/>
          <ac:spMkLst>
            <pc:docMk/>
            <pc:sldMk cId="1699088621" sldId="261"/>
            <ac:spMk id="4" creationId="{BCD1D6FF-1122-B11D-0CE3-E62BA27376FA}"/>
          </ac:spMkLst>
        </pc:spChg>
        <pc:spChg chg="mod">
          <ac:chgData name="Amanda Baggett" userId="892b6cf2926d1841" providerId="LiveId" clId="{D9DBA8FA-2DC1-4B90-ACD3-21FB72314627}" dt="2025-02-11T20:00:20.866" v="1096" actId="26606"/>
          <ac:spMkLst>
            <pc:docMk/>
            <pc:sldMk cId="1699088621" sldId="261"/>
            <ac:spMk id="5" creationId="{623087F1-0A22-4E04-6B3F-B1DDA246A111}"/>
          </ac:spMkLst>
        </pc:spChg>
        <pc:spChg chg="mod">
          <ac:chgData name="Amanda Baggett" userId="892b6cf2926d1841" providerId="LiveId" clId="{D9DBA8FA-2DC1-4B90-ACD3-21FB72314627}" dt="2025-02-11T20:00:20.866" v="1096" actId="26606"/>
          <ac:spMkLst>
            <pc:docMk/>
            <pc:sldMk cId="1699088621" sldId="261"/>
            <ac:spMk id="7" creationId="{8FD92B98-444C-00D2-3246-91E7E1BFB673}"/>
          </ac:spMkLst>
        </pc:spChg>
        <pc:spChg chg="mod">
          <ac:chgData name="Amanda Baggett" userId="892b6cf2926d1841" providerId="LiveId" clId="{D9DBA8FA-2DC1-4B90-ACD3-21FB72314627}" dt="2025-02-11T20:00:20.866" v="1096" actId="26606"/>
          <ac:spMkLst>
            <pc:docMk/>
            <pc:sldMk cId="1699088621" sldId="261"/>
            <ac:spMk id="9" creationId="{CFCF8520-CF3A-DEEA-6A9F-571CC04E7ADA}"/>
          </ac:spMkLst>
        </pc:spChg>
        <pc:spChg chg="add mod">
          <ac:chgData name="Amanda Baggett" userId="892b6cf2926d1841" providerId="LiveId" clId="{D9DBA8FA-2DC1-4B90-ACD3-21FB72314627}" dt="2025-02-11T22:02:07.777" v="1220" actId="20577"/>
          <ac:spMkLst>
            <pc:docMk/>
            <pc:sldMk cId="1699088621" sldId="261"/>
            <ac:spMk id="14" creationId="{3ADAC8A6-D1F6-1B71-30A5-4BF72E00C3CA}"/>
          </ac:spMkLst>
        </pc:spChg>
        <pc:graphicFrameChg chg="add mod ord">
          <ac:chgData name="Amanda Baggett" userId="892b6cf2926d1841" providerId="LiveId" clId="{D9DBA8FA-2DC1-4B90-ACD3-21FB72314627}" dt="2025-02-11T22:00:17.376" v="1126" actId="14100"/>
          <ac:graphicFrameMkLst>
            <pc:docMk/>
            <pc:sldMk cId="1699088621" sldId="261"/>
            <ac:graphicFrameMk id="8" creationId="{19FBC95D-B600-B1AC-D5BA-3F204E3FE1DF}"/>
          </ac:graphicFrameMkLst>
        </pc:graphicFrameChg>
      </pc:sldChg>
      <pc:sldChg chg="addSp delSp modSp mod">
        <pc:chgData name="Amanda Baggett" userId="892b6cf2926d1841" providerId="LiveId" clId="{D9DBA8FA-2DC1-4B90-ACD3-21FB72314627}" dt="2025-02-11T22:17:06.010" v="1785" actId="20577"/>
        <pc:sldMkLst>
          <pc:docMk/>
          <pc:sldMk cId="2752853293" sldId="262"/>
        </pc:sldMkLst>
        <pc:spChg chg="mod">
          <ac:chgData name="Amanda Baggett" userId="892b6cf2926d1841" providerId="LiveId" clId="{D9DBA8FA-2DC1-4B90-ACD3-21FB72314627}" dt="2025-02-11T22:08:32.728" v="1394" actId="20577"/>
          <ac:spMkLst>
            <pc:docMk/>
            <pc:sldMk cId="2752853293" sldId="262"/>
            <ac:spMk id="3" creationId="{79D4ADC4-01B6-AA8C-9B56-49464B100BE3}"/>
          </ac:spMkLst>
        </pc:spChg>
        <pc:spChg chg="add mod">
          <ac:chgData name="Amanda Baggett" userId="892b6cf2926d1841" providerId="LiveId" clId="{D9DBA8FA-2DC1-4B90-ACD3-21FB72314627}" dt="2025-02-11T22:17:06.010" v="1785" actId="20577"/>
          <ac:spMkLst>
            <pc:docMk/>
            <pc:sldMk cId="2752853293" sldId="262"/>
            <ac:spMk id="5" creationId="{D446A049-7F8C-FD24-FDA2-E8EBAE0B1B09}"/>
          </ac:spMkLst>
        </pc:spChg>
        <pc:graphicFrameChg chg="del mod modGraphic">
          <ac:chgData name="Amanda Baggett" userId="892b6cf2926d1841" providerId="LiveId" clId="{D9DBA8FA-2DC1-4B90-ACD3-21FB72314627}" dt="2025-02-11T22:14:26.519" v="1397" actId="478"/>
          <ac:graphicFrameMkLst>
            <pc:docMk/>
            <pc:sldMk cId="2752853293" sldId="262"/>
            <ac:graphicFrameMk id="9" creationId="{599C0C9D-9A88-B612-EE50-DB2991538472}"/>
          </ac:graphicFrameMkLst>
        </pc:graphicFrameChg>
      </pc:sldChg>
      <pc:sldChg chg="modSp mod">
        <pc:chgData name="Amanda Baggett" userId="892b6cf2926d1841" providerId="LiveId" clId="{D9DBA8FA-2DC1-4B90-ACD3-21FB72314627}" dt="2025-02-11T22:46:50.959" v="2473" actId="20577"/>
        <pc:sldMkLst>
          <pc:docMk/>
          <pc:sldMk cId="1096717490" sldId="263"/>
        </pc:sldMkLst>
        <pc:spChg chg="mod">
          <ac:chgData name="Amanda Baggett" userId="892b6cf2926d1841" providerId="LiveId" clId="{D9DBA8FA-2DC1-4B90-ACD3-21FB72314627}" dt="2025-02-11T22:36:50.046" v="2116" actId="20577"/>
          <ac:spMkLst>
            <pc:docMk/>
            <pc:sldMk cId="1096717490" sldId="263"/>
            <ac:spMk id="14" creationId="{F5768EFB-B317-47EA-C969-D365EB136882}"/>
          </ac:spMkLst>
        </pc:spChg>
        <pc:spChg chg="mod">
          <ac:chgData name="Amanda Baggett" userId="892b6cf2926d1841" providerId="LiveId" clId="{D9DBA8FA-2DC1-4B90-ACD3-21FB72314627}" dt="2025-02-11T22:46:50.959" v="2473" actId="20577"/>
          <ac:spMkLst>
            <pc:docMk/>
            <pc:sldMk cId="1096717490" sldId="263"/>
            <ac:spMk id="16" creationId="{BB801EE7-C3C0-5B30-EB9B-2C995032EE99}"/>
          </ac:spMkLst>
        </pc:spChg>
      </pc:sldChg>
      <pc:sldChg chg="del">
        <pc:chgData name="Amanda Baggett" userId="892b6cf2926d1841" providerId="LiveId" clId="{D9DBA8FA-2DC1-4B90-ACD3-21FB72314627}" dt="2025-02-11T20:00:41.230" v="1098" actId="2696"/>
        <pc:sldMkLst>
          <pc:docMk/>
          <pc:sldMk cId="1002104821" sldId="264"/>
        </pc:sldMkLst>
      </pc:sldChg>
      <pc:sldChg chg="del">
        <pc:chgData name="Amanda Baggett" userId="892b6cf2926d1841" providerId="LiveId" clId="{D9DBA8FA-2DC1-4B90-ACD3-21FB72314627}" dt="2025-02-11T20:01:13.967" v="1102" actId="2696"/>
        <pc:sldMkLst>
          <pc:docMk/>
          <pc:sldMk cId="1234133501" sldId="266"/>
        </pc:sldMkLst>
      </pc:sldChg>
      <pc:sldChg chg="del">
        <pc:chgData name="Amanda Baggett" userId="892b6cf2926d1841" providerId="LiveId" clId="{D9DBA8FA-2DC1-4B90-ACD3-21FB72314627}" dt="2025-02-11T20:01:04.204" v="1101" actId="2696"/>
        <pc:sldMkLst>
          <pc:docMk/>
          <pc:sldMk cId="327257719" sldId="267"/>
        </pc:sldMkLst>
      </pc:sldChg>
      <pc:sldChg chg="del">
        <pc:chgData name="Amanda Baggett" userId="892b6cf2926d1841" providerId="LiveId" clId="{D9DBA8FA-2DC1-4B90-ACD3-21FB72314627}" dt="2025-02-11T20:00:59.841" v="1100" actId="2696"/>
        <pc:sldMkLst>
          <pc:docMk/>
          <pc:sldMk cId="2759600390" sldId="268"/>
        </pc:sldMkLst>
      </pc:sldChg>
      <pc:sldChg chg="modSp mod">
        <pc:chgData name="Amanda Baggett" userId="892b6cf2926d1841" providerId="LiveId" clId="{D9DBA8FA-2DC1-4B90-ACD3-21FB72314627}" dt="2025-02-11T19:55:31.501" v="754" actId="20577"/>
        <pc:sldMkLst>
          <pc:docMk/>
          <pc:sldMk cId="3474133943" sldId="273"/>
        </pc:sldMkLst>
        <pc:graphicFrameChg chg="modGraphic">
          <ac:chgData name="Amanda Baggett" userId="892b6cf2926d1841" providerId="LiveId" clId="{D9DBA8FA-2DC1-4B90-ACD3-21FB72314627}" dt="2025-02-11T19:55:31.501" v="754" actId="20577"/>
          <ac:graphicFrameMkLst>
            <pc:docMk/>
            <pc:sldMk cId="3474133943" sldId="273"/>
            <ac:graphicFrameMk id="2" creationId="{14883AB6-E6D8-70A9-3CCB-61E120FC6000}"/>
          </ac:graphicFrameMkLst>
        </pc:graphicFrameChg>
      </pc:sldChg>
      <pc:sldChg chg="addSp delSp modSp mod setBg modClrScheme chgLayout">
        <pc:chgData name="Amanda Baggett" userId="892b6cf2926d1841" providerId="LiveId" clId="{D9DBA8FA-2DC1-4B90-ACD3-21FB72314627}" dt="2025-02-12T10:24:02.003" v="2602" actId="20577"/>
        <pc:sldMkLst>
          <pc:docMk/>
          <pc:sldMk cId="520000563" sldId="278"/>
        </pc:sldMkLst>
        <pc:spChg chg="add mod ord">
          <ac:chgData name="Amanda Baggett" userId="892b6cf2926d1841" providerId="LiveId" clId="{D9DBA8FA-2DC1-4B90-ACD3-21FB72314627}" dt="2025-02-11T19:59:19.895" v="1095" actId="26606"/>
          <ac:spMkLst>
            <pc:docMk/>
            <pc:sldMk cId="520000563" sldId="278"/>
            <ac:spMk id="2" creationId="{ACCF8061-5D7A-10E8-F57E-89FFAEA7C27A}"/>
          </ac:spMkLst>
        </pc:spChg>
        <pc:spChg chg="del mod ord">
          <ac:chgData name="Amanda Baggett" userId="892b6cf2926d1841" providerId="LiveId" clId="{D9DBA8FA-2DC1-4B90-ACD3-21FB72314627}" dt="2025-02-11T19:54:57.891" v="705" actId="700"/>
          <ac:spMkLst>
            <pc:docMk/>
            <pc:sldMk cId="520000563" sldId="278"/>
            <ac:spMk id="3" creationId="{61377AF6-2477-81EC-D1BC-43FD72DF18F6}"/>
          </ac:spMkLst>
        </pc:spChg>
        <pc:spChg chg="add del mod ord">
          <ac:chgData name="Amanda Baggett" userId="892b6cf2926d1841" providerId="LiveId" clId="{D9DBA8FA-2DC1-4B90-ACD3-21FB72314627}" dt="2025-02-11T19:59:19.895" v="1095" actId="26606"/>
          <ac:spMkLst>
            <pc:docMk/>
            <pc:sldMk cId="520000563" sldId="278"/>
            <ac:spMk id="4" creationId="{038486E6-189E-DCF6-061D-B733DCE87599}"/>
          </ac:spMkLst>
        </pc:spChg>
        <pc:spChg chg="add mod">
          <ac:chgData name="Amanda Baggett" userId="892b6cf2926d1841" providerId="LiveId" clId="{D9DBA8FA-2DC1-4B90-ACD3-21FB72314627}" dt="2025-02-11T19:59:19.895" v="1095" actId="26606"/>
          <ac:spMkLst>
            <pc:docMk/>
            <pc:sldMk cId="520000563" sldId="278"/>
            <ac:spMk id="10" creationId="{2E5A3942-C32C-5776-54A0-1A91202ACDDC}"/>
          </ac:spMkLst>
        </pc:spChg>
        <pc:spChg chg="add mod">
          <ac:chgData name="Amanda Baggett" userId="892b6cf2926d1841" providerId="LiveId" clId="{D9DBA8FA-2DC1-4B90-ACD3-21FB72314627}" dt="2025-02-11T19:59:19.895" v="1095" actId="26606"/>
          <ac:spMkLst>
            <pc:docMk/>
            <pc:sldMk cId="520000563" sldId="278"/>
            <ac:spMk id="12" creationId="{91D3EDF3-934A-518E-0A96-2C8ADD8D1F25}"/>
          </ac:spMkLst>
        </pc:spChg>
        <pc:spChg chg="add mod">
          <ac:chgData name="Amanda Baggett" userId="892b6cf2926d1841" providerId="LiveId" clId="{D9DBA8FA-2DC1-4B90-ACD3-21FB72314627}" dt="2025-02-11T19:59:19.895" v="1095" actId="26606"/>
          <ac:spMkLst>
            <pc:docMk/>
            <pc:sldMk cId="520000563" sldId="278"/>
            <ac:spMk id="14" creationId="{25C9051F-03F0-DDE7-59D2-F566E50AAA06}"/>
          </ac:spMkLst>
        </pc:spChg>
        <pc:graphicFrameChg chg="add mod">
          <ac:chgData name="Amanda Baggett" userId="892b6cf2926d1841" providerId="LiveId" clId="{D9DBA8FA-2DC1-4B90-ACD3-21FB72314627}" dt="2025-02-12T10:24:02.003" v="2602" actId="20577"/>
          <ac:graphicFrameMkLst>
            <pc:docMk/>
            <pc:sldMk cId="520000563" sldId="278"/>
            <ac:graphicFrameMk id="6" creationId="{A91CFEB9-8594-BC9A-B2A0-8273469990AB}"/>
          </ac:graphicFrameMkLst>
        </pc:graphicFrameChg>
      </pc:sldChg>
      <pc:sldChg chg="del">
        <pc:chgData name="Amanda Baggett" userId="892b6cf2926d1841" providerId="LiveId" clId="{D9DBA8FA-2DC1-4B90-ACD3-21FB72314627}" dt="2025-02-11T20:00:33.063" v="1097" actId="2696"/>
        <pc:sldMkLst>
          <pc:docMk/>
          <pc:sldMk cId="1445010188" sldId="279"/>
        </pc:sldMkLst>
      </pc:sldChg>
      <pc:sldChg chg="addSp delSp modSp mod">
        <pc:chgData name="Amanda Baggett" userId="892b6cf2926d1841" providerId="LiveId" clId="{D9DBA8FA-2DC1-4B90-ACD3-21FB72314627}" dt="2025-02-11T22:55:07.601" v="2494" actId="2711"/>
        <pc:sldMkLst>
          <pc:docMk/>
          <pc:sldMk cId="3418206844" sldId="280"/>
        </pc:sldMkLst>
        <pc:spChg chg="mod">
          <ac:chgData name="Amanda Baggett" userId="892b6cf2926d1841" providerId="LiveId" clId="{D9DBA8FA-2DC1-4B90-ACD3-21FB72314627}" dt="2025-02-11T22:55:07.601" v="2494" actId="2711"/>
          <ac:spMkLst>
            <pc:docMk/>
            <pc:sldMk cId="3418206844" sldId="280"/>
            <ac:spMk id="2" creationId="{60ADE49E-7CC1-6704-5852-FAE992A0EEC4}"/>
          </ac:spMkLst>
        </pc:spChg>
        <pc:spChg chg="mod">
          <ac:chgData name="Amanda Baggett" userId="892b6cf2926d1841" providerId="LiveId" clId="{D9DBA8FA-2DC1-4B90-ACD3-21FB72314627}" dt="2025-02-11T22:44:01.705" v="2226" actId="20577"/>
          <ac:spMkLst>
            <pc:docMk/>
            <pc:sldMk cId="3418206844" sldId="280"/>
            <ac:spMk id="3" creationId="{FA7AB109-D696-F27C-BD95-5BEBCF3AC000}"/>
          </ac:spMkLst>
        </pc:spChg>
        <pc:spChg chg="add del mod">
          <ac:chgData name="Amanda Baggett" userId="892b6cf2926d1841" providerId="LiveId" clId="{D9DBA8FA-2DC1-4B90-ACD3-21FB72314627}" dt="2025-02-11T22:44:20.013" v="2230" actId="478"/>
          <ac:spMkLst>
            <pc:docMk/>
            <pc:sldMk cId="3418206844" sldId="280"/>
            <ac:spMk id="9" creationId="{716AB3BB-1AB7-CEA0-BDE0-E159586D64EB}"/>
          </ac:spMkLst>
        </pc:spChg>
        <pc:picChg chg="del">
          <ac:chgData name="Amanda Baggett" userId="892b6cf2926d1841" providerId="LiveId" clId="{D9DBA8FA-2DC1-4B90-ACD3-21FB72314627}" dt="2025-02-11T22:44:14.794" v="2229" actId="478"/>
          <ac:picMkLst>
            <pc:docMk/>
            <pc:sldMk cId="3418206844" sldId="280"/>
            <ac:picMk id="8" creationId="{71DAFD00-5660-EAA6-4DE3-83F373055A99}"/>
          </ac:picMkLst>
        </pc:picChg>
      </pc:sldChg>
      <pc:sldChg chg="addSp modSp mod modClrScheme chgLayout">
        <pc:chgData name="Amanda Baggett" userId="892b6cf2926d1841" providerId="LiveId" clId="{D9DBA8FA-2DC1-4B90-ACD3-21FB72314627}" dt="2025-02-11T22:57:17.658" v="2533" actId="20577"/>
        <pc:sldMkLst>
          <pc:docMk/>
          <pc:sldMk cId="2577936335" sldId="281"/>
        </pc:sldMkLst>
        <pc:spChg chg="mod ord">
          <ac:chgData name="Amanda Baggett" userId="892b6cf2926d1841" providerId="LiveId" clId="{D9DBA8FA-2DC1-4B90-ACD3-21FB72314627}" dt="2025-02-11T22:57:17.658" v="2533" actId="20577"/>
          <ac:spMkLst>
            <pc:docMk/>
            <pc:sldMk cId="2577936335" sldId="281"/>
            <ac:spMk id="2" creationId="{34096D4E-8B4F-62B8-F551-56379B923E78}"/>
          </ac:spMkLst>
        </pc:spChg>
        <pc:spChg chg="mod">
          <ac:chgData name="Amanda Baggett" userId="892b6cf2926d1841" providerId="LiveId" clId="{D9DBA8FA-2DC1-4B90-ACD3-21FB72314627}" dt="2025-02-11T22:57:08.640" v="2532" actId="26606"/>
          <ac:spMkLst>
            <pc:docMk/>
            <pc:sldMk cId="2577936335" sldId="281"/>
            <ac:spMk id="3" creationId="{FF07BEBE-18E8-4025-FF6F-EC0130CB4F22}"/>
          </ac:spMkLst>
        </pc:spChg>
        <pc:spChg chg="add mod">
          <ac:chgData name="Amanda Baggett" userId="892b6cf2926d1841" providerId="LiveId" clId="{D9DBA8FA-2DC1-4B90-ACD3-21FB72314627}" dt="2025-02-11T22:57:08.640" v="2532" actId="26606"/>
          <ac:spMkLst>
            <pc:docMk/>
            <pc:sldMk cId="2577936335" sldId="281"/>
            <ac:spMk id="10" creationId="{40C060B4-8945-484B-D673-E90F6695B4CC}"/>
          </ac:spMkLst>
        </pc:spChg>
        <pc:spChg chg="add mod">
          <ac:chgData name="Amanda Baggett" userId="892b6cf2926d1841" providerId="LiveId" clId="{D9DBA8FA-2DC1-4B90-ACD3-21FB72314627}" dt="2025-02-11T22:57:08.640" v="2532" actId="26606"/>
          <ac:spMkLst>
            <pc:docMk/>
            <pc:sldMk cId="2577936335" sldId="281"/>
            <ac:spMk id="12" creationId="{B2218267-BB8A-25EE-6900-65B284C3DD37}"/>
          </ac:spMkLst>
        </pc:spChg>
        <pc:spChg chg="add mod">
          <ac:chgData name="Amanda Baggett" userId="892b6cf2926d1841" providerId="LiveId" clId="{D9DBA8FA-2DC1-4B90-ACD3-21FB72314627}" dt="2025-02-11T22:57:08.640" v="2532" actId="26606"/>
          <ac:spMkLst>
            <pc:docMk/>
            <pc:sldMk cId="2577936335" sldId="281"/>
            <ac:spMk id="14" creationId="{3BAA71C9-E6C6-3289-F74D-505A312DA583}"/>
          </ac:spMkLst>
        </pc:spChg>
        <pc:picChg chg="add mod">
          <ac:chgData name="Amanda Baggett" userId="892b6cf2926d1841" providerId="LiveId" clId="{D9DBA8FA-2DC1-4B90-ACD3-21FB72314627}" dt="2025-02-11T22:57:08.640" v="2532" actId="26606"/>
          <ac:picMkLst>
            <pc:docMk/>
            <pc:sldMk cId="2577936335" sldId="281"/>
            <ac:picMk id="5" creationId="{01C3D64B-23F7-93EB-7AB4-A60FC6B7319D}"/>
          </ac:picMkLst>
        </pc:picChg>
      </pc:sldChg>
      <pc:sldChg chg="del">
        <pc:chgData name="Amanda Baggett" userId="892b6cf2926d1841" providerId="LiveId" clId="{D9DBA8FA-2DC1-4B90-ACD3-21FB72314627}" dt="2025-02-11T20:00:55.085" v="1099" actId="2696"/>
        <pc:sldMkLst>
          <pc:docMk/>
          <pc:sldMk cId="1164941242" sldId="282"/>
        </pc:sldMkLst>
      </pc:sldChg>
      <pc:sldChg chg="addSp modSp add mod">
        <pc:chgData name="Amanda Baggett" userId="892b6cf2926d1841" providerId="LiveId" clId="{D9DBA8FA-2DC1-4B90-ACD3-21FB72314627}" dt="2025-02-11T22:08:03.366" v="1378" actId="114"/>
        <pc:sldMkLst>
          <pc:docMk/>
          <pc:sldMk cId="3824361689" sldId="282"/>
        </pc:sldMkLst>
        <pc:spChg chg="add mod">
          <ac:chgData name="Amanda Baggett" userId="892b6cf2926d1841" providerId="LiveId" clId="{D9DBA8FA-2DC1-4B90-ACD3-21FB72314627}" dt="2025-02-11T22:06:37.224" v="1365" actId="1076"/>
          <ac:spMkLst>
            <pc:docMk/>
            <pc:sldMk cId="3824361689" sldId="282"/>
            <ac:spMk id="3" creationId="{FB3AA1DC-207E-F92B-C11D-EC28A5CD2030}"/>
          </ac:spMkLst>
        </pc:spChg>
        <pc:spChg chg="mod">
          <ac:chgData name="Amanda Baggett" userId="892b6cf2926d1841" providerId="LiveId" clId="{D9DBA8FA-2DC1-4B90-ACD3-21FB72314627}" dt="2025-02-11T22:04:35.301" v="1249" actId="1076"/>
          <ac:spMkLst>
            <pc:docMk/>
            <pc:sldMk cId="3824361689" sldId="282"/>
            <ac:spMk id="4" creationId="{771469CF-845B-9576-119F-32F4A04B9866}"/>
          </ac:spMkLst>
        </pc:spChg>
        <pc:spChg chg="mod">
          <ac:chgData name="Amanda Baggett" userId="892b6cf2926d1841" providerId="LiveId" clId="{D9DBA8FA-2DC1-4B90-ACD3-21FB72314627}" dt="2025-02-11T22:08:03.366" v="1378" actId="114"/>
          <ac:spMkLst>
            <pc:docMk/>
            <pc:sldMk cId="3824361689" sldId="282"/>
            <ac:spMk id="14" creationId="{560407CB-E8B6-9667-1F21-2FCC359FEB5B}"/>
          </ac:spMkLst>
        </pc:spChg>
        <pc:graphicFrameChg chg="add mod">
          <ac:chgData name="Amanda Baggett" userId="892b6cf2926d1841" providerId="LiveId" clId="{D9DBA8FA-2DC1-4B90-ACD3-21FB72314627}" dt="2025-02-11T22:06:28.052" v="1364" actId="1076"/>
          <ac:graphicFrameMkLst>
            <pc:docMk/>
            <pc:sldMk cId="3824361689" sldId="282"/>
            <ac:graphicFrameMk id="2" creationId="{4AE8ABBF-1768-9858-B5EA-6266E899AC1F}"/>
          </ac:graphicFrameMkLst>
        </pc:graphicFrameChg>
        <pc:graphicFrameChg chg="mod">
          <ac:chgData name="Amanda Baggett" userId="892b6cf2926d1841" providerId="LiveId" clId="{D9DBA8FA-2DC1-4B90-ACD3-21FB72314627}" dt="2025-02-11T22:02:34.992" v="1222"/>
          <ac:graphicFrameMkLst>
            <pc:docMk/>
            <pc:sldMk cId="3824361689" sldId="282"/>
            <ac:graphicFrameMk id="8" creationId="{23A0CD05-2EF8-5878-90FE-A5FC51FD7080}"/>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dLbls>
          <c:showLegendKey val="0"/>
          <c:showVal val="0"/>
          <c:showCatName val="0"/>
          <c:showSerName val="0"/>
          <c:showPercent val="0"/>
          <c:showBubbleSize val="0"/>
        </c:dLbls>
        <c:gapWidth val="75"/>
        <c:overlap val="-25"/>
        <c:axId val="1111705064"/>
        <c:axId val="1111706704"/>
      </c:barChart>
      <c:catAx>
        <c:axId val="111170506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tr-TR"/>
          </a:p>
        </c:txPr>
        <c:crossAx val="1111706704"/>
        <c:crosses val="autoZero"/>
        <c:auto val="1"/>
        <c:lblAlgn val="ctr"/>
        <c:lblOffset val="100"/>
        <c:noMultiLvlLbl val="0"/>
      </c:catAx>
      <c:valAx>
        <c:axId val="1111706704"/>
        <c:scaling>
          <c:orientation val="minMax"/>
        </c:scaling>
        <c:delete val="0"/>
        <c:axPos val="b"/>
        <c:numFmt formatCode="_(* #,##0.0_);_(* \(#,##0.0\);_(* &quot;-&quot;??_);_(@_)" sourceLinked="1"/>
        <c:majorTickMark val="none"/>
        <c:minorTickMark val="none"/>
        <c:tickLblPos val="nextTo"/>
        <c:spPr>
          <a:noFill/>
          <a:ln w="25400">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tr-TR"/>
          </a:p>
        </c:txPr>
        <c:crossAx val="1111705064"/>
        <c:crosses val="autoZero"/>
        <c:crossBetween val="between"/>
      </c:valAx>
      <c:spPr>
        <a:noFill/>
        <a:ln>
          <a:noFill/>
        </a:ln>
        <a:effectLst/>
      </c:spPr>
    </c:plotArea>
    <c:legend>
      <c:legendPos val="b"/>
      <c:layout>
        <c:manualLayout>
          <c:xMode val="edge"/>
          <c:yMode val="edge"/>
          <c:x val="4.3518358375396048E-2"/>
          <c:y val="0.91065800605540348"/>
          <c:w val="0.24541970273187527"/>
          <c:h val="8.6062241945497234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accent5"/>
              </a:solidFill>
              <a:latin typeface="+mn-lt"/>
              <a:ea typeface="+mn-ea"/>
              <a:cs typeface="Gill Sans Light" panose="020B0302020104020203" pitchFamily="34" charset="-79"/>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tr-TR"/>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dLbls>
          <c:showLegendKey val="0"/>
          <c:showVal val="0"/>
          <c:showCatName val="0"/>
          <c:showSerName val="0"/>
          <c:showPercent val="0"/>
          <c:showBubbleSize val="0"/>
        </c:dLbls>
        <c:gapWidth val="75"/>
        <c:overlap val="-25"/>
        <c:axId val="1111705064"/>
        <c:axId val="1111706704"/>
      </c:barChart>
      <c:catAx>
        <c:axId val="111170506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tr-TR"/>
          </a:p>
        </c:txPr>
        <c:crossAx val="1111706704"/>
        <c:crosses val="autoZero"/>
        <c:auto val="1"/>
        <c:lblAlgn val="ctr"/>
        <c:lblOffset val="100"/>
        <c:noMultiLvlLbl val="0"/>
      </c:catAx>
      <c:valAx>
        <c:axId val="1111706704"/>
        <c:scaling>
          <c:orientation val="minMax"/>
        </c:scaling>
        <c:delete val="0"/>
        <c:axPos val="b"/>
        <c:numFmt formatCode="_(* #,##0.0_);_(* \(#,##0.0\);_(* &quot;-&quot;??_);_(@_)" sourceLinked="1"/>
        <c:majorTickMark val="none"/>
        <c:minorTickMark val="none"/>
        <c:tickLblPos val="nextTo"/>
        <c:spPr>
          <a:noFill/>
          <a:ln w="25400">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tr-TR"/>
          </a:p>
        </c:txPr>
        <c:crossAx val="1111705064"/>
        <c:crosses val="autoZero"/>
        <c:crossBetween val="between"/>
      </c:valAx>
      <c:spPr>
        <a:noFill/>
        <a:ln>
          <a:noFill/>
        </a:ln>
        <a:effectLst/>
      </c:spPr>
    </c:plotArea>
    <c:legend>
      <c:legendPos val="b"/>
      <c:layout>
        <c:manualLayout>
          <c:xMode val="edge"/>
          <c:yMode val="edge"/>
          <c:x val="4.3518358375396048E-2"/>
          <c:y val="0.91065800605540348"/>
          <c:w val="0.24541970273187527"/>
          <c:h val="8.6062241945497234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accent5"/>
              </a:solidFill>
              <a:latin typeface="+mn-lt"/>
              <a:ea typeface="+mn-ea"/>
              <a:cs typeface="Gill Sans Light" panose="020B0302020104020203" pitchFamily="34" charset="-79"/>
            </a:defRPr>
          </a:pPr>
          <a:endParaRPr lang="tr-TR"/>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tr-TR"/>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4">
  <cs:axisTitle>
    <cs:lnRef idx="0"/>
    <cs:fillRef idx="0"/>
    <cs:effectRef idx="0"/>
    <cs:fontRef idx="minor">
      <a:schemeClr val="tx1">
        <a:lumMod val="50000"/>
        <a:lumOff val="50000"/>
      </a:schemeClr>
    </cs:fontRef>
    <cs:defRPr sz="1197" kern="1200"/>
  </cs:axisTitle>
  <cs:categoryAxis>
    <cs:lnRef idx="0"/>
    <cs:fillRef idx="0"/>
    <cs:effectRef idx="0"/>
    <cs:fontRef idx="minor">
      <a:schemeClr val="tx1">
        <a:lumMod val="50000"/>
        <a:lumOff val="50000"/>
      </a:schemeClr>
    </cs:fontRef>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bg1"/>
    </cs:fontRef>
    <cs:spPr>
      <a:solidFill>
        <a:schemeClr val="tx1">
          <a:lumMod val="35000"/>
          <a:lumOff val="65000"/>
        </a:schemeClr>
      </a:solidFill>
    </cs:spPr>
    <cs:defRPr sz="1197"/>
    <cs:bodyPr rot="0" spcFirstLastPara="1" vertOverflow="clip" horzOverflow="clip" vert="horz" wrap="square" lIns="36576" tIns="18288" rIns="36576" bIns="18288" anchor="ctr" anchorCtr="1">
      <a:spAutoFit/>
    </cs:bodyPr>
  </cs:dataLabelCallout>
  <cs:dataPoint>
    <cs:lnRef idx="0">
      <cs:styleClr val="auto"/>
    </cs:lnRef>
    <cs:fillRef idx="0"/>
    <cs:effectRef idx="0"/>
    <cs:fontRef idx="minor">
      <a:schemeClr val="dk1"/>
    </cs:fontRef>
    <cs:spPr>
      <a:noFill/>
      <a:ln w="25400" cap="flat" cmpd="sng" algn="ctr">
        <a:solidFill>
          <a:schemeClr val="phClr"/>
        </a:solidFill>
        <a:miter lim="800000"/>
      </a:ln>
    </cs:spPr>
  </cs:dataPoint>
  <cs:dataPoint3D>
    <cs:lnRef idx="0">
      <cs:styleClr val="auto"/>
    </cs:lnRef>
    <cs:fillRef idx="0">
      <cs:styleClr val="auto"/>
    </cs:fillRef>
    <cs:effectRef idx="0"/>
    <cs:fontRef idx="minor">
      <a:schemeClr val="dk1"/>
    </cs:fontRef>
    <cs:spPr>
      <a:ln w="19050" cap="flat" cmpd="sng" algn="ctr">
        <a:solidFill>
          <a:schemeClr val="phClr"/>
        </a:solidFill>
        <a:miter lim="800000"/>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ln w="19050" cap="rnd">
        <a:solidFill>
          <a:schemeClr val="phClr"/>
        </a:solidFill>
        <a:round/>
      </a:ln>
    </cs:spPr>
  </cs:dataPointMarker>
  <cs:dataPointMarkerLayout symbol="circle" size="6"/>
  <cs:dataPointWireframe>
    <cs:lnRef idx="0">
      <cs:styleClr val="auto"/>
    </cs:lnRef>
    <cs:fillRef idx="1"/>
    <cs:effectRef idx="0"/>
    <cs:fontRef idx="minor">
      <a:schemeClr val="tx1"/>
    </cs:fontRef>
    <cs:spPr>
      <a:ln w="9525">
        <a:solidFill>
          <a:schemeClr val="phClr"/>
        </a:solidFill>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tx1">
            <a:lumMod val="50000"/>
            <a:lumOff val="50000"/>
          </a:schemeClr>
        </a:solidFill>
        <a:round/>
      </a:ln>
    </cs:spPr>
  </cs:downBar>
  <cs:dropLine>
    <cs:lnRef idx="0"/>
    <cs:fillRef idx="0"/>
    <cs:effectRef idx="0"/>
    <cs:fontRef idx="minor">
      <a:schemeClr val="dk1"/>
    </cs:fontRef>
    <cs:spPr>
      <a:ln w="9525" cap="flat" cmpd="sng" algn="ctr">
        <a:solidFill>
          <a:schemeClr val="tx1">
            <a:lumMod val="35000"/>
            <a:lumOff val="65000"/>
          </a:schemeClr>
        </a:solidFill>
        <a:round/>
      </a:ln>
    </cs:spPr>
  </cs:dropLine>
  <cs:errorBar>
    <cs:lnRef idx="0"/>
    <cs:fillRef idx="0"/>
    <cs:effectRef idx="0"/>
    <cs:fontRef idx="minor">
      <a:schemeClr val="dk1"/>
    </cs:fontRef>
    <cs:spPr>
      <a:ln w="9525" cap="flat" cmpd="sng" algn="ctr">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a:solidFill>
          <a:schemeClr val="tx1">
            <a:lumMod val="15000"/>
            <a:lumOff val="85000"/>
          </a:schemeClr>
        </a:solidFill>
      </a:ln>
    </cs:spPr>
  </cs:gridlineMajor>
  <cs:gridlineMinor>
    <cs:lnRef idx="0"/>
    <cs:fillRef idx="0"/>
    <cs:effectRef idx="0"/>
    <cs:fontRef idx="minor">
      <a:schemeClr val="dk1"/>
    </cs:fontRef>
    <cs:spPr>
      <a:ln w="9525">
        <a:solidFill>
          <a:schemeClr val="tx1">
            <a:lumMod val="5000"/>
            <a:lumOff val="95000"/>
          </a:schemeClr>
        </a:solidFill>
      </a:ln>
    </cs:spPr>
  </cs:gridlineMinor>
  <cs:hiLoLine>
    <cs:lnRef idx="0"/>
    <cs:fillRef idx="0"/>
    <cs:effectRef idx="0"/>
    <cs:fontRef idx="minor">
      <a:schemeClr val="dk1"/>
    </cs:fontRef>
    <cs:spPr>
      <a:ln w="9525" cap="flat" cmpd="sng" algn="ctr">
        <a:solidFill>
          <a:schemeClr val="tx1">
            <a:lumMod val="35000"/>
            <a:lumOff val="65000"/>
          </a:schemeClr>
        </a:solidFill>
        <a:round/>
      </a:ln>
    </cs:spPr>
  </cs:hiLoLine>
  <cs:leaderLine>
    <cs:lnRef idx="0"/>
    <cs:fillRef idx="0"/>
    <cs:effectRef idx="0"/>
    <cs:fontRef idx="minor">
      <a:schemeClr val="dk1"/>
    </cs:fontRef>
    <cs:spPr>
      <a:ln w="9525" cap="flat" cmpd="sng" algn="ctr">
        <a:solidFill>
          <a:schemeClr val="tx1">
            <a:lumMod val="35000"/>
            <a:lumOff val="65000"/>
          </a:schemeClr>
        </a:solidFill>
        <a:round/>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defRPr sz="1197" kern="1200"/>
  </cs:seriesAxis>
  <cs:seriesLine>
    <cs:lnRef idx="0"/>
    <cs:fillRef idx="0"/>
    <cs:effectRef idx="0"/>
    <cs:fontRef idx="minor">
      <a:schemeClr val="dk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200" b="0" kern="1200" cap="none" spc="50" baseline="0"/>
  </cs:title>
  <cs:trendline>
    <cs:lnRef idx="0">
      <cs:styleClr val="auto"/>
    </cs:lnRef>
    <cs:fillRef idx="0"/>
    <cs:effectRef idx="0"/>
    <cs:fontRef idx="minor">
      <a:schemeClr val="dk1"/>
    </cs:fontRef>
    <cs:spPr>
      <a:ln w="19050" cap="rnd">
        <a:solidFill>
          <a:schemeClr val="phClr"/>
        </a:solidFill>
        <a:prstDash val="sysDot"/>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cap="flat" cmpd="sng" algn="ctr">
        <a:solidFill>
          <a:schemeClr val="tx1">
            <a:lumMod val="50000"/>
            <a:lumOff val="50000"/>
          </a:schemeClr>
        </a:solidFill>
        <a:round/>
      </a:ln>
    </cs:spPr>
  </cs:upBar>
  <cs:valueAxis>
    <cs:lnRef idx="0"/>
    <cs:fillRef idx="0"/>
    <cs:effectRef idx="0"/>
    <cs:fontRef idx="minor">
      <a:schemeClr val="tx1">
        <a:lumMod val="50000"/>
        <a:lumOff val="50000"/>
      </a:schemeClr>
    </cs:fontRef>
    <cs:spPr>
      <a:ln w="9525">
        <a:solidFill>
          <a:schemeClr val="tx1">
            <a:lumMod val="15000"/>
            <a:lumOff val="85000"/>
          </a:schemeClr>
        </a:solid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24">
  <cs:axisTitle>
    <cs:lnRef idx="0"/>
    <cs:fillRef idx="0"/>
    <cs:effectRef idx="0"/>
    <cs:fontRef idx="minor">
      <a:schemeClr val="tx1">
        <a:lumMod val="50000"/>
        <a:lumOff val="50000"/>
      </a:schemeClr>
    </cs:fontRef>
    <cs:defRPr sz="1197" kern="1200"/>
  </cs:axisTitle>
  <cs:categoryAxis>
    <cs:lnRef idx="0"/>
    <cs:fillRef idx="0"/>
    <cs:effectRef idx="0"/>
    <cs:fontRef idx="minor">
      <a:schemeClr val="tx1">
        <a:lumMod val="50000"/>
        <a:lumOff val="50000"/>
      </a:schemeClr>
    </cs:fontRef>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bg1"/>
    </cs:fontRef>
    <cs:spPr>
      <a:solidFill>
        <a:schemeClr val="tx1">
          <a:lumMod val="35000"/>
          <a:lumOff val="65000"/>
        </a:schemeClr>
      </a:solidFill>
    </cs:spPr>
    <cs:defRPr sz="1197"/>
    <cs:bodyPr rot="0" spcFirstLastPara="1" vertOverflow="clip" horzOverflow="clip" vert="horz" wrap="square" lIns="36576" tIns="18288" rIns="36576" bIns="18288" anchor="ctr" anchorCtr="1">
      <a:spAutoFit/>
    </cs:bodyPr>
  </cs:dataLabelCallout>
  <cs:dataPoint>
    <cs:lnRef idx="0">
      <cs:styleClr val="auto"/>
    </cs:lnRef>
    <cs:fillRef idx="0"/>
    <cs:effectRef idx="0"/>
    <cs:fontRef idx="minor">
      <a:schemeClr val="dk1"/>
    </cs:fontRef>
    <cs:spPr>
      <a:noFill/>
      <a:ln w="25400" cap="flat" cmpd="sng" algn="ctr">
        <a:solidFill>
          <a:schemeClr val="phClr"/>
        </a:solidFill>
        <a:miter lim="800000"/>
      </a:ln>
    </cs:spPr>
  </cs:dataPoint>
  <cs:dataPoint3D>
    <cs:lnRef idx="0">
      <cs:styleClr val="auto"/>
    </cs:lnRef>
    <cs:fillRef idx="0">
      <cs:styleClr val="auto"/>
    </cs:fillRef>
    <cs:effectRef idx="0"/>
    <cs:fontRef idx="minor">
      <a:schemeClr val="dk1"/>
    </cs:fontRef>
    <cs:spPr>
      <a:ln w="19050" cap="flat" cmpd="sng" algn="ctr">
        <a:solidFill>
          <a:schemeClr val="phClr"/>
        </a:solidFill>
        <a:miter lim="800000"/>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ln w="19050" cap="rnd">
        <a:solidFill>
          <a:schemeClr val="phClr"/>
        </a:solidFill>
        <a:round/>
      </a:ln>
    </cs:spPr>
  </cs:dataPointMarker>
  <cs:dataPointMarkerLayout symbol="circle" size="6"/>
  <cs:dataPointWireframe>
    <cs:lnRef idx="0">
      <cs:styleClr val="auto"/>
    </cs:lnRef>
    <cs:fillRef idx="1"/>
    <cs:effectRef idx="0"/>
    <cs:fontRef idx="minor">
      <a:schemeClr val="tx1"/>
    </cs:fontRef>
    <cs:spPr>
      <a:ln w="9525">
        <a:solidFill>
          <a:schemeClr val="phClr"/>
        </a:solidFill>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tx1">
            <a:lumMod val="50000"/>
            <a:lumOff val="50000"/>
          </a:schemeClr>
        </a:solidFill>
        <a:round/>
      </a:ln>
    </cs:spPr>
  </cs:downBar>
  <cs:dropLine>
    <cs:lnRef idx="0"/>
    <cs:fillRef idx="0"/>
    <cs:effectRef idx="0"/>
    <cs:fontRef idx="minor">
      <a:schemeClr val="dk1"/>
    </cs:fontRef>
    <cs:spPr>
      <a:ln w="9525" cap="flat" cmpd="sng" algn="ctr">
        <a:solidFill>
          <a:schemeClr val="tx1">
            <a:lumMod val="35000"/>
            <a:lumOff val="65000"/>
          </a:schemeClr>
        </a:solidFill>
        <a:round/>
      </a:ln>
    </cs:spPr>
  </cs:dropLine>
  <cs:errorBar>
    <cs:lnRef idx="0"/>
    <cs:fillRef idx="0"/>
    <cs:effectRef idx="0"/>
    <cs:fontRef idx="minor">
      <a:schemeClr val="dk1"/>
    </cs:fontRef>
    <cs:spPr>
      <a:ln w="9525" cap="flat" cmpd="sng" algn="ctr">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a:solidFill>
          <a:schemeClr val="tx1">
            <a:lumMod val="15000"/>
            <a:lumOff val="85000"/>
          </a:schemeClr>
        </a:solidFill>
      </a:ln>
    </cs:spPr>
  </cs:gridlineMajor>
  <cs:gridlineMinor>
    <cs:lnRef idx="0"/>
    <cs:fillRef idx="0"/>
    <cs:effectRef idx="0"/>
    <cs:fontRef idx="minor">
      <a:schemeClr val="dk1"/>
    </cs:fontRef>
    <cs:spPr>
      <a:ln w="9525">
        <a:solidFill>
          <a:schemeClr val="tx1">
            <a:lumMod val="5000"/>
            <a:lumOff val="95000"/>
          </a:schemeClr>
        </a:solidFill>
      </a:ln>
    </cs:spPr>
  </cs:gridlineMinor>
  <cs:hiLoLine>
    <cs:lnRef idx="0"/>
    <cs:fillRef idx="0"/>
    <cs:effectRef idx="0"/>
    <cs:fontRef idx="minor">
      <a:schemeClr val="dk1"/>
    </cs:fontRef>
    <cs:spPr>
      <a:ln w="9525" cap="flat" cmpd="sng" algn="ctr">
        <a:solidFill>
          <a:schemeClr val="tx1">
            <a:lumMod val="35000"/>
            <a:lumOff val="65000"/>
          </a:schemeClr>
        </a:solidFill>
        <a:round/>
      </a:ln>
    </cs:spPr>
  </cs:hiLoLine>
  <cs:leaderLine>
    <cs:lnRef idx="0"/>
    <cs:fillRef idx="0"/>
    <cs:effectRef idx="0"/>
    <cs:fontRef idx="minor">
      <a:schemeClr val="dk1"/>
    </cs:fontRef>
    <cs:spPr>
      <a:ln w="9525" cap="flat" cmpd="sng" algn="ctr">
        <a:solidFill>
          <a:schemeClr val="tx1">
            <a:lumMod val="35000"/>
            <a:lumOff val="65000"/>
          </a:schemeClr>
        </a:solidFill>
        <a:round/>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defRPr sz="1197" kern="1200"/>
  </cs:seriesAxis>
  <cs:seriesLine>
    <cs:lnRef idx="0"/>
    <cs:fillRef idx="0"/>
    <cs:effectRef idx="0"/>
    <cs:fontRef idx="minor">
      <a:schemeClr val="dk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200" b="0" kern="1200" cap="none" spc="50" baseline="0"/>
  </cs:title>
  <cs:trendline>
    <cs:lnRef idx="0">
      <cs:styleClr val="auto"/>
    </cs:lnRef>
    <cs:fillRef idx="0"/>
    <cs:effectRef idx="0"/>
    <cs:fontRef idx="minor">
      <a:schemeClr val="dk1"/>
    </cs:fontRef>
    <cs:spPr>
      <a:ln w="19050" cap="rnd">
        <a:solidFill>
          <a:schemeClr val="phClr"/>
        </a:solidFill>
        <a:prstDash val="sysDot"/>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cap="flat" cmpd="sng" algn="ctr">
        <a:solidFill>
          <a:schemeClr val="tx1">
            <a:lumMod val="50000"/>
            <a:lumOff val="50000"/>
          </a:schemeClr>
        </a:solidFill>
        <a:round/>
      </a:ln>
    </cs:spPr>
  </cs:upBar>
  <cs:valueAxis>
    <cs:lnRef idx="0"/>
    <cs:fillRef idx="0"/>
    <cs:effectRef idx="0"/>
    <cs:fontRef idx="minor">
      <a:schemeClr val="tx1">
        <a:lumMod val="50000"/>
        <a:lumOff val="50000"/>
      </a:schemeClr>
    </cs:fontRef>
    <cs:spPr>
      <a:ln w="9525">
        <a:solidFill>
          <a:schemeClr val="tx1">
            <a:lumMod val="15000"/>
            <a:lumOff val="85000"/>
          </a:schemeClr>
        </a:solidFill>
      </a:ln>
    </cs:spPr>
    <cs:defRPr sz="1197" kern="1200"/>
  </cs:valueAxis>
  <cs:wall>
    <cs:lnRef idx="0"/>
    <cs:fillRef idx="0"/>
    <cs:effectRef idx="0"/>
    <cs:fontRef idx="minor">
      <a:schemeClr val="dk1"/>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54BECC-56F6-4DD6-841B-09C1BD773F1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4262184-4F47-486A-ADFF-4736F7DCC6AD}">
      <dgm:prSet/>
      <dgm:spPr/>
      <dgm:t>
        <a:bodyPr/>
        <a:lstStyle/>
        <a:p>
          <a:r>
            <a:rPr lang="en-GB"/>
            <a:t>Variety of soloists, choristers, and teachers </a:t>
          </a:r>
          <a:endParaRPr lang="en-US"/>
        </a:p>
      </dgm:t>
    </dgm:pt>
    <dgm:pt modelId="{BF0D967D-0EBF-4439-8D69-4A3BE3F64BD8}" type="parTrans" cxnId="{40CE5776-C98D-494B-B2D8-070EADD4796F}">
      <dgm:prSet/>
      <dgm:spPr/>
      <dgm:t>
        <a:bodyPr/>
        <a:lstStyle/>
        <a:p>
          <a:endParaRPr lang="en-US"/>
        </a:p>
      </dgm:t>
    </dgm:pt>
    <dgm:pt modelId="{EBD152EE-919C-44F6-9C65-5EFE8F06AFE6}" type="sibTrans" cxnId="{40CE5776-C98D-494B-B2D8-070EADD4796F}">
      <dgm:prSet/>
      <dgm:spPr/>
      <dgm:t>
        <a:bodyPr/>
        <a:lstStyle/>
        <a:p>
          <a:endParaRPr lang="en-US"/>
        </a:p>
      </dgm:t>
    </dgm:pt>
    <dgm:pt modelId="{FD7B770F-B2B7-4A71-B3EA-45DB5163D43D}">
      <dgm:prSet/>
      <dgm:spPr/>
      <dgm:t>
        <a:bodyPr/>
        <a:lstStyle/>
        <a:p>
          <a:r>
            <a:rPr lang="en-GB" dirty="0"/>
            <a:t>Quantitative: Emotional Regulation Questionnaire (Reappraisal and Suppression scales), demographics utilized gender and self identified job type, Ethical Considerations</a:t>
          </a:r>
          <a:endParaRPr lang="en-US" dirty="0"/>
        </a:p>
      </dgm:t>
    </dgm:pt>
    <dgm:pt modelId="{4BDE4BE5-9A66-4357-83D8-0D43B389A77B}" type="parTrans" cxnId="{04EFDB41-5B20-454B-A3B7-0A38B1CB07E4}">
      <dgm:prSet/>
      <dgm:spPr/>
      <dgm:t>
        <a:bodyPr/>
        <a:lstStyle/>
        <a:p>
          <a:endParaRPr lang="en-US"/>
        </a:p>
      </dgm:t>
    </dgm:pt>
    <dgm:pt modelId="{318ADA05-98A3-4F62-9FDA-4306063330D6}" type="sibTrans" cxnId="{04EFDB41-5B20-454B-A3B7-0A38B1CB07E4}">
      <dgm:prSet/>
      <dgm:spPr/>
      <dgm:t>
        <a:bodyPr/>
        <a:lstStyle/>
        <a:p>
          <a:endParaRPr lang="en-US"/>
        </a:p>
      </dgm:t>
    </dgm:pt>
    <dgm:pt modelId="{993C6E49-CB3E-4967-890B-FD8570C3C4D4}">
      <dgm:prSet/>
      <dgm:spPr/>
      <dgm:t>
        <a:bodyPr/>
        <a:lstStyle/>
        <a:p>
          <a:r>
            <a:rPr lang="en-GB" dirty="0"/>
            <a:t>Qualitative interviews were of an operatic soloist and a pro chorister, Thematic Analysis, </a:t>
          </a:r>
          <a:r>
            <a:rPr lang="en-GB"/>
            <a:t>Ethical Considerations</a:t>
          </a:r>
          <a:endParaRPr lang="en-US" dirty="0"/>
        </a:p>
      </dgm:t>
    </dgm:pt>
    <dgm:pt modelId="{662870BC-85B7-4882-AD63-122128479087}" type="parTrans" cxnId="{B4889E57-75BC-4B7D-A5E7-80865D9402A6}">
      <dgm:prSet/>
      <dgm:spPr/>
      <dgm:t>
        <a:bodyPr/>
        <a:lstStyle/>
        <a:p>
          <a:endParaRPr lang="en-US"/>
        </a:p>
      </dgm:t>
    </dgm:pt>
    <dgm:pt modelId="{AA6F54EB-3DF3-47EB-81B1-7A456347522F}" type="sibTrans" cxnId="{B4889E57-75BC-4B7D-A5E7-80865D9402A6}">
      <dgm:prSet/>
      <dgm:spPr/>
      <dgm:t>
        <a:bodyPr/>
        <a:lstStyle/>
        <a:p>
          <a:endParaRPr lang="en-US"/>
        </a:p>
      </dgm:t>
    </dgm:pt>
    <dgm:pt modelId="{4F7424B6-7A62-495A-9DFF-706ABD28A25E}" type="pres">
      <dgm:prSet presAssocID="{0454BECC-56F6-4DD6-841B-09C1BD773F16}" presName="root" presStyleCnt="0">
        <dgm:presLayoutVars>
          <dgm:dir/>
          <dgm:resizeHandles val="exact"/>
        </dgm:presLayoutVars>
      </dgm:prSet>
      <dgm:spPr/>
    </dgm:pt>
    <dgm:pt modelId="{16C4B26E-6F56-4C97-8C0E-0EA49710F566}" type="pres">
      <dgm:prSet presAssocID="{54262184-4F47-486A-ADFF-4736F7DCC6AD}" presName="compNode" presStyleCnt="0"/>
      <dgm:spPr/>
    </dgm:pt>
    <dgm:pt modelId="{073BE18D-702A-4610-9D5E-04484D8FD9C4}" type="pres">
      <dgm:prSet presAssocID="{54262184-4F47-486A-ADFF-4736F7DCC6AD}" presName="bgRect" presStyleLbl="bgShp" presStyleIdx="0" presStyleCnt="3"/>
      <dgm:spPr/>
    </dgm:pt>
    <dgm:pt modelId="{ABCCEE3B-3A65-49F9-BBAA-FED53F0FF6ED}" type="pres">
      <dgm:prSet presAssocID="{54262184-4F47-486A-ADFF-4736F7DCC6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ductor"/>
        </a:ext>
      </dgm:extLst>
    </dgm:pt>
    <dgm:pt modelId="{6F2611A5-28B1-4E40-9F0D-BC5AA4D0A992}" type="pres">
      <dgm:prSet presAssocID="{54262184-4F47-486A-ADFF-4736F7DCC6AD}" presName="spaceRect" presStyleCnt="0"/>
      <dgm:spPr/>
    </dgm:pt>
    <dgm:pt modelId="{8D01CA45-5D88-448A-91AE-F275222B0528}" type="pres">
      <dgm:prSet presAssocID="{54262184-4F47-486A-ADFF-4736F7DCC6AD}" presName="parTx" presStyleLbl="revTx" presStyleIdx="0" presStyleCnt="3">
        <dgm:presLayoutVars>
          <dgm:chMax val="0"/>
          <dgm:chPref val="0"/>
        </dgm:presLayoutVars>
      </dgm:prSet>
      <dgm:spPr/>
    </dgm:pt>
    <dgm:pt modelId="{88755C1C-AC5D-4704-85D2-A8A2E10E61CA}" type="pres">
      <dgm:prSet presAssocID="{EBD152EE-919C-44F6-9C65-5EFE8F06AFE6}" presName="sibTrans" presStyleCnt="0"/>
      <dgm:spPr/>
    </dgm:pt>
    <dgm:pt modelId="{422BCC90-5213-4D49-9E82-EC7F23D71B85}" type="pres">
      <dgm:prSet presAssocID="{FD7B770F-B2B7-4A71-B3EA-45DB5163D43D}" presName="compNode" presStyleCnt="0"/>
      <dgm:spPr/>
    </dgm:pt>
    <dgm:pt modelId="{27BCD593-FB20-49E7-A71D-B67C4ED7426C}" type="pres">
      <dgm:prSet presAssocID="{FD7B770F-B2B7-4A71-B3EA-45DB5163D43D}" presName="bgRect" presStyleLbl="bgShp" presStyleIdx="1" presStyleCnt="3"/>
      <dgm:spPr/>
    </dgm:pt>
    <dgm:pt modelId="{804F5A70-FDFE-4D78-B897-791C41EECF5E}" type="pres">
      <dgm:prSet presAssocID="{FD7B770F-B2B7-4A71-B3EA-45DB5163D4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1C6CDD9-90B8-4FD4-A090-B47D4CAC039A}" type="pres">
      <dgm:prSet presAssocID="{FD7B770F-B2B7-4A71-B3EA-45DB5163D43D}" presName="spaceRect" presStyleCnt="0"/>
      <dgm:spPr/>
    </dgm:pt>
    <dgm:pt modelId="{BDAB00D8-DEA7-4DD6-8F81-1B6BEE0CE2ED}" type="pres">
      <dgm:prSet presAssocID="{FD7B770F-B2B7-4A71-B3EA-45DB5163D43D}" presName="parTx" presStyleLbl="revTx" presStyleIdx="1" presStyleCnt="3">
        <dgm:presLayoutVars>
          <dgm:chMax val="0"/>
          <dgm:chPref val="0"/>
        </dgm:presLayoutVars>
      </dgm:prSet>
      <dgm:spPr/>
    </dgm:pt>
    <dgm:pt modelId="{FF8EE6BC-8F07-410A-A079-8DDAA15E2A77}" type="pres">
      <dgm:prSet presAssocID="{318ADA05-98A3-4F62-9FDA-4306063330D6}" presName="sibTrans" presStyleCnt="0"/>
      <dgm:spPr/>
    </dgm:pt>
    <dgm:pt modelId="{C19CD0A4-B3B5-4ADF-BFA0-111DEE742132}" type="pres">
      <dgm:prSet presAssocID="{993C6E49-CB3E-4967-890B-FD8570C3C4D4}" presName="compNode" presStyleCnt="0"/>
      <dgm:spPr/>
    </dgm:pt>
    <dgm:pt modelId="{6102074A-EFF5-4A8A-AF6B-27DE1B7C452B}" type="pres">
      <dgm:prSet presAssocID="{993C6E49-CB3E-4967-890B-FD8570C3C4D4}" presName="bgRect" presStyleLbl="bgShp" presStyleIdx="2" presStyleCnt="3"/>
      <dgm:spPr/>
    </dgm:pt>
    <dgm:pt modelId="{4C74D862-F25A-4F97-995E-3B82DD9D9C6B}" type="pres">
      <dgm:prSet presAssocID="{993C6E49-CB3E-4967-890B-FD8570C3C4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ic"/>
        </a:ext>
      </dgm:extLst>
    </dgm:pt>
    <dgm:pt modelId="{971A382A-CD14-4628-B135-A1E934EB74BA}" type="pres">
      <dgm:prSet presAssocID="{993C6E49-CB3E-4967-890B-FD8570C3C4D4}" presName="spaceRect" presStyleCnt="0"/>
      <dgm:spPr/>
    </dgm:pt>
    <dgm:pt modelId="{E9D4B80C-0120-48F8-86DB-F679A3E7A30C}" type="pres">
      <dgm:prSet presAssocID="{993C6E49-CB3E-4967-890B-FD8570C3C4D4}" presName="parTx" presStyleLbl="revTx" presStyleIdx="2" presStyleCnt="3">
        <dgm:presLayoutVars>
          <dgm:chMax val="0"/>
          <dgm:chPref val="0"/>
        </dgm:presLayoutVars>
      </dgm:prSet>
      <dgm:spPr/>
    </dgm:pt>
  </dgm:ptLst>
  <dgm:cxnLst>
    <dgm:cxn modelId="{EA13080A-CFF9-4C7E-A82D-CEE5F6DD9FDF}" type="presOf" srcId="{54262184-4F47-486A-ADFF-4736F7DCC6AD}" destId="{8D01CA45-5D88-448A-91AE-F275222B0528}" srcOrd="0" destOrd="0" presId="urn:microsoft.com/office/officeart/2018/2/layout/IconVerticalSolidList"/>
    <dgm:cxn modelId="{0E09545C-331B-4230-B83E-B71C30C04265}" type="presOf" srcId="{0454BECC-56F6-4DD6-841B-09C1BD773F16}" destId="{4F7424B6-7A62-495A-9DFF-706ABD28A25E}" srcOrd="0" destOrd="0" presId="urn:microsoft.com/office/officeart/2018/2/layout/IconVerticalSolidList"/>
    <dgm:cxn modelId="{04EFDB41-5B20-454B-A3B7-0A38B1CB07E4}" srcId="{0454BECC-56F6-4DD6-841B-09C1BD773F16}" destId="{FD7B770F-B2B7-4A71-B3EA-45DB5163D43D}" srcOrd="1" destOrd="0" parTransId="{4BDE4BE5-9A66-4357-83D8-0D43B389A77B}" sibTransId="{318ADA05-98A3-4F62-9FDA-4306063330D6}"/>
    <dgm:cxn modelId="{D048EA64-225D-4E3A-8CE4-4DE9A9641038}" type="presOf" srcId="{FD7B770F-B2B7-4A71-B3EA-45DB5163D43D}" destId="{BDAB00D8-DEA7-4DD6-8F81-1B6BEE0CE2ED}" srcOrd="0" destOrd="0" presId="urn:microsoft.com/office/officeart/2018/2/layout/IconVerticalSolidList"/>
    <dgm:cxn modelId="{40CE5776-C98D-494B-B2D8-070EADD4796F}" srcId="{0454BECC-56F6-4DD6-841B-09C1BD773F16}" destId="{54262184-4F47-486A-ADFF-4736F7DCC6AD}" srcOrd="0" destOrd="0" parTransId="{BF0D967D-0EBF-4439-8D69-4A3BE3F64BD8}" sibTransId="{EBD152EE-919C-44F6-9C65-5EFE8F06AFE6}"/>
    <dgm:cxn modelId="{B4889E57-75BC-4B7D-A5E7-80865D9402A6}" srcId="{0454BECC-56F6-4DD6-841B-09C1BD773F16}" destId="{993C6E49-CB3E-4967-890B-FD8570C3C4D4}" srcOrd="2" destOrd="0" parTransId="{662870BC-85B7-4882-AD63-122128479087}" sibTransId="{AA6F54EB-3DF3-47EB-81B1-7A456347522F}"/>
    <dgm:cxn modelId="{B8F988D0-441D-4B8A-AD09-0A5BEE9DF36B}" type="presOf" srcId="{993C6E49-CB3E-4967-890B-FD8570C3C4D4}" destId="{E9D4B80C-0120-48F8-86DB-F679A3E7A30C}" srcOrd="0" destOrd="0" presId="urn:microsoft.com/office/officeart/2018/2/layout/IconVerticalSolidList"/>
    <dgm:cxn modelId="{1D45BBEB-C162-4968-91C8-7EE37AA2F091}" type="presParOf" srcId="{4F7424B6-7A62-495A-9DFF-706ABD28A25E}" destId="{16C4B26E-6F56-4C97-8C0E-0EA49710F566}" srcOrd="0" destOrd="0" presId="urn:microsoft.com/office/officeart/2018/2/layout/IconVerticalSolidList"/>
    <dgm:cxn modelId="{067F3EC4-7F15-45C9-B264-D2F3EA4F4434}" type="presParOf" srcId="{16C4B26E-6F56-4C97-8C0E-0EA49710F566}" destId="{073BE18D-702A-4610-9D5E-04484D8FD9C4}" srcOrd="0" destOrd="0" presId="urn:microsoft.com/office/officeart/2018/2/layout/IconVerticalSolidList"/>
    <dgm:cxn modelId="{23CB870A-4E91-431C-BCDE-5DA77EE41A52}" type="presParOf" srcId="{16C4B26E-6F56-4C97-8C0E-0EA49710F566}" destId="{ABCCEE3B-3A65-49F9-BBAA-FED53F0FF6ED}" srcOrd="1" destOrd="0" presId="urn:microsoft.com/office/officeart/2018/2/layout/IconVerticalSolidList"/>
    <dgm:cxn modelId="{6E455CEC-5998-4604-9C4A-D64E6E00EA82}" type="presParOf" srcId="{16C4B26E-6F56-4C97-8C0E-0EA49710F566}" destId="{6F2611A5-28B1-4E40-9F0D-BC5AA4D0A992}" srcOrd="2" destOrd="0" presId="urn:microsoft.com/office/officeart/2018/2/layout/IconVerticalSolidList"/>
    <dgm:cxn modelId="{9CB830F3-002C-424B-8656-34DB777FA319}" type="presParOf" srcId="{16C4B26E-6F56-4C97-8C0E-0EA49710F566}" destId="{8D01CA45-5D88-448A-91AE-F275222B0528}" srcOrd="3" destOrd="0" presId="urn:microsoft.com/office/officeart/2018/2/layout/IconVerticalSolidList"/>
    <dgm:cxn modelId="{1AFA656F-ECCC-4024-A9CC-CF797151AC7C}" type="presParOf" srcId="{4F7424B6-7A62-495A-9DFF-706ABD28A25E}" destId="{88755C1C-AC5D-4704-85D2-A8A2E10E61CA}" srcOrd="1" destOrd="0" presId="urn:microsoft.com/office/officeart/2018/2/layout/IconVerticalSolidList"/>
    <dgm:cxn modelId="{FFC7C5BB-8F1C-46DD-9995-3A859375F8F1}" type="presParOf" srcId="{4F7424B6-7A62-495A-9DFF-706ABD28A25E}" destId="{422BCC90-5213-4D49-9E82-EC7F23D71B85}" srcOrd="2" destOrd="0" presId="urn:microsoft.com/office/officeart/2018/2/layout/IconVerticalSolidList"/>
    <dgm:cxn modelId="{D9A3F097-A7D0-4B1A-9F59-03E738336A8E}" type="presParOf" srcId="{422BCC90-5213-4D49-9E82-EC7F23D71B85}" destId="{27BCD593-FB20-49E7-A71D-B67C4ED7426C}" srcOrd="0" destOrd="0" presId="urn:microsoft.com/office/officeart/2018/2/layout/IconVerticalSolidList"/>
    <dgm:cxn modelId="{6A213C5C-7154-4BB3-9863-E061527C9BD3}" type="presParOf" srcId="{422BCC90-5213-4D49-9E82-EC7F23D71B85}" destId="{804F5A70-FDFE-4D78-B897-791C41EECF5E}" srcOrd="1" destOrd="0" presId="urn:microsoft.com/office/officeart/2018/2/layout/IconVerticalSolidList"/>
    <dgm:cxn modelId="{ED4C65A8-AC16-4620-A45C-44A611B776ED}" type="presParOf" srcId="{422BCC90-5213-4D49-9E82-EC7F23D71B85}" destId="{F1C6CDD9-90B8-4FD4-A090-B47D4CAC039A}" srcOrd="2" destOrd="0" presId="urn:microsoft.com/office/officeart/2018/2/layout/IconVerticalSolidList"/>
    <dgm:cxn modelId="{10430D34-AA0E-40C4-9835-C89E6FF8F379}" type="presParOf" srcId="{422BCC90-5213-4D49-9E82-EC7F23D71B85}" destId="{BDAB00D8-DEA7-4DD6-8F81-1B6BEE0CE2ED}" srcOrd="3" destOrd="0" presId="urn:microsoft.com/office/officeart/2018/2/layout/IconVerticalSolidList"/>
    <dgm:cxn modelId="{51AE2981-2E5D-4751-BB19-B2CEACD5A993}" type="presParOf" srcId="{4F7424B6-7A62-495A-9DFF-706ABD28A25E}" destId="{FF8EE6BC-8F07-410A-A079-8DDAA15E2A77}" srcOrd="3" destOrd="0" presId="urn:microsoft.com/office/officeart/2018/2/layout/IconVerticalSolidList"/>
    <dgm:cxn modelId="{B5E03CC1-482A-4443-A5CD-065351EC9CA1}" type="presParOf" srcId="{4F7424B6-7A62-495A-9DFF-706ABD28A25E}" destId="{C19CD0A4-B3B5-4ADF-BFA0-111DEE742132}" srcOrd="4" destOrd="0" presId="urn:microsoft.com/office/officeart/2018/2/layout/IconVerticalSolidList"/>
    <dgm:cxn modelId="{981F2270-AC5C-4741-A722-C32AA9A01AF5}" type="presParOf" srcId="{C19CD0A4-B3B5-4ADF-BFA0-111DEE742132}" destId="{6102074A-EFF5-4A8A-AF6B-27DE1B7C452B}" srcOrd="0" destOrd="0" presId="urn:microsoft.com/office/officeart/2018/2/layout/IconVerticalSolidList"/>
    <dgm:cxn modelId="{E0B36F0E-41C2-468C-BFD1-A0496CC8DE19}" type="presParOf" srcId="{C19CD0A4-B3B5-4ADF-BFA0-111DEE742132}" destId="{4C74D862-F25A-4F97-995E-3B82DD9D9C6B}" srcOrd="1" destOrd="0" presId="urn:microsoft.com/office/officeart/2018/2/layout/IconVerticalSolidList"/>
    <dgm:cxn modelId="{F2E5DD27-2E8D-47F9-B768-93F279039619}" type="presParOf" srcId="{C19CD0A4-B3B5-4ADF-BFA0-111DEE742132}" destId="{971A382A-CD14-4628-B135-A1E934EB74BA}" srcOrd="2" destOrd="0" presId="urn:microsoft.com/office/officeart/2018/2/layout/IconVerticalSolidList"/>
    <dgm:cxn modelId="{997092E4-AD63-43C7-8C7D-C23280CF01CC}" type="presParOf" srcId="{C19CD0A4-B3B5-4ADF-BFA0-111DEE742132}" destId="{E9D4B80C-0120-48F8-86DB-F679A3E7A30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BE18D-702A-4610-9D5E-04484D8FD9C4}">
      <dsp:nvSpPr>
        <dsp:cNvPr id="0" name=""/>
        <dsp:cNvSpPr/>
      </dsp:nvSpPr>
      <dsp:spPr>
        <a:xfrm>
          <a:off x="0" y="473"/>
          <a:ext cx="10515600" cy="11074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CEE3B-3A65-49F9-BBAA-FED53F0FF6ED}">
      <dsp:nvSpPr>
        <dsp:cNvPr id="0" name=""/>
        <dsp:cNvSpPr/>
      </dsp:nvSpPr>
      <dsp:spPr>
        <a:xfrm>
          <a:off x="335006" y="249651"/>
          <a:ext cx="609102" cy="6091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01CA45-5D88-448A-91AE-F275222B0528}">
      <dsp:nvSpPr>
        <dsp:cNvPr id="0" name=""/>
        <dsp:cNvSpPr/>
      </dsp:nvSpPr>
      <dsp:spPr>
        <a:xfrm>
          <a:off x="1279116" y="473"/>
          <a:ext cx="9236483" cy="1107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889000">
            <a:lnSpc>
              <a:spcPct val="90000"/>
            </a:lnSpc>
            <a:spcBef>
              <a:spcPct val="0"/>
            </a:spcBef>
            <a:spcAft>
              <a:spcPct val="35000"/>
            </a:spcAft>
            <a:buNone/>
          </a:pPr>
          <a:r>
            <a:rPr lang="en-GB" sz="2000" kern="1200"/>
            <a:t>Variety of soloists, choristers, and teachers </a:t>
          </a:r>
          <a:endParaRPr lang="en-US" sz="2000" kern="1200"/>
        </a:p>
      </dsp:txBody>
      <dsp:txXfrm>
        <a:off x="1279116" y="473"/>
        <a:ext cx="9236483" cy="1107459"/>
      </dsp:txXfrm>
    </dsp:sp>
    <dsp:sp modelId="{27BCD593-FB20-49E7-A71D-B67C4ED7426C}">
      <dsp:nvSpPr>
        <dsp:cNvPr id="0" name=""/>
        <dsp:cNvSpPr/>
      </dsp:nvSpPr>
      <dsp:spPr>
        <a:xfrm>
          <a:off x="0" y="1384798"/>
          <a:ext cx="10515600" cy="11074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F5A70-FDFE-4D78-B897-791C41EECF5E}">
      <dsp:nvSpPr>
        <dsp:cNvPr id="0" name=""/>
        <dsp:cNvSpPr/>
      </dsp:nvSpPr>
      <dsp:spPr>
        <a:xfrm>
          <a:off x="335006" y="1633976"/>
          <a:ext cx="609102" cy="6091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AB00D8-DEA7-4DD6-8F81-1B6BEE0CE2ED}">
      <dsp:nvSpPr>
        <dsp:cNvPr id="0" name=""/>
        <dsp:cNvSpPr/>
      </dsp:nvSpPr>
      <dsp:spPr>
        <a:xfrm>
          <a:off x="1279116" y="1384798"/>
          <a:ext cx="9236483" cy="1107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889000">
            <a:lnSpc>
              <a:spcPct val="90000"/>
            </a:lnSpc>
            <a:spcBef>
              <a:spcPct val="0"/>
            </a:spcBef>
            <a:spcAft>
              <a:spcPct val="35000"/>
            </a:spcAft>
            <a:buNone/>
          </a:pPr>
          <a:r>
            <a:rPr lang="en-GB" sz="2000" kern="1200" dirty="0"/>
            <a:t>Quantitative: Emotional Regulation Questionnaire (Reappraisal and Suppression scales), demographics utilized gender and self identified job type, Ethical Considerations</a:t>
          </a:r>
          <a:endParaRPr lang="en-US" sz="2000" kern="1200" dirty="0"/>
        </a:p>
      </dsp:txBody>
      <dsp:txXfrm>
        <a:off x="1279116" y="1384798"/>
        <a:ext cx="9236483" cy="1107459"/>
      </dsp:txXfrm>
    </dsp:sp>
    <dsp:sp modelId="{6102074A-EFF5-4A8A-AF6B-27DE1B7C452B}">
      <dsp:nvSpPr>
        <dsp:cNvPr id="0" name=""/>
        <dsp:cNvSpPr/>
      </dsp:nvSpPr>
      <dsp:spPr>
        <a:xfrm>
          <a:off x="0" y="2769122"/>
          <a:ext cx="10515600" cy="11074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4D862-F25A-4F97-995E-3B82DD9D9C6B}">
      <dsp:nvSpPr>
        <dsp:cNvPr id="0" name=""/>
        <dsp:cNvSpPr/>
      </dsp:nvSpPr>
      <dsp:spPr>
        <a:xfrm>
          <a:off x="335006" y="3018301"/>
          <a:ext cx="609102" cy="6091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D4B80C-0120-48F8-86DB-F679A3E7A30C}">
      <dsp:nvSpPr>
        <dsp:cNvPr id="0" name=""/>
        <dsp:cNvSpPr/>
      </dsp:nvSpPr>
      <dsp:spPr>
        <a:xfrm>
          <a:off x="1279116" y="2769122"/>
          <a:ext cx="9236483" cy="1107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889000">
            <a:lnSpc>
              <a:spcPct val="90000"/>
            </a:lnSpc>
            <a:spcBef>
              <a:spcPct val="0"/>
            </a:spcBef>
            <a:spcAft>
              <a:spcPct val="35000"/>
            </a:spcAft>
            <a:buNone/>
          </a:pPr>
          <a:r>
            <a:rPr lang="en-GB" sz="2000" kern="1200" dirty="0"/>
            <a:t>Qualitative interviews were of an operatic soloist and a pro chorister, Thematic Analysis, </a:t>
          </a:r>
          <a:r>
            <a:rPr lang="en-GB" sz="2000" kern="1200"/>
            <a:t>Ethical Considerations</a:t>
          </a:r>
          <a:endParaRPr lang="en-US" sz="2000" kern="1200" dirty="0"/>
        </a:p>
      </dsp:txBody>
      <dsp:txXfrm>
        <a:off x="1279116" y="2769122"/>
        <a:ext cx="9236483" cy="110745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11.emf"/></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pic>
      <cdr:nvPicPr>
        <cdr:cNvPr id="2" name="chart">
          <a:extLst xmlns:a="http://schemas.openxmlformats.org/drawingml/2006/main">
            <a:ext uri="{FF2B5EF4-FFF2-40B4-BE49-F238E27FC236}">
              <a16:creationId xmlns:a16="http://schemas.microsoft.com/office/drawing/2014/main" id="{3A3E1E4A-9327-79B9-A23E-567EAF7D0AA2}"/>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1380744"/>
          <a:ext cx="4484451" cy="5084064"/>
        </a:xfrm>
        <a:prstGeom xmlns:a="http://schemas.openxmlformats.org/drawingml/2006/main" prst="rect">
          <a:avLst/>
        </a:prstGeom>
      </cdr:spPr>
    </cdr:pic>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12/02/2025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12/02/2025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A1CB14-87D5-664B-ED32-F0C83355A4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FFCEF6-EC10-8707-102B-D04D9F9D3E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797858-BCC3-A41D-F7C8-4625CA9596F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F8C5498-1DA2-B3DC-2B7D-D577E29F77C7}"/>
              </a:ext>
            </a:extLst>
          </p:cNvPr>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1772164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Self-reported Voice Use and Emotional Regulation in Singers</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Amanda Baggett</a:t>
            </a:r>
          </a:p>
          <a:p>
            <a:pPr rtl="0"/>
            <a:r>
              <a:rPr lang="en-GB" dirty="0"/>
              <a:t>Cohort M</a:t>
            </a:r>
          </a:p>
          <a:p>
            <a:pPr rtl="0"/>
            <a:r>
              <a:rPr lang="en-GB" dirty="0"/>
              <a:t>SID 2317282</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dirty="0"/>
              <a:t>Table of Contents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126602692"/>
              </p:ext>
            </p:extLst>
          </p:nvPr>
        </p:nvGraphicFramePr>
        <p:xfrm>
          <a:off x="7791450" y="1169988"/>
          <a:ext cx="4132263" cy="4838913"/>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INTRODUCTION</a:t>
                      </a:r>
                    </a:p>
                    <a:p>
                      <a:pPr algn="r" rtl="0"/>
                      <a:r>
                        <a:rPr lang="en-GB" sz="1800" dirty="0">
                          <a:latin typeface="+mj-lt"/>
                        </a:rPr>
                        <a:t>3</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Methods and Participants</a:t>
                      </a:r>
                    </a:p>
                    <a:p>
                      <a:pPr marL="0" algn="r" defTabSz="914400" rtl="0" eaLnBrk="1" latinLnBrk="0" hangingPunct="1"/>
                      <a:r>
                        <a:rPr lang="en-GB" sz="1800" kern="1200" dirty="0">
                          <a:solidFill>
                            <a:schemeClr val="tx1"/>
                          </a:solidFill>
                          <a:latin typeface="+mj-lt"/>
                          <a:ea typeface="+mn-ea"/>
                          <a:cs typeface="+mn-cs"/>
                        </a:rPr>
                        <a:t>4</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Gill Sans Light" panose="020B0302020104020203" pitchFamily="34" charset="-79"/>
                      </a:endParaRPr>
                    </a:p>
                    <a:p>
                      <a:pPr marL="0" algn="r" defTabSz="914400" rtl="0" eaLnBrk="1" latinLnBrk="0" hangingPunct="1"/>
                      <a:r>
                        <a:rPr lang="en-GB" sz="1800" kern="1200" dirty="0">
                          <a:solidFill>
                            <a:schemeClr val="tx1"/>
                          </a:solidFill>
                          <a:latin typeface="+mj-lt"/>
                          <a:ea typeface="+mn-ea"/>
                          <a:cs typeface="+mn-cs"/>
                        </a:rPr>
                        <a:t>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Findings</a:t>
                      </a:r>
                    </a:p>
                    <a:p>
                      <a:pPr marL="0" algn="r" defTabSz="914400" rtl="0" eaLnBrk="1" latinLnBrk="0" hangingPunct="1"/>
                      <a:endParaRPr lang="en-GB"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SUMMARY</a:t>
                      </a:r>
                    </a:p>
                    <a:p>
                      <a:pPr marL="0" algn="r" defTabSz="914400" rtl="0" eaLnBrk="1" latinLnBrk="0" hangingPunct="1"/>
                      <a:endParaRPr lang="en-GB"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2" y="1380745"/>
            <a:ext cx="7239398" cy="4637656"/>
          </a:xfrm>
        </p:spPr>
        <p:txBody>
          <a:bodyPr rtlCol="0"/>
          <a:lstStyle>
            <a:defPPr>
              <a:defRPr lang="en-GB"/>
            </a:defPPr>
          </a:lstStyle>
          <a:p>
            <a:pPr rtl="0"/>
            <a:r>
              <a:rPr lang="en-GB" dirty="0"/>
              <a:t>What is the relationship between self-reported singing activity and emotional regulation strategies (reappraisal and suppression) in professional soloists, choristers, and teachers of singing?</a:t>
            </a:r>
          </a:p>
          <a:p>
            <a:pPr rtl="0"/>
            <a:endParaRPr lang="en-GB" dirty="0"/>
          </a:p>
          <a:p>
            <a:pPr marL="285750" indent="-285750" rtl="0">
              <a:buFont typeface="Arial" panose="020B0604020202020204" pitchFamily="34" charset="0"/>
              <a:buChar char="•"/>
            </a:pPr>
            <a:r>
              <a:rPr lang="en-GB" dirty="0"/>
              <a:t>Emotional regulation can affect vocal performance, well-being, and collaborative dynamics </a:t>
            </a:r>
            <a:r>
              <a:rPr lang="de-DE" dirty="0"/>
              <a:t>(Coutinho, Scherer, &amp; Dibben, 2014; Welch, 2005). </a:t>
            </a: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r>
              <a:rPr lang="en-GB" dirty="0"/>
              <a:t>Singers may employ different strategies depending on their role (soloist vs choral singer, etc), job type or personal comfort with emotional expression on and off stage (Gross &amp; John, 2003; Gross &amp; Levenson, 1993).</a:t>
            </a:r>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r>
              <a:rPr lang="en-GB" dirty="0"/>
              <a:t>Research indicates that cognitive reappraisal may have positive outcomes for mental health, sense of community, and wellbeing, while suppression may contribute to poorer social dynamics and mental functioning and increased physiological stress (Gross &amp; John, 2003; Richards &amp; Gross, 2000)</a:t>
            </a:r>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a:p>
            <a:pPr marL="285750" indent="-285750" rtl="0">
              <a:buFont typeface="Arial" panose="020B0604020202020204" pitchFamily="34" charset="0"/>
              <a:buChar char="•"/>
            </a:pPr>
            <a:endParaRPr lang="en-GB" dirty="0"/>
          </a:p>
        </p:txBody>
      </p:sp>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a:t>3</a:t>
            </a:fld>
            <a:endParaRPr lang="en-GB" dirty="0"/>
          </a:p>
        </p:txBody>
      </p:sp>
      <p:pic>
        <p:nvPicPr>
          <p:cNvPr id="8" name="Picture Placeholder 7" descr="A group of women singing on a stage&#10;&#10;Description automatically generated">
            <a:extLst>
              <a:ext uri="{FF2B5EF4-FFF2-40B4-BE49-F238E27FC236}">
                <a16:creationId xmlns:a16="http://schemas.microsoft.com/office/drawing/2014/main" id="{FAE25936-F6C9-9E8D-ED69-7C3469BA6F73}"/>
              </a:ext>
            </a:extLst>
          </p:cNvPr>
          <p:cNvPicPr>
            <a:picLocks noGrp="1" noChangeAspect="1"/>
          </p:cNvPicPr>
          <p:nvPr>
            <p:ph type="pic" idx="1"/>
          </p:nvPr>
        </p:nvPicPr>
        <p:blipFill>
          <a:blip r:embed="rId3"/>
          <a:srcRect l="15442" r="15442"/>
          <a:stretch>
            <a:fillRect/>
          </a:stretch>
        </p:blipFill>
        <p:spPr/>
      </p:pic>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a:extLst>
              <a:ext uri="{FF2B5EF4-FFF2-40B4-BE49-F238E27FC236}">
                <a16:creationId xmlns:a16="http://schemas.microsoft.com/office/drawing/2014/main" id="{2E5A3942-C32C-5776-54A0-1A91202ACDDC}"/>
              </a:ext>
            </a:extLst>
          </p:cNvPr>
          <p:cNvSpPr>
            <a:spLocks noGrp="1"/>
          </p:cNvSpPr>
          <p:nvPr>
            <p:ph type="dt" sz="half" idx="10"/>
          </p:nvPr>
        </p:nvSpPr>
        <p:spPr>
          <a:xfrm>
            <a:off x="365760" y="6464808"/>
            <a:ext cx="987552" cy="310896"/>
          </a:xfrm>
        </p:spPr>
        <p:txBody>
          <a:bodyPr/>
          <a:lstStyle/>
          <a:p>
            <a:pPr rtl="0">
              <a:spcAft>
                <a:spcPts val="600"/>
              </a:spcAft>
            </a:pPr>
            <a:r>
              <a:rPr lang="en-GB"/>
              <a:t>20XX</a:t>
            </a:r>
          </a:p>
        </p:txBody>
      </p:sp>
      <p:sp>
        <p:nvSpPr>
          <p:cNvPr id="12" name="Footer Placeholder 2">
            <a:extLst>
              <a:ext uri="{FF2B5EF4-FFF2-40B4-BE49-F238E27FC236}">
                <a16:creationId xmlns:a16="http://schemas.microsoft.com/office/drawing/2014/main" id="{91D3EDF3-934A-518E-0A96-2C8ADD8D1F25}"/>
              </a:ext>
            </a:extLst>
          </p:cNvPr>
          <p:cNvSpPr>
            <a:spLocks noGrp="1"/>
          </p:cNvSpPr>
          <p:nvPr>
            <p:ph type="ftr" sz="quarter" idx="11"/>
          </p:nvPr>
        </p:nvSpPr>
        <p:spPr>
          <a:xfrm>
            <a:off x="4379976" y="6464808"/>
            <a:ext cx="3438144" cy="310896"/>
          </a:xfrm>
        </p:spPr>
        <p:txBody>
          <a:bodyPr/>
          <a:lstStyle/>
          <a:p>
            <a:pPr rtl="0">
              <a:spcAft>
                <a:spcPts val="600"/>
              </a:spcAft>
            </a:pPr>
            <a:r>
              <a:rPr lang="en-GB"/>
              <a:t>presentation title</a:t>
            </a:r>
          </a:p>
        </p:txBody>
      </p:sp>
      <p:sp>
        <p:nvSpPr>
          <p:cNvPr id="14" name="Slide Number Placeholder 3">
            <a:extLst>
              <a:ext uri="{FF2B5EF4-FFF2-40B4-BE49-F238E27FC236}">
                <a16:creationId xmlns:a16="http://schemas.microsoft.com/office/drawing/2014/main" id="{25C9051F-03F0-DDE7-59D2-F566E50AAA06}"/>
              </a:ext>
            </a:extLst>
          </p:cNvPr>
          <p:cNvSpPr>
            <a:spLocks noGrp="1"/>
          </p:cNvSpPr>
          <p:nvPr>
            <p:ph type="sldNum" sz="quarter" idx="12"/>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4</a:t>
            </a:fld>
            <a:endParaRPr lang="en-GB"/>
          </a:p>
        </p:txBody>
      </p:sp>
      <p:sp>
        <p:nvSpPr>
          <p:cNvPr id="2" name="Title 1">
            <a:extLst>
              <a:ext uri="{FF2B5EF4-FFF2-40B4-BE49-F238E27FC236}">
                <a16:creationId xmlns:a16="http://schemas.microsoft.com/office/drawing/2014/main" id="{ACCF8061-5D7A-10E8-F57E-89FFAEA7C27A}"/>
              </a:ext>
            </a:extLst>
          </p:cNvPr>
          <p:cNvSpPr>
            <a:spLocks noGrp="1"/>
          </p:cNvSpPr>
          <p:nvPr>
            <p:ph type="title"/>
          </p:nvPr>
        </p:nvSpPr>
        <p:spPr>
          <a:xfrm>
            <a:off x="576072" y="704088"/>
            <a:ext cx="10515600" cy="676656"/>
          </a:xfrm>
        </p:spPr>
        <p:txBody>
          <a:bodyPr anchor="ctr">
            <a:normAutofit/>
          </a:bodyPr>
          <a:lstStyle/>
          <a:p>
            <a:r>
              <a:rPr lang="en-GB" sz="4100"/>
              <a:t>Methods and Participants</a:t>
            </a:r>
          </a:p>
        </p:txBody>
      </p:sp>
      <p:graphicFrame>
        <p:nvGraphicFramePr>
          <p:cNvPr id="6" name="Content Placeholder 3">
            <a:extLst>
              <a:ext uri="{FF2B5EF4-FFF2-40B4-BE49-F238E27FC236}">
                <a16:creationId xmlns:a16="http://schemas.microsoft.com/office/drawing/2014/main" id="{A91CFEB9-8594-BC9A-B2A0-8273469990AB}"/>
              </a:ext>
            </a:extLst>
          </p:cNvPr>
          <p:cNvGraphicFramePr>
            <a:graphicFrameLocks noGrp="1"/>
          </p:cNvGraphicFramePr>
          <p:nvPr>
            <p:ph idx="1"/>
            <p:extLst>
              <p:ext uri="{D42A27DB-BD31-4B8C-83A1-F6EECF244321}">
                <p14:modId xmlns:p14="http://schemas.microsoft.com/office/powerpoint/2010/main" val="946371909"/>
              </p:ext>
            </p:extLst>
          </p:nvPr>
        </p:nvGraphicFramePr>
        <p:xfrm>
          <a:off x="576072" y="1901952"/>
          <a:ext cx="10515600" cy="3877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3ADAC8A6-D1F6-1B71-30A5-4BF72E00C3CA}"/>
              </a:ext>
            </a:extLst>
          </p:cNvPr>
          <p:cNvSpPr>
            <a:spLocks noGrp="1"/>
          </p:cNvSpPr>
          <p:nvPr>
            <p:ph sz="half" idx="2"/>
          </p:nvPr>
        </p:nvSpPr>
        <p:spPr>
          <a:xfrm>
            <a:off x="6172200" y="1825625"/>
            <a:ext cx="5181600" cy="4351338"/>
          </a:xfrm>
        </p:spPr>
        <p:txBody>
          <a:bodyPr/>
          <a:lstStyle/>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Suppression.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ptos" panose="020B0004020202020204" pitchFamily="34" charset="0"/>
                <a:ea typeface="Aptos" panose="020B0004020202020204" pitchFamily="34" charset="0"/>
                <a:cs typeface="Times New Roman" panose="02020603050405020304" pitchFamily="18" charset="0"/>
              </a:rPr>
              <a:t>Gender group female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 18.27, SD = 5.99) and Gender group male (M = 19.75, SD = 5.68) did not differ significantly in suppression,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(21) = −0.58,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.571, Cohen’s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−0.25.</a:t>
            </a:r>
          </a:p>
          <a:p>
            <a:pPr marL="342900" lvl="0" indent="-342900">
              <a:lnSpc>
                <a:spcPct val="107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Reappraisal.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Although Gender group female (M = 15.40, SD = 5.55) showed a lower mean reappraisal score than Gender group male (M = 19.75, SD = 5.70), this difference was not statistically significant,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(21) = −1.77,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.091, Cohen’s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−0.78.</a:t>
            </a:r>
          </a:p>
          <a:p>
            <a:endParaRPr lang="en-US" dirty="0"/>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5</a:t>
            </a:fld>
            <a:endParaRPr lang="en-GB"/>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dirty="0"/>
              <a:t>Findings: T-Tests</a:t>
            </a:r>
          </a:p>
        </p:txBody>
      </p:sp>
      <p:graphicFrame>
        <p:nvGraphicFramePr>
          <p:cNvPr id="8" name="Content Placeholder 5" descr="Bar chart">
            <a:extLst>
              <a:ext uri="{FF2B5EF4-FFF2-40B4-BE49-F238E27FC236}">
                <a16:creationId xmlns:a16="http://schemas.microsoft.com/office/drawing/2014/main" id="{19FBC95D-B600-B1AC-D5BA-3F204E3FE1DF}"/>
              </a:ext>
            </a:extLst>
          </p:cNvPr>
          <p:cNvGraphicFramePr>
            <a:graphicFrameLocks noGrp="1"/>
          </p:cNvGraphicFramePr>
          <p:nvPr>
            <p:ph sz="half" idx="1"/>
            <p:extLst>
              <p:ext uri="{D42A27DB-BD31-4B8C-83A1-F6EECF244321}">
                <p14:modId xmlns:p14="http://schemas.microsoft.com/office/powerpoint/2010/main" val="2238502843"/>
              </p:ext>
            </p:extLst>
          </p:nvPr>
        </p:nvGraphicFramePr>
        <p:xfrm>
          <a:off x="943583" y="1380744"/>
          <a:ext cx="4484451" cy="508406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BA0A7-DD34-BC67-0E93-62C1E94FFFF6}"/>
            </a:ext>
          </a:extLst>
        </p:cNvPr>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560407CB-E8B6-9667-1F21-2FCC359FEB5B}"/>
              </a:ext>
            </a:extLst>
          </p:cNvPr>
          <p:cNvSpPr>
            <a:spLocks noGrp="1"/>
          </p:cNvSpPr>
          <p:nvPr>
            <p:ph sz="half" idx="2"/>
          </p:nvPr>
        </p:nvSpPr>
        <p:spPr>
          <a:xfrm>
            <a:off x="365759" y="1174226"/>
            <a:ext cx="10882657" cy="2005535"/>
          </a:xfrm>
        </p:spPr>
        <p:txBody>
          <a:bodyPr>
            <a:normAutofit fontScale="92500" lnSpcReduction="10000"/>
          </a:bodyPr>
          <a:lstStyle/>
          <a:p>
            <a:r>
              <a:rPr lang="en-GB" sz="1800" i="1" kern="0" dirty="0">
                <a:effectLst/>
                <a:latin typeface="Times New Roman" panose="02020603050405020304" pitchFamily="18" charset="0"/>
                <a:ea typeface="Times New Roman" panose="02020603050405020304" pitchFamily="18" charset="0"/>
              </a:rPr>
              <a:t>Results </a:t>
            </a:r>
            <a:r>
              <a:rPr lang="en-GB" sz="1800" i="1" kern="0" dirty="0">
                <a:latin typeface="Times New Roman" panose="02020603050405020304" pitchFamily="18" charset="0"/>
                <a:ea typeface="Times New Roman" panose="02020603050405020304" pitchFamily="18" charset="0"/>
              </a:rPr>
              <a:t>suggest </a:t>
            </a:r>
            <a:r>
              <a:rPr lang="en-GB" sz="1800" i="1" kern="0" dirty="0">
                <a:effectLst/>
                <a:latin typeface="Times New Roman" panose="02020603050405020304" pitchFamily="18" charset="0"/>
                <a:ea typeface="Times New Roman" panose="02020603050405020304" pitchFamily="18" charset="0"/>
              </a:rPr>
              <a:t>a significant, moderate, positive correlation between Reappraisal and Suppression, r = .44, p = .034. However, with no other significant correlations</a:t>
            </a:r>
          </a:p>
          <a:p>
            <a:pPr marL="0" lvl="0" indent="0">
              <a:lnSpc>
                <a:spcPct val="107000"/>
              </a:lnSpc>
              <a:spcAft>
                <a:spcPts val="800"/>
              </a:spcAft>
              <a:buSzPts val="1000"/>
              <a:buNone/>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Reappraisal and Gender: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.36,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.091; Reappraisal and Job Type: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.374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Suppression and Gender: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.13,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.571; Suppression and Job Type: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–.08,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.732</a:t>
            </a:r>
          </a:p>
          <a:p>
            <a:pPr marL="0" lvl="0" indent="0">
              <a:lnSpc>
                <a:spcPct val="107000"/>
              </a:lnSpc>
              <a:spcAft>
                <a:spcPts val="800"/>
              </a:spcAft>
              <a:buSzPts val="1000"/>
              <a:buNone/>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Gender and Job Type: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.03,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 .889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kern="0" dirty="0">
              <a:effectLst/>
              <a:latin typeface="Times New Roman" panose="02020603050405020304" pitchFamily="18" charset="0"/>
              <a:ea typeface="Times New Roman" panose="02020603050405020304" pitchFamily="18" charset="0"/>
            </a:endParaRPr>
          </a:p>
          <a:p>
            <a:endParaRPr lang="en-US" dirty="0"/>
          </a:p>
        </p:txBody>
      </p:sp>
      <p:sp>
        <p:nvSpPr>
          <p:cNvPr id="5" name="Date Placeholder 4">
            <a:extLst>
              <a:ext uri="{FF2B5EF4-FFF2-40B4-BE49-F238E27FC236}">
                <a16:creationId xmlns:a16="http://schemas.microsoft.com/office/drawing/2014/main" id="{8BD8FC78-0952-0165-4FD8-0A9E50F44D07}"/>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a:t>20XX</a:t>
            </a:r>
          </a:p>
        </p:txBody>
      </p:sp>
      <p:sp>
        <p:nvSpPr>
          <p:cNvPr id="7" name="Footer Placeholder 6">
            <a:extLst>
              <a:ext uri="{FF2B5EF4-FFF2-40B4-BE49-F238E27FC236}">
                <a16:creationId xmlns:a16="http://schemas.microsoft.com/office/drawing/2014/main" id="{7B42AEFC-E57C-FCBF-02C5-7DACABE84C17}"/>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a:t>presentation title</a:t>
            </a:r>
          </a:p>
        </p:txBody>
      </p:sp>
      <p:sp>
        <p:nvSpPr>
          <p:cNvPr id="9" name="Slide Number Placeholder 8">
            <a:extLst>
              <a:ext uri="{FF2B5EF4-FFF2-40B4-BE49-F238E27FC236}">
                <a16:creationId xmlns:a16="http://schemas.microsoft.com/office/drawing/2014/main" id="{580E9163-E063-02F1-A7D1-9CE5810DBB9C}"/>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6</a:t>
            </a:fld>
            <a:endParaRPr lang="en-GB"/>
          </a:p>
        </p:txBody>
      </p:sp>
      <p:sp>
        <p:nvSpPr>
          <p:cNvPr id="4" name="Title 3">
            <a:extLst>
              <a:ext uri="{FF2B5EF4-FFF2-40B4-BE49-F238E27FC236}">
                <a16:creationId xmlns:a16="http://schemas.microsoft.com/office/drawing/2014/main" id="{771469CF-845B-9576-119F-32F4A04B9866}"/>
              </a:ext>
            </a:extLst>
          </p:cNvPr>
          <p:cNvSpPr>
            <a:spLocks noGrp="1"/>
          </p:cNvSpPr>
          <p:nvPr>
            <p:ph type="title"/>
          </p:nvPr>
        </p:nvSpPr>
        <p:spPr>
          <a:xfrm>
            <a:off x="256031" y="340535"/>
            <a:ext cx="9144000" cy="676656"/>
          </a:xfrm>
        </p:spPr>
        <p:txBody>
          <a:bodyPr rtlCol="0" anchor="b">
            <a:normAutofit/>
          </a:bodyPr>
          <a:lstStyle>
            <a:defPPr>
              <a:defRPr lang="en-GB"/>
            </a:defPPr>
          </a:lstStyle>
          <a:p>
            <a:pPr rtl="0"/>
            <a:r>
              <a:rPr lang="en-GB" sz="4100" dirty="0"/>
              <a:t>Findings: Correlations</a:t>
            </a:r>
          </a:p>
        </p:txBody>
      </p:sp>
      <p:graphicFrame>
        <p:nvGraphicFramePr>
          <p:cNvPr id="8" name="Content Placeholder 5" descr="Bar chart">
            <a:extLst>
              <a:ext uri="{FF2B5EF4-FFF2-40B4-BE49-F238E27FC236}">
                <a16:creationId xmlns:a16="http://schemas.microsoft.com/office/drawing/2014/main" id="{23A0CD05-2EF8-5878-90FE-A5FC51FD7080}"/>
              </a:ext>
            </a:extLst>
          </p:cNvPr>
          <p:cNvGraphicFramePr>
            <a:graphicFrameLocks noGrp="1"/>
          </p:cNvGraphicFramePr>
          <p:nvPr>
            <p:ph sz="half" idx="1"/>
            <p:extLst>
              <p:ext uri="{D42A27DB-BD31-4B8C-83A1-F6EECF244321}">
                <p14:modId xmlns:p14="http://schemas.microsoft.com/office/powerpoint/2010/main" val="2177873923"/>
              </p:ext>
            </p:extLst>
          </p:nvPr>
        </p:nvGraphicFramePr>
        <p:xfrm>
          <a:off x="943583" y="1380744"/>
          <a:ext cx="4484451" cy="508406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 name="Table 1">
            <a:extLst>
              <a:ext uri="{FF2B5EF4-FFF2-40B4-BE49-F238E27FC236}">
                <a16:creationId xmlns:a16="http://schemas.microsoft.com/office/drawing/2014/main" id="{4AE8ABBF-1768-9858-B5EA-6266E899AC1F}"/>
              </a:ext>
            </a:extLst>
          </p:cNvPr>
          <p:cNvGraphicFramePr>
            <a:graphicFrameLocks noGrp="1"/>
          </p:cNvGraphicFramePr>
          <p:nvPr>
            <p:extLst>
              <p:ext uri="{D42A27DB-BD31-4B8C-83A1-F6EECF244321}">
                <p14:modId xmlns:p14="http://schemas.microsoft.com/office/powerpoint/2010/main" val="1801154333"/>
              </p:ext>
            </p:extLst>
          </p:nvPr>
        </p:nvGraphicFramePr>
        <p:xfrm>
          <a:off x="732816" y="3678238"/>
          <a:ext cx="10515600" cy="2556256"/>
        </p:xfrm>
        <a:graphic>
          <a:graphicData uri="http://schemas.openxmlformats.org/drawingml/2006/table">
            <a:tbl>
              <a:tblPr firstRow="1" firstCol="1" bandRow="1"/>
              <a:tblGrid>
                <a:gridCol w="876300">
                  <a:extLst>
                    <a:ext uri="{9D8B030D-6E8A-4147-A177-3AD203B41FA5}">
                      <a16:colId xmlns:a16="http://schemas.microsoft.com/office/drawing/2014/main" val="861411788"/>
                    </a:ext>
                  </a:extLst>
                </a:gridCol>
                <a:gridCol w="876300">
                  <a:extLst>
                    <a:ext uri="{9D8B030D-6E8A-4147-A177-3AD203B41FA5}">
                      <a16:colId xmlns:a16="http://schemas.microsoft.com/office/drawing/2014/main" val="2660469813"/>
                    </a:ext>
                  </a:extLst>
                </a:gridCol>
                <a:gridCol w="876300">
                  <a:extLst>
                    <a:ext uri="{9D8B030D-6E8A-4147-A177-3AD203B41FA5}">
                      <a16:colId xmlns:a16="http://schemas.microsoft.com/office/drawing/2014/main" val="3642021195"/>
                    </a:ext>
                  </a:extLst>
                </a:gridCol>
                <a:gridCol w="876300">
                  <a:extLst>
                    <a:ext uri="{9D8B030D-6E8A-4147-A177-3AD203B41FA5}">
                      <a16:colId xmlns:a16="http://schemas.microsoft.com/office/drawing/2014/main" val="3274817464"/>
                    </a:ext>
                  </a:extLst>
                </a:gridCol>
                <a:gridCol w="876300">
                  <a:extLst>
                    <a:ext uri="{9D8B030D-6E8A-4147-A177-3AD203B41FA5}">
                      <a16:colId xmlns:a16="http://schemas.microsoft.com/office/drawing/2014/main" val="602365158"/>
                    </a:ext>
                  </a:extLst>
                </a:gridCol>
                <a:gridCol w="876300">
                  <a:extLst>
                    <a:ext uri="{9D8B030D-6E8A-4147-A177-3AD203B41FA5}">
                      <a16:colId xmlns:a16="http://schemas.microsoft.com/office/drawing/2014/main" val="1719437765"/>
                    </a:ext>
                  </a:extLst>
                </a:gridCol>
                <a:gridCol w="876300">
                  <a:extLst>
                    <a:ext uri="{9D8B030D-6E8A-4147-A177-3AD203B41FA5}">
                      <a16:colId xmlns:a16="http://schemas.microsoft.com/office/drawing/2014/main" val="4146590258"/>
                    </a:ext>
                  </a:extLst>
                </a:gridCol>
                <a:gridCol w="876300">
                  <a:extLst>
                    <a:ext uri="{9D8B030D-6E8A-4147-A177-3AD203B41FA5}">
                      <a16:colId xmlns:a16="http://schemas.microsoft.com/office/drawing/2014/main" val="4089057541"/>
                    </a:ext>
                  </a:extLst>
                </a:gridCol>
                <a:gridCol w="876300">
                  <a:extLst>
                    <a:ext uri="{9D8B030D-6E8A-4147-A177-3AD203B41FA5}">
                      <a16:colId xmlns:a16="http://schemas.microsoft.com/office/drawing/2014/main" val="2892855443"/>
                    </a:ext>
                  </a:extLst>
                </a:gridCol>
                <a:gridCol w="876300">
                  <a:extLst>
                    <a:ext uri="{9D8B030D-6E8A-4147-A177-3AD203B41FA5}">
                      <a16:colId xmlns:a16="http://schemas.microsoft.com/office/drawing/2014/main" val="2335930912"/>
                    </a:ext>
                  </a:extLst>
                </a:gridCol>
                <a:gridCol w="876300">
                  <a:extLst>
                    <a:ext uri="{9D8B030D-6E8A-4147-A177-3AD203B41FA5}">
                      <a16:colId xmlns:a16="http://schemas.microsoft.com/office/drawing/2014/main" val="3245631405"/>
                    </a:ext>
                  </a:extLst>
                </a:gridCol>
                <a:gridCol w="876300">
                  <a:extLst>
                    <a:ext uri="{9D8B030D-6E8A-4147-A177-3AD203B41FA5}">
                      <a16:colId xmlns:a16="http://schemas.microsoft.com/office/drawing/2014/main" val="1032033039"/>
                    </a:ext>
                  </a:extLst>
                </a:gridCol>
              </a:tblGrid>
              <a:tr h="0">
                <a:tc gridSpan="12">
                  <a:txBody>
                    <a:bodyPr/>
                    <a:lstStyle/>
                    <a:p>
                      <a:pPr>
                        <a:lnSpc>
                          <a:spcPct val="107000"/>
                        </a:lnSpc>
                        <a:spcAft>
                          <a:spcPts val="800"/>
                        </a:spcAft>
                      </a:pPr>
                      <a:r>
                        <a:rPr lang="en-GB" sz="900" i="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Pearson's Correlations</a:t>
                      </a: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0" marR="95250" marT="57150" marB="57150" anchor="ctr">
                    <a:lnL>
                      <a:noFill/>
                    </a:lnL>
                    <a:lnR>
                      <a:noFill/>
                    </a:lnR>
                    <a:lnT>
                      <a:noFill/>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37481387"/>
                  </a:ext>
                </a:extLst>
              </a:tr>
              <a:tr h="0">
                <a:tc gridSpan="2">
                  <a:txBody>
                    <a:bodyPr/>
                    <a:lstStyle/>
                    <a:p>
                      <a:pPr algn="ct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Variable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28575" marB="28575"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28575" marB="28575"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Reappraisal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28575" marB="28575"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Suppression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28575" marB="28575"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Gender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28575" marB="28575"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gridSpan="2">
                  <a:txBody>
                    <a:bodyPr/>
                    <a:lstStyle/>
                    <a:p>
                      <a:pPr algn="ct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Job Type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28575" marB="28575"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3253476515"/>
                  </a:ext>
                </a:extLst>
              </a:tr>
              <a:tr h="0">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 Reappraisal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Pearson's 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114300" marR="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114300" marR="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114300" marR="0" marT="102870" marB="9525" anchor="ctr">
                    <a:lnL>
                      <a:noFill/>
                    </a:lnL>
                    <a:lnR>
                      <a:noFill/>
                    </a:lnR>
                    <a:lnT w="12700" cap="flat" cmpd="sng" algn="ctr">
                      <a:solidFill>
                        <a:srgbClr val="000000"/>
                      </a:solidFill>
                      <a:prstDash val="solid"/>
                      <a:round/>
                      <a:headEnd type="none" w="med" len="med"/>
                      <a:tailEnd type="none" w="med" len="med"/>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w="1270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1797298060"/>
                  </a:ext>
                </a:extLst>
              </a:tr>
              <a:tr h="0">
                <a:tc>
                  <a:txBody>
                    <a:bodyPr/>
                    <a:lstStyle/>
                    <a:p>
                      <a:pPr>
                        <a:lnSpc>
                          <a:spcPct val="107000"/>
                        </a:lnSpc>
                      </a:pPr>
                      <a:endParaRPr lang="en-GB" sz="1100" kern="100">
                        <a:effectLst/>
                        <a:latin typeface="Aptos" panose="020B0004020202020204" pitchFamily="34"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p-value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extLst>
                  <a:ext uri="{0D108BD9-81ED-4DB2-BD59-A6C34878D82A}">
                    <a16:rowId xmlns:a16="http://schemas.microsoft.com/office/drawing/2014/main" val="3607531007"/>
                  </a:ext>
                </a:extLst>
              </a:tr>
              <a:tr h="0">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 Suppression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Pearson's 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0.444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extLst>
                  <a:ext uri="{0D108BD9-81ED-4DB2-BD59-A6C34878D82A}">
                    <a16:rowId xmlns:a16="http://schemas.microsoft.com/office/drawing/2014/main" val="2349968303"/>
                  </a:ext>
                </a:extLst>
              </a:tr>
              <a:tr h="0">
                <a:tc>
                  <a:txBody>
                    <a:bodyPr/>
                    <a:lstStyle/>
                    <a:p>
                      <a:pPr>
                        <a:lnSpc>
                          <a:spcPct val="107000"/>
                        </a:lnSpc>
                      </a:pPr>
                      <a:endParaRPr lang="en-GB" sz="1100" kern="100">
                        <a:effectLst/>
                        <a:latin typeface="Aptos" panose="020B0004020202020204" pitchFamily="34"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p-value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0.034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extLst>
                  <a:ext uri="{0D108BD9-81ED-4DB2-BD59-A6C34878D82A}">
                    <a16:rowId xmlns:a16="http://schemas.microsoft.com/office/drawing/2014/main" val="3158209468"/>
                  </a:ext>
                </a:extLst>
              </a:tr>
              <a:tr h="0">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Gender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Pearson's 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0.361</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0.125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extLst>
                  <a:ext uri="{0D108BD9-81ED-4DB2-BD59-A6C34878D82A}">
                    <a16:rowId xmlns:a16="http://schemas.microsoft.com/office/drawing/2014/main" val="442151081"/>
                  </a:ext>
                </a:extLst>
              </a:tr>
              <a:tr h="0">
                <a:tc>
                  <a:txBody>
                    <a:bodyPr/>
                    <a:lstStyle/>
                    <a:p>
                      <a:pPr>
                        <a:lnSpc>
                          <a:spcPct val="107000"/>
                        </a:lnSpc>
                      </a:pPr>
                      <a:endParaRPr lang="en-GB" sz="1100" kern="100">
                        <a:effectLst/>
                        <a:latin typeface="Aptos" panose="020B0004020202020204" pitchFamily="34"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p-value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0.091</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0.571</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extLst>
                  <a:ext uri="{0D108BD9-81ED-4DB2-BD59-A6C34878D82A}">
                    <a16:rowId xmlns:a16="http://schemas.microsoft.com/office/drawing/2014/main" val="4288373610"/>
                  </a:ext>
                </a:extLst>
              </a:tr>
              <a:tr h="0">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 Job Type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Pearson's r</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-0.199</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-0.077</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0.032</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tc>
                  <a:txBody>
                    <a:bodyPr/>
                    <a:lstStyle/>
                    <a:p>
                      <a:pPr algn="r">
                        <a:lnSpc>
                          <a:spcPct val="107000"/>
                        </a:lnSpc>
                        <a:spcAft>
                          <a:spcPts val="80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102870"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102870" marB="9525" anchor="ctr">
                    <a:lnL>
                      <a:noFill/>
                    </a:lnL>
                    <a:lnR>
                      <a:noFill/>
                    </a:lnR>
                    <a:lnT>
                      <a:noFill/>
                    </a:lnT>
                    <a:lnB>
                      <a:noFill/>
                    </a:lnB>
                    <a:noFill/>
                  </a:tcPr>
                </a:tc>
                <a:extLst>
                  <a:ext uri="{0D108BD9-81ED-4DB2-BD59-A6C34878D82A}">
                    <a16:rowId xmlns:a16="http://schemas.microsoft.com/office/drawing/2014/main" val="687537148"/>
                  </a:ext>
                </a:extLst>
              </a:tr>
              <a:tr h="0">
                <a:tc>
                  <a:txBody>
                    <a:bodyPr/>
                    <a:lstStyle/>
                    <a:p>
                      <a:pPr>
                        <a:lnSpc>
                          <a:spcPct val="107000"/>
                        </a:lnSpc>
                      </a:pPr>
                      <a:endParaRPr lang="en-GB" sz="1100" kern="100">
                        <a:effectLst/>
                        <a:latin typeface="Aptos" panose="020B0004020202020204" pitchFamily="34"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nSpc>
                          <a:spcPct val="107000"/>
                        </a:lnSpc>
                        <a:spcAft>
                          <a:spcPts val="72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p-value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72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0.374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72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0.732</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72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0.889</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tc>
                  <a:txBody>
                    <a:bodyPr/>
                    <a:lstStyle/>
                    <a:p>
                      <a:pPr algn="r">
                        <a:lnSpc>
                          <a:spcPct val="107000"/>
                        </a:lnSpc>
                        <a:spcAft>
                          <a:spcPts val="720"/>
                        </a:spcAft>
                      </a:pPr>
                      <a:r>
                        <a:rPr lang="en-GB" sz="9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0" marT="9525" marB="9525" anchor="ctr">
                    <a:lnL>
                      <a:noFill/>
                    </a:lnL>
                    <a:lnR>
                      <a:noFill/>
                    </a:lnR>
                    <a:lnT>
                      <a:noFill/>
                    </a:lnT>
                    <a:lnB>
                      <a:noFill/>
                    </a:lnB>
                    <a:noFill/>
                  </a:tcPr>
                </a:tc>
                <a:tc>
                  <a:txBody>
                    <a:bodyPr/>
                    <a:lstStyle/>
                    <a:p>
                      <a:pPr>
                        <a:lnSpc>
                          <a:spcPct val="107000"/>
                        </a:lnSpc>
                      </a:pPr>
                      <a:endParaRPr lang="en-GB" sz="1100" kern="100">
                        <a:effectLst/>
                        <a:latin typeface="Aptos" panose="020B0004020202020204" pitchFamily="34" charset="0"/>
                      </a:endParaRPr>
                    </a:p>
                  </a:txBody>
                  <a:tcPr marL="0" marR="114300" marT="9525" marB="9525" anchor="ctr">
                    <a:lnL>
                      <a:noFill/>
                    </a:lnL>
                    <a:lnR>
                      <a:noFill/>
                    </a:lnR>
                    <a:lnT>
                      <a:noFill/>
                    </a:lnT>
                    <a:lnB>
                      <a:noFill/>
                    </a:lnB>
                    <a:noFill/>
                  </a:tcPr>
                </a:tc>
                <a:extLst>
                  <a:ext uri="{0D108BD9-81ED-4DB2-BD59-A6C34878D82A}">
                    <a16:rowId xmlns:a16="http://schemas.microsoft.com/office/drawing/2014/main" val="1575810240"/>
                  </a:ext>
                </a:extLst>
              </a:tr>
              <a:tr h="0">
                <a:tc gridSpan="12">
                  <a:txBody>
                    <a:bodyPr/>
                    <a:lstStyle/>
                    <a:p>
                      <a:pPr>
                        <a:lnSpc>
                          <a:spcPct val="107000"/>
                        </a:lnSpc>
                      </a:pPr>
                      <a:endParaRPr lang="en-GB" sz="1100" kern="100" dirty="0">
                        <a:effectLst/>
                        <a:latin typeface="Aptos" panose="020B0004020202020204" pitchFamily="34" charset="0"/>
                      </a:endParaRPr>
                    </a:p>
                  </a:txBody>
                  <a:tcPr marL="9525" marR="9525" marT="9525" marB="9525" anchor="ctr">
                    <a:lnL>
                      <a:noFill/>
                    </a:lnL>
                    <a:lnR>
                      <a:noFill/>
                    </a:lnR>
                    <a:lnT>
                      <a:noFill/>
                    </a:lnT>
                    <a:lnB w="190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58273175"/>
                  </a:ext>
                </a:extLst>
              </a:tr>
            </a:tbl>
          </a:graphicData>
        </a:graphic>
      </p:graphicFrame>
      <p:sp>
        <p:nvSpPr>
          <p:cNvPr id="3" name="Rectangle 1">
            <a:extLst>
              <a:ext uri="{FF2B5EF4-FFF2-40B4-BE49-F238E27FC236}">
                <a16:creationId xmlns:a16="http://schemas.microsoft.com/office/drawing/2014/main" id="{FB3AA1DC-207E-F92B-C11D-EC28A5CD2030}"/>
              </a:ext>
            </a:extLst>
          </p:cNvPr>
          <p:cNvSpPr>
            <a:spLocks noChangeArrowheads="1"/>
          </p:cNvSpPr>
          <p:nvPr/>
        </p:nvSpPr>
        <p:spPr bwMode="auto">
          <a:xfrm>
            <a:off x="732816" y="3370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ctr" latinLnBrk="0" hangingPunct="0">
              <a:lnSpc>
                <a:spcPct val="100000"/>
              </a:lnSpc>
              <a:spcBef>
                <a:spcPct val="0"/>
              </a:spcBef>
              <a:spcAft>
                <a:spcPct val="0"/>
              </a:spcAft>
              <a:buClrTx/>
              <a:buSzTx/>
              <a:buFontTx/>
              <a:buNone/>
              <a:tabLst/>
            </a:pPr>
            <a:r>
              <a:rPr kumimoji="0" lang="en-GB" altLang="en-US" sz="13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Correlation</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24361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p:txBody>
          <a:bodyPr rtlCol="0"/>
          <a:lstStyle>
            <a:defPPr>
              <a:defRPr lang="en-GB"/>
            </a:defPPr>
          </a:lstStyle>
          <a:p>
            <a:pPr rtl="0"/>
            <a:r>
              <a:rPr lang="en-GB" sz="4800" dirty="0">
                <a:latin typeface="Sagona Book" panose="020F0502020204030204" pitchFamily="34" charset="0"/>
                <a:cs typeface="Sagona Book" panose="020F0502020204030204" pitchFamily="34" charset="0"/>
              </a:rPr>
              <a:t>Qualitative Data</a:t>
            </a:r>
            <a:endParaRPr lang="en-GB" dirty="0"/>
          </a:p>
        </p:txBody>
      </p:sp>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pPr rtl="0"/>
            <a:r>
              <a:rPr lang="en-GB"/>
              <a:t>presentation title</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
        <p:nvSpPr>
          <p:cNvPr id="5" name="Content Placeholder 4">
            <a:extLst>
              <a:ext uri="{FF2B5EF4-FFF2-40B4-BE49-F238E27FC236}">
                <a16:creationId xmlns:a16="http://schemas.microsoft.com/office/drawing/2014/main" id="{D446A049-7F8C-FD24-FDA2-E8EBAE0B1B09}"/>
              </a:ext>
            </a:extLst>
          </p:cNvPr>
          <p:cNvSpPr>
            <a:spLocks noGrp="1"/>
          </p:cNvSpPr>
          <p:nvPr>
            <p:ph idx="1"/>
          </p:nvPr>
        </p:nvSpPr>
        <p:spPr/>
        <p:txBody>
          <a:bodyPr/>
          <a:lstStyle/>
          <a:p>
            <a:r>
              <a:rPr lang="en-GB" dirty="0"/>
              <a:t>Thematic analysis was used to code each 10 question interview</a:t>
            </a:r>
          </a:p>
          <a:p>
            <a:r>
              <a:rPr lang="en-GB" dirty="0"/>
              <a:t>Operatic soloist: strong emphasis on authenticity, reflection, and implied strong use of reappraisal </a:t>
            </a:r>
          </a:p>
          <a:p>
            <a:r>
              <a:rPr lang="en-GB" dirty="0"/>
              <a:t>Chorister: shows emotions minimally, doesn’t like to debrief/share, and implied suppression in professional setting</a:t>
            </a:r>
          </a:p>
          <a:p>
            <a:r>
              <a:rPr lang="en-GB" dirty="0"/>
              <a:t>Conclusion: completely contrasting approaches to emotional regulation</a:t>
            </a:r>
          </a:p>
        </p:txBody>
      </p:sp>
    </p:spTree>
    <p:extLst>
      <p:ext uri="{BB962C8B-B14F-4D97-AF65-F5344CB8AC3E}">
        <p14:creationId xmlns:p14="http://schemas.microsoft.com/office/powerpoint/2010/main" val="2752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838200" y="0"/>
            <a:ext cx="10515600" cy="1044067"/>
          </a:xfrm>
        </p:spPr>
        <p:txBody>
          <a:bodyPr rtlCol="0"/>
          <a:lstStyle>
            <a:defPPr>
              <a:defRPr lang="en-GB"/>
            </a:defPPr>
          </a:lstStyle>
          <a:p>
            <a:pPr rtl="0"/>
            <a:r>
              <a:rPr lang="en-GB" dirty="0"/>
              <a:t>Conclusions and recommendations</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365761" y="740229"/>
            <a:ext cx="11361782" cy="5384800"/>
          </a:xfrm>
        </p:spPr>
        <p:txBody>
          <a:bodyPr rtlCol="0"/>
          <a:lstStyle>
            <a:defPPr>
              <a:defRPr lang="en-GB"/>
            </a:defPPr>
          </a:lstStyle>
          <a:p>
            <a:pPr marL="342900" indent="-342900" algn="l" rtl="0">
              <a:buFont typeface="Arial" panose="020B0604020202020204" pitchFamily="34" charset="0"/>
              <a:buChar char="•"/>
            </a:pPr>
            <a:r>
              <a:rPr lang="en-GB" dirty="0"/>
              <a:t>Gender doesn’t predict emotional regulation style or ability</a:t>
            </a:r>
          </a:p>
          <a:p>
            <a:pPr marL="342900" indent="-342900" algn="l" rtl="0">
              <a:buFont typeface="Arial" panose="020B0604020202020204" pitchFamily="34" charset="0"/>
              <a:buChar char="•"/>
            </a:pPr>
            <a:r>
              <a:rPr lang="en-GB" dirty="0"/>
              <a:t>Reappraisal and suppression correlate quantitatively</a:t>
            </a:r>
          </a:p>
          <a:p>
            <a:pPr marL="342900" indent="-342900" algn="l" rtl="0">
              <a:buFont typeface="Arial" panose="020B0604020202020204" pitchFamily="34" charset="0"/>
              <a:buChar char="•"/>
            </a:pPr>
            <a:r>
              <a:rPr lang="en-GB" dirty="0"/>
              <a:t>Personal factors may dictate regulation strategies more than group membership</a:t>
            </a:r>
          </a:p>
          <a:p>
            <a:pPr marL="342900" indent="-342900" algn="l" rtl="0">
              <a:buFont typeface="Arial" panose="020B0604020202020204" pitchFamily="34" charset="0"/>
              <a:buChar char="•"/>
            </a:pPr>
            <a:endParaRPr lang="en-GB" dirty="0"/>
          </a:p>
          <a:p>
            <a:pPr marL="342900" indent="-342900" algn="l" rtl="0">
              <a:buFont typeface="Arial" panose="020B0604020202020204" pitchFamily="34" charset="0"/>
              <a:buChar char="•"/>
            </a:pPr>
            <a:r>
              <a:rPr lang="en-GB" dirty="0"/>
              <a:t>Educators: encouraging reflective practices like journaling for practice, lessons, and performances (emotional processing exercise) (</a:t>
            </a:r>
            <a:r>
              <a:rPr lang="en-GB" dirty="0" err="1"/>
              <a:t>Ruini</a:t>
            </a:r>
            <a:r>
              <a:rPr lang="en-GB" dirty="0"/>
              <a:t> &amp; Mortara, 2022)</a:t>
            </a:r>
          </a:p>
          <a:p>
            <a:pPr marL="342900" indent="-342900" algn="l" rtl="0">
              <a:buFont typeface="Arial" panose="020B0604020202020204" pitchFamily="34" charset="0"/>
              <a:buChar char="•"/>
            </a:pPr>
            <a:r>
              <a:rPr lang="en-GB" dirty="0"/>
              <a:t>Larger sample sizes</a:t>
            </a:r>
          </a:p>
          <a:p>
            <a:pPr marL="342900" indent="-342900" algn="l" rtl="0">
              <a:buFont typeface="Arial" panose="020B0604020202020204" pitchFamily="34" charset="0"/>
              <a:buChar char="•"/>
            </a:pPr>
            <a:r>
              <a:rPr lang="en-GB" dirty="0"/>
              <a:t>Examining how professional identity and peer dynamic may influence emotional regulation</a:t>
            </a:r>
          </a:p>
          <a:p>
            <a:pPr marL="342900" indent="-342900" algn="l" rtl="0">
              <a:buFont typeface="Arial" panose="020B0604020202020204" pitchFamily="34" charset="0"/>
              <a:buChar char="•"/>
            </a:pPr>
            <a:r>
              <a:rPr lang="en-GB" dirty="0"/>
              <a:t>Longitudinal studies to track changes in emotional regulation among singer populations</a:t>
            </a:r>
          </a:p>
        </p:txBody>
      </p:sp>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dirty="0"/>
          </a:p>
        </p:txBody>
      </p:sp>
    </p:spTree>
    <p:extLst>
      <p:ext uri="{BB962C8B-B14F-4D97-AF65-F5344CB8AC3E}">
        <p14:creationId xmlns:p14="http://schemas.microsoft.com/office/powerpoint/2010/main" val="1096717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citations</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0" y="1393635"/>
            <a:ext cx="10991815" cy="4760277"/>
          </a:xfrm>
        </p:spPr>
        <p:txBody>
          <a:bodyPr rtlCol="0">
            <a:normAutofit lnSpcReduction="10000"/>
          </a:bodyPr>
          <a:lstStyle>
            <a:defPPr>
              <a:defRPr lang="en-GB"/>
            </a:defPPr>
          </a:lstStyle>
          <a:p>
            <a:pPr rtl="0"/>
            <a:endParaRPr lang="en-GB" b="0" i="0" dirty="0">
              <a:solidFill>
                <a:srgbClr val="222222"/>
              </a:solidFill>
              <a:effectLst/>
              <a:latin typeface="Arial" panose="020B0604020202020204" pitchFamily="34" charset="0"/>
              <a:cs typeface="Arial" panose="020B0604020202020204" pitchFamily="34" charset="0"/>
            </a:endParaRPr>
          </a:p>
          <a:p>
            <a:pPr rtl="0"/>
            <a:r>
              <a:rPr lang="en-GB" sz="1800" dirty="0">
                <a:effectLst/>
                <a:latin typeface="Arial" panose="020B0604020202020204" pitchFamily="34" charset="0"/>
                <a:ea typeface="Aptos" panose="020B0004020202020204" pitchFamily="34" charset="0"/>
                <a:cs typeface="Arial" panose="020B0604020202020204" pitchFamily="34" charset="0"/>
              </a:rPr>
              <a:t>Coutinho, E., Scherer, K.R. and Dibben, N., 2014. Singing and emotion. </a:t>
            </a:r>
            <a:r>
              <a:rPr lang="en-GB" sz="1800" i="1" dirty="0">
                <a:effectLst/>
                <a:latin typeface="Arial" panose="020B0604020202020204" pitchFamily="34" charset="0"/>
                <a:ea typeface="Aptos" panose="020B0004020202020204" pitchFamily="34" charset="0"/>
                <a:cs typeface="Arial" panose="020B0604020202020204" pitchFamily="34" charset="0"/>
              </a:rPr>
              <a:t>The Oxford handbook of singing</a:t>
            </a:r>
            <a:r>
              <a:rPr lang="en-GB" sz="1800" dirty="0">
                <a:effectLst/>
                <a:latin typeface="Arial" panose="020B0604020202020204" pitchFamily="34" charset="0"/>
                <a:ea typeface="Aptos" panose="020B0004020202020204" pitchFamily="34" charset="0"/>
                <a:cs typeface="Arial" panose="020B0604020202020204" pitchFamily="34" charset="0"/>
              </a:rPr>
              <a:t>, pp.297-314</a:t>
            </a:r>
          </a:p>
          <a:p>
            <a:pPr rtl="0"/>
            <a:endParaRPr lang="en-GB" b="0" i="0" dirty="0">
              <a:solidFill>
                <a:srgbClr val="333333"/>
              </a:solidFill>
              <a:effectLst/>
              <a:latin typeface="Arial" panose="020B0604020202020204" pitchFamily="34" charset="0"/>
              <a:cs typeface="Arial" panose="020B0604020202020204" pitchFamily="34" charset="0"/>
            </a:endParaRPr>
          </a:p>
          <a:p>
            <a:pPr rtl="0"/>
            <a:r>
              <a:rPr lang="en-GB" b="0" i="0" dirty="0">
                <a:solidFill>
                  <a:srgbClr val="333333"/>
                </a:solidFill>
                <a:effectLst/>
                <a:latin typeface="Arial" panose="020B0604020202020204" pitchFamily="34" charset="0"/>
                <a:cs typeface="Arial" panose="020B0604020202020204" pitchFamily="34" charset="0"/>
              </a:rPr>
              <a:t>Gross, J. J., &amp; John, O. P. (2003). Individual differences in two emotion regulation processes: Implications for affect, relationships, and well-being. </a:t>
            </a:r>
            <a:r>
              <a:rPr lang="en-GB" b="0" i="1" dirty="0">
                <a:solidFill>
                  <a:srgbClr val="333333"/>
                </a:solidFill>
                <a:effectLst/>
                <a:latin typeface="Arial" panose="020B0604020202020204" pitchFamily="34" charset="0"/>
                <a:cs typeface="Arial" panose="020B0604020202020204" pitchFamily="34" charset="0"/>
              </a:rPr>
              <a:t>Journal of Personality and Social Psychology, 85</a:t>
            </a:r>
            <a:r>
              <a:rPr lang="en-GB" b="0" i="0" dirty="0">
                <a:solidFill>
                  <a:srgbClr val="333333"/>
                </a:solidFill>
                <a:effectLst/>
                <a:latin typeface="Arial" panose="020B0604020202020204" pitchFamily="34" charset="0"/>
                <a:cs typeface="Arial" panose="020B0604020202020204" pitchFamily="34" charset="0"/>
              </a:rPr>
              <a:t>(2), 348–362.</a:t>
            </a:r>
          </a:p>
          <a:p>
            <a:pPr rtl="0"/>
            <a:endParaRPr lang="en-GB" b="0" i="0" dirty="0">
              <a:solidFill>
                <a:srgbClr val="333333"/>
              </a:solidFill>
              <a:effectLst/>
              <a:latin typeface="Arial" panose="020B0604020202020204" pitchFamily="34" charset="0"/>
              <a:cs typeface="Arial" panose="020B0604020202020204" pitchFamily="34" charset="0"/>
            </a:endParaRPr>
          </a:p>
          <a:p>
            <a:pPr rtl="0"/>
            <a:r>
              <a:rPr lang="en-GB" b="0" i="0" dirty="0">
                <a:solidFill>
                  <a:srgbClr val="222222"/>
                </a:solidFill>
                <a:effectLst/>
                <a:latin typeface="Arial" panose="020B0604020202020204" pitchFamily="34" charset="0"/>
                <a:cs typeface="Arial" panose="020B0604020202020204" pitchFamily="34" charset="0"/>
              </a:rPr>
              <a:t>Gross, J.J. and Levenson, R.W., 1993. Emotional suppression: physiology, self-report, and expressive </a:t>
            </a:r>
            <a:r>
              <a:rPr lang="en-GB" b="0" i="0" dirty="0" err="1">
                <a:solidFill>
                  <a:srgbClr val="222222"/>
                </a:solidFill>
                <a:effectLst/>
                <a:latin typeface="Arial" panose="020B0604020202020204" pitchFamily="34" charset="0"/>
                <a:cs typeface="Arial" panose="020B0604020202020204" pitchFamily="34" charset="0"/>
              </a:rPr>
              <a:t>behavior</a:t>
            </a:r>
            <a:r>
              <a:rPr lang="en-GB" b="0" i="0" dirty="0">
                <a:solidFill>
                  <a:srgbClr val="222222"/>
                </a:solidFill>
                <a:effectLst/>
                <a:latin typeface="Arial" panose="020B0604020202020204" pitchFamily="34" charset="0"/>
                <a:cs typeface="Arial" panose="020B0604020202020204" pitchFamily="34" charset="0"/>
              </a:rPr>
              <a:t>. Journal of personality and social psychology, 64(6), p.970</a:t>
            </a:r>
          </a:p>
          <a:p>
            <a:pPr rtl="0"/>
            <a:endParaRPr lang="en-GB" dirty="0">
              <a:solidFill>
                <a:srgbClr val="222222"/>
              </a:solidFill>
              <a:latin typeface="Arial" panose="020B0604020202020204" pitchFamily="34" charset="0"/>
              <a:cs typeface="Arial" panose="020B0604020202020204" pitchFamily="34" charset="0"/>
            </a:endParaRPr>
          </a:p>
          <a:p>
            <a:pPr rtl="0"/>
            <a:r>
              <a:rPr lang="en-GB" b="0" i="0" dirty="0">
                <a:solidFill>
                  <a:srgbClr val="222222"/>
                </a:solidFill>
                <a:effectLst/>
                <a:latin typeface="Arial" panose="020B0604020202020204" pitchFamily="34" charset="0"/>
                <a:cs typeface="Arial" panose="020B0604020202020204" pitchFamily="34" charset="0"/>
              </a:rPr>
              <a:t>Richards, J.M. and Gross, J.J., 2000. Emotion regulation and memory: the cognitive costs of keeping one's cool. Journal of personality and social psychology, 79(3), p.410.</a:t>
            </a:r>
          </a:p>
          <a:p>
            <a:pPr rtl="0"/>
            <a:endParaRPr lang="en-GB" b="0" i="0" dirty="0">
              <a:solidFill>
                <a:srgbClr val="222222"/>
              </a:solidFill>
              <a:effectLst/>
              <a:latin typeface="Arial" panose="020B0604020202020204" pitchFamily="34" charset="0"/>
              <a:cs typeface="Arial" panose="020B0604020202020204" pitchFamily="34" charset="0"/>
            </a:endParaRPr>
          </a:p>
          <a:p>
            <a:pPr rtl="0"/>
            <a:r>
              <a:rPr lang="en-GB" b="0" i="0" dirty="0" err="1">
                <a:solidFill>
                  <a:srgbClr val="222222"/>
                </a:solidFill>
                <a:effectLst/>
                <a:latin typeface="Arial" panose="020B0604020202020204" pitchFamily="34" charset="0"/>
                <a:cs typeface="Arial" panose="020B0604020202020204" pitchFamily="34" charset="0"/>
              </a:rPr>
              <a:t>Ruini</a:t>
            </a:r>
            <a:r>
              <a:rPr lang="en-GB" b="0" i="0" dirty="0">
                <a:solidFill>
                  <a:srgbClr val="222222"/>
                </a:solidFill>
                <a:effectLst/>
                <a:latin typeface="Arial" panose="020B0604020202020204" pitchFamily="34" charset="0"/>
                <a:cs typeface="Arial" panose="020B0604020202020204" pitchFamily="34" charset="0"/>
              </a:rPr>
              <a:t>, C. and Mortara, C.C., 2022. Writing technique across psychotherapies—from traditional expressive writing to new positive psychology interventions: A narrative review. </a:t>
            </a:r>
            <a:r>
              <a:rPr lang="en-GB" b="0" i="1" dirty="0">
                <a:solidFill>
                  <a:srgbClr val="222222"/>
                </a:solidFill>
                <a:effectLst/>
                <a:latin typeface="Arial" panose="020B0604020202020204" pitchFamily="34" charset="0"/>
                <a:cs typeface="Arial" panose="020B0604020202020204" pitchFamily="34" charset="0"/>
              </a:rPr>
              <a:t>Journal of Contemporary Psychotherapy</a:t>
            </a:r>
            <a:r>
              <a:rPr lang="en-GB" b="0" i="0" dirty="0">
                <a:solidFill>
                  <a:srgbClr val="222222"/>
                </a:solidFill>
                <a:effectLst/>
                <a:latin typeface="Arial" panose="020B0604020202020204" pitchFamily="34" charset="0"/>
                <a:cs typeface="Arial" panose="020B0604020202020204" pitchFamily="34" charset="0"/>
              </a:rPr>
              <a:t>, pp.1-12.</a:t>
            </a:r>
          </a:p>
          <a:p>
            <a:pPr rtl="0"/>
            <a:endParaRPr lang="en-GB" dirty="0">
              <a:solidFill>
                <a:srgbClr val="222222"/>
              </a:solidFill>
              <a:latin typeface="Arial" panose="020B0604020202020204" pitchFamily="34" charset="0"/>
              <a:cs typeface="Arial" panose="020B0604020202020204" pitchFamily="34" charset="0"/>
            </a:endParaRPr>
          </a:p>
          <a:p>
            <a:r>
              <a:rPr lang="en-GB" sz="1800" kern="100" dirty="0">
                <a:effectLst/>
                <a:latin typeface="Arial" panose="020B0604020202020204" pitchFamily="34" charset="0"/>
                <a:ea typeface="Aptos" panose="020B0004020202020204" pitchFamily="34" charset="0"/>
                <a:cs typeface="Arial" panose="020B0604020202020204" pitchFamily="34" charset="0"/>
              </a:rPr>
              <a:t>Welch, G.F., 2005. Singing as communication. </a:t>
            </a:r>
            <a:r>
              <a:rPr lang="en-GB" sz="1800" i="1" kern="100" dirty="0">
                <a:effectLst/>
                <a:latin typeface="Arial" panose="020B0604020202020204" pitchFamily="34" charset="0"/>
                <a:ea typeface="Aptos" panose="020B0004020202020204" pitchFamily="34" charset="0"/>
                <a:cs typeface="Arial" panose="020B0604020202020204" pitchFamily="34" charset="0"/>
              </a:rPr>
              <a:t>Musical communication</a:t>
            </a:r>
            <a:r>
              <a:rPr lang="en-GB" sz="1800" kern="100" dirty="0">
                <a:effectLst/>
                <a:latin typeface="Arial" panose="020B0604020202020204" pitchFamily="34" charset="0"/>
                <a:ea typeface="Aptos" panose="020B0004020202020204" pitchFamily="34" charset="0"/>
                <a:cs typeface="Arial" panose="020B0604020202020204" pitchFamily="34" charset="0"/>
              </a:rPr>
              <a:t>, </a:t>
            </a:r>
            <a:r>
              <a:rPr lang="en-GB" sz="1800" i="1" kern="100" dirty="0">
                <a:effectLst/>
                <a:latin typeface="Arial" panose="020B0604020202020204" pitchFamily="34" charset="0"/>
                <a:ea typeface="Aptos" panose="020B0004020202020204" pitchFamily="34" charset="0"/>
                <a:cs typeface="Arial" panose="020B0604020202020204" pitchFamily="34" charset="0"/>
              </a:rPr>
              <a:t>1</a:t>
            </a:r>
            <a:r>
              <a:rPr lang="en-GB" sz="1800" kern="100" dirty="0">
                <a:effectLst/>
                <a:latin typeface="Arial" panose="020B0604020202020204" pitchFamily="34" charset="0"/>
                <a:ea typeface="Aptos" panose="020B0004020202020204" pitchFamily="34" charset="0"/>
                <a:cs typeface="Arial" panose="020B0604020202020204" pitchFamily="34" charset="0"/>
              </a:rPr>
              <a:t>, pp.239-259.</a:t>
            </a:r>
          </a:p>
          <a:p>
            <a:pPr rtl="0"/>
            <a:endParaRPr lang="en-GB" dirty="0"/>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9</a:t>
            </a:fld>
            <a:endParaRPr lang="en-GB" dirty="0"/>
          </a:p>
        </p:txBody>
      </p:sp>
    </p:spTree>
    <p:extLst>
      <p:ext uri="{BB962C8B-B14F-4D97-AF65-F5344CB8AC3E}">
        <p14:creationId xmlns:p14="http://schemas.microsoft.com/office/powerpoint/2010/main" val="3418206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F07BEBE-18E8-4025-FF6F-EC0130CB4F22}"/>
              </a:ext>
            </a:extLst>
          </p:cNvPr>
          <p:cNvSpPr>
            <a:spLocks noGrp="1"/>
          </p:cNvSpPr>
          <p:nvPr>
            <p:ph type="body" sz="half" idx="2"/>
          </p:nvPr>
        </p:nvSpPr>
        <p:spPr>
          <a:xfrm>
            <a:off x="576072" y="1947671"/>
            <a:ext cx="4572000" cy="4070729"/>
          </a:xfrm>
        </p:spPr>
        <p:txBody>
          <a:bodyPr rtlCol="0">
            <a:normAutofit/>
          </a:bodyPr>
          <a:lstStyle>
            <a:defPPr>
              <a:defRPr lang="en-GB"/>
            </a:defPPr>
          </a:lstStyle>
          <a:p>
            <a:pPr rtl="0">
              <a:spcAft>
                <a:spcPts val="600"/>
              </a:spcAft>
            </a:pPr>
            <a:endParaRPr lang="en-GB"/>
          </a:p>
          <a:p>
            <a:pPr rtl="0">
              <a:spcAft>
                <a:spcPts val="600"/>
              </a:spcAft>
            </a:pPr>
            <a:endParaRPr lang="en-GB"/>
          </a:p>
        </p:txBody>
      </p:sp>
      <p:sp>
        <p:nvSpPr>
          <p:cNvPr id="10" name="Date Placeholder 2">
            <a:extLst>
              <a:ext uri="{FF2B5EF4-FFF2-40B4-BE49-F238E27FC236}">
                <a16:creationId xmlns:a16="http://schemas.microsoft.com/office/drawing/2014/main" id="{40C060B4-8945-484B-D673-E90F6695B4CC}"/>
              </a:ext>
            </a:extLst>
          </p:cNvPr>
          <p:cNvSpPr>
            <a:spLocks noGrp="1"/>
          </p:cNvSpPr>
          <p:nvPr>
            <p:ph type="dt" sz="half" idx="10"/>
          </p:nvPr>
        </p:nvSpPr>
        <p:spPr>
          <a:xfrm>
            <a:off x="365760" y="6464808"/>
            <a:ext cx="987552" cy="310896"/>
          </a:xfrm>
        </p:spPr>
        <p:txBody>
          <a:bodyPr/>
          <a:lstStyle/>
          <a:p>
            <a:pPr rtl="0">
              <a:spcAft>
                <a:spcPts val="600"/>
              </a:spcAft>
            </a:pPr>
            <a:r>
              <a:rPr lang="en-GB"/>
              <a:t>20XX</a:t>
            </a:r>
          </a:p>
        </p:txBody>
      </p:sp>
      <p:sp>
        <p:nvSpPr>
          <p:cNvPr id="12" name="Footer Placeholder 3">
            <a:extLst>
              <a:ext uri="{FF2B5EF4-FFF2-40B4-BE49-F238E27FC236}">
                <a16:creationId xmlns:a16="http://schemas.microsoft.com/office/drawing/2014/main" id="{B2218267-BB8A-25EE-6900-65B284C3DD37}"/>
              </a:ext>
            </a:extLst>
          </p:cNvPr>
          <p:cNvSpPr>
            <a:spLocks noGrp="1"/>
          </p:cNvSpPr>
          <p:nvPr>
            <p:ph type="ftr" sz="quarter" idx="11"/>
          </p:nvPr>
        </p:nvSpPr>
        <p:spPr>
          <a:xfrm>
            <a:off x="4379976" y="6464808"/>
            <a:ext cx="3438144" cy="310896"/>
          </a:xfrm>
        </p:spPr>
        <p:txBody>
          <a:bodyPr/>
          <a:lstStyle/>
          <a:p>
            <a:pPr rtl="0">
              <a:spcAft>
                <a:spcPts val="600"/>
              </a:spcAft>
            </a:pPr>
            <a:r>
              <a:rPr lang="en-GB"/>
              <a:t>presentation title</a:t>
            </a:r>
          </a:p>
        </p:txBody>
      </p:sp>
      <p:sp>
        <p:nvSpPr>
          <p:cNvPr id="14" name="Slide Number Placeholder 4">
            <a:extLst>
              <a:ext uri="{FF2B5EF4-FFF2-40B4-BE49-F238E27FC236}">
                <a16:creationId xmlns:a16="http://schemas.microsoft.com/office/drawing/2014/main" id="{3BAA71C9-E6C6-3289-F74D-505A312DA583}"/>
              </a:ext>
            </a:extLst>
          </p:cNvPr>
          <p:cNvSpPr>
            <a:spLocks noGrp="1"/>
          </p:cNvSpPr>
          <p:nvPr>
            <p:ph type="sldNum" sz="quarter" idx="12"/>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10</a:t>
            </a:fld>
            <a:endParaRPr lang="en-GB"/>
          </a:p>
        </p:txBody>
      </p:sp>
      <p:sp>
        <p:nvSpPr>
          <p:cNvPr id="2" name="Title 1">
            <a:extLst>
              <a:ext uri="{FF2B5EF4-FFF2-40B4-BE49-F238E27FC236}">
                <a16:creationId xmlns:a16="http://schemas.microsoft.com/office/drawing/2014/main" id="{34096D4E-8B4F-62B8-F551-56379B923E78}"/>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a:t>thank you! </a:t>
            </a:r>
          </a:p>
        </p:txBody>
      </p:sp>
      <p:pic>
        <p:nvPicPr>
          <p:cNvPr id="5" name="Picture 4" descr="A person playing a piano&#10;&#10;Description automatically generated">
            <a:extLst>
              <a:ext uri="{FF2B5EF4-FFF2-40B4-BE49-F238E27FC236}">
                <a16:creationId xmlns:a16="http://schemas.microsoft.com/office/drawing/2014/main" id="{01C3D64B-23F7-93EB-7AB4-A60FC6B7319D}"/>
              </a:ext>
            </a:extLst>
          </p:cNvPr>
          <p:cNvPicPr>
            <a:picLocks noChangeAspect="1"/>
          </p:cNvPicPr>
          <p:nvPr/>
        </p:nvPicPr>
        <p:blipFill>
          <a:blip r:embed="rId3"/>
          <a:srcRect t="12264" r="-3" b="-3"/>
          <a:stretch/>
        </p:blipFill>
        <p:spPr>
          <a:xfrm>
            <a:off x="6646264" y="1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p:spPr>
      </p:pic>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{742BE4B7-7364-4611-A279-294A848EA9DA}tf11964407_win32</Template>
  <TotalTime>0</TotalTime>
  <Words>897</Words>
  <Application>Microsoft Office PowerPoint</Application>
  <PresentationFormat>Widescreen</PresentationFormat>
  <Paragraphs>143</Paragraphs>
  <Slides>10</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Aptos</vt:lpstr>
      <vt:lpstr>Arial</vt:lpstr>
      <vt:lpstr>Calibri</vt:lpstr>
      <vt:lpstr>Courier New</vt:lpstr>
      <vt:lpstr>Gill Sans Nova</vt:lpstr>
      <vt:lpstr>Gill Sans Nova Light</vt:lpstr>
      <vt:lpstr>Sagona Book</vt:lpstr>
      <vt:lpstr>Times New Roman</vt:lpstr>
      <vt:lpstr>Office Theme</vt:lpstr>
      <vt:lpstr>Self-reported Voice Use and Emotional Regulation in Singers</vt:lpstr>
      <vt:lpstr>Table of Contents</vt:lpstr>
      <vt:lpstr>introduction</vt:lpstr>
      <vt:lpstr>Methods and Participants</vt:lpstr>
      <vt:lpstr>Findings: T-Tests</vt:lpstr>
      <vt:lpstr>Findings: Correlations</vt:lpstr>
      <vt:lpstr>Qualitative Data</vt:lpstr>
      <vt:lpstr>Conclusions and recommendations</vt:lpstr>
      <vt:lpstr>citations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Amanda Baggett</dc:creator>
  <cp:lastModifiedBy>Amanda Baggett</cp:lastModifiedBy>
  <cp:revision>1</cp:revision>
  <dcterms:created xsi:type="dcterms:W3CDTF">2025-02-11T03:19:49Z</dcterms:created>
  <dcterms:modified xsi:type="dcterms:W3CDTF">2025-02-12T10:24:06Z</dcterms:modified>
</cp:coreProperties>
</file>