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65" r:id="rId6"/>
    <p:sldId id="259" r:id="rId7"/>
    <p:sldId id="260" r:id="rId8"/>
    <p:sldId id="264" r:id="rId9"/>
    <p:sldId id="261" r:id="rId10"/>
    <p:sldId id="262" r:id="rId11"/>
    <p:sldId id="263" r:id="rId12"/>
    <p:sldId id="258" r:id="rId13"/>
    <p:sldId id="256" r:id="rId14"/>
    <p:sldId id="269" r:id="rId15"/>
    <p:sldId id="257" r:id="rId16"/>
    <p:sldId id="270" r:id="rId17"/>
    <p:sldId id="271" r:id="rId18"/>
    <p:sldId id="272"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EB4AA-6EC0-4A17-98A0-FDE882E955D2}" v="150" dt="2023-07-13T19:27:39.5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Pop" userId="96e200e10f378ab0" providerId="LiveId" clId="{FC7EB4AA-6EC0-4A17-98A0-FDE882E955D2}"/>
    <pc:docChg chg="undo custSel addSld delSld modSld sldOrd">
      <pc:chgData name="Adrian Pop" userId="96e200e10f378ab0" providerId="LiveId" clId="{FC7EB4AA-6EC0-4A17-98A0-FDE882E955D2}" dt="2023-07-13T19:27:39.553" v="2757"/>
      <pc:docMkLst>
        <pc:docMk/>
      </pc:docMkLst>
      <pc:sldChg chg="modSp mod">
        <pc:chgData name="Adrian Pop" userId="96e200e10f378ab0" providerId="LiveId" clId="{FC7EB4AA-6EC0-4A17-98A0-FDE882E955D2}" dt="2023-06-18T08:59:46.595" v="2522" actId="20577"/>
        <pc:sldMkLst>
          <pc:docMk/>
          <pc:sldMk cId="1950487322" sldId="256"/>
        </pc:sldMkLst>
        <pc:spChg chg="mod">
          <ac:chgData name="Adrian Pop" userId="96e200e10f378ab0" providerId="LiveId" clId="{FC7EB4AA-6EC0-4A17-98A0-FDE882E955D2}" dt="2023-06-18T08:59:46.595" v="2522" actId="20577"/>
          <ac:spMkLst>
            <pc:docMk/>
            <pc:sldMk cId="1950487322" sldId="256"/>
            <ac:spMk id="2" creationId="{FC4D4176-C713-CE46-09B2-34AF5BBDF354}"/>
          </ac:spMkLst>
        </pc:spChg>
        <pc:graphicFrameChg chg="modGraphic">
          <ac:chgData name="Adrian Pop" userId="96e200e10f378ab0" providerId="LiveId" clId="{FC7EB4AA-6EC0-4A17-98A0-FDE882E955D2}" dt="2023-06-11T08:59:06.031" v="8" actId="115"/>
          <ac:graphicFrameMkLst>
            <pc:docMk/>
            <pc:sldMk cId="1950487322" sldId="256"/>
            <ac:graphicFrameMk id="4" creationId="{61F53C01-CF83-8421-AB4D-FE3A3B7867DE}"/>
          </ac:graphicFrameMkLst>
        </pc:graphicFrameChg>
      </pc:sldChg>
      <pc:sldChg chg="modSp del mod delDesignElem">
        <pc:chgData name="Adrian Pop" userId="96e200e10f378ab0" providerId="LiveId" clId="{FC7EB4AA-6EC0-4A17-98A0-FDE882E955D2}" dt="2023-07-13T19:13:48.246" v="2623" actId="2696"/>
        <pc:sldMkLst>
          <pc:docMk/>
          <pc:sldMk cId="751243066" sldId="257"/>
        </pc:sldMkLst>
        <pc:spChg chg="mod">
          <ac:chgData name="Adrian Pop" userId="96e200e10f378ab0" providerId="LiveId" clId="{FC7EB4AA-6EC0-4A17-98A0-FDE882E955D2}" dt="2023-07-13T19:13:40.431" v="2622" actId="27636"/>
          <ac:spMkLst>
            <pc:docMk/>
            <pc:sldMk cId="751243066" sldId="257"/>
            <ac:spMk id="3" creationId="{FD41FC26-A46F-6D0B-12C2-3E4EA4ED9797}"/>
          </ac:spMkLst>
        </pc:spChg>
      </pc:sldChg>
      <pc:sldChg chg="del">
        <pc:chgData name="Adrian Pop" userId="96e200e10f378ab0" providerId="LiveId" clId="{FC7EB4AA-6EC0-4A17-98A0-FDE882E955D2}" dt="2023-07-13T19:13:34.961" v="2620" actId="2696"/>
        <pc:sldMkLst>
          <pc:docMk/>
          <pc:sldMk cId="2626892891" sldId="257"/>
        </pc:sldMkLst>
      </pc:sldChg>
      <pc:sldChg chg="addSp delSp modSp new del mod setBg">
        <pc:chgData name="Adrian Pop" userId="96e200e10f378ab0" providerId="LiveId" clId="{FC7EB4AA-6EC0-4A17-98A0-FDE882E955D2}" dt="2023-06-16T17:58:25.147" v="1556" actId="2696"/>
        <pc:sldMkLst>
          <pc:docMk/>
          <pc:sldMk cId="4128672481" sldId="257"/>
        </pc:sldMkLst>
        <pc:spChg chg="del">
          <ac:chgData name="Adrian Pop" userId="96e200e10f378ab0" providerId="LiveId" clId="{FC7EB4AA-6EC0-4A17-98A0-FDE882E955D2}" dt="2023-06-16T13:43:32.827" v="10" actId="21"/>
          <ac:spMkLst>
            <pc:docMk/>
            <pc:sldMk cId="4128672481" sldId="257"/>
            <ac:spMk id="2" creationId="{C03409D5-F4D2-E65F-BA33-741F9E6A4F4E}"/>
          </ac:spMkLst>
        </pc:spChg>
        <pc:spChg chg="del">
          <ac:chgData name="Adrian Pop" userId="96e200e10f378ab0" providerId="LiveId" clId="{FC7EB4AA-6EC0-4A17-98A0-FDE882E955D2}" dt="2023-06-16T13:43:36.920" v="11" actId="21"/>
          <ac:spMkLst>
            <pc:docMk/>
            <pc:sldMk cId="4128672481" sldId="257"/>
            <ac:spMk id="3" creationId="{EC8B3FC6-F34B-095D-B63D-4EDFF6598A51}"/>
          </ac:spMkLst>
        </pc:spChg>
        <pc:spChg chg="add del mod">
          <ac:chgData name="Adrian Pop" userId="96e200e10f378ab0" providerId="LiveId" clId="{FC7EB4AA-6EC0-4A17-98A0-FDE882E955D2}" dt="2023-06-16T16:46:56.137" v="144" actId="21"/>
          <ac:spMkLst>
            <pc:docMk/>
            <pc:sldMk cId="4128672481" sldId="257"/>
            <ac:spMk id="12" creationId="{AE1FAF57-5F43-BF01-3E3C-E896B333E708}"/>
          </ac:spMkLst>
        </pc:spChg>
        <pc:spChg chg="add mod">
          <ac:chgData name="Adrian Pop" userId="96e200e10f378ab0" providerId="LiveId" clId="{FC7EB4AA-6EC0-4A17-98A0-FDE882E955D2}" dt="2023-06-16T16:46:48.272" v="143" actId="1076"/>
          <ac:spMkLst>
            <pc:docMk/>
            <pc:sldMk cId="4128672481" sldId="257"/>
            <ac:spMk id="16" creationId="{C9F035F5-BE08-0B22-6186-C63389498DCD}"/>
          </ac:spMkLst>
        </pc:spChg>
        <pc:spChg chg="add del">
          <ac:chgData name="Adrian Pop" userId="96e200e10f378ab0" providerId="LiveId" clId="{FC7EB4AA-6EC0-4A17-98A0-FDE882E955D2}" dt="2023-06-16T16:24:51.672" v="27" actId="26606"/>
          <ac:spMkLst>
            <pc:docMk/>
            <pc:sldMk cId="4128672481" sldId="257"/>
            <ac:spMk id="1033" creationId="{AB8C311F-7253-4AED-9701-7FC0708C41C7}"/>
          </ac:spMkLst>
        </pc:spChg>
        <pc:spChg chg="add del">
          <ac:chgData name="Adrian Pop" userId="96e200e10f378ab0" providerId="LiveId" clId="{FC7EB4AA-6EC0-4A17-98A0-FDE882E955D2}" dt="2023-06-16T16:24:51.672" v="27" actId="26606"/>
          <ac:spMkLst>
            <pc:docMk/>
            <pc:sldMk cId="4128672481" sldId="257"/>
            <ac:spMk id="1035" creationId="{E2384209-CB15-4CDF-9D31-C44FD9A3F20D}"/>
          </ac:spMkLst>
        </pc:spChg>
        <pc:spChg chg="add del">
          <ac:chgData name="Adrian Pop" userId="96e200e10f378ab0" providerId="LiveId" clId="{FC7EB4AA-6EC0-4A17-98A0-FDE882E955D2}" dt="2023-06-16T16:24:51.672" v="27" actId="26606"/>
          <ac:spMkLst>
            <pc:docMk/>
            <pc:sldMk cId="4128672481" sldId="257"/>
            <ac:spMk id="1037" creationId="{2633B3B5-CC90-43F0-8714-D31D1F3F0209}"/>
          </ac:spMkLst>
        </pc:spChg>
        <pc:spChg chg="add del">
          <ac:chgData name="Adrian Pop" userId="96e200e10f378ab0" providerId="LiveId" clId="{FC7EB4AA-6EC0-4A17-98A0-FDE882E955D2}" dt="2023-06-16T16:24:51.672" v="27" actId="26606"/>
          <ac:spMkLst>
            <pc:docMk/>
            <pc:sldMk cId="4128672481" sldId="257"/>
            <ac:spMk id="1039" creationId="{A8D57A06-A426-446D-B02C-A2DC6B62E45E}"/>
          </ac:spMkLst>
        </pc:spChg>
        <pc:graphicFrameChg chg="add del">
          <ac:chgData name="Adrian Pop" userId="96e200e10f378ab0" providerId="LiveId" clId="{FC7EB4AA-6EC0-4A17-98A0-FDE882E955D2}" dt="2023-06-16T13:45:05.013" v="17" actId="21"/>
          <ac:graphicFrameMkLst>
            <pc:docMk/>
            <pc:sldMk cId="4128672481" sldId="257"/>
            <ac:graphicFrameMk id="5" creationId="{364204BE-8D87-1283-6749-FB4DFBCA620B}"/>
          </ac:graphicFrameMkLst>
        </pc:graphicFrameChg>
        <pc:graphicFrameChg chg="add del modGraphic">
          <ac:chgData name="Adrian Pop" userId="96e200e10f378ab0" providerId="LiveId" clId="{FC7EB4AA-6EC0-4A17-98A0-FDE882E955D2}" dt="2023-06-16T13:46:06.462" v="19" actId="21"/>
          <ac:graphicFrameMkLst>
            <pc:docMk/>
            <pc:sldMk cId="4128672481" sldId="257"/>
            <ac:graphicFrameMk id="6" creationId="{A1E7B1FF-8E03-1DCB-0FA7-2904944DE47A}"/>
          </ac:graphicFrameMkLst>
        </pc:graphicFrameChg>
        <pc:graphicFrameChg chg="add del mod">
          <ac:chgData name="Adrian Pop" userId="96e200e10f378ab0" providerId="LiveId" clId="{FC7EB4AA-6EC0-4A17-98A0-FDE882E955D2}" dt="2023-06-16T13:49:12.706" v="21" actId="21"/>
          <ac:graphicFrameMkLst>
            <pc:docMk/>
            <pc:sldMk cId="4128672481" sldId="257"/>
            <ac:graphicFrameMk id="7" creationId="{0DA4CA52-FE3C-4CD2-71C6-56724E96267F}"/>
          </ac:graphicFrameMkLst>
        </pc:graphicFrameChg>
        <pc:picChg chg="add del">
          <ac:chgData name="Adrian Pop" userId="96e200e10f378ab0" providerId="LiveId" clId="{FC7EB4AA-6EC0-4A17-98A0-FDE882E955D2}" dt="2023-06-16T13:43:59.338" v="13" actId="21"/>
          <ac:picMkLst>
            <pc:docMk/>
            <pc:sldMk cId="4128672481" sldId="257"/>
            <ac:picMk id="4" creationId="{F521400F-EF32-14FB-189B-44AD3041D7EC}"/>
          </ac:picMkLst>
        </pc:picChg>
        <pc:picChg chg="add del mod">
          <ac:chgData name="Adrian Pop" userId="96e200e10f378ab0" providerId="LiveId" clId="{FC7EB4AA-6EC0-4A17-98A0-FDE882E955D2}" dt="2023-06-16T16:30:05.116" v="36" actId="21"/>
          <ac:picMkLst>
            <pc:docMk/>
            <pc:sldMk cId="4128672481" sldId="257"/>
            <ac:picMk id="10" creationId="{3AB8818B-713C-09EA-58DD-246DE3B4914D}"/>
          </ac:picMkLst>
        </pc:picChg>
        <pc:picChg chg="add del">
          <ac:chgData name="Adrian Pop" userId="96e200e10f378ab0" providerId="LiveId" clId="{FC7EB4AA-6EC0-4A17-98A0-FDE882E955D2}" dt="2023-06-16T16:30:23.934" v="38" actId="21"/>
          <ac:picMkLst>
            <pc:docMk/>
            <pc:sldMk cId="4128672481" sldId="257"/>
            <ac:picMk id="11" creationId="{EBFD6608-F071-FD66-9552-B36A92D13EAB}"/>
          </ac:picMkLst>
        </pc:picChg>
        <pc:picChg chg="add del">
          <ac:chgData name="Adrian Pop" userId="96e200e10f378ab0" providerId="LiveId" clId="{FC7EB4AA-6EC0-4A17-98A0-FDE882E955D2}" dt="2023-06-16T13:44:35.750" v="15" actId="21"/>
          <ac:picMkLst>
            <pc:docMk/>
            <pc:sldMk cId="4128672481" sldId="257"/>
            <ac:picMk id="1026" creationId="{9A8C5FFE-482B-AE70-9EF4-5315431362A1}"/>
          </ac:picMkLst>
        </pc:picChg>
        <pc:picChg chg="add mod">
          <ac:chgData name="Adrian Pop" userId="96e200e10f378ab0" providerId="LiveId" clId="{FC7EB4AA-6EC0-4A17-98A0-FDE882E955D2}" dt="2023-06-16T16:46:43.423" v="142" actId="1076"/>
          <ac:picMkLst>
            <pc:docMk/>
            <pc:sldMk cId="4128672481" sldId="257"/>
            <ac:picMk id="1028" creationId="{3BF1D641-EE6C-A31B-7FEE-6172E071A942}"/>
          </ac:picMkLst>
        </pc:picChg>
        <pc:cxnChg chg="add mod">
          <ac:chgData name="Adrian Pop" userId="96e200e10f378ab0" providerId="LiveId" clId="{FC7EB4AA-6EC0-4A17-98A0-FDE882E955D2}" dt="2023-06-16T16:47:14.340" v="145" actId="13822"/>
          <ac:cxnSpMkLst>
            <pc:docMk/>
            <pc:sldMk cId="4128672481" sldId="257"/>
            <ac:cxnSpMk id="14" creationId="{2A5CC3B1-059B-2193-7448-35C8B1E25A77}"/>
          </ac:cxnSpMkLst>
        </pc:cxnChg>
      </pc:sldChg>
      <pc:sldChg chg="addSp delSp new del mod">
        <pc:chgData name="Adrian Pop" userId="96e200e10f378ab0" providerId="LiveId" clId="{FC7EB4AA-6EC0-4A17-98A0-FDE882E955D2}" dt="2023-06-16T16:35:59.214" v="54" actId="2696"/>
        <pc:sldMkLst>
          <pc:docMk/>
          <pc:sldMk cId="685565525" sldId="258"/>
        </pc:sldMkLst>
        <pc:spChg chg="del">
          <ac:chgData name="Adrian Pop" userId="96e200e10f378ab0" providerId="LiveId" clId="{FC7EB4AA-6EC0-4A17-98A0-FDE882E955D2}" dt="2023-06-16T16:25:27.322" v="29" actId="21"/>
          <ac:spMkLst>
            <pc:docMk/>
            <pc:sldMk cId="685565525" sldId="258"/>
            <ac:spMk id="2" creationId="{AC856478-A14D-2065-01DD-0343B753EB2E}"/>
          </ac:spMkLst>
        </pc:spChg>
        <pc:spChg chg="del">
          <ac:chgData name="Adrian Pop" userId="96e200e10f378ab0" providerId="LiveId" clId="{FC7EB4AA-6EC0-4A17-98A0-FDE882E955D2}" dt="2023-06-16T16:25:32.041" v="30" actId="21"/>
          <ac:spMkLst>
            <pc:docMk/>
            <pc:sldMk cId="685565525" sldId="258"/>
            <ac:spMk id="3" creationId="{A92D3F86-D663-45F8-E5DC-943772A18387}"/>
          </ac:spMkLst>
        </pc:spChg>
        <pc:picChg chg="add del">
          <ac:chgData name="Adrian Pop" userId="96e200e10f378ab0" providerId="LiveId" clId="{FC7EB4AA-6EC0-4A17-98A0-FDE882E955D2}" dt="2023-06-16T16:25:44.620" v="32" actId="21"/>
          <ac:picMkLst>
            <pc:docMk/>
            <pc:sldMk cId="685565525" sldId="258"/>
            <ac:picMk id="4" creationId="{979074A9-6035-9CD0-3A53-8BE7F9A7DBF3}"/>
          </ac:picMkLst>
        </pc:picChg>
        <pc:picChg chg="add">
          <ac:chgData name="Adrian Pop" userId="96e200e10f378ab0" providerId="LiveId" clId="{FC7EB4AA-6EC0-4A17-98A0-FDE882E955D2}" dt="2023-06-16T16:35:00.009" v="51"/>
          <ac:picMkLst>
            <pc:docMk/>
            <pc:sldMk cId="685565525" sldId="258"/>
            <ac:picMk id="5" creationId="{722418FF-FC13-D5B4-F718-240B318F3F05}"/>
          </ac:picMkLst>
        </pc:picChg>
      </pc:sldChg>
      <pc:sldChg chg="addSp delSp new del mod">
        <pc:chgData name="Adrian Pop" userId="96e200e10f378ab0" providerId="LiveId" clId="{FC7EB4AA-6EC0-4A17-98A0-FDE882E955D2}" dt="2023-06-16T16:36:48.134" v="61" actId="2696"/>
        <pc:sldMkLst>
          <pc:docMk/>
          <pc:sldMk cId="1853634907" sldId="258"/>
        </pc:sldMkLst>
        <pc:spChg chg="del">
          <ac:chgData name="Adrian Pop" userId="96e200e10f378ab0" providerId="LiveId" clId="{FC7EB4AA-6EC0-4A17-98A0-FDE882E955D2}" dt="2023-06-16T16:36:14.571" v="58" actId="21"/>
          <ac:spMkLst>
            <pc:docMk/>
            <pc:sldMk cId="1853634907" sldId="258"/>
            <ac:spMk id="2" creationId="{43D74E84-478D-1459-B566-7986CFAB6ECF}"/>
          </ac:spMkLst>
        </pc:spChg>
        <pc:spChg chg="del">
          <ac:chgData name="Adrian Pop" userId="96e200e10f378ab0" providerId="LiveId" clId="{FC7EB4AA-6EC0-4A17-98A0-FDE882E955D2}" dt="2023-06-16T16:36:18.723" v="59" actId="21"/>
          <ac:spMkLst>
            <pc:docMk/>
            <pc:sldMk cId="1853634907" sldId="258"/>
            <ac:spMk id="3" creationId="{7E60C066-64C5-3004-A23C-D4ED1402EED3}"/>
          </ac:spMkLst>
        </pc:spChg>
        <pc:picChg chg="add">
          <ac:chgData name="Adrian Pop" userId="96e200e10f378ab0" providerId="LiveId" clId="{FC7EB4AA-6EC0-4A17-98A0-FDE882E955D2}" dt="2023-06-16T16:36:41.289" v="60"/>
          <ac:picMkLst>
            <pc:docMk/>
            <pc:sldMk cId="1853634907" sldId="258"/>
            <ac:picMk id="4" creationId="{88A34097-6E68-0C75-EFF3-C19A04624810}"/>
          </ac:picMkLst>
        </pc:picChg>
      </pc:sldChg>
      <pc:sldChg chg="addSp delSp modSp new mod ord">
        <pc:chgData name="Adrian Pop" userId="96e200e10f378ab0" providerId="LiveId" clId="{FC7EB4AA-6EC0-4A17-98A0-FDE882E955D2}" dt="2023-06-18T09:01:10.191" v="2550" actId="255"/>
        <pc:sldMkLst>
          <pc:docMk/>
          <pc:sldMk cId="1882642459" sldId="258"/>
        </pc:sldMkLst>
        <pc:spChg chg="del">
          <ac:chgData name="Adrian Pop" userId="96e200e10f378ab0" providerId="LiveId" clId="{FC7EB4AA-6EC0-4A17-98A0-FDE882E955D2}" dt="2023-06-16T16:38:18.590" v="63" actId="21"/>
          <ac:spMkLst>
            <pc:docMk/>
            <pc:sldMk cId="1882642459" sldId="258"/>
            <ac:spMk id="2" creationId="{1339E05A-535B-4741-6F79-E80C93F5367C}"/>
          </ac:spMkLst>
        </pc:spChg>
        <pc:spChg chg="del">
          <ac:chgData name="Adrian Pop" userId="96e200e10f378ab0" providerId="LiveId" clId="{FC7EB4AA-6EC0-4A17-98A0-FDE882E955D2}" dt="2023-06-16T16:38:21.008" v="64" actId="21"/>
          <ac:spMkLst>
            <pc:docMk/>
            <pc:sldMk cId="1882642459" sldId="258"/>
            <ac:spMk id="3" creationId="{BB917C89-0CFC-78CE-FBAF-E22F393DDFA6}"/>
          </ac:spMkLst>
        </pc:spChg>
        <pc:spChg chg="add mod">
          <ac:chgData name="Adrian Pop" userId="96e200e10f378ab0" providerId="LiveId" clId="{FC7EB4AA-6EC0-4A17-98A0-FDE882E955D2}" dt="2023-06-16T17:50:56.281" v="1205" actId="339"/>
          <ac:spMkLst>
            <pc:docMk/>
            <pc:sldMk cId="1882642459" sldId="258"/>
            <ac:spMk id="7" creationId="{22DD56C2-6CB7-B166-E969-17C4F8FCDC05}"/>
          </ac:spMkLst>
        </pc:spChg>
        <pc:spChg chg="add mod">
          <ac:chgData name="Adrian Pop" userId="96e200e10f378ab0" providerId="LiveId" clId="{FC7EB4AA-6EC0-4A17-98A0-FDE882E955D2}" dt="2023-06-16T17:30:56.256" v="841" actId="339"/>
          <ac:spMkLst>
            <pc:docMk/>
            <pc:sldMk cId="1882642459" sldId="258"/>
            <ac:spMk id="10" creationId="{2F612085-CB83-9E52-2B30-19B6B01DEF77}"/>
          </ac:spMkLst>
        </pc:spChg>
        <pc:spChg chg="add mod">
          <ac:chgData name="Adrian Pop" userId="96e200e10f378ab0" providerId="LiveId" clId="{FC7EB4AA-6EC0-4A17-98A0-FDE882E955D2}" dt="2023-06-16T17:30:51.519" v="840" actId="339"/>
          <ac:spMkLst>
            <pc:docMk/>
            <pc:sldMk cId="1882642459" sldId="258"/>
            <ac:spMk id="11" creationId="{BCBDD889-013C-7593-9EC0-29671B4C735F}"/>
          </ac:spMkLst>
        </pc:spChg>
        <pc:spChg chg="add mod">
          <ac:chgData name="Adrian Pop" userId="96e200e10f378ab0" providerId="LiveId" clId="{FC7EB4AA-6EC0-4A17-98A0-FDE882E955D2}" dt="2023-06-16T17:30:47.208" v="839" actId="339"/>
          <ac:spMkLst>
            <pc:docMk/>
            <pc:sldMk cId="1882642459" sldId="258"/>
            <ac:spMk id="12" creationId="{D935D248-D0D4-A635-662C-15065C70E9F4}"/>
          </ac:spMkLst>
        </pc:spChg>
        <pc:spChg chg="add mod">
          <ac:chgData name="Adrian Pop" userId="96e200e10f378ab0" providerId="LiveId" clId="{FC7EB4AA-6EC0-4A17-98A0-FDE882E955D2}" dt="2023-06-16T17:30:42.743" v="838" actId="339"/>
          <ac:spMkLst>
            <pc:docMk/>
            <pc:sldMk cId="1882642459" sldId="258"/>
            <ac:spMk id="13" creationId="{8DDC77E1-E02D-8692-E379-F4B0AEEC5901}"/>
          </ac:spMkLst>
        </pc:spChg>
        <pc:spChg chg="add mod">
          <ac:chgData name="Adrian Pop" userId="96e200e10f378ab0" providerId="LiveId" clId="{FC7EB4AA-6EC0-4A17-98A0-FDE882E955D2}" dt="2023-06-16T17:30:38.904" v="837" actId="339"/>
          <ac:spMkLst>
            <pc:docMk/>
            <pc:sldMk cId="1882642459" sldId="258"/>
            <ac:spMk id="14" creationId="{E793F153-424D-C337-FDE8-EE65B4C46C87}"/>
          </ac:spMkLst>
        </pc:spChg>
        <pc:spChg chg="add mod">
          <ac:chgData name="Adrian Pop" userId="96e200e10f378ab0" providerId="LiveId" clId="{FC7EB4AA-6EC0-4A17-98A0-FDE882E955D2}" dt="2023-06-16T17:30:35.265" v="836" actId="339"/>
          <ac:spMkLst>
            <pc:docMk/>
            <pc:sldMk cId="1882642459" sldId="258"/>
            <ac:spMk id="15" creationId="{61C9AF74-C823-8D3B-1C2E-11889B312A4C}"/>
          </ac:spMkLst>
        </pc:spChg>
        <pc:spChg chg="add del">
          <ac:chgData name="Adrian Pop" userId="96e200e10f378ab0" providerId="LiveId" clId="{FC7EB4AA-6EC0-4A17-98A0-FDE882E955D2}" dt="2023-06-16T16:52:19.352" v="186" actId="21"/>
          <ac:spMkLst>
            <pc:docMk/>
            <pc:sldMk cId="1882642459" sldId="258"/>
            <ac:spMk id="16" creationId="{CED5BC7D-42A3-768F-B046-C19F8A41321A}"/>
          </ac:spMkLst>
        </pc:spChg>
        <pc:spChg chg="add mod">
          <ac:chgData name="Adrian Pop" userId="96e200e10f378ab0" providerId="LiveId" clId="{FC7EB4AA-6EC0-4A17-98A0-FDE882E955D2}" dt="2023-06-16T17:30:30.969" v="835" actId="339"/>
          <ac:spMkLst>
            <pc:docMk/>
            <pc:sldMk cId="1882642459" sldId="258"/>
            <ac:spMk id="17" creationId="{73293E8A-2C1F-0A26-15FB-5894BFECF89D}"/>
          </ac:spMkLst>
        </pc:spChg>
        <pc:spChg chg="add mod">
          <ac:chgData name="Adrian Pop" userId="96e200e10f378ab0" providerId="LiveId" clId="{FC7EB4AA-6EC0-4A17-98A0-FDE882E955D2}" dt="2023-06-16T17:30:26.037" v="834" actId="339"/>
          <ac:spMkLst>
            <pc:docMk/>
            <pc:sldMk cId="1882642459" sldId="258"/>
            <ac:spMk id="18" creationId="{6D285CF9-BE93-CEB2-5DE0-AC3D301B8314}"/>
          </ac:spMkLst>
        </pc:spChg>
        <pc:spChg chg="add mod">
          <ac:chgData name="Adrian Pop" userId="96e200e10f378ab0" providerId="LiveId" clId="{FC7EB4AA-6EC0-4A17-98A0-FDE882E955D2}" dt="2023-06-16T17:30:21.328" v="833" actId="339"/>
          <ac:spMkLst>
            <pc:docMk/>
            <pc:sldMk cId="1882642459" sldId="258"/>
            <ac:spMk id="19" creationId="{3C67FC58-AA5C-81B5-F754-F87D9D8747CE}"/>
          </ac:spMkLst>
        </pc:spChg>
        <pc:spChg chg="add mod">
          <ac:chgData name="Adrian Pop" userId="96e200e10f378ab0" providerId="LiveId" clId="{FC7EB4AA-6EC0-4A17-98A0-FDE882E955D2}" dt="2023-06-16T17:32:12.241" v="842" actId="339"/>
          <ac:spMkLst>
            <pc:docMk/>
            <pc:sldMk cId="1882642459" sldId="258"/>
            <ac:spMk id="22" creationId="{E7D2B7D0-9A6B-017D-8F1C-7BC689D418C2}"/>
          </ac:spMkLst>
        </pc:spChg>
        <pc:spChg chg="add mod">
          <ac:chgData name="Adrian Pop" userId="96e200e10f378ab0" providerId="LiveId" clId="{FC7EB4AA-6EC0-4A17-98A0-FDE882E955D2}" dt="2023-06-16T17:32:17" v="843" actId="339"/>
          <ac:spMkLst>
            <pc:docMk/>
            <pc:sldMk cId="1882642459" sldId="258"/>
            <ac:spMk id="23" creationId="{3C81ECCC-20B3-9ACF-3C4C-3C10861DA0C8}"/>
          </ac:spMkLst>
        </pc:spChg>
        <pc:spChg chg="add mod">
          <ac:chgData name="Adrian Pop" userId="96e200e10f378ab0" providerId="LiveId" clId="{FC7EB4AA-6EC0-4A17-98A0-FDE882E955D2}" dt="2023-06-16T17:32:21.970" v="844" actId="339"/>
          <ac:spMkLst>
            <pc:docMk/>
            <pc:sldMk cId="1882642459" sldId="258"/>
            <ac:spMk id="24" creationId="{BF8233CC-6CF2-1D62-3E57-B15C857FC3C2}"/>
          </ac:spMkLst>
        </pc:spChg>
        <pc:spChg chg="add mod">
          <ac:chgData name="Adrian Pop" userId="96e200e10f378ab0" providerId="LiveId" clId="{FC7EB4AA-6EC0-4A17-98A0-FDE882E955D2}" dt="2023-06-16T17:32:29.424" v="845" actId="339"/>
          <ac:spMkLst>
            <pc:docMk/>
            <pc:sldMk cId="1882642459" sldId="258"/>
            <ac:spMk id="25" creationId="{B04C19B3-3CB4-29AE-0223-7979A86D38B7}"/>
          </ac:spMkLst>
        </pc:spChg>
        <pc:spChg chg="add del">
          <ac:chgData name="Adrian Pop" userId="96e200e10f378ab0" providerId="LiveId" clId="{FC7EB4AA-6EC0-4A17-98A0-FDE882E955D2}" dt="2023-06-16T17:15:53.245" v="741" actId="21"/>
          <ac:spMkLst>
            <pc:docMk/>
            <pc:sldMk cId="1882642459" sldId="258"/>
            <ac:spMk id="34" creationId="{69882C7D-873A-E06E-8ABE-7E8A9C32C5F2}"/>
          </ac:spMkLst>
        </pc:spChg>
        <pc:spChg chg="add mod">
          <ac:chgData name="Adrian Pop" userId="96e200e10f378ab0" providerId="LiveId" clId="{FC7EB4AA-6EC0-4A17-98A0-FDE882E955D2}" dt="2023-06-16T17:41:49.117" v="965" actId="20577"/>
          <ac:spMkLst>
            <pc:docMk/>
            <pc:sldMk cId="1882642459" sldId="258"/>
            <ac:spMk id="35" creationId="{0709E759-2B28-CCAA-A58F-9C4F14A50E56}"/>
          </ac:spMkLst>
        </pc:spChg>
        <pc:spChg chg="add mod">
          <ac:chgData name="Adrian Pop" userId="96e200e10f378ab0" providerId="LiveId" clId="{FC7EB4AA-6EC0-4A17-98A0-FDE882E955D2}" dt="2023-06-16T17:43:12.669" v="1006" actId="20577"/>
          <ac:spMkLst>
            <pc:docMk/>
            <pc:sldMk cId="1882642459" sldId="258"/>
            <ac:spMk id="36" creationId="{12567842-3768-F66F-6DD6-86F2E850669A}"/>
          </ac:spMkLst>
        </pc:spChg>
        <pc:spChg chg="add mod">
          <ac:chgData name="Adrian Pop" userId="96e200e10f378ab0" providerId="LiveId" clId="{FC7EB4AA-6EC0-4A17-98A0-FDE882E955D2}" dt="2023-06-16T17:45:00.741" v="1036" actId="255"/>
          <ac:spMkLst>
            <pc:docMk/>
            <pc:sldMk cId="1882642459" sldId="258"/>
            <ac:spMk id="37" creationId="{138F173D-9BF4-5F9E-A183-50306CE077BD}"/>
          </ac:spMkLst>
        </pc:spChg>
        <pc:spChg chg="add mod">
          <ac:chgData name="Adrian Pop" userId="96e200e10f378ab0" providerId="LiveId" clId="{FC7EB4AA-6EC0-4A17-98A0-FDE882E955D2}" dt="2023-06-16T17:46:05.990" v="1081" actId="20577"/>
          <ac:spMkLst>
            <pc:docMk/>
            <pc:sldMk cId="1882642459" sldId="258"/>
            <ac:spMk id="38" creationId="{47969329-C8E8-440C-79DF-9A976D035755}"/>
          </ac:spMkLst>
        </pc:spChg>
        <pc:spChg chg="add mod">
          <ac:chgData name="Adrian Pop" userId="96e200e10f378ab0" providerId="LiveId" clId="{FC7EB4AA-6EC0-4A17-98A0-FDE882E955D2}" dt="2023-06-16T17:47:20.939" v="1110" actId="20577"/>
          <ac:spMkLst>
            <pc:docMk/>
            <pc:sldMk cId="1882642459" sldId="258"/>
            <ac:spMk id="39" creationId="{610E1619-DBBE-EED4-BDDC-09F028280C0B}"/>
          </ac:spMkLst>
        </pc:spChg>
        <pc:spChg chg="add mod">
          <ac:chgData name="Adrian Pop" userId="96e200e10f378ab0" providerId="LiveId" clId="{FC7EB4AA-6EC0-4A17-98A0-FDE882E955D2}" dt="2023-06-16T17:47:51.199" v="1135" actId="20577"/>
          <ac:spMkLst>
            <pc:docMk/>
            <pc:sldMk cId="1882642459" sldId="258"/>
            <ac:spMk id="40" creationId="{814B77E2-B337-B02F-36D3-F8F67D9A9608}"/>
          </ac:spMkLst>
        </pc:spChg>
        <pc:spChg chg="add mod">
          <ac:chgData name="Adrian Pop" userId="96e200e10f378ab0" providerId="LiveId" clId="{FC7EB4AA-6EC0-4A17-98A0-FDE882E955D2}" dt="2023-06-16T17:50:09.328" v="1204" actId="20577"/>
          <ac:spMkLst>
            <pc:docMk/>
            <pc:sldMk cId="1882642459" sldId="258"/>
            <ac:spMk id="41" creationId="{EF229C63-99CA-820F-37DD-423F1478D95A}"/>
          </ac:spMkLst>
        </pc:spChg>
        <pc:spChg chg="add mod">
          <ac:chgData name="Adrian Pop" userId="96e200e10f378ab0" providerId="LiveId" clId="{FC7EB4AA-6EC0-4A17-98A0-FDE882E955D2}" dt="2023-06-16T17:51:42.353" v="1250" actId="20577"/>
          <ac:spMkLst>
            <pc:docMk/>
            <pc:sldMk cId="1882642459" sldId="258"/>
            <ac:spMk id="42" creationId="{F052E344-A38A-F8C5-F8D2-56F5F535BC20}"/>
          </ac:spMkLst>
        </pc:spChg>
        <pc:spChg chg="add mod">
          <ac:chgData name="Adrian Pop" userId="96e200e10f378ab0" providerId="LiveId" clId="{FC7EB4AA-6EC0-4A17-98A0-FDE882E955D2}" dt="2023-06-16T17:52:21.288" v="1290" actId="20577"/>
          <ac:spMkLst>
            <pc:docMk/>
            <pc:sldMk cId="1882642459" sldId="258"/>
            <ac:spMk id="43" creationId="{B8643A2F-FFF0-3D8D-34D0-42776B4DBE10}"/>
          </ac:spMkLst>
        </pc:spChg>
        <pc:spChg chg="add mod">
          <ac:chgData name="Adrian Pop" userId="96e200e10f378ab0" providerId="LiveId" clId="{FC7EB4AA-6EC0-4A17-98A0-FDE882E955D2}" dt="2023-06-16T17:52:46.229" v="1322" actId="20577"/>
          <ac:spMkLst>
            <pc:docMk/>
            <pc:sldMk cId="1882642459" sldId="258"/>
            <ac:spMk id="44" creationId="{B5495643-B5EB-2956-FE20-A3D40505155D}"/>
          </ac:spMkLst>
        </pc:spChg>
        <pc:spChg chg="add mod">
          <ac:chgData name="Adrian Pop" userId="96e200e10f378ab0" providerId="LiveId" clId="{FC7EB4AA-6EC0-4A17-98A0-FDE882E955D2}" dt="2023-06-16T17:53:37.785" v="1365" actId="20577"/>
          <ac:spMkLst>
            <pc:docMk/>
            <pc:sldMk cId="1882642459" sldId="258"/>
            <ac:spMk id="45" creationId="{BA2BF4EC-1AFA-B009-6902-A085812CF3E5}"/>
          </ac:spMkLst>
        </pc:spChg>
        <pc:spChg chg="add mod">
          <ac:chgData name="Adrian Pop" userId="96e200e10f378ab0" providerId="LiveId" clId="{FC7EB4AA-6EC0-4A17-98A0-FDE882E955D2}" dt="2023-06-16T17:54:41.379" v="1416" actId="20577"/>
          <ac:spMkLst>
            <pc:docMk/>
            <pc:sldMk cId="1882642459" sldId="258"/>
            <ac:spMk id="46" creationId="{170FD46A-BE85-67F9-276A-E35761A41A5A}"/>
          </ac:spMkLst>
        </pc:spChg>
        <pc:spChg chg="add mod">
          <ac:chgData name="Adrian Pop" userId="96e200e10f378ab0" providerId="LiveId" clId="{FC7EB4AA-6EC0-4A17-98A0-FDE882E955D2}" dt="2023-06-16T17:59:15.974" v="1594" actId="255"/>
          <ac:spMkLst>
            <pc:docMk/>
            <pc:sldMk cId="1882642459" sldId="258"/>
            <ac:spMk id="47" creationId="{F26D1299-1D36-5639-4D8B-0FCBBED5C684}"/>
          </ac:spMkLst>
        </pc:spChg>
        <pc:spChg chg="add mod">
          <ac:chgData name="Adrian Pop" userId="96e200e10f378ab0" providerId="LiveId" clId="{FC7EB4AA-6EC0-4A17-98A0-FDE882E955D2}" dt="2023-06-16T18:02:10.268" v="1725" actId="20577"/>
          <ac:spMkLst>
            <pc:docMk/>
            <pc:sldMk cId="1882642459" sldId="258"/>
            <ac:spMk id="48" creationId="{3A78FB5C-B765-F80A-99CA-1D3EB474E3BE}"/>
          </ac:spMkLst>
        </pc:spChg>
        <pc:spChg chg="add mod">
          <ac:chgData name="Adrian Pop" userId="96e200e10f378ab0" providerId="LiveId" clId="{FC7EB4AA-6EC0-4A17-98A0-FDE882E955D2}" dt="2023-06-16T18:03:55.088" v="1855" actId="20577"/>
          <ac:spMkLst>
            <pc:docMk/>
            <pc:sldMk cId="1882642459" sldId="258"/>
            <ac:spMk id="49" creationId="{1531645A-B048-8678-8DD7-A818740E2C9D}"/>
          </ac:spMkLst>
        </pc:spChg>
        <pc:spChg chg="add mod">
          <ac:chgData name="Adrian Pop" userId="96e200e10f378ab0" providerId="LiveId" clId="{FC7EB4AA-6EC0-4A17-98A0-FDE882E955D2}" dt="2023-06-16T18:06:16.618" v="2005" actId="20577"/>
          <ac:spMkLst>
            <pc:docMk/>
            <pc:sldMk cId="1882642459" sldId="258"/>
            <ac:spMk id="50" creationId="{4DD9FCF0-233F-C330-31BD-9A02126579E1}"/>
          </ac:spMkLst>
        </pc:spChg>
        <pc:spChg chg="add mod">
          <ac:chgData name="Adrian Pop" userId="96e200e10f378ab0" providerId="LiveId" clId="{FC7EB4AA-6EC0-4A17-98A0-FDE882E955D2}" dt="2023-06-16T17:55:04.972" v="1458" actId="20577"/>
          <ac:spMkLst>
            <pc:docMk/>
            <pc:sldMk cId="1882642459" sldId="258"/>
            <ac:spMk id="51" creationId="{49D4D07E-CA55-D330-1975-0A0CA99669AD}"/>
          </ac:spMkLst>
        </pc:spChg>
        <pc:spChg chg="add mod">
          <ac:chgData name="Adrian Pop" userId="96e200e10f378ab0" providerId="LiveId" clId="{FC7EB4AA-6EC0-4A17-98A0-FDE882E955D2}" dt="2023-06-16T17:59:58.296" v="1630" actId="20577"/>
          <ac:spMkLst>
            <pc:docMk/>
            <pc:sldMk cId="1882642459" sldId="258"/>
            <ac:spMk id="52" creationId="{39F8A26E-1EFE-B5CA-2A6D-024BA914E5B3}"/>
          </ac:spMkLst>
        </pc:spChg>
        <pc:spChg chg="add mod">
          <ac:chgData name="Adrian Pop" userId="96e200e10f378ab0" providerId="LiveId" clId="{FC7EB4AA-6EC0-4A17-98A0-FDE882E955D2}" dt="2023-06-16T18:02:36.331" v="1756" actId="20577"/>
          <ac:spMkLst>
            <pc:docMk/>
            <pc:sldMk cId="1882642459" sldId="258"/>
            <ac:spMk id="53" creationId="{4B4BF3C0-0D4B-5643-6A1C-94809B66F6DA}"/>
          </ac:spMkLst>
        </pc:spChg>
        <pc:spChg chg="add mod">
          <ac:chgData name="Adrian Pop" userId="96e200e10f378ab0" providerId="LiveId" clId="{FC7EB4AA-6EC0-4A17-98A0-FDE882E955D2}" dt="2023-06-16T18:04:28.464" v="1899" actId="20577"/>
          <ac:spMkLst>
            <pc:docMk/>
            <pc:sldMk cId="1882642459" sldId="258"/>
            <ac:spMk id="54" creationId="{1CE623B9-E921-B286-421F-7084C7C36774}"/>
          </ac:spMkLst>
        </pc:spChg>
        <pc:spChg chg="add mod">
          <ac:chgData name="Adrian Pop" userId="96e200e10f378ab0" providerId="LiveId" clId="{FC7EB4AA-6EC0-4A17-98A0-FDE882E955D2}" dt="2023-06-16T18:06:58.768" v="2039" actId="20577"/>
          <ac:spMkLst>
            <pc:docMk/>
            <pc:sldMk cId="1882642459" sldId="258"/>
            <ac:spMk id="55" creationId="{D7233627-CA7E-CD0F-B537-16DCD758EC50}"/>
          </ac:spMkLst>
        </pc:spChg>
        <pc:spChg chg="add mod">
          <ac:chgData name="Adrian Pop" userId="96e200e10f378ab0" providerId="LiveId" clId="{FC7EB4AA-6EC0-4A17-98A0-FDE882E955D2}" dt="2023-06-16T17:55:42.773" v="1499" actId="20577"/>
          <ac:spMkLst>
            <pc:docMk/>
            <pc:sldMk cId="1882642459" sldId="258"/>
            <ac:spMk id="56" creationId="{BF9934C2-3A19-8B55-30B5-B1D9C485A014}"/>
          </ac:spMkLst>
        </pc:spChg>
        <pc:spChg chg="add mod">
          <ac:chgData name="Adrian Pop" userId="96e200e10f378ab0" providerId="LiveId" clId="{FC7EB4AA-6EC0-4A17-98A0-FDE882E955D2}" dt="2023-06-16T18:00:39.410" v="1662" actId="255"/>
          <ac:spMkLst>
            <pc:docMk/>
            <pc:sldMk cId="1882642459" sldId="258"/>
            <ac:spMk id="57" creationId="{666E0796-9379-DC22-56C5-A2DB84572C6F}"/>
          </ac:spMkLst>
        </pc:spChg>
        <pc:spChg chg="add mod">
          <ac:chgData name="Adrian Pop" userId="96e200e10f378ab0" providerId="LiveId" clId="{FC7EB4AA-6EC0-4A17-98A0-FDE882E955D2}" dt="2023-06-16T18:02:57.475" v="1789" actId="20577"/>
          <ac:spMkLst>
            <pc:docMk/>
            <pc:sldMk cId="1882642459" sldId="258"/>
            <ac:spMk id="58" creationId="{42C7A807-5F83-4FF2-119F-F7A679D1B864}"/>
          </ac:spMkLst>
        </pc:spChg>
        <pc:spChg chg="add mod">
          <ac:chgData name="Adrian Pop" userId="96e200e10f378ab0" providerId="LiveId" clId="{FC7EB4AA-6EC0-4A17-98A0-FDE882E955D2}" dt="2023-06-16T18:05:01.259" v="1942" actId="20577"/>
          <ac:spMkLst>
            <pc:docMk/>
            <pc:sldMk cId="1882642459" sldId="258"/>
            <ac:spMk id="59" creationId="{19E87812-0B30-669B-049B-F7DAEEC23AC9}"/>
          </ac:spMkLst>
        </pc:spChg>
        <pc:spChg chg="add mod">
          <ac:chgData name="Adrian Pop" userId="96e200e10f378ab0" providerId="LiveId" clId="{FC7EB4AA-6EC0-4A17-98A0-FDE882E955D2}" dt="2023-06-16T18:07:48.865" v="2064" actId="255"/>
          <ac:spMkLst>
            <pc:docMk/>
            <pc:sldMk cId="1882642459" sldId="258"/>
            <ac:spMk id="60" creationId="{2830A535-B8E1-E083-73E3-C52C342D107D}"/>
          </ac:spMkLst>
        </pc:spChg>
        <pc:spChg chg="add mod">
          <ac:chgData name="Adrian Pop" userId="96e200e10f378ab0" providerId="LiveId" clId="{FC7EB4AA-6EC0-4A17-98A0-FDE882E955D2}" dt="2023-06-16T17:56:54.109" v="1550" actId="255"/>
          <ac:spMkLst>
            <pc:docMk/>
            <pc:sldMk cId="1882642459" sldId="258"/>
            <ac:spMk id="61" creationId="{5F248814-A82A-275C-3886-7908140D547A}"/>
          </ac:spMkLst>
        </pc:spChg>
        <pc:spChg chg="add mod">
          <ac:chgData name="Adrian Pop" userId="96e200e10f378ab0" providerId="LiveId" clId="{FC7EB4AA-6EC0-4A17-98A0-FDE882E955D2}" dt="2023-06-16T18:01:38.881" v="1699" actId="20577"/>
          <ac:spMkLst>
            <pc:docMk/>
            <pc:sldMk cId="1882642459" sldId="258"/>
            <ac:spMk id="62" creationId="{CC148AB6-16D8-66FD-56C7-EF22DA127894}"/>
          </ac:spMkLst>
        </pc:spChg>
        <pc:spChg chg="add mod">
          <ac:chgData name="Adrian Pop" userId="96e200e10f378ab0" providerId="LiveId" clId="{FC7EB4AA-6EC0-4A17-98A0-FDE882E955D2}" dt="2023-06-16T18:03:24.269" v="1820" actId="20577"/>
          <ac:spMkLst>
            <pc:docMk/>
            <pc:sldMk cId="1882642459" sldId="258"/>
            <ac:spMk id="63" creationId="{316FA3B0-32DA-2E7A-F813-E07DB8411CD6}"/>
          </ac:spMkLst>
        </pc:spChg>
        <pc:spChg chg="add mod">
          <ac:chgData name="Adrian Pop" userId="96e200e10f378ab0" providerId="LiveId" clId="{FC7EB4AA-6EC0-4A17-98A0-FDE882E955D2}" dt="2023-06-16T18:05:28.941" v="1984" actId="20577"/>
          <ac:spMkLst>
            <pc:docMk/>
            <pc:sldMk cId="1882642459" sldId="258"/>
            <ac:spMk id="64" creationId="{2923D511-0BBD-0101-9EEA-25CFA48C3F69}"/>
          </ac:spMkLst>
        </pc:spChg>
        <pc:spChg chg="add mod">
          <ac:chgData name="Adrian Pop" userId="96e200e10f378ab0" providerId="LiveId" clId="{FC7EB4AA-6EC0-4A17-98A0-FDE882E955D2}" dt="2023-06-16T18:08:58.395" v="2117" actId="20577"/>
          <ac:spMkLst>
            <pc:docMk/>
            <pc:sldMk cId="1882642459" sldId="258"/>
            <ac:spMk id="65" creationId="{75AAF128-E116-B96C-9F34-223C014A77B2}"/>
          </ac:spMkLst>
        </pc:spChg>
        <pc:spChg chg="add mod">
          <ac:chgData name="Adrian Pop" userId="96e200e10f378ab0" providerId="LiveId" clId="{FC7EB4AA-6EC0-4A17-98A0-FDE882E955D2}" dt="2023-06-18T09:01:10.191" v="2550" actId="255"/>
          <ac:spMkLst>
            <pc:docMk/>
            <pc:sldMk cId="1882642459" sldId="258"/>
            <ac:spMk id="135" creationId="{D4504A12-1740-9F17-E330-CF6463DAE912}"/>
          </ac:spMkLst>
        </pc:spChg>
        <pc:picChg chg="add del">
          <ac:chgData name="Adrian Pop" userId="96e200e10f378ab0" providerId="LiveId" clId="{FC7EB4AA-6EC0-4A17-98A0-FDE882E955D2}" dt="2023-06-16T16:38:27.465" v="66" actId="21"/>
          <ac:picMkLst>
            <pc:docMk/>
            <pc:sldMk cId="1882642459" sldId="258"/>
            <ac:picMk id="4" creationId="{BE8624FC-4B40-E102-DA8E-5D84F2BFDD10}"/>
          </ac:picMkLst>
        </pc:picChg>
        <pc:picChg chg="add del">
          <ac:chgData name="Adrian Pop" userId="96e200e10f378ab0" providerId="LiveId" clId="{FC7EB4AA-6EC0-4A17-98A0-FDE882E955D2}" dt="2023-06-16T16:38:51.569" v="68" actId="21"/>
          <ac:picMkLst>
            <pc:docMk/>
            <pc:sldMk cId="1882642459" sldId="258"/>
            <ac:picMk id="5" creationId="{F66FD5E5-5D65-E27E-2D13-1AB42F1E37B2}"/>
          </ac:picMkLst>
        </pc:picChg>
        <pc:picChg chg="add del">
          <ac:chgData name="Adrian Pop" userId="96e200e10f378ab0" providerId="LiveId" clId="{FC7EB4AA-6EC0-4A17-98A0-FDE882E955D2}" dt="2023-06-16T16:41:20.809" v="70" actId="21"/>
          <ac:picMkLst>
            <pc:docMk/>
            <pc:sldMk cId="1882642459" sldId="258"/>
            <ac:picMk id="6" creationId="{B8F02186-59B3-4AAA-9C39-2FEAFE3184CF}"/>
          </ac:picMkLst>
        </pc:picChg>
        <pc:cxnChg chg="add del mod">
          <ac:chgData name="Adrian Pop" userId="96e200e10f378ab0" providerId="LiveId" clId="{FC7EB4AA-6EC0-4A17-98A0-FDE882E955D2}" dt="2023-06-16T17:01:38.076" v="409" actId="21"/>
          <ac:cxnSpMkLst>
            <pc:docMk/>
            <pc:sldMk cId="1882642459" sldId="258"/>
            <ac:cxnSpMk id="9" creationId="{42946B87-2116-C9F8-FBCC-DC8953F88F43}"/>
          </ac:cxnSpMkLst>
        </pc:cxnChg>
        <pc:cxnChg chg="add">
          <ac:chgData name="Adrian Pop" userId="96e200e10f378ab0" providerId="LiveId" clId="{FC7EB4AA-6EC0-4A17-98A0-FDE882E955D2}" dt="2023-06-16T17:01:43.644" v="410" actId="11529"/>
          <ac:cxnSpMkLst>
            <pc:docMk/>
            <pc:sldMk cId="1882642459" sldId="258"/>
            <ac:cxnSpMk id="21" creationId="{1FB90C80-B6F0-FD42-B729-6E6835E5CDBB}"/>
          </ac:cxnSpMkLst>
        </pc:cxnChg>
        <pc:cxnChg chg="add">
          <ac:chgData name="Adrian Pop" userId="96e200e10f378ab0" providerId="LiveId" clId="{FC7EB4AA-6EC0-4A17-98A0-FDE882E955D2}" dt="2023-06-16T17:15:05.918" v="736" actId="11529"/>
          <ac:cxnSpMkLst>
            <pc:docMk/>
            <pc:sldMk cId="1882642459" sldId="258"/>
            <ac:cxnSpMk id="27" creationId="{40E7F1FD-2BF6-AB93-FC75-8BD98AC7344C}"/>
          </ac:cxnSpMkLst>
        </pc:cxnChg>
        <pc:cxnChg chg="add">
          <ac:chgData name="Adrian Pop" userId="96e200e10f378ab0" providerId="LiveId" clId="{FC7EB4AA-6EC0-4A17-98A0-FDE882E955D2}" dt="2023-06-16T17:15:16.246" v="737" actId="11529"/>
          <ac:cxnSpMkLst>
            <pc:docMk/>
            <pc:sldMk cId="1882642459" sldId="258"/>
            <ac:cxnSpMk id="29" creationId="{64D27869-B0EB-4192-4B0A-B1DE1547BAC9}"/>
          </ac:cxnSpMkLst>
        </pc:cxnChg>
        <pc:cxnChg chg="add">
          <ac:chgData name="Adrian Pop" userId="96e200e10f378ab0" providerId="LiveId" clId="{FC7EB4AA-6EC0-4A17-98A0-FDE882E955D2}" dt="2023-06-16T17:15:23.494" v="738" actId="11529"/>
          <ac:cxnSpMkLst>
            <pc:docMk/>
            <pc:sldMk cId="1882642459" sldId="258"/>
            <ac:cxnSpMk id="31" creationId="{16104DFD-60FD-087C-4031-B31572B7D8F2}"/>
          </ac:cxnSpMkLst>
        </pc:cxnChg>
        <pc:cxnChg chg="add">
          <ac:chgData name="Adrian Pop" userId="96e200e10f378ab0" providerId="LiveId" clId="{FC7EB4AA-6EC0-4A17-98A0-FDE882E955D2}" dt="2023-06-16T17:15:29.773" v="739" actId="11529"/>
          <ac:cxnSpMkLst>
            <pc:docMk/>
            <pc:sldMk cId="1882642459" sldId="258"/>
            <ac:cxnSpMk id="33" creationId="{5F20C2EF-4312-04F4-0AAB-21F8D82BEF17}"/>
          </ac:cxnSpMkLst>
        </pc:cxnChg>
        <pc:cxnChg chg="add">
          <ac:chgData name="Adrian Pop" userId="96e200e10f378ab0" providerId="LiveId" clId="{FC7EB4AA-6EC0-4A17-98A0-FDE882E955D2}" dt="2023-06-16T17:35:14.970" v="877" actId="11529"/>
          <ac:cxnSpMkLst>
            <pc:docMk/>
            <pc:sldMk cId="1882642459" sldId="258"/>
            <ac:cxnSpMk id="67" creationId="{B24857B3-000D-6884-A187-D41C2F4E1C7F}"/>
          </ac:cxnSpMkLst>
        </pc:cxnChg>
        <pc:cxnChg chg="add">
          <ac:chgData name="Adrian Pop" userId="96e200e10f378ab0" providerId="LiveId" clId="{FC7EB4AA-6EC0-4A17-98A0-FDE882E955D2}" dt="2023-06-16T17:35:21.950" v="878" actId="11529"/>
          <ac:cxnSpMkLst>
            <pc:docMk/>
            <pc:sldMk cId="1882642459" sldId="258"/>
            <ac:cxnSpMk id="69" creationId="{DB17E056-5DD3-4E10-7C88-CA19687BD1B0}"/>
          </ac:cxnSpMkLst>
        </pc:cxnChg>
        <pc:cxnChg chg="add">
          <ac:chgData name="Adrian Pop" userId="96e200e10f378ab0" providerId="LiveId" clId="{FC7EB4AA-6EC0-4A17-98A0-FDE882E955D2}" dt="2023-06-16T17:35:28.253" v="879" actId="11529"/>
          <ac:cxnSpMkLst>
            <pc:docMk/>
            <pc:sldMk cId="1882642459" sldId="258"/>
            <ac:cxnSpMk id="71" creationId="{08BAE479-3EBD-F4B5-B880-DDF41E1524F5}"/>
          </ac:cxnSpMkLst>
        </pc:cxnChg>
        <pc:cxnChg chg="add">
          <ac:chgData name="Adrian Pop" userId="96e200e10f378ab0" providerId="LiveId" clId="{FC7EB4AA-6EC0-4A17-98A0-FDE882E955D2}" dt="2023-06-16T17:35:34.157" v="880" actId="11529"/>
          <ac:cxnSpMkLst>
            <pc:docMk/>
            <pc:sldMk cId="1882642459" sldId="258"/>
            <ac:cxnSpMk id="73" creationId="{762096C7-DB5F-9FF3-59BB-0D159FE0F5A9}"/>
          </ac:cxnSpMkLst>
        </pc:cxnChg>
        <pc:cxnChg chg="add">
          <ac:chgData name="Adrian Pop" userId="96e200e10f378ab0" providerId="LiveId" clId="{FC7EB4AA-6EC0-4A17-98A0-FDE882E955D2}" dt="2023-06-16T17:35:42.525" v="881" actId="11529"/>
          <ac:cxnSpMkLst>
            <pc:docMk/>
            <pc:sldMk cId="1882642459" sldId="258"/>
            <ac:cxnSpMk id="75" creationId="{7275D99D-1AE8-335C-3806-D7E8A8A5EA5C}"/>
          </ac:cxnSpMkLst>
        </pc:cxnChg>
        <pc:cxnChg chg="add">
          <ac:chgData name="Adrian Pop" userId="96e200e10f378ab0" providerId="LiveId" clId="{FC7EB4AA-6EC0-4A17-98A0-FDE882E955D2}" dt="2023-06-16T17:35:49.014" v="882" actId="11529"/>
          <ac:cxnSpMkLst>
            <pc:docMk/>
            <pc:sldMk cId="1882642459" sldId="258"/>
            <ac:cxnSpMk id="77" creationId="{EE9A90DC-43BD-2F4C-699C-7853BFE273D3}"/>
          </ac:cxnSpMkLst>
        </pc:cxnChg>
        <pc:cxnChg chg="add">
          <ac:chgData name="Adrian Pop" userId="96e200e10f378ab0" providerId="LiveId" clId="{FC7EB4AA-6EC0-4A17-98A0-FDE882E955D2}" dt="2023-06-16T17:35:54.907" v="883" actId="11529"/>
          <ac:cxnSpMkLst>
            <pc:docMk/>
            <pc:sldMk cId="1882642459" sldId="258"/>
            <ac:cxnSpMk id="79" creationId="{E0610E5F-73B3-BD9D-1EE9-4BB883868879}"/>
          </ac:cxnSpMkLst>
        </pc:cxnChg>
        <pc:cxnChg chg="add">
          <ac:chgData name="Adrian Pop" userId="96e200e10f378ab0" providerId="LiveId" clId="{FC7EB4AA-6EC0-4A17-98A0-FDE882E955D2}" dt="2023-06-16T17:36:00.343" v="884" actId="11529"/>
          <ac:cxnSpMkLst>
            <pc:docMk/>
            <pc:sldMk cId="1882642459" sldId="258"/>
            <ac:cxnSpMk id="81" creationId="{D7405BE8-5E48-AB45-FDD1-D5EED368C7CD}"/>
          </ac:cxnSpMkLst>
        </pc:cxnChg>
        <pc:cxnChg chg="add">
          <ac:chgData name="Adrian Pop" userId="96e200e10f378ab0" providerId="LiveId" clId="{FC7EB4AA-6EC0-4A17-98A0-FDE882E955D2}" dt="2023-06-16T17:36:06.615" v="885" actId="11529"/>
          <ac:cxnSpMkLst>
            <pc:docMk/>
            <pc:sldMk cId="1882642459" sldId="258"/>
            <ac:cxnSpMk id="83" creationId="{B254B002-0157-7A8A-DBD7-CED3056EA34A}"/>
          </ac:cxnSpMkLst>
        </pc:cxnChg>
        <pc:cxnChg chg="add">
          <ac:chgData name="Adrian Pop" userId="96e200e10f378ab0" providerId="LiveId" clId="{FC7EB4AA-6EC0-4A17-98A0-FDE882E955D2}" dt="2023-06-16T17:36:12.598" v="886" actId="11529"/>
          <ac:cxnSpMkLst>
            <pc:docMk/>
            <pc:sldMk cId="1882642459" sldId="258"/>
            <ac:cxnSpMk id="85" creationId="{FC870A8B-504D-8CAC-3CF9-CDE0979EB44A}"/>
          </ac:cxnSpMkLst>
        </pc:cxnChg>
        <pc:cxnChg chg="add">
          <ac:chgData name="Adrian Pop" userId="96e200e10f378ab0" providerId="LiveId" clId="{FC7EB4AA-6EC0-4A17-98A0-FDE882E955D2}" dt="2023-06-16T17:36:18.530" v="887" actId="11529"/>
          <ac:cxnSpMkLst>
            <pc:docMk/>
            <pc:sldMk cId="1882642459" sldId="258"/>
            <ac:cxnSpMk id="87" creationId="{3D74DE49-DD3C-8467-8C3A-8B5B40298A4C}"/>
          </ac:cxnSpMkLst>
        </pc:cxnChg>
        <pc:cxnChg chg="add">
          <ac:chgData name="Adrian Pop" userId="96e200e10f378ab0" providerId="LiveId" clId="{FC7EB4AA-6EC0-4A17-98A0-FDE882E955D2}" dt="2023-06-16T17:36:33.223" v="888" actId="11529"/>
          <ac:cxnSpMkLst>
            <pc:docMk/>
            <pc:sldMk cId="1882642459" sldId="258"/>
            <ac:cxnSpMk id="89" creationId="{FBB02166-7599-D839-64DE-093A3560760E}"/>
          </ac:cxnSpMkLst>
        </pc:cxnChg>
        <pc:cxnChg chg="add">
          <ac:chgData name="Adrian Pop" userId="96e200e10f378ab0" providerId="LiveId" clId="{FC7EB4AA-6EC0-4A17-98A0-FDE882E955D2}" dt="2023-06-16T17:36:39.710" v="889" actId="11529"/>
          <ac:cxnSpMkLst>
            <pc:docMk/>
            <pc:sldMk cId="1882642459" sldId="258"/>
            <ac:cxnSpMk id="91" creationId="{51529C4B-1276-3DC8-4927-B3B894D1A267}"/>
          </ac:cxnSpMkLst>
        </pc:cxnChg>
        <pc:cxnChg chg="add del mod">
          <ac:chgData name="Adrian Pop" userId="96e200e10f378ab0" providerId="LiveId" clId="{FC7EB4AA-6EC0-4A17-98A0-FDE882E955D2}" dt="2023-06-16T17:36:55.032" v="892" actId="21"/>
          <ac:cxnSpMkLst>
            <pc:docMk/>
            <pc:sldMk cId="1882642459" sldId="258"/>
            <ac:cxnSpMk id="93" creationId="{E3F94C47-12F9-2EC3-C9D3-C10602C29F17}"/>
          </ac:cxnSpMkLst>
        </pc:cxnChg>
        <pc:cxnChg chg="add">
          <ac:chgData name="Adrian Pop" userId="96e200e10f378ab0" providerId="LiveId" clId="{FC7EB4AA-6EC0-4A17-98A0-FDE882E955D2}" dt="2023-06-16T17:37:00.587" v="893" actId="11529"/>
          <ac:cxnSpMkLst>
            <pc:docMk/>
            <pc:sldMk cId="1882642459" sldId="258"/>
            <ac:cxnSpMk id="96" creationId="{F483413C-9CED-A6E2-B5B4-7E19896EF650}"/>
          </ac:cxnSpMkLst>
        </pc:cxnChg>
        <pc:cxnChg chg="add">
          <ac:chgData name="Adrian Pop" userId="96e200e10f378ab0" providerId="LiveId" clId="{FC7EB4AA-6EC0-4A17-98A0-FDE882E955D2}" dt="2023-06-16T17:37:10.600" v="894" actId="11529"/>
          <ac:cxnSpMkLst>
            <pc:docMk/>
            <pc:sldMk cId="1882642459" sldId="258"/>
            <ac:cxnSpMk id="98" creationId="{B89FFEEC-4C93-0881-0B38-1C64EA8EFE32}"/>
          </ac:cxnSpMkLst>
        </pc:cxnChg>
        <pc:cxnChg chg="add del mod">
          <ac:chgData name="Adrian Pop" userId="96e200e10f378ab0" providerId="LiveId" clId="{FC7EB4AA-6EC0-4A17-98A0-FDE882E955D2}" dt="2023-06-16T17:37:22.861" v="896" actId="21"/>
          <ac:cxnSpMkLst>
            <pc:docMk/>
            <pc:sldMk cId="1882642459" sldId="258"/>
            <ac:cxnSpMk id="100" creationId="{2102072D-BD86-BC94-7F36-FB8DBDC52643}"/>
          </ac:cxnSpMkLst>
        </pc:cxnChg>
        <pc:cxnChg chg="add">
          <ac:chgData name="Adrian Pop" userId="96e200e10f378ab0" providerId="LiveId" clId="{FC7EB4AA-6EC0-4A17-98A0-FDE882E955D2}" dt="2023-06-16T17:37:26.716" v="897" actId="11529"/>
          <ac:cxnSpMkLst>
            <pc:docMk/>
            <pc:sldMk cId="1882642459" sldId="258"/>
            <ac:cxnSpMk id="102" creationId="{08C1D1B2-B927-BD2A-4CF8-B7F4E432FCA0}"/>
          </ac:cxnSpMkLst>
        </pc:cxnChg>
        <pc:cxnChg chg="add">
          <ac:chgData name="Adrian Pop" userId="96e200e10f378ab0" providerId="LiveId" clId="{FC7EB4AA-6EC0-4A17-98A0-FDE882E955D2}" dt="2023-06-16T17:37:31.640" v="898" actId="11529"/>
          <ac:cxnSpMkLst>
            <pc:docMk/>
            <pc:sldMk cId="1882642459" sldId="258"/>
            <ac:cxnSpMk id="104" creationId="{5650F3F6-F2D7-43DD-DA9E-B238753B6748}"/>
          </ac:cxnSpMkLst>
        </pc:cxnChg>
        <pc:cxnChg chg="add">
          <ac:chgData name="Adrian Pop" userId="96e200e10f378ab0" providerId="LiveId" clId="{FC7EB4AA-6EC0-4A17-98A0-FDE882E955D2}" dt="2023-06-16T17:37:42.621" v="899" actId="11529"/>
          <ac:cxnSpMkLst>
            <pc:docMk/>
            <pc:sldMk cId="1882642459" sldId="258"/>
            <ac:cxnSpMk id="106" creationId="{CDDBF30D-8079-870F-404D-E9917A37BE77}"/>
          </ac:cxnSpMkLst>
        </pc:cxnChg>
        <pc:cxnChg chg="add del mod">
          <ac:chgData name="Adrian Pop" userId="96e200e10f378ab0" providerId="LiveId" clId="{FC7EB4AA-6EC0-4A17-98A0-FDE882E955D2}" dt="2023-06-16T17:38:02.496" v="901" actId="21"/>
          <ac:cxnSpMkLst>
            <pc:docMk/>
            <pc:sldMk cId="1882642459" sldId="258"/>
            <ac:cxnSpMk id="108" creationId="{F8CB5E18-5B07-1503-FACE-D4A8A86BD686}"/>
          </ac:cxnSpMkLst>
        </pc:cxnChg>
        <pc:cxnChg chg="add">
          <ac:chgData name="Adrian Pop" userId="96e200e10f378ab0" providerId="LiveId" clId="{FC7EB4AA-6EC0-4A17-98A0-FDE882E955D2}" dt="2023-06-16T17:38:13.513" v="902" actId="11529"/>
          <ac:cxnSpMkLst>
            <pc:docMk/>
            <pc:sldMk cId="1882642459" sldId="258"/>
            <ac:cxnSpMk id="110" creationId="{A59CF69C-0063-92A4-A7C3-C1F3496155A2}"/>
          </ac:cxnSpMkLst>
        </pc:cxnChg>
        <pc:cxnChg chg="add">
          <ac:chgData name="Adrian Pop" userId="96e200e10f378ab0" providerId="LiveId" clId="{FC7EB4AA-6EC0-4A17-98A0-FDE882E955D2}" dt="2023-06-16T17:38:20.557" v="903" actId="11529"/>
          <ac:cxnSpMkLst>
            <pc:docMk/>
            <pc:sldMk cId="1882642459" sldId="258"/>
            <ac:cxnSpMk id="112" creationId="{2E9ECD30-210B-9C6D-94E3-152CA6150BF4}"/>
          </ac:cxnSpMkLst>
        </pc:cxnChg>
        <pc:cxnChg chg="add">
          <ac:chgData name="Adrian Pop" userId="96e200e10f378ab0" providerId="LiveId" clId="{FC7EB4AA-6EC0-4A17-98A0-FDE882E955D2}" dt="2023-06-16T17:38:27.836" v="904" actId="11529"/>
          <ac:cxnSpMkLst>
            <pc:docMk/>
            <pc:sldMk cId="1882642459" sldId="258"/>
            <ac:cxnSpMk id="114" creationId="{AB841742-F744-0B4B-1576-874B0969A08F}"/>
          </ac:cxnSpMkLst>
        </pc:cxnChg>
        <pc:cxnChg chg="add">
          <ac:chgData name="Adrian Pop" userId="96e200e10f378ab0" providerId="LiveId" clId="{FC7EB4AA-6EC0-4A17-98A0-FDE882E955D2}" dt="2023-06-16T17:38:36.630" v="905" actId="11529"/>
          <ac:cxnSpMkLst>
            <pc:docMk/>
            <pc:sldMk cId="1882642459" sldId="258"/>
            <ac:cxnSpMk id="116" creationId="{47B93F13-2918-053B-3294-1F6515931113}"/>
          </ac:cxnSpMkLst>
        </pc:cxnChg>
        <pc:cxnChg chg="add">
          <ac:chgData name="Adrian Pop" userId="96e200e10f378ab0" providerId="LiveId" clId="{FC7EB4AA-6EC0-4A17-98A0-FDE882E955D2}" dt="2023-06-16T17:38:43.581" v="906" actId="11529"/>
          <ac:cxnSpMkLst>
            <pc:docMk/>
            <pc:sldMk cId="1882642459" sldId="258"/>
            <ac:cxnSpMk id="118" creationId="{CF741F05-1213-5C8A-61BA-ABFC24C4D666}"/>
          </ac:cxnSpMkLst>
        </pc:cxnChg>
        <pc:cxnChg chg="add">
          <ac:chgData name="Adrian Pop" userId="96e200e10f378ab0" providerId="LiveId" clId="{FC7EB4AA-6EC0-4A17-98A0-FDE882E955D2}" dt="2023-06-16T17:38:49.605" v="907" actId="11529"/>
          <ac:cxnSpMkLst>
            <pc:docMk/>
            <pc:sldMk cId="1882642459" sldId="258"/>
            <ac:cxnSpMk id="120" creationId="{35016D5C-CE52-02A6-F016-07E78B3BCD4C}"/>
          </ac:cxnSpMkLst>
        </pc:cxnChg>
        <pc:cxnChg chg="add">
          <ac:chgData name="Adrian Pop" userId="96e200e10f378ab0" providerId="LiveId" clId="{FC7EB4AA-6EC0-4A17-98A0-FDE882E955D2}" dt="2023-06-16T17:38:55.462" v="908" actId="11529"/>
          <ac:cxnSpMkLst>
            <pc:docMk/>
            <pc:sldMk cId="1882642459" sldId="258"/>
            <ac:cxnSpMk id="122" creationId="{1B3F3020-8411-C2C4-12FC-DE1B723EC7FD}"/>
          </ac:cxnSpMkLst>
        </pc:cxnChg>
        <pc:cxnChg chg="add">
          <ac:chgData name="Adrian Pop" userId="96e200e10f378ab0" providerId="LiveId" clId="{FC7EB4AA-6EC0-4A17-98A0-FDE882E955D2}" dt="2023-06-16T17:39:02.022" v="909" actId="11529"/>
          <ac:cxnSpMkLst>
            <pc:docMk/>
            <pc:sldMk cId="1882642459" sldId="258"/>
            <ac:cxnSpMk id="124" creationId="{8E0F757F-E9ED-6CE6-92F3-451B37707E63}"/>
          </ac:cxnSpMkLst>
        </pc:cxnChg>
        <pc:cxnChg chg="add">
          <ac:chgData name="Adrian Pop" userId="96e200e10f378ab0" providerId="LiveId" clId="{FC7EB4AA-6EC0-4A17-98A0-FDE882E955D2}" dt="2023-06-16T17:39:07.396" v="910" actId="11529"/>
          <ac:cxnSpMkLst>
            <pc:docMk/>
            <pc:sldMk cId="1882642459" sldId="258"/>
            <ac:cxnSpMk id="126" creationId="{C5B13994-86F4-C3CE-5076-A1BE95307F20}"/>
          </ac:cxnSpMkLst>
        </pc:cxnChg>
        <pc:cxnChg chg="add">
          <ac:chgData name="Adrian Pop" userId="96e200e10f378ab0" providerId="LiveId" clId="{FC7EB4AA-6EC0-4A17-98A0-FDE882E955D2}" dt="2023-06-16T17:39:15.206" v="911" actId="11529"/>
          <ac:cxnSpMkLst>
            <pc:docMk/>
            <pc:sldMk cId="1882642459" sldId="258"/>
            <ac:cxnSpMk id="128" creationId="{8D4CCBA4-76BA-785E-8DEA-00EFEB1C4FBE}"/>
          </ac:cxnSpMkLst>
        </pc:cxnChg>
        <pc:cxnChg chg="add">
          <ac:chgData name="Adrian Pop" userId="96e200e10f378ab0" providerId="LiveId" clId="{FC7EB4AA-6EC0-4A17-98A0-FDE882E955D2}" dt="2023-06-16T17:39:20.951" v="912" actId="11529"/>
          <ac:cxnSpMkLst>
            <pc:docMk/>
            <pc:sldMk cId="1882642459" sldId="258"/>
            <ac:cxnSpMk id="130" creationId="{B845B114-A054-B468-4CC0-F253CC1134EB}"/>
          </ac:cxnSpMkLst>
        </pc:cxnChg>
        <pc:cxnChg chg="add">
          <ac:chgData name="Adrian Pop" userId="96e200e10f378ab0" providerId="LiveId" clId="{FC7EB4AA-6EC0-4A17-98A0-FDE882E955D2}" dt="2023-06-16T17:39:27.028" v="913" actId="11529"/>
          <ac:cxnSpMkLst>
            <pc:docMk/>
            <pc:sldMk cId="1882642459" sldId="258"/>
            <ac:cxnSpMk id="132" creationId="{5FC51F87-25AD-82F7-F0D8-DE49B1571D5D}"/>
          </ac:cxnSpMkLst>
        </pc:cxnChg>
        <pc:cxnChg chg="add">
          <ac:chgData name="Adrian Pop" userId="96e200e10f378ab0" providerId="LiveId" clId="{FC7EB4AA-6EC0-4A17-98A0-FDE882E955D2}" dt="2023-06-16T17:39:32.495" v="914" actId="11529"/>
          <ac:cxnSpMkLst>
            <pc:docMk/>
            <pc:sldMk cId="1882642459" sldId="258"/>
            <ac:cxnSpMk id="134" creationId="{C27BCAA9-0182-DEC9-FD81-8E7C17EA0BC7}"/>
          </ac:cxnSpMkLst>
        </pc:cxnChg>
      </pc:sldChg>
      <pc:sldChg chg="add del">
        <pc:chgData name="Adrian Pop" userId="96e200e10f378ab0" providerId="LiveId" clId="{FC7EB4AA-6EC0-4A17-98A0-FDE882E955D2}" dt="2023-06-16T16:35:56.316" v="53" actId="2696"/>
        <pc:sldMkLst>
          <pc:docMk/>
          <pc:sldMk cId="1388144010" sldId="259"/>
        </pc:sldMkLst>
      </pc:sldChg>
      <pc:sldChg chg="addSp delSp modSp new mod ord setBg delDesignElem">
        <pc:chgData name="Adrian Pop" userId="96e200e10f378ab0" providerId="LiveId" clId="{FC7EB4AA-6EC0-4A17-98A0-FDE882E955D2}" dt="2023-07-13T19:27:29.618" v="2753"/>
        <pc:sldMkLst>
          <pc:docMk/>
          <pc:sldMk cId="1774274886" sldId="259"/>
        </pc:sldMkLst>
        <pc:spChg chg="mod">
          <ac:chgData name="Adrian Pop" userId="96e200e10f378ab0" providerId="LiveId" clId="{FC7EB4AA-6EC0-4A17-98A0-FDE882E955D2}" dt="2023-06-18T09:04:43.361" v="2551" actId="14100"/>
          <ac:spMkLst>
            <pc:docMk/>
            <pc:sldMk cId="1774274886" sldId="259"/>
            <ac:spMk id="2" creationId="{1C9135F3-3143-74C2-33FE-5F3D91780FCA}"/>
          </ac:spMkLst>
        </pc:spChg>
        <pc:spChg chg="mod">
          <ac:chgData name="Adrian Pop" userId="96e200e10f378ab0" providerId="LiveId" clId="{FC7EB4AA-6EC0-4A17-98A0-FDE882E955D2}" dt="2023-07-01T09:51:12.280" v="2613" actId="20577"/>
          <ac:spMkLst>
            <pc:docMk/>
            <pc:sldMk cId="1774274886" sldId="259"/>
            <ac:spMk id="3" creationId="{ECA7E148-A15A-3C6C-40BB-A7B42A9C7B2F}"/>
          </ac:spMkLst>
        </pc:spChg>
        <pc:spChg chg="add del">
          <ac:chgData name="Adrian Pop" userId="96e200e10f378ab0" providerId="LiveId" clId="{FC7EB4AA-6EC0-4A17-98A0-FDE882E955D2}" dt="2023-06-18T08:05:02.562" v="2177" actId="26606"/>
          <ac:spMkLst>
            <pc:docMk/>
            <pc:sldMk cId="1774274886" sldId="259"/>
            <ac:spMk id="9" creationId="{79BB35BC-D5C2-4C8B-A22A-A71E6191913B}"/>
          </ac:spMkLst>
        </pc:spChg>
        <pc:spChg chg="add del">
          <ac:chgData name="Adrian Pop" userId="96e200e10f378ab0" providerId="LiveId" clId="{FC7EB4AA-6EC0-4A17-98A0-FDE882E955D2}" dt="2023-06-18T08:05:09.670" v="2179" actId="26606"/>
          <ac:spMkLst>
            <pc:docMk/>
            <pc:sldMk cId="1774274886" sldId="259"/>
            <ac:spMk id="11" creationId="{E51BA4DF-2BD4-4EC2-B1DB-B27C8AC71864}"/>
          </ac:spMkLst>
        </pc:spChg>
        <pc:spChg chg="add del">
          <ac:chgData name="Adrian Pop" userId="96e200e10f378ab0" providerId="LiveId" clId="{FC7EB4AA-6EC0-4A17-98A0-FDE882E955D2}" dt="2023-06-18T08:05:15.090" v="2181" actId="26606"/>
          <ac:spMkLst>
            <pc:docMk/>
            <pc:sldMk cId="1774274886" sldId="259"/>
            <ac:spMk id="14" creationId="{79BB35BC-D5C2-4C8B-A22A-A71E6191913B}"/>
          </ac:spMkLst>
        </pc:spChg>
        <pc:spChg chg="add del">
          <ac:chgData name="Adrian Pop" userId="96e200e10f378ab0" providerId="LiveId" clId="{FC7EB4AA-6EC0-4A17-98A0-FDE882E955D2}" dt="2023-07-13T19:27:29.618" v="2753"/>
          <ac:spMkLst>
            <pc:docMk/>
            <pc:sldMk cId="1774274886" sldId="259"/>
            <ac:spMk id="17" creationId="{04812C46-200A-4DEB-A05E-3ED6C68C2387}"/>
          </ac:spMkLst>
        </pc:spChg>
        <pc:spChg chg="add del">
          <ac:chgData name="Adrian Pop" userId="96e200e10f378ab0" providerId="LiveId" clId="{FC7EB4AA-6EC0-4A17-98A0-FDE882E955D2}" dt="2023-07-13T19:27:29.618" v="2753"/>
          <ac:spMkLst>
            <pc:docMk/>
            <pc:sldMk cId="1774274886" sldId="259"/>
            <ac:spMk id="19" creationId="{D1EA859B-E555-4109-94F3-6700E046E008}"/>
          </ac:spMkLst>
        </pc:spChg>
        <pc:picChg chg="add del">
          <ac:chgData name="Adrian Pop" userId="96e200e10f378ab0" providerId="LiveId" clId="{FC7EB4AA-6EC0-4A17-98A0-FDE882E955D2}" dt="2023-06-18T08:05:02.562" v="2177" actId="26606"/>
          <ac:picMkLst>
            <pc:docMk/>
            <pc:sldMk cId="1774274886" sldId="259"/>
            <ac:picMk id="5" creationId="{20FC5630-40D9-4C9E-98E6-418EF0081130}"/>
          </ac:picMkLst>
        </pc:picChg>
        <pc:picChg chg="add del">
          <ac:chgData name="Adrian Pop" userId="96e200e10f378ab0" providerId="LiveId" clId="{FC7EB4AA-6EC0-4A17-98A0-FDE882E955D2}" dt="2023-06-18T08:05:09.670" v="2179" actId="26606"/>
          <ac:picMkLst>
            <pc:docMk/>
            <pc:sldMk cId="1774274886" sldId="259"/>
            <ac:picMk id="12" creationId="{9A62DBF5-4BAF-92AA-D7AA-A329EBF03F9D}"/>
          </ac:picMkLst>
        </pc:picChg>
        <pc:picChg chg="add del">
          <ac:chgData name="Adrian Pop" userId="96e200e10f378ab0" providerId="LiveId" clId="{FC7EB4AA-6EC0-4A17-98A0-FDE882E955D2}" dt="2023-06-18T08:05:15.090" v="2181" actId="26606"/>
          <ac:picMkLst>
            <pc:docMk/>
            <pc:sldMk cId="1774274886" sldId="259"/>
            <ac:picMk id="15" creationId="{20FC5630-40D9-4C9E-98E6-418EF0081130}"/>
          </ac:picMkLst>
        </pc:picChg>
        <pc:picChg chg="add">
          <ac:chgData name="Adrian Pop" userId="96e200e10f378ab0" providerId="LiveId" clId="{FC7EB4AA-6EC0-4A17-98A0-FDE882E955D2}" dt="2023-06-18T08:05:15.105" v="2182" actId="26606"/>
          <ac:picMkLst>
            <pc:docMk/>
            <pc:sldMk cId="1774274886" sldId="259"/>
            <ac:picMk id="18" creationId="{AE68B058-BC76-2FDD-ABCF-14BC4AE06BEB}"/>
          </ac:picMkLst>
        </pc:picChg>
      </pc:sldChg>
      <pc:sldChg chg="add del">
        <pc:chgData name="Adrian Pop" userId="96e200e10f378ab0" providerId="LiveId" clId="{FC7EB4AA-6EC0-4A17-98A0-FDE882E955D2}" dt="2023-06-16T16:36:07.562" v="57" actId="2696"/>
        <pc:sldMkLst>
          <pc:docMk/>
          <pc:sldMk cId="2163677049" sldId="259"/>
        </pc:sldMkLst>
      </pc:sldChg>
      <pc:sldChg chg="addSp delSp modSp new del mod">
        <pc:chgData name="Adrian Pop" userId="96e200e10f378ab0" providerId="LiveId" clId="{FC7EB4AA-6EC0-4A17-98A0-FDE882E955D2}" dt="2023-06-16T16:34:13.032" v="50" actId="2696"/>
        <pc:sldMkLst>
          <pc:docMk/>
          <pc:sldMk cId="3556239640" sldId="259"/>
        </pc:sldMkLst>
        <pc:spChg chg="del">
          <ac:chgData name="Adrian Pop" userId="96e200e10f378ab0" providerId="LiveId" clId="{FC7EB4AA-6EC0-4A17-98A0-FDE882E955D2}" dt="2023-06-16T16:30:31.973" v="40" actId="21"/>
          <ac:spMkLst>
            <pc:docMk/>
            <pc:sldMk cId="3556239640" sldId="259"/>
            <ac:spMk id="2" creationId="{C2A3720F-3506-3B46-6ED9-EB4073FBC1EF}"/>
          </ac:spMkLst>
        </pc:spChg>
        <pc:spChg chg="del">
          <ac:chgData name="Adrian Pop" userId="96e200e10f378ab0" providerId="LiveId" clId="{FC7EB4AA-6EC0-4A17-98A0-FDE882E955D2}" dt="2023-06-16T16:30:34.394" v="41" actId="21"/>
          <ac:spMkLst>
            <pc:docMk/>
            <pc:sldMk cId="3556239640" sldId="259"/>
            <ac:spMk id="3" creationId="{84F1CCE1-70A0-F3A3-4CB7-CC4E2AF66F01}"/>
          </ac:spMkLst>
        </pc:spChg>
        <pc:picChg chg="add del">
          <ac:chgData name="Adrian Pop" userId="96e200e10f378ab0" providerId="LiveId" clId="{FC7EB4AA-6EC0-4A17-98A0-FDE882E955D2}" dt="2023-06-16T16:30:40.326" v="43" actId="21"/>
          <ac:picMkLst>
            <pc:docMk/>
            <pc:sldMk cId="3556239640" sldId="259"/>
            <ac:picMk id="4" creationId="{0A62944F-FABA-873D-7A63-2428385C09DC}"/>
          </ac:picMkLst>
        </pc:picChg>
        <pc:picChg chg="add del">
          <ac:chgData name="Adrian Pop" userId="96e200e10f378ab0" providerId="LiveId" clId="{FC7EB4AA-6EC0-4A17-98A0-FDE882E955D2}" dt="2023-06-16T16:32:42.311" v="45" actId="21"/>
          <ac:picMkLst>
            <pc:docMk/>
            <pc:sldMk cId="3556239640" sldId="259"/>
            <ac:picMk id="5" creationId="{E67047E0-2E97-F206-3AB8-D8F937A25D37}"/>
          </ac:picMkLst>
        </pc:picChg>
        <pc:picChg chg="add del mod">
          <ac:chgData name="Adrian Pop" userId="96e200e10f378ab0" providerId="LiveId" clId="{FC7EB4AA-6EC0-4A17-98A0-FDE882E955D2}" dt="2023-06-16T16:32:58.947" v="47" actId="21"/>
          <ac:picMkLst>
            <pc:docMk/>
            <pc:sldMk cId="3556239640" sldId="259"/>
            <ac:picMk id="6" creationId="{E3B0477E-CE31-5CCC-AC37-56E76E330394}"/>
          </ac:picMkLst>
        </pc:picChg>
        <pc:picChg chg="add del mod">
          <ac:chgData name="Adrian Pop" userId="96e200e10f378ab0" providerId="LiveId" clId="{FC7EB4AA-6EC0-4A17-98A0-FDE882E955D2}" dt="2023-06-16T16:34:09.073" v="49" actId="21"/>
          <ac:picMkLst>
            <pc:docMk/>
            <pc:sldMk cId="3556239640" sldId="259"/>
            <ac:picMk id="7" creationId="{37984A1D-1431-13DA-278D-18199FC87D15}"/>
          </ac:picMkLst>
        </pc:picChg>
      </pc:sldChg>
      <pc:sldChg chg="addSp delSp modSp new mod setBg delDesignElem">
        <pc:chgData name="Adrian Pop" userId="96e200e10f378ab0" providerId="LiveId" clId="{FC7EB4AA-6EC0-4A17-98A0-FDE882E955D2}" dt="2023-07-13T19:27:29.618" v="2753"/>
        <pc:sldMkLst>
          <pc:docMk/>
          <pc:sldMk cId="2479560652" sldId="260"/>
        </pc:sldMkLst>
        <pc:spChg chg="mod">
          <ac:chgData name="Adrian Pop" userId="96e200e10f378ab0" providerId="LiveId" clId="{FC7EB4AA-6EC0-4A17-98A0-FDE882E955D2}" dt="2023-06-18T08:15:41.776" v="2231" actId="113"/>
          <ac:spMkLst>
            <pc:docMk/>
            <pc:sldMk cId="2479560652" sldId="260"/>
            <ac:spMk id="2" creationId="{B2A781AD-E9E4-5BA7-A9FC-78B75E21E01A}"/>
          </ac:spMkLst>
        </pc:spChg>
        <pc:spChg chg="add del mod">
          <ac:chgData name="Adrian Pop" userId="96e200e10f378ab0" providerId="LiveId" clId="{FC7EB4AA-6EC0-4A17-98A0-FDE882E955D2}" dt="2023-06-18T08:14:39.183" v="2224" actId="26606"/>
          <ac:spMkLst>
            <pc:docMk/>
            <pc:sldMk cId="2479560652" sldId="260"/>
            <ac:spMk id="3" creationId="{9317B63C-DAD6-0F4A-1939-EAC6C5983675}"/>
          </ac:spMkLst>
        </pc:spChg>
        <pc:spChg chg="add mod">
          <ac:chgData name="Adrian Pop" userId="96e200e10f378ab0" providerId="LiveId" clId="{FC7EB4AA-6EC0-4A17-98A0-FDE882E955D2}" dt="2023-06-18T08:15:55.382" v="2234" actId="20577"/>
          <ac:spMkLst>
            <pc:docMk/>
            <pc:sldMk cId="2479560652" sldId="260"/>
            <ac:spMk id="8" creationId="{9317B63C-DAD6-0F4A-1939-EAC6C5983675}"/>
          </ac:spMkLst>
        </pc:spChg>
        <pc:spChg chg="add del">
          <ac:chgData name="Adrian Pop" userId="96e200e10f378ab0" providerId="LiveId" clId="{FC7EB4AA-6EC0-4A17-98A0-FDE882E955D2}" dt="2023-07-13T19:27:29.618" v="2753"/>
          <ac:spMkLst>
            <pc:docMk/>
            <pc:sldMk cId="2479560652" sldId="260"/>
            <ac:spMk id="9" creationId="{79BB35BC-D5C2-4C8B-A22A-A71E6191913B}"/>
          </ac:spMkLst>
        </pc:spChg>
        <pc:graphicFrameChg chg="add del">
          <ac:chgData name="Adrian Pop" userId="96e200e10f378ab0" providerId="LiveId" clId="{FC7EB4AA-6EC0-4A17-98A0-FDE882E955D2}" dt="2023-06-18T08:14:39.105" v="2223" actId="26606"/>
          <ac:graphicFrameMkLst>
            <pc:docMk/>
            <pc:sldMk cId="2479560652" sldId="260"/>
            <ac:graphicFrameMk id="5" creationId="{D985F670-27BE-3F1C-3A12-0FE1E9D40C06}"/>
          </ac:graphicFrameMkLst>
        </pc:graphicFrameChg>
        <pc:picChg chg="add">
          <ac:chgData name="Adrian Pop" userId="96e200e10f378ab0" providerId="LiveId" clId="{FC7EB4AA-6EC0-4A17-98A0-FDE882E955D2}" dt="2023-06-18T08:14:39.183" v="2224" actId="26606"/>
          <ac:picMkLst>
            <pc:docMk/>
            <pc:sldMk cId="2479560652" sldId="260"/>
            <ac:picMk id="7" creationId="{7D21DB69-82B7-A9FC-38EA-8C0D52BBA2D6}"/>
          </ac:picMkLst>
        </pc:picChg>
      </pc:sldChg>
      <pc:sldChg chg="addSp delSp modSp new mod setBg setClrOvrMap delDesignElem">
        <pc:chgData name="Adrian Pop" userId="96e200e10f378ab0" providerId="LiveId" clId="{FC7EB4AA-6EC0-4A17-98A0-FDE882E955D2}" dt="2023-07-13T19:27:29.618" v="2753"/>
        <pc:sldMkLst>
          <pc:docMk/>
          <pc:sldMk cId="3079811201" sldId="261"/>
        </pc:sldMkLst>
        <pc:spChg chg="del mod">
          <ac:chgData name="Adrian Pop" userId="96e200e10f378ab0" providerId="LiveId" clId="{FC7EB4AA-6EC0-4A17-98A0-FDE882E955D2}" dt="2023-06-18T08:43:25.255" v="2398" actId="21"/>
          <ac:spMkLst>
            <pc:docMk/>
            <pc:sldMk cId="3079811201" sldId="261"/>
            <ac:spMk id="2" creationId="{E6382789-2E19-0C2B-EF13-BF8886F86B7C}"/>
          </ac:spMkLst>
        </pc:spChg>
        <pc:spChg chg="add del mod">
          <ac:chgData name="Adrian Pop" userId="96e200e10f378ab0" providerId="LiveId" clId="{FC7EB4AA-6EC0-4A17-98A0-FDE882E955D2}" dt="2023-06-18T08:52:14.590" v="2475" actId="20577"/>
          <ac:spMkLst>
            <pc:docMk/>
            <pc:sldMk cId="3079811201" sldId="261"/>
            <ac:spMk id="3" creationId="{CD4552BC-A404-8F8E-5265-5F638A2946DA}"/>
          </ac:spMkLst>
        </pc:spChg>
        <pc:spChg chg="add del">
          <ac:chgData name="Adrian Pop" userId="96e200e10f378ab0" providerId="LiveId" clId="{FC7EB4AA-6EC0-4A17-98A0-FDE882E955D2}" dt="2023-07-13T19:27:29.618" v="2753"/>
          <ac:spMkLst>
            <pc:docMk/>
            <pc:sldMk cId="3079811201" sldId="261"/>
            <ac:spMk id="9" creationId="{2C61293E-6EBE-43EF-A52C-9BEBFD7679D4}"/>
          </ac:spMkLst>
        </pc:spChg>
        <pc:spChg chg="add del">
          <ac:chgData name="Adrian Pop" userId="96e200e10f378ab0" providerId="LiveId" clId="{FC7EB4AA-6EC0-4A17-98A0-FDE882E955D2}" dt="2023-06-18T08:28:04.179" v="2329" actId="26606"/>
          <ac:spMkLst>
            <pc:docMk/>
            <pc:sldMk cId="3079811201" sldId="261"/>
            <ac:spMk id="10" creationId="{9228552E-C8B1-4A80-8448-0787CE0FC704}"/>
          </ac:spMkLst>
        </pc:spChg>
        <pc:spChg chg="add del">
          <ac:chgData name="Adrian Pop" userId="96e200e10f378ab0" providerId="LiveId" clId="{FC7EB4AA-6EC0-4A17-98A0-FDE882E955D2}" dt="2023-07-13T19:27:29.618" v="2753"/>
          <ac:spMkLst>
            <pc:docMk/>
            <pc:sldMk cId="3079811201" sldId="261"/>
            <ac:spMk id="11" creationId="{21540236-BFD5-4A9D-8840-4703E7F76825}"/>
          </ac:spMkLst>
        </pc:spChg>
        <pc:graphicFrameChg chg="add del mod modGraphic">
          <ac:chgData name="Adrian Pop" userId="96e200e10f378ab0" providerId="LiveId" clId="{FC7EB4AA-6EC0-4A17-98A0-FDE882E955D2}" dt="2023-06-18T08:28:04.179" v="2329" actId="26606"/>
          <ac:graphicFrameMkLst>
            <pc:docMk/>
            <pc:sldMk cId="3079811201" sldId="261"/>
            <ac:graphicFrameMk id="5" creationId="{94925BE6-23E8-3AB6-FF1F-E595E9FA39F4}"/>
          </ac:graphicFrameMkLst>
        </pc:graphicFrameChg>
        <pc:picChg chg="add del">
          <ac:chgData name="Adrian Pop" userId="96e200e10f378ab0" providerId="LiveId" clId="{FC7EB4AA-6EC0-4A17-98A0-FDE882E955D2}" dt="2023-06-18T08:28:04.179" v="2329" actId="26606"/>
          <ac:picMkLst>
            <pc:docMk/>
            <pc:sldMk cId="3079811201" sldId="261"/>
            <ac:picMk id="6" creationId="{464C9DC6-7D3E-52FF-A316-DB098B74E71D}"/>
          </ac:picMkLst>
        </pc:picChg>
        <pc:picChg chg="add">
          <ac:chgData name="Adrian Pop" userId="96e200e10f378ab0" providerId="LiveId" clId="{FC7EB4AA-6EC0-4A17-98A0-FDE882E955D2}" dt="2023-06-18T08:32:47.853" v="2364" actId="26606"/>
          <ac:picMkLst>
            <pc:docMk/>
            <pc:sldMk cId="3079811201" sldId="261"/>
            <ac:picMk id="7" creationId="{83CD2928-4014-FF8A-B690-223FC3E95EA3}"/>
          </ac:picMkLst>
        </pc:picChg>
      </pc:sldChg>
      <pc:sldChg chg="addSp delSp modSp new mod setBg setClrOvrMap delDesignElem">
        <pc:chgData name="Adrian Pop" userId="96e200e10f378ab0" providerId="LiveId" clId="{FC7EB4AA-6EC0-4A17-98A0-FDE882E955D2}" dt="2023-07-13T19:27:29.618" v="2753"/>
        <pc:sldMkLst>
          <pc:docMk/>
          <pc:sldMk cId="2115333129" sldId="262"/>
        </pc:sldMkLst>
        <pc:spChg chg="mod">
          <ac:chgData name="Adrian Pop" userId="96e200e10f378ab0" providerId="LiveId" clId="{FC7EB4AA-6EC0-4A17-98A0-FDE882E955D2}" dt="2023-06-18T08:52:28.119" v="2480" actId="20577"/>
          <ac:spMkLst>
            <pc:docMk/>
            <pc:sldMk cId="2115333129" sldId="262"/>
            <ac:spMk id="2" creationId="{7D5A9165-24F5-15CF-4408-1413D02E9911}"/>
          </ac:spMkLst>
        </pc:spChg>
        <pc:spChg chg="mod">
          <ac:chgData name="Adrian Pop" userId="96e200e10f378ab0" providerId="LiveId" clId="{FC7EB4AA-6EC0-4A17-98A0-FDE882E955D2}" dt="2023-06-18T08:40:12.199" v="2395" actId="14100"/>
          <ac:spMkLst>
            <pc:docMk/>
            <pc:sldMk cId="2115333129" sldId="262"/>
            <ac:spMk id="3" creationId="{46EBFB68-7F58-F041-E74B-92D006507001}"/>
          </ac:spMkLst>
        </pc:spChg>
        <pc:spChg chg="add del">
          <ac:chgData name="Adrian Pop" userId="96e200e10f378ab0" providerId="LiveId" clId="{FC7EB4AA-6EC0-4A17-98A0-FDE882E955D2}" dt="2023-06-18T08:39:00.674" v="2389" actId="26606"/>
          <ac:spMkLst>
            <pc:docMk/>
            <pc:sldMk cId="2115333129" sldId="262"/>
            <ac:spMk id="9" creationId="{9AA72BD9-2C5A-4EDC-931F-5AA08EACA0F3}"/>
          </ac:spMkLst>
        </pc:spChg>
        <pc:spChg chg="add del">
          <ac:chgData name="Adrian Pop" userId="96e200e10f378ab0" providerId="LiveId" clId="{FC7EB4AA-6EC0-4A17-98A0-FDE882E955D2}" dt="2023-06-18T08:39:00.674" v="2389" actId="26606"/>
          <ac:spMkLst>
            <pc:docMk/>
            <pc:sldMk cId="2115333129" sldId="262"/>
            <ac:spMk id="11" creationId="{DD3981AC-7B61-4947-BCF3-F7AA7FA385B9}"/>
          </ac:spMkLst>
        </pc:spChg>
        <pc:spChg chg="add del">
          <ac:chgData name="Adrian Pop" userId="96e200e10f378ab0" providerId="LiveId" clId="{FC7EB4AA-6EC0-4A17-98A0-FDE882E955D2}" dt="2023-06-18T08:39:00.674" v="2389" actId="26606"/>
          <ac:spMkLst>
            <pc:docMk/>
            <pc:sldMk cId="2115333129" sldId="262"/>
            <ac:spMk id="13" creationId="{55D4142C-5077-457F-A6AD-3FECFDB39685}"/>
          </ac:spMkLst>
        </pc:spChg>
        <pc:spChg chg="add del">
          <ac:chgData name="Adrian Pop" userId="96e200e10f378ab0" providerId="LiveId" clId="{FC7EB4AA-6EC0-4A17-98A0-FDE882E955D2}" dt="2023-06-18T08:39:00.674" v="2389" actId="26606"/>
          <ac:spMkLst>
            <pc:docMk/>
            <pc:sldMk cId="2115333129" sldId="262"/>
            <ac:spMk id="15" creationId="{7A5F0580-5EE9-419F-96EE-B6529EF6E7D0}"/>
          </ac:spMkLst>
        </pc:spChg>
        <pc:spChg chg="add del">
          <ac:chgData name="Adrian Pop" userId="96e200e10f378ab0" providerId="LiveId" clId="{FC7EB4AA-6EC0-4A17-98A0-FDE882E955D2}" dt="2023-07-13T19:27:29.618" v="2753"/>
          <ac:spMkLst>
            <pc:docMk/>
            <pc:sldMk cId="2115333129" sldId="262"/>
            <ac:spMk id="20" creationId="{8FC9BE17-9A7B-462D-AE50-3D8777387304}"/>
          </ac:spMkLst>
        </pc:spChg>
        <pc:spChg chg="add del">
          <ac:chgData name="Adrian Pop" userId="96e200e10f378ab0" providerId="LiveId" clId="{FC7EB4AA-6EC0-4A17-98A0-FDE882E955D2}" dt="2023-07-13T19:27:29.618" v="2753"/>
          <ac:spMkLst>
            <pc:docMk/>
            <pc:sldMk cId="2115333129" sldId="262"/>
            <ac:spMk id="22" creationId="{3EBE8569-6AEC-4B8C-8D53-2DE337CDBA65}"/>
          </ac:spMkLst>
        </pc:spChg>
        <pc:spChg chg="add del">
          <ac:chgData name="Adrian Pop" userId="96e200e10f378ab0" providerId="LiveId" clId="{FC7EB4AA-6EC0-4A17-98A0-FDE882E955D2}" dt="2023-07-13T19:27:29.618" v="2753"/>
          <ac:spMkLst>
            <pc:docMk/>
            <pc:sldMk cId="2115333129" sldId="262"/>
            <ac:spMk id="24" creationId="{55D4142C-5077-457F-A6AD-3FECFDB39685}"/>
          </ac:spMkLst>
        </pc:spChg>
        <pc:spChg chg="add del">
          <ac:chgData name="Adrian Pop" userId="96e200e10f378ab0" providerId="LiveId" clId="{FC7EB4AA-6EC0-4A17-98A0-FDE882E955D2}" dt="2023-07-13T19:27:29.618" v="2753"/>
          <ac:spMkLst>
            <pc:docMk/>
            <pc:sldMk cId="2115333129" sldId="262"/>
            <ac:spMk id="26" creationId="{7A5F0580-5EE9-419F-96EE-B6529EF6E7D0}"/>
          </ac:spMkLst>
        </pc:spChg>
        <pc:picChg chg="add mod">
          <ac:chgData name="Adrian Pop" userId="96e200e10f378ab0" providerId="LiveId" clId="{FC7EB4AA-6EC0-4A17-98A0-FDE882E955D2}" dt="2023-06-18T08:39:36.406" v="2391" actId="14100"/>
          <ac:picMkLst>
            <pc:docMk/>
            <pc:sldMk cId="2115333129" sldId="262"/>
            <ac:picMk id="5" creationId="{3BE3F6BF-F25C-5859-B230-C1DDECEA476F}"/>
          </ac:picMkLst>
        </pc:picChg>
      </pc:sldChg>
      <pc:sldChg chg="addSp delSp modSp new mod setBg delDesignElem">
        <pc:chgData name="Adrian Pop" userId="96e200e10f378ab0" providerId="LiveId" clId="{FC7EB4AA-6EC0-4A17-98A0-FDE882E955D2}" dt="2023-07-13T19:27:29.618" v="2753"/>
        <pc:sldMkLst>
          <pc:docMk/>
          <pc:sldMk cId="2627695941" sldId="263"/>
        </pc:sldMkLst>
        <pc:spChg chg="mod ord">
          <ac:chgData name="Adrian Pop" userId="96e200e10f378ab0" providerId="LiveId" clId="{FC7EB4AA-6EC0-4A17-98A0-FDE882E955D2}" dt="2023-06-18T08:57:43.530" v="2505" actId="1076"/>
          <ac:spMkLst>
            <pc:docMk/>
            <pc:sldMk cId="2627695941" sldId="263"/>
            <ac:spMk id="2" creationId="{C2D126F6-89C8-960F-7E5F-83299ED2BCFB}"/>
          </ac:spMkLst>
        </pc:spChg>
        <pc:spChg chg="mod">
          <ac:chgData name="Adrian Pop" userId="96e200e10f378ab0" providerId="LiveId" clId="{FC7EB4AA-6EC0-4A17-98A0-FDE882E955D2}" dt="2023-06-18T08:58:06.311" v="2509" actId="255"/>
          <ac:spMkLst>
            <pc:docMk/>
            <pc:sldMk cId="2627695941" sldId="263"/>
            <ac:spMk id="3" creationId="{3BCC1CE0-97A0-3E44-4D1F-7132715E2522}"/>
          </ac:spMkLst>
        </pc:spChg>
        <pc:spChg chg="add del">
          <ac:chgData name="Adrian Pop" userId="96e200e10f378ab0" providerId="LiveId" clId="{FC7EB4AA-6EC0-4A17-98A0-FDE882E955D2}" dt="2023-07-13T19:27:29.618" v="2753"/>
          <ac:spMkLst>
            <pc:docMk/>
            <pc:sldMk cId="2627695941" sldId="263"/>
            <ac:spMk id="10" creationId="{04812C46-200A-4DEB-A05E-3ED6C68C2387}"/>
          </ac:spMkLst>
        </pc:spChg>
        <pc:spChg chg="add del">
          <ac:chgData name="Adrian Pop" userId="96e200e10f378ab0" providerId="LiveId" clId="{FC7EB4AA-6EC0-4A17-98A0-FDE882E955D2}" dt="2023-07-13T19:27:29.618" v="2753"/>
          <ac:spMkLst>
            <pc:docMk/>
            <pc:sldMk cId="2627695941" sldId="263"/>
            <ac:spMk id="12" creationId="{D1EA859B-E555-4109-94F3-6700E046E008}"/>
          </ac:spMkLst>
        </pc:spChg>
        <pc:picChg chg="add mod">
          <ac:chgData name="Adrian Pop" userId="96e200e10f378ab0" providerId="LiveId" clId="{FC7EB4AA-6EC0-4A17-98A0-FDE882E955D2}" dt="2023-06-18T08:57:18.078" v="2503" actId="1076"/>
          <ac:picMkLst>
            <pc:docMk/>
            <pc:sldMk cId="2627695941" sldId="263"/>
            <ac:picMk id="5" creationId="{696B035A-8457-B3DF-74D6-7000EAD278D8}"/>
          </ac:picMkLst>
        </pc:picChg>
      </pc:sldChg>
      <pc:sldChg chg="addSp delSp modSp new mod setBg setClrOvrMap delDesignElem">
        <pc:chgData name="Adrian Pop" userId="96e200e10f378ab0" providerId="LiveId" clId="{FC7EB4AA-6EC0-4A17-98A0-FDE882E955D2}" dt="2023-07-13T19:27:29.618" v="2753"/>
        <pc:sldMkLst>
          <pc:docMk/>
          <pc:sldMk cId="1632006031" sldId="264"/>
        </pc:sldMkLst>
        <pc:spChg chg="mod">
          <ac:chgData name="Adrian Pop" userId="96e200e10f378ab0" providerId="LiveId" clId="{FC7EB4AA-6EC0-4A17-98A0-FDE882E955D2}" dt="2023-06-18T08:52:04.848" v="2472" actId="20577"/>
          <ac:spMkLst>
            <pc:docMk/>
            <pc:sldMk cId="1632006031" sldId="264"/>
            <ac:spMk id="2" creationId="{D0617E2E-A369-3695-1DDB-4FCE37368289}"/>
          </ac:spMkLst>
        </pc:spChg>
        <pc:spChg chg="add del mod">
          <ac:chgData name="Adrian Pop" userId="96e200e10f378ab0" providerId="LiveId" clId="{FC7EB4AA-6EC0-4A17-98A0-FDE882E955D2}" dt="2023-07-13T19:27:29.618" v="2753"/>
          <ac:spMkLst>
            <pc:docMk/>
            <pc:sldMk cId="1632006031" sldId="264"/>
            <ac:spMk id="3" creationId="{ABD8BF6C-447C-F548-7CC6-582CE02349DC}"/>
          </ac:spMkLst>
        </pc:spChg>
        <pc:spChg chg="add del">
          <ac:chgData name="Adrian Pop" userId="96e200e10f378ab0" providerId="LiveId" clId="{FC7EB4AA-6EC0-4A17-98A0-FDE882E955D2}" dt="2023-06-18T08:48:47.244" v="2434" actId="26606"/>
          <ac:spMkLst>
            <pc:docMk/>
            <pc:sldMk cId="1632006031" sldId="264"/>
            <ac:spMk id="9" creationId="{6CC7D015-0DD8-420F-A568-AC4FEDC41251}"/>
          </ac:spMkLst>
        </pc:spChg>
        <pc:spChg chg="add del">
          <ac:chgData name="Adrian Pop" userId="96e200e10f378ab0" providerId="LiveId" clId="{FC7EB4AA-6EC0-4A17-98A0-FDE882E955D2}" dt="2023-06-18T08:48:47.244" v="2434" actId="26606"/>
          <ac:spMkLst>
            <pc:docMk/>
            <pc:sldMk cId="1632006031" sldId="264"/>
            <ac:spMk id="11" creationId="{DC595556-C814-4F1F-B0E5-71812F38A8CD}"/>
          </ac:spMkLst>
        </pc:spChg>
        <pc:spChg chg="add del">
          <ac:chgData name="Adrian Pop" userId="96e200e10f378ab0" providerId="LiveId" clId="{FC7EB4AA-6EC0-4A17-98A0-FDE882E955D2}" dt="2023-06-18T08:49:01.691" v="2436" actId="26606"/>
          <ac:spMkLst>
            <pc:docMk/>
            <pc:sldMk cId="1632006031" sldId="264"/>
            <ac:spMk id="13" creationId="{55D4142C-5077-457F-A6AD-3FECFDB39685}"/>
          </ac:spMkLst>
        </pc:spChg>
        <pc:spChg chg="add del">
          <ac:chgData name="Adrian Pop" userId="96e200e10f378ab0" providerId="LiveId" clId="{FC7EB4AA-6EC0-4A17-98A0-FDE882E955D2}" dt="2023-06-18T08:49:01.691" v="2436" actId="26606"/>
          <ac:spMkLst>
            <pc:docMk/>
            <pc:sldMk cId="1632006031" sldId="264"/>
            <ac:spMk id="14" creationId="{9AA72BD9-2C5A-4EDC-931F-5AA08EACA0F3}"/>
          </ac:spMkLst>
        </pc:spChg>
        <pc:spChg chg="add del">
          <ac:chgData name="Adrian Pop" userId="96e200e10f378ab0" providerId="LiveId" clId="{FC7EB4AA-6EC0-4A17-98A0-FDE882E955D2}" dt="2023-06-18T08:49:01.691" v="2436" actId="26606"/>
          <ac:spMkLst>
            <pc:docMk/>
            <pc:sldMk cId="1632006031" sldId="264"/>
            <ac:spMk id="15" creationId="{7A5F0580-5EE9-419F-96EE-B6529EF6E7D0}"/>
          </ac:spMkLst>
        </pc:spChg>
        <pc:spChg chg="add del">
          <ac:chgData name="Adrian Pop" userId="96e200e10f378ab0" providerId="LiveId" clId="{FC7EB4AA-6EC0-4A17-98A0-FDE882E955D2}" dt="2023-06-18T08:49:01.691" v="2436" actId="26606"/>
          <ac:spMkLst>
            <pc:docMk/>
            <pc:sldMk cId="1632006031" sldId="264"/>
            <ac:spMk id="17" creationId="{DD3981AC-7B61-4947-BCF3-F7AA7FA385B9}"/>
          </ac:spMkLst>
        </pc:spChg>
        <pc:spChg chg="add del">
          <ac:chgData name="Adrian Pop" userId="96e200e10f378ab0" providerId="LiveId" clId="{FC7EB4AA-6EC0-4A17-98A0-FDE882E955D2}" dt="2023-06-18T08:49:32.589" v="2443" actId="26606"/>
          <ac:spMkLst>
            <pc:docMk/>
            <pc:sldMk cId="1632006031" sldId="264"/>
            <ac:spMk id="19" creationId="{04812C46-200A-4DEB-A05E-3ED6C68C2387}"/>
          </ac:spMkLst>
        </pc:spChg>
        <pc:spChg chg="add del">
          <ac:chgData name="Adrian Pop" userId="96e200e10f378ab0" providerId="LiveId" clId="{FC7EB4AA-6EC0-4A17-98A0-FDE882E955D2}" dt="2023-06-18T08:49:32.589" v="2443" actId="26606"/>
          <ac:spMkLst>
            <pc:docMk/>
            <pc:sldMk cId="1632006031" sldId="264"/>
            <ac:spMk id="21" creationId="{D1EA859B-E555-4109-94F3-6700E046E008}"/>
          </ac:spMkLst>
        </pc:spChg>
        <pc:spChg chg="add del">
          <ac:chgData name="Adrian Pop" userId="96e200e10f378ab0" providerId="LiveId" clId="{FC7EB4AA-6EC0-4A17-98A0-FDE882E955D2}" dt="2023-07-13T19:27:29.618" v="2753"/>
          <ac:spMkLst>
            <pc:docMk/>
            <pc:sldMk cId="1632006031" sldId="264"/>
            <ac:spMk id="26" creationId="{04812C46-200A-4DEB-A05E-3ED6C68C2387}"/>
          </ac:spMkLst>
        </pc:spChg>
        <pc:spChg chg="add del">
          <ac:chgData name="Adrian Pop" userId="96e200e10f378ab0" providerId="LiveId" clId="{FC7EB4AA-6EC0-4A17-98A0-FDE882E955D2}" dt="2023-07-13T19:27:29.618" v="2753"/>
          <ac:spMkLst>
            <pc:docMk/>
            <pc:sldMk cId="1632006031" sldId="264"/>
            <ac:spMk id="28" creationId="{D1EA859B-E555-4109-94F3-6700E046E008}"/>
          </ac:spMkLst>
        </pc:spChg>
        <pc:graphicFrameChg chg="add del mod">
          <ac:chgData name="Adrian Pop" userId="96e200e10f378ab0" providerId="LiveId" clId="{FC7EB4AA-6EC0-4A17-98A0-FDE882E955D2}" dt="2023-06-18T08:48:13.681" v="2432" actId="26606"/>
          <ac:graphicFrameMkLst>
            <pc:docMk/>
            <pc:sldMk cId="1632006031" sldId="264"/>
            <ac:graphicFrameMk id="5" creationId="{1541FA97-75DD-67FF-B2D8-B8F46C948F24}"/>
          </ac:graphicFrameMkLst>
        </pc:graphicFrameChg>
        <pc:picChg chg="add del">
          <ac:chgData name="Adrian Pop" userId="96e200e10f378ab0" providerId="LiveId" clId="{FC7EB4AA-6EC0-4A17-98A0-FDE882E955D2}" dt="2023-06-18T08:48:47.244" v="2434" actId="26606"/>
          <ac:picMkLst>
            <pc:docMk/>
            <pc:sldMk cId="1632006031" sldId="264"/>
            <ac:picMk id="6" creationId="{7389EC33-7ADF-4DC7-0969-E626664484EB}"/>
          </ac:picMkLst>
        </pc:picChg>
        <pc:picChg chg="add del">
          <ac:chgData name="Adrian Pop" userId="96e200e10f378ab0" providerId="LiveId" clId="{FC7EB4AA-6EC0-4A17-98A0-FDE882E955D2}" dt="2023-06-18T08:49:01.691" v="2436" actId="26606"/>
          <ac:picMkLst>
            <pc:docMk/>
            <pc:sldMk cId="1632006031" sldId="264"/>
            <ac:picMk id="16" creationId="{B5316F55-9653-CA66-4BDB-33ED6CC23DD6}"/>
          </ac:picMkLst>
        </pc:picChg>
        <pc:picChg chg="add mod">
          <ac:chgData name="Adrian Pop" userId="96e200e10f378ab0" providerId="LiveId" clId="{FC7EB4AA-6EC0-4A17-98A0-FDE882E955D2}" dt="2023-06-18T08:49:53.693" v="2448" actId="1076"/>
          <ac:picMkLst>
            <pc:docMk/>
            <pc:sldMk cId="1632006031" sldId="264"/>
            <ac:picMk id="20" creationId="{2A25BFA0-5860-4DE7-BF4E-FE8D2866C9F6}"/>
          </ac:picMkLst>
        </pc:picChg>
      </pc:sldChg>
      <pc:sldChg chg="addSp delSp modSp new mod ord setBg delDesignElem">
        <pc:chgData name="Adrian Pop" userId="96e200e10f378ab0" providerId="LiveId" clId="{FC7EB4AA-6EC0-4A17-98A0-FDE882E955D2}" dt="2023-07-13T19:27:29.618" v="2753"/>
        <pc:sldMkLst>
          <pc:docMk/>
          <pc:sldMk cId="810980666" sldId="265"/>
        </pc:sldMkLst>
        <pc:spChg chg="mod">
          <ac:chgData name="Adrian Pop" userId="96e200e10f378ab0" providerId="LiveId" clId="{FC7EB4AA-6EC0-4A17-98A0-FDE882E955D2}" dt="2023-07-01T09:50:54.897" v="2612" actId="20577"/>
          <ac:spMkLst>
            <pc:docMk/>
            <pc:sldMk cId="810980666" sldId="265"/>
            <ac:spMk id="2" creationId="{EB75FCCE-FF12-1F4A-6503-AABC8AAE4446}"/>
          </ac:spMkLst>
        </pc:spChg>
        <pc:spChg chg="del">
          <ac:chgData name="Adrian Pop" userId="96e200e10f378ab0" providerId="LiveId" clId="{FC7EB4AA-6EC0-4A17-98A0-FDE882E955D2}" dt="2023-07-01T08:25:31.084" v="2562" actId="21"/>
          <ac:spMkLst>
            <pc:docMk/>
            <pc:sldMk cId="810980666" sldId="265"/>
            <ac:spMk id="3" creationId="{24D00B6C-96B9-8F43-F1D2-9045106622F1}"/>
          </ac:spMkLst>
        </pc:spChg>
        <pc:spChg chg="add del">
          <ac:chgData name="Adrian Pop" userId="96e200e10f378ab0" providerId="LiveId" clId="{FC7EB4AA-6EC0-4A17-98A0-FDE882E955D2}" dt="2023-07-01T08:29:46.867" v="2573" actId="26606"/>
          <ac:spMkLst>
            <pc:docMk/>
            <pc:sldMk cId="810980666" sldId="265"/>
            <ac:spMk id="8" creationId="{0671A8AE-40A1-4631-A6B8-581AFF065482}"/>
          </ac:spMkLst>
        </pc:spChg>
        <pc:spChg chg="add del">
          <ac:chgData name="Adrian Pop" userId="96e200e10f378ab0" providerId="LiveId" clId="{FC7EB4AA-6EC0-4A17-98A0-FDE882E955D2}" dt="2023-07-01T08:29:46.867" v="2573" actId="26606"/>
          <ac:spMkLst>
            <pc:docMk/>
            <pc:sldMk cId="810980666" sldId="265"/>
            <ac:spMk id="10" creationId="{AB58EF07-17C2-48CF-ABB0-EEF1F17CB8F0}"/>
          </ac:spMkLst>
        </pc:spChg>
        <pc:spChg chg="add del">
          <ac:chgData name="Adrian Pop" userId="96e200e10f378ab0" providerId="LiveId" clId="{FC7EB4AA-6EC0-4A17-98A0-FDE882E955D2}" dt="2023-07-01T08:29:46.867" v="2573" actId="26606"/>
          <ac:spMkLst>
            <pc:docMk/>
            <pc:sldMk cId="810980666" sldId="265"/>
            <ac:spMk id="12" creationId="{AF2F604E-43BE-4DC3-B983-E071523364F8}"/>
          </ac:spMkLst>
        </pc:spChg>
        <pc:spChg chg="add del">
          <ac:chgData name="Adrian Pop" userId="96e200e10f378ab0" providerId="LiveId" clId="{FC7EB4AA-6EC0-4A17-98A0-FDE882E955D2}" dt="2023-07-01T08:29:46.867" v="2573" actId="26606"/>
          <ac:spMkLst>
            <pc:docMk/>
            <pc:sldMk cId="810980666" sldId="265"/>
            <ac:spMk id="14" creationId="{08C9B587-E65E-4B52-B37C-ABEBB6E87928}"/>
          </ac:spMkLst>
        </pc:spChg>
        <pc:spChg chg="add del">
          <ac:chgData name="Adrian Pop" userId="96e200e10f378ab0" providerId="LiveId" clId="{FC7EB4AA-6EC0-4A17-98A0-FDE882E955D2}" dt="2023-07-01T08:29:51.522" v="2575" actId="26606"/>
          <ac:spMkLst>
            <pc:docMk/>
            <pc:sldMk cId="810980666" sldId="265"/>
            <ac:spMk id="16" creationId="{06DA9DF9-31F7-4056-B42E-878CC92417B8}"/>
          </ac:spMkLst>
        </pc:spChg>
        <pc:spChg chg="add del">
          <ac:chgData name="Adrian Pop" userId="96e200e10f378ab0" providerId="LiveId" clId="{FC7EB4AA-6EC0-4A17-98A0-FDE882E955D2}" dt="2023-07-13T19:27:29.618" v="2753"/>
          <ac:spMkLst>
            <pc:docMk/>
            <pc:sldMk cId="810980666" sldId="265"/>
            <ac:spMk id="19" creationId="{55666830-9A19-4E01-8505-D6C7F9AC5665}"/>
          </ac:spMkLst>
        </pc:spChg>
        <pc:spChg chg="add del">
          <ac:chgData name="Adrian Pop" userId="96e200e10f378ab0" providerId="LiveId" clId="{FC7EB4AA-6EC0-4A17-98A0-FDE882E955D2}" dt="2023-07-13T19:27:29.618" v="2753"/>
          <ac:spMkLst>
            <pc:docMk/>
            <pc:sldMk cId="810980666" sldId="265"/>
            <ac:spMk id="21" creationId="{AE9FC877-7FB6-4D22-9988-35420644E202}"/>
          </ac:spMkLst>
        </pc:spChg>
        <pc:spChg chg="add del">
          <ac:chgData name="Adrian Pop" userId="96e200e10f378ab0" providerId="LiveId" clId="{FC7EB4AA-6EC0-4A17-98A0-FDE882E955D2}" dt="2023-07-13T19:27:29.618" v="2753"/>
          <ac:spMkLst>
            <pc:docMk/>
            <pc:sldMk cId="810980666" sldId="265"/>
            <ac:spMk id="22" creationId="{E41809D1-F12E-46BB-B804-5F209D325E8B}"/>
          </ac:spMkLst>
        </pc:spChg>
        <pc:spChg chg="add del">
          <ac:chgData name="Adrian Pop" userId="96e200e10f378ab0" providerId="LiveId" clId="{FC7EB4AA-6EC0-4A17-98A0-FDE882E955D2}" dt="2023-07-13T19:27:29.618" v="2753"/>
          <ac:spMkLst>
            <pc:docMk/>
            <pc:sldMk cId="810980666" sldId="265"/>
            <ac:spMk id="23" creationId="{AF2F604E-43BE-4DC3-B983-E071523364F8}"/>
          </ac:spMkLst>
        </pc:spChg>
        <pc:spChg chg="add del">
          <ac:chgData name="Adrian Pop" userId="96e200e10f378ab0" providerId="LiveId" clId="{FC7EB4AA-6EC0-4A17-98A0-FDE882E955D2}" dt="2023-07-13T19:27:29.618" v="2753"/>
          <ac:spMkLst>
            <pc:docMk/>
            <pc:sldMk cId="810980666" sldId="265"/>
            <ac:spMk id="24" creationId="{08C9B587-E65E-4B52-B37C-ABEBB6E87928}"/>
          </ac:spMkLst>
        </pc:spChg>
        <pc:picChg chg="add del">
          <ac:chgData name="Adrian Pop" userId="96e200e10f378ab0" providerId="LiveId" clId="{FC7EB4AA-6EC0-4A17-98A0-FDE882E955D2}" dt="2023-07-01T08:29:46.867" v="2573" actId="26606"/>
          <ac:picMkLst>
            <pc:docMk/>
            <pc:sldMk cId="810980666" sldId="265"/>
            <ac:picMk id="4" creationId="{B92BFDDF-92AC-6362-8223-D775B5D87643}"/>
          </ac:picMkLst>
        </pc:picChg>
        <pc:picChg chg="add del">
          <ac:chgData name="Adrian Pop" userId="96e200e10f378ab0" providerId="LiveId" clId="{FC7EB4AA-6EC0-4A17-98A0-FDE882E955D2}" dt="2023-07-01T08:29:51.522" v="2575" actId="26606"/>
          <ac:picMkLst>
            <pc:docMk/>
            <pc:sldMk cId="810980666" sldId="265"/>
            <ac:picMk id="17" creationId="{78F636C6-A98B-6118-719F-139F91D7584C}"/>
          </ac:picMkLst>
        </pc:picChg>
        <pc:picChg chg="add">
          <ac:chgData name="Adrian Pop" userId="96e200e10f378ab0" providerId="LiveId" clId="{FC7EB4AA-6EC0-4A17-98A0-FDE882E955D2}" dt="2023-07-01T08:29:51.592" v="2576" actId="26606"/>
          <ac:picMkLst>
            <pc:docMk/>
            <pc:sldMk cId="810980666" sldId="265"/>
            <ac:picMk id="20" creationId="{6AD92273-6E3B-E314-057A-7E5D1A8B74DA}"/>
          </ac:picMkLst>
        </pc:picChg>
      </pc:sldChg>
      <pc:sldChg chg="new del ord">
        <pc:chgData name="Adrian Pop" userId="96e200e10f378ab0" providerId="LiveId" clId="{FC7EB4AA-6EC0-4A17-98A0-FDE882E955D2}" dt="2023-07-01T08:24:56.835" v="2555" actId="2696"/>
        <pc:sldMkLst>
          <pc:docMk/>
          <pc:sldMk cId="3199173907" sldId="265"/>
        </pc:sldMkLst>
      </pc:sldChg>
      <pc:sldChg chg="new del">
        <pc:chgData name="Adrian Pop" userId="96e200e10f378ab0" providerId="LiveId" clId="{FC7EB4AA-6EC0-4A17-98A0-FDE882E955D2}" dt="2023-07-01T08:25:03.579" v="2557" actId="2696"/>
        <pc:sldMkLst>
          <pc:docMk/>
          <pc:sldMk cId="3489017029" sldId="265"/>
        </pc:sldMkLst>
      </pc:sldChg>
      <pc:sldChg chg="del">
        <pc:chgData name="Adrian Pop" userId="96e200e10f378ab0" providerId="LiveId" clId="{FC7EB4AA-6EC0-4A17-98A0-FDE882E955D2}" dt="2023-07-13T19:11:38.422" v="2614" actId="2696"/>
        <pc:sldMkLst>
          <pc:docMk/>
          <pc:sldMk cId="79671094" sldId="266"/>
        </pc:sldMkLst>
      </pc:sldChg>
      <pc:sldChg chg="del">
        <pc:chgData name="Adrian Pop" userId="96e200e10f378ab0" providerId="LiveId" clId="{FC7EB4AA-6EC0-4A17-98A0-FDE882E955D2}" dt="2023-07-13T19:14:40.301" v="2625" actId="2696"/>
        <pc:sldMkLst>
          <pc:docMk/>
          <pc:sldMk cId="1181505574" sldId="267"/>
        </pc:sldMkLst>
      </pc:sldChg>
      <pc:sldChg chg="del">
        <pc:chgData name="Adrian Pop" userId="96e200e10f378ab0" providerId="LiveId" clId="{FC7EB4AA-6EC0-4A17-98A0-FDE882E955D2}" dt="2023-07-13T19:14:57.579" v="2626" actId="2696"/>
        <pc:sldMkLst>
          <pc:docMk/>
          <pc:sldMk cId="1239975719" sldId="268"/>
        </pc:sldMkLst>
      </pc:sldChg>
      <pc:sldChg chg="addSp delSp del delDesignElem">
        <pc:chgData name="Adrian Pop" userId="96e200e10f378ab0" providerId="LiveId" clId="{FC7EB4AA-6EC0-4A17-98A0-FDE882E955D2}" dt="2023-07-13T19:27:39.553" v="2757"/>
        <pc:sldMkLst>
          <pc:docMk/>
          <pc:sldMk cId="79671094" sldId="269"/>
        </pc:sldMkLst>
        <pc:grpChg chg="add del">
          <ac:chgData name="Adrian Pop" userId="96e200e10f378ab0" providerId="LiveId" clId="{FC7EB4AA-6EC0-4A17-98A0-FDE882E955D2}" dt="2023-07-13T19:27:39.553" v="2757"/>
          <ac:grpSpMkLst>
            <pc:docMk/>
            <pc:sldMk cId="79671094" sldId="269"/>
            <ac:grpSpMk id="9" creationId="{D6280969-F024-466D-A1DB-4F848C51DEF6}"/>
          </ac:grpSpMkLst>
        </pc:grpChg>
      </pc:sldChg>
      <pc:sldChg chg="del">
        <pc:chgData name="Adrian Pop" userId="96e200e10f378ab0" providerId="LiveId" clId="{FC7EB4AA-6EC0-4A17-98A0-FDE882E955D2}" dt="2023-07-13T19:12:16.316" v="2617" actId="2696"/>
        <pc:sldMkLst>
          <pc:docMk/>
          <pc:sldMk cId="231374363" sldId="269"/>
        </pc:sldMkLst>
      </pc:sldChg>
      <pc:sldChg chg="delDesignElem">
        <pc:chgData name="Adrian Pop" userId="96e200e10f378ab0" providerId="LiveId" clId="{FC7EB4AA-6EC0-4A17-98A0-FDE882E955D2}" dt="2023-07-13T19:14:36.526" v="2624"/>
        <pc:sldMkLst>
          <pc:docMk/>
          <pc:sldMk cId="1246143433" sldId="270"/>
        </pc:sldMkLst>
      </pc:sldChg>
      <pc:sldChg chg="modSp mod">
        <pc:chgData name="Adrian Pop" userId="96e200e10f378ab0" providerId="LiveId" clId="{FC7EB4AA-6EC0-4A17-98A0-FDE882E955D2}" dt="2023-07-13T19:27:39.553" v="2757"/>
        <pc:sldMkLst>
          <pc:docMk/>
          <pc:sldMk cId="3898117419" sldId="272"/>
        </pc:sldMkLst>
        <pc:spChg chg="mod">
          <ac:chgData name="Adrian Pop" userId="96e200e10f378ab0" providerId="LiveId" clId="{FC7EB4AA-6EC0-4A17-98A0-FDE882E955D2}" dt="2023-07-13T19:27:39.553" v="2757"/>
          <ac:spMkLst>
            <pc:docMk/>
            <pc:sldMk cId="3898117419" sldId="272"/>
            <ac:spMk id="3" creationId="{1C82F227-98FC-8D5D-61B6-7DAC8C32FEE6}"/>
          </ac:spMkLst>
        </pc:spChg>
      </pc:sldChg>
      <pc:sldChg chg="addSp delSp modSp new del mod setBg">
        <pc:chgData name="Adrian Pop" userId="96e200e10f378ab0" providerId="LiveId" clId="{FC7EB4AA-6EC0-4A17-98A0-FDE882E955D2}" dt="2023-07-13T19:19:28.701" v="2676" actId="2696"/>
        <pc:sldMkLst>
          <pc:docMk/>
          <pc:sldMk cId="721742550" sldId="274"/>
        </pc:sldMkLst>
        <pc:spChg chg="del mod">
          <ac:chgData name="Adrian Pop" userId="96e200e10f378ab0" providerId="LiveId" clId="{FC7EB4AA-6EC0-4A17-98A0-FDE882E955D2}" dt="2023-07-13T19:18:47.078" v="2669" actId="21"/>
          <ac:spMkLst>
            <pc:docMk/>
            <pc:sldMk cId="721742550" sldId="274"/>
            <ac:spMk id="2" creationId="{699E1DC8-DCC9-E65F-AE0D-0ED0FB4B3107}"/>
          </ac:spMkLst>
        </pc:spChg>
        <pc:spChg chg="del">
          <ac:chgData name="Adrian Pop" userId="96e200e10f378ab0" providerId="LiveId" clId="{FC7EB4AA-6EC0-4A17-98A0-FDE882E955D2}" dt="2023-07-13T19:17:50.003" v="2658" actId="22"/>
          <ac:spMkLst>
            <pc:docMk/>
            <pc:sldMk cId="721742550" sldId="274"/>
            <ac:spMk id="3" creationId="{D605D288-92B8-3FDF-0018-C9DBD7A19B1D}"/>
          </ac:spMkLst>
        </pc:spChg>
        <pc:spChg chg="add del mod">
          <ac:chgData name="Adrian Pop" userId="96e200e10f378ab0" providerId="LiveId" clId="{FC7EB4AA-6EC0-4A17-98A0-FDE882E955D2}" dt="2023-07-13T19:18:26.924" v="2664"/>
          <ac:spMkLst>
            <pc:docMk/>
            <pc:sldMk cId="721742550" sldId="274"/>
            <ac:spMk id="7" creationId="{178072E2-2686-3E63-4F1E-AFB00B1849F3}"/>
          </ac:spMkLst>
        </pc:spChg>
        <pc:spChg chg="add del mod">
          <ac:chgData name="Adrian Pop" userId="96e200e10f378ab0" providerId="LiveId" clId="{FC7EB4AA-6EC0-4A17-98A0-FDE882E955D2}" dt="2023-07-13T19:18:53.309" v="2670" actId="21"/>
          <ac:spMkLst>
            <pc:docMk/>
            <pc:sldMk cId="721742550" sldId="274"/>
            <ac:spMk id="10" creationId="{3A25F9D1-6CD1-91C5-A4BF-D7A6E5F4B73A}"/>
          </ac:spMkLst>
        </pc:spChg>
        <pc:spChg chg="add del">
          <ac:chgData name="Adrian Pop" userId="96e200e10f378ab0" providerId="LiveId" clId="{FC7EB4AA-6EC0-4A17-98A0-FDE882E955D2}" dt="2023-07-13T19:18:36.459" v="2666" actId="26606"/>
          <ac:spMkLst>
            <pc:docMk/>
            <pc:sldMk cId="721742550" sldId="274"/>
            <ac:spMk id="12" creationId="{BC18EB2A-8A91-88E8-EDB2-407E15634905}"/>
          </ac:spMkLst>
        </pc:spChg>
        <pc:spChg chg="add mod">
          <ac:chgData name="Adrian Pop" userId="96e200e10f378ab0" providerId="LiveId" clId="{FC7EB4AA-6EC0-4A17-98A0-FDE882E955D2}" dt="2023-07-13T19:19:23.780" v="2675" actId="21"/>
          <ac:spMkLst>
            <pc:docMk/>
            <pc:sldMk cId="721742550" sldId="274"/>
            <ac:spMk id="24" creationId="{F2834AE8-C330-98C2-F047-E00FA37D376A}"/>
          </ac:spMkLst>
        </pc:spChg>
        <pc:spChg chg="add">
          <ac:chgData name="Adrian Pop" userId="96e200e10f378ab0" providerId="LiveId" clId="{FC7EB4AA-6EC0-4A17-98A0-FDE882E955D2}" dt="2023-07-13T19:18:36.475" v="2667" actId="26606"/>
          <ac:spMkLst>
            <pc:docMk/>
            <pc:sldMk cId="721742550" sldId="274"/>
            <ac:spMk id="25" creationId="{5A7802B6-FF37-40CF-A7E2-6F2A0D9A91EF}"/>
          </ac:spMkLst>
        </pc:spChg>
        <pc:grpChg chg="add">
          <ac:chgData name="Adrian Pop" userId="96e200e10f378ab0" providerId="LiveId" clId="{FC7EB4AA-6EC0-4A17-98A0-FDE882E955D2}" dt="2023-07-13T19:18:36.475" v="2667" actId="26606"/>
          <ac:grpSpMkLst>
            <pc:docMk/>
            <pc:sldMk cId="721742550" sldId="274"/>
            <ac:grpSpMk id="13" creationId="{B4DE830A-B531-4A3B-96F6-0ECE88B08555}"/>
          </ac:grpSpMkLst>
        </pc:grpChg>
        <pc:picChg chg="add del mod ord">
          <ac:chgData name="Adrian Pop" userId="96e200e10f378ab0" providerId="LiveId" clId="{FC7EB4AA-6EC0-4A17-98A0-FDE882E955D2}" dt="2023-07-13T19:18:15.225" v="2663" actId="21"/>
          <ac:picMkLst>
            <pc:docMk/>
            <pc:sldMk cId="721742550" sldId="274"/>
            <ac:picMk id="5" creationId="{6147BCAD-86A0-8C96-B8A3-7C5B18F3C05E}"/>
          </ac:picMkLst>
        </pc:picChg>
        <pc:picChg chg="add del mod">
          <ac:chgData name="Adrian Pop" userId="96e200e10f378ab0" providerId="LiveId" clId="{FC7EB4AA-6EC0-4A17-98A0-FDE882E955D2}" dt="2023-07-13T19:19:23.780" v="2675" actId="21"/>
          <ac:picMkLst>
            <pc:docMk/>
            <pc:sldMk cId="721742550" sldId="274"/>
            <ac:picMk id="8" creationId="{35E500D8-E15B-86CF-0A19-258A593CF5B3}"/>
          </ac:picMkLst>
        </pc:picChg>
      </pc:sldChg>
      <pc:sldChg chg="addSp delSp modSp new mod">
        <pc:chgData name="Adrian Pop" userId="96e200e10f378ab0" providerId="LiveId" clId="{FC7EB4AA-6EC0-4A17-98A0-FDE882E955D2}" dt="2023-07-13T19:24:38.006" v="2711" actId="1076"/>
        <pc:sldMkLst>
          <pc:docMk/>
          <pc:sldMk cId="1712398943" sldId="274"/>
        </pc:sldMkLst>
        <pc:spChg chg="mod">
          <ac:chgData name="Adrian Pop" userId="96e200e10f378ab0" providerId="LiveId" clId="{FC7EB4AA-6EC0-4A17-98A0-FDE882E955D2}" dt="2023-07-13T19:22:57.981" v="2700" actId="1076"/>
          <ac:spMkLst>
            <pc:docMk/>
            <pc:sldMk cId="1712398943" sldId="274"/>
            <ac:spMk id="2" creationId="{32ED4CDD-6210-1213-2BF1-6E733DAFBC6C}"/>
          </ac:spMkLst>
        </pc:spChg>
        <pc:spChg chg="del">
          <ac:chgData name="Adrian Pop" userId="96e200e10f378ab0" providerId="LiveId" clId="{FC7EB4AA-6EC0-4A17-98A0-FDE882E955D2}" dt="2023-07-13T19:22:36.514" v="2692" actId="22"/>
          <ac:spMkLst>
            <pc:docMk/>
            <pc:sldMk cId="1712398943" sldId="274"/>
            <ac:spMk id="3" creationId="{29AEBEBD-6B14-E741-A230-B5387CDD7893}"/>
          </ac:spMkLst>
        </pc:spChg>
        <pc:spChg chg="add mod">
          <ac:chgData name="Adrian Pop" userId="96e200e10f378ab0" providerId="LiveId" clId="{FC7EB4AA-6EC0-4A17-98A0-FDE882E955D2}" dt="2023-07-13T19:24:38.006" v="2711" actId="1076"/>
          <ac:spMkLst>
            <pc:docMk/>
            <pc:sldMk cId="1712398943" sldId="274"/>
            <ac:spMk id="6" creationId="{4CF0C828-BFD8-D855-B6C3-6C43BD8670A1}"/>
          </ac:spMkLst>
        </pc:spChg>
        <pc:picChg chg="add mod ord">
          <ac:chgData name="Adrian Pop" userId="96e200e10f378ab0" providerId="LiveId" clId="{FC7EB4AA-6EC0-4A17-98A0-FDE882E955D2}" dt="2023-07-13T19:23:36.974" v="2704" actId="14100"/>
          <ac:picMkLst>
            <pc:docMk/>
            <pc:sldMk cId="1712398943" sldId="274"/>
            <ac:picMk id="5" creationId="{D58A1A3D-C118-2C6B-4E06-76674B3D10CF}"/>
          </ac:picMkLst>
        </pc:picChg>
      </pc:sldChg>
      <pc:sldChg chg="addSp delSp modSp new mod setBg setClrOvrMap delDesignElem">
        <pc:chgData name="Adrian Pop" userId="96e200e10f378ab0" providerId="LiveId" clId="{FC7EB4AA-6EC0-4A17-98A0-FDE882E955D2}" dt="2023-07-13T19:27:39.553" v="2757"/>
        <pc:sldMkLst>
          <pc:docMk/>
          <pc:sldMk cId="3244227711" sldId="275"/>
        </pc:sldMkLst>
        <pc:spChg chg="mod ord">
          <ac:chgData name="Adrian Pop" userId="96e200e10f378ab0" providerId="LiveId" clId="{FC7EB4AA-6EC0-4A17-98A0-FDE882E955D2}" dt="2023-07-13T19:27:37.116" v="2755" actId="26606"/>
          <ac:spMkLst>
            <pc:docMk/>
            <pc:sldMk cId="3244227711" sldId="275"/>
            <ac:spMk id="2" creationId="{E52C84E7-865A-07D7-C41E-151F44558CB9}"/>
          </ac:spMkLst>
        </pc:spChg>
        <pc:spChg chg="del">
          <ac:chgData name="Adrian Pop" userId="96e200e10f378ab0" providerId="LiveId" clId="{FC7EB4AA-6EC0-4A17-98A0-FDE882E955D2}" dt="2023-07-13T19:25:36.756" v="2725" actId="931"/>
          <ac:spMkLst>
            <pc:docMk/>
            <pc:sldMk cId="3244227711" sldId="275"/>
            <ac:spMk id="3" creationId="{6D47099D-F8E1-DF1A-B8B3-9612D78AB3B3}"/>
          </ac:spMkLst>
        </pc:spChg>
        <pc:spChg chg="add mod">
          <ac:chgData name="Adrian Pop" userId="96e200e10f378ab0" providerId="LiveId" clId="{FC7EB4AA-6EC0-4A17-98A0-FDE882E955D2}" dt="2023-07-13T19:27:37.116" v="2755" actId="26606"/>
          <ac:spMkLst>
            <pc:docMk/>
            <pc:sldMk cId="3244227711" sldId="275"/>
            <ac:spMk id="6" creationId="{85F635FC-5677-52E8-AED0-7DE023846CDD}"/>
          </ac:spMkLst>
        </pc:spChg>
        <pc:spChg chg="add del">
          <ac:chgData name="Adrian Pop" userId="96e200e10f378ab0" providerId="LiveId" clId="{FC7EB4AA-6EC0-4A17-98A0-FDE882E955D2}" dt="2023-07-13T19:26:07.927" v="2734" actId="26606"/>
          <ac:spMkLst>
            <pc:docMk/>
            <pc:sldMk cId="3244227711" sldId="275"/>
            <ac:spMk id="8" creationId="{73BCEA90-F7D5-4EC1-9BE2-5A49A20F4B1D}"/>
          </ac:spMkLst>
        </pc:spChg>
        <pc:spChg chg="add del">
          <ac:chgData name="Adrian Pop" userId="96e200e10f378ab0" providerId="LiveId" clId="{FC7EB4AA-6EC0-4A17-98A0-FDE882E955D2}" dt="2023-07-13T19:26:07.927" v="2734" actId="26606"/>
          <ac:spMkLst>
            <pc:docMk/>
            <pc:sldMk cId="3244227711" sldId="275"/>
            <ac:spMk id="9" creationId="{C70191CD-D48F-4F7A-8077-0380603A29E2}"/>
          </ac:spMkLst>
        </pc:spChg>
        <pc:spChg chg="add del">
          <ac:chgData name="Adrian Pop" userId="96e200e10f378ab0" providerId="LiveId" clId="{FC7EB4AA-6EC0-4A17-98A0-FDE882E955D2}" dt="2023-07-13T19:27:37.116" v="2755" actId="26606"/>
          <ac:spMkLst>
            <pc:docMk/>
            <pc:sldMk cId="3244227711" sldId="275"/>
            <ac:spMk id="10" creationId="{02CC0491-9455-BF56-C558-FF70A805EF9F}"/>
          </ac:spMkLst>
        </pc:spChg>
        <pc:spChg chg="add del">
          <ac:chgData name="Adrian Pop" userId="96e200e10f378ab0" providerId="LiveId" clId="{FC7EB4AA-6EC0-4A17-98A0-FDE882E955D2}" dt="2023-07-13T19:26:07.927" v="2734" actId="26606"/>
          <ac:spMkLst>
            <pc:docMk/>
            <pc:sldMk cId="3244227711" sldId="275"/>
            <ac:spMk id="13" creationId="{9848F91B-FA65-4A06-A177-8CCF7EBC8631}"/>
          </ac:spMkLst>
        </pc:spChg>
        <pc:spChg chg="add del">
          <ac:chgData name="Adrian Pop" userId="96e200e10f378ab0" providerId="LiveId" clId="{FC7EB4AA-6EC0-4A17-98A0-FDE882E955D2}" dt="2023-07-13T19:26:07.927" v="2734" actId="26606"/>
          <ac:spMkLst>
            <pc:docMk/>
            <pc:sldMk cId="3244227711" sldId="275"/>
            <ac:spMk id="15" creationId="{2CF7CF5F-D747-47B3-80B1-8392750446C6}"/>
          </ac:spMkLst>
        </pc:spChg>
        <pc:spChg chg="add del">
          <ac:chgData name="Adrian Pop" userId="96e200e10f378ab0" providerId="LiveId" clId="{FC7EB4AA-6EC0-4A17-98A0-FDE882E955D2}" dt="2023-07-13T19:26:07.927" v="2734" actId="26606"/>
          <ac:spMkLst>
            <pc:docMk/>
            <pc:sldMk cId="3244227711" sldId="275"/>
            <ac:spMk id="17" creationId="{820B6604-1FF9-43F5-AC47-3D41CB2F563B}"/>
          </ac:spMkLst>
        </pc:spChg>
        <pc:spChg chg="add del">
          <ac:chgData name="Adrian Pop" userId="96e200e10f378ab0" providerId="LiveId" clId="{FC7EB4AA-6EC0-4A17-98A0-FDE882E955D2}" dt="2023-07-13T19:26:07.927" v="2734" actId="26606"/>
          <ac:spMkLst>
            <pc:docMk/>
            <pc:sldMk cId="3244227711" sldId="275"/>
            <ac:spMk id="19" creationId="{D98779F6-5395-4B82-BDCB-4ADF6A5BB9E5}"/>
          </ac:spMkLst>
        </pc:spChg>
        <pc:spChg chg="add del">
          <ac:chgData name="Adrian Pop" userId="96e200e10f378ab0" providerId="LiveId" clId="{FC7EB4AA-6EC0-4A17-98A0-FDE882E955D2}" dt="2023-07-13T19:26:07.927" v="2734" actId="26606"/>
          <ac:spMkLst>
            <pc:docMk/>
            <pc:sldMk cId="3244227711" sldId="275"/>
            <ac:spMk id="21" creationId="{CE1108CD-786E-4304-9504-9C5AD64829D2}"/>
          </ac:spMkLst>
        </pc:spChg>
        <pc:spChg chg="add del">
          <ac:chgData name="Adrian Pop" userId="96e200e10f378ab0" providerId="LiveId" clId="{FC7EB4AA-6EC0-4A17-98A0-FDE882E955D2}" dt="2023-07-13T19:27:39.553" v="2757"/>
          <ac:spMkLst>
            <pc:docMk/>
            <pc:sldMk cId="3244227711" sldId="275"/>
            <ac:spMk id="23" creationId="{3559A5F2-8BE0-4998-A1E4-1B145465A981}"/>
          </ac:spMkLst>
        </pc:spChg>
        <pc:spChg chg="add del">
          <ac:chgData name="Adrian Pop" userId="96e200e10f378ab0" providerId="LiveId" clId="{FC7EB4AA-6EC0-4A17-98A0-FDE882E955D2}" dt="2023-07-13T19:27:37.116" v="2755" actId="26606"/>
          <ac:spMkLst>
            <pc:docMk/>
            <pc:sldMk cId="3244227711" sldId="275"/>
            <ac:spMk id="24" creationId="{C5E6CFF1-2F42-4E10-9A97-F116F46F53FE}"/>
          </ac:spMkLst>
        </pc:spChg>
        <pc:spChg chg="add del">
          <ac:chgData name="Adrian Pop" userId="96e200e10f378ab0" providerId="LiveId" clId="{FC7EB4AA-6EC0-4A17-98A0-FDE882E955D2}" dt="2023-07-13T19:27:39.553" v="2757"/>
          <ac:spMkLst>
            <pc:docMk/>
            <pc:sldMk cId="3244227711" sldId="275"/>
            <ac:spMk id="25" creationId="{3A6596D4-D53C-424F-9F16-CC8686C079E0}"/>
          </ac:spMkLst>
        </pc:spChg>
        <pc:spChg chg="add del">
          <ac:chgData name="Adrian Pop" userId="96e200e10f378ab0" providerId="LiveId" clId="{FC7EB4AA-6EC0-4A17-98A0-FDE882E955D2}" dt="2023-07-13T19:27:39.553" v="2757"/>
          <ac:spMkLst>
            <pc:docMk/>
            <pc:sldMk cId="3244227711" sldId="275"/>
            <ac:spMk id="31" creationId="{9772CABD-4211-42AA-B349-D4002E52F1EF}"/>
          </ac:spMkLst>
        </pc:spChg>
        <pc:spChg chg="add del">
          <ac:chgData name="Adrian Pop" userId="96e200e10f378ab0" providerId="LiveId" clId="{FC7EB4AA-6EC0-4A17-98A0-FDE882E955D2}" dt="2023-07-13T19:27:39.553" v="2757"/>
          <ac:spMkLst>
            <pc:docMk/>
            <pc:sldMk cId="3244227711" sldId="275"/>
            <ac:spMk id="33" creationId="{BBD91630-4DBA-4294-8016-FEB5C3B0CED1}"/>
          </ac:spMkLst>
        </pc:spChg>
        <pc:spChg chg="add del">
          <ac:chgData name="Adrian Pop" userId="96e200e10f378ab0" providerId="LiveId" clId="{FC7EB4AA-6EC0-4A17-98A0-FDE882E955D2}" dt="2023-07-13T19:27:39.553" v="2757"/>
          <ac:spMkLst>
            <pc:docMk/>
            <pc:sldMk cId="3244227711" sldId="275"/>
            <ac:spMk id="35" creationId="{E67D1587-504D-41BC-9D48-B61257BFBCF0}"/>
          </ac:spMkLst>
        </pc:spChg>
        <pc:spChg chg="add del">
          <ac:chgData name="Adrian Pop" userId="96e200e10f378ab0" providerId="LiveId" clId="{FC7EB4AA-6EC0-4A17-98A0-FDE882E955D2}" dt="2023-07-13T19:27:39.553" v="2757"/>
          <ac:spMkLst>
            <pc:docMk/>
            <pc:sldMk cId="3244227711" sldId="275"/>
            <ac:spMk id="37" creationId="{8765DD1A-F044-4DE7-8A9B-7C30DC85A4AF}"/>
          </ac:spMkLst>
        </pc:spChg>
        <pc:spChg chg="add del">
          <ac:chgData name="Adrian Pop" userId="96e200e10f378ab0" providerId="LiveId" clId="{FC7EB4AA-6EC0-4A17-98A0-FDE882E955D2}" dt="2023-07-13T19:27:39.553" v="2757"/>
          <ac:spMkLst>
            <pc:docMk/>
            <pc:sldMk cId="3244227711" sldId="275"/>
            <ac:spMk id="39" creationId="{2FE2170D-72D6-48A8-8E9A-BFF3BF03D032}"/>
          </ac:spMkLst>
        </pc:spChg>
        <pc:spChg chg="add del">
          <ac:chgData name="Adrian Pop" userId="96e200e10f378ab0" providerId="LiveId" clId="{FC7EB4AA-6EC0-4A17-98A0-FDE882E955D2}" dt="2023-07-13T19:27:39.553" v="2757"/>
          <ac:spMkLst>
            <pc:docMk/>
            <pc:sldMk cId="3244227711" sldId="275"/>
            <ac:spMk id="41" creationId="{01D19436-094D-463D-AFEA-870FDBD03797}"/>
          </ac:spMkLst>
        </pc:spChg>
        <pc:spChg chg="add del">
          <ac:chgData name="Adrian Pop" userId="96e200e10f378ab0" providerId="LiveId" clId="{FC7EB4AA-6EC0-4A17-98A0-FDE882E955D2}" dt="2023-07-13T19:27:39.553" v="2757"/>
          <ac:spMkLst>
            <pc:docMk/>
            <pc:sldMk cId="3244227711" sldId="275"/>
            <ac:spMk id="43" creationId="{9A2DE6E0-967C-4C58-8558-EC08F1138BD1}"/>
          </ac:spMkLst>
        </pc:spChg>
        <pc:grpChg chg="add del">
          <ac:chgData name="Adrian Pop" userId="96e200e10f378ab0" providerId="LiveId" clId="{FC7EB4AA-6EC0-4A17-98A0-FDE882E955D2}" dt="2023-07-13T19:27:39.553" v="2757"/>
          <ac:grpSpMkLst>
            <pc:docMk/>
            <pc:sldMk cId="3244227711" sldId="275"/>
            <ac:grpSpMk id="11" creationId="{88C9B83F-64CD-41C1-925F-A08801FFD0BD}"/>
          </ac:grpSpMkLst>
        </pc:grpChg>
        <pc:picChg chg="add mod">
          <ac:chgData name="Adrian Pop" userId="96e200e10f378ab0" providerId="LiveId" clId="{FC7EB4AA-6EC0-4A17-98A0-FDE882E955D2}" dt="2023-07-13T19:27:37.116" v="2755" actId="26606"/>
          <ac:picMkLst>
            <pc:docMk/>
            <pc:sldMk cId="3244227711" sldId="275"/>
            <ac:picMk id="5" creationId="{934FBB3B-EE3A-0018-36D9-5B7AB6831C54}"/>
          </ac:picMkLst>
        </pc:picChg>
        <pc:cxnChg chg="add del">
          <ac:chgData name="Adrian Pop" userId="96e200e10f378ab0" providerId="LiveId" clId="{FC7EB4AA-6EC0-4A17-98A0-FDE882E955D2}" dt="2023-07-13T19:27:37.116" v="2755" actId="26606"/>
          <ac:cxnSpMkLst>
            <pc:docMk/>
            <pc:sldMk cId="3244227711" sldId="275"/>
            <ac:cxnSpMk id="26" creationId="{96A8629B-8289-498B-939B-1CA0C106182C}"/>
          </ac:cxnSpMkLst>
        </pc:cxnChg>
        <pc:cxnChg chg="add del">
          <ac:chgData name="Adrian Pop" userId="96e200e10f378ab0" providerId="LiveId" clId="{FC7EB4AA-6EC0-4A17-98A0-FDE882E955D2}" dt="2023-07-13T19:27:39.553" v="2757"/>
          <ac:cxnSpMkLst>
            <pc:docMk/>
            <pc:sldMk cId="3244227711" sldId="275"/>
            <ac:cxnSpMk id="27" creationId="{81BB890B-70D4-42FE-A599-6AEF1A42D972}"/>
          </ac:cxnSpMkLst>
        </pc:cxnChg>
        <pc:cxnChg chg="add del">
          <ac:chgData name="Adrian Pop" userId="96e200e10f378ab0" providerId="LiveId" clId="{FC7EB4AA-6EC0-4A17-98A0-FDE882E955D2}" dt="2023-07-13T19:27:39.553" v="2757"/>
          <ac:cxnSpMkLst>
            <pc:docMk/>
            <pc:sldMk cId="3244227711" sldId="275"/>
            <ac:cxnSpMk id="29" creationId="{3842D646-B58C-43C8-8152-01BC782B725D}"/>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B1B8-3B08-C3C6-34ED-8E0148F2F1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BB2FBF-7D37-8035-45E1-458E90913C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2F27F3-71C9-C1A3-2968-FFEBC23E7D2A}"/>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8B92AC8C-21D5-D3E5-5C8D-3372CDB4A3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3DE69-DF9D-3FA0-6171-1883797F1199}"/>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1003440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CDFDF-249B-3EC0-F36E-1D67DE049C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B8FF65-7A88-EF1C-9375-86F6A489D2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44CCAC-5C0E-7616-0756-E38A8A026223}"/>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E721CD50-C30C-52B5-0315-E0A265DCD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F9DE0-E9BE-9683-C8FB-D92EA33B8D9D}"/>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47168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1B4A-45D0-1477-1FA2-55BACA7DCA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A33795-FA82-8A5B-558A-5E67DB63C7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03748D-7B22-061C-AFD5-37A71CB7C659}"/>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A9BCDB32-03E0-C882-6C34-B499BA729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E1574-E0AC-84F6-F6A2-55938DC8D3EE}"/>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3840882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C5FA9-6765-E036-88A8-8F97C1D674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81C0EB-FF87-6AE0-EFB5-CAF4C99359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0E49D2-F9F7-94F4-4FF2-BAFB7488F8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0DB322-885B-7161-BE2C-F9257C4228C3}"/>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6" name="Footer Placeholder 5">
            <a:extLst>
              <a:ext uri="{FF2B5EF4-FFF2-40B4-BE49-F238E27FC236}">
                <a16:creationId xmlns:a16="http://schemas.microsoft.com/office/drawing/2014/main" id="{72403CFF-D368-46D8-CF5C-FBD2883511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69CDD8-872C-0F52-EAB8-A34A5BDBD25C}"/>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3554459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46D68-FD08-701B-C8C2-AB42BB92B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3D36DA-602C-BAD5-0F5D-4CC23D3573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CE4346-1226-541F-E109-221FDA5F45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FAF2F7-F39A-1385-634A-B9529F4210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CC4D40-D759-5010-A73E-C9F195FAA6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DA0882-513C-3924-718C-E18262E6866E}"/>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8" name="Footer Placeholder 7">
            <a:extLst>
              <a:ext uri="{FF2B5EF4-FFF2-40B4-BE49-F238E27FC236}">
                <a16:creationId xmlns:a16="http://schemas.microsoft.com/office/drawing/2014/main" id="{DDD0F384-7395-C8AE-CD3B-3ED71A602A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EC65E6-1AFC-230D-0A77-050A2D930174}"/>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747807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521C1-F859-05DB-03C3-8DB6C2DB13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FD4378-AEDF-62EB-3C2C-A32214B8E28A}"/>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4" name="Footer Placeholder 3">
            <a:extLst>
              <a:ext uri="{FF2B5EF4-FFF2-40B4-BE49-F238E27FC236}">
                <a16:creationId xmlns:a16="http://schemas.microsoft.com/office/drawing/2014/main" id="{A032CCFE-6C2F-802B-178C-304A754742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A4A17D-1BB4-D53B-61B0-2DC10A24C942}"/>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350287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1D6907-6616-38ED-4C26-82D73FCE9BD8}"/>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3" name="Footer Placeholder 2">
            <a:extLst>
              <a:ext uri="{FF2B5EF4-FFF2-40B4-BE49-F238E27FC236}">
                <a16:creationId xmlns:a16="http://schemas.microsoft.com/office/drawing/2014/main" id="{83D8E405-E3F9-C126-08ED-4789036CFE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48F6EE-F3B9-F852-40FE-EA60E1035703}"/>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221054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E69C9-D9BC-6B70-4ACE-4DB3803EB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10A189-3092-A31F-BE01-B2BBD1E983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78317B-0BD7-6CF6-04C5-5ED665B991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E844D2-FC7C-BC92-C84B-95376E6CE9B6}"/>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6" name="Footer Placeholder 5">
            <a:extLst>
              <a:ext uri="{FF2B5EF4-FFF2-40B4-BE49-F238E27FC236}">
                <a16:creationId xmlns:a16="http://schemas.microsoft.com/office/drawing/2014/main" id="{3D4D9597-33DB-1E10-C5D3-B4C8C1323D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93AF34-65EB-4916-1826-ACB6DED52A83}"/>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2240989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F2172-26CF-CA88-BB53-245AA6795F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8D251A-8A0C-5157-B81E-10BBAA0D6A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DB6DCF-57FB-A6B8-A198-E81EED47E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7D3AF0-1E86-6399-727F-90DD817098EC}"/>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6" name="Footer Placeholder 5">
            <a:extLst>
              <a:ext uri="{FF2B5EF4-FFF2-40B4-BE49-F238E27FC236}">
                <a16:creationId xmlns:a16="http://schemas.microsoft.com/office/drawing/2014/main" id="{7307D73D-154A-8070-FF83-AD5EA7DC78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2F36C-E75D-680D-FD59-6E9E77992F00}"/>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4265540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74174-6C2D-F4FC-556C-DA65DE63CB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63244B-4F91-6EB6-F84C-6C7177AB29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F97F7-8853-8269-F95E-B1CEA99778B7}"/>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4DFFD916-F8D4-213E-A6DB-FDBF21224A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F1DFF-98CC-0882-F7EE-2E3DAC245600}"/>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65102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70F1CB-04BE-CF5A-B3C6-C7EABF1BEC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3705B3-7010-065F-0079-15DB4971B0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521616-04C0-6D39-15EE-7E48921295E6}"/>
              </a:ext>
            </a:extLst>
          </p:cNvPr>
          <p:cNvSpPr>
            <a:spLocks noGrp="1"/>
          </p:cNvSpPr>
          <p:nvPr>
            <p:ph type="dt" sz="half" idx="10"/>
          </p:nvPr>
        </p:nvSpPr>
        <p:spPr/>
        <p:txBody>
          <a:body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FC43EA34-A9AE-9F9B-46E3-D8BB60CB5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F5717-EF65-4893-FF48-7BDB61FD6A1D}"/>
              </a:ext>
            </a:extLst>
          </p:cNvPr>
          <p:cNvSpPr>
            <a:spLocks noGrp="1"/>
          </p:cNvSpPr>
          <p:nvPr>
            <p:ph type="sldNum" sz="quarter" idx="12"/>
          </p:nvPr>
        </p:nvSpPr>
        <p:spPr/>
        <p:txBody>
          <a:bodyPr/>
          <a:lstStyle/>
          <a:p>
            <a:fld id="{288C3711-B619-4F5B-AF16-C8F972865516}" type="slidenum">
              <a:rPr lang="en-GB" smtClean="0"/>
              <a:t>‹#›</a:t>
            </a:fld>
            <a:endParaRPr lang="en-GB"/>
          </a:p>
        </p:txBody>
      </p:sp>
    </p:spTree>
    <p:extLst>
      <p:ext uri="{BB962C8B-B14F-4D97-AF65-F5344CB8AC3E}">
        <p14:creationId xmlns:p14="http://schemas.microsoft.com/office/powerpoint/2010/main" val="1057253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1576096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517933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4903830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686B51-27BE-47F0-B5B6-8FA137396354}"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938350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686B51-27BE-47F0-B5B6-8FA137396354}" type="datetimeFigureOut">
              <a:rPr lang="en-GB" smtClean="0"/>
              <a:t>13/07/2023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367239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686B51-27BE-47F0-B5B6-8FA137396354}" type="datetimeFigureOut">
              <a:rPr lang="en-GB" smtClean="0"/>
              <a:t>13/07/2023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483389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686B51-27BE-47F0-B5B6-8FA137396354}" type="datetimeFigureOut">
              <a:rPr lang="en-GB" smtClean="0"/>
              <a:t>13/07/2023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7201911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686B51-27BE-47F0-B5B6-8FA137396354}"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6636399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4CD3F8-2063-4115-99E0-E68999946C40}" type="slidenum">
              <a:rPr lang="en-GB" smtClean="0"/>
              <a:t>‹#›</a:t>
            </a:fld>
            <a:endParaRPr lang="en-GB"/>
          </a:p>
        </p:txBody>
      </p:sp>
      <p:sp>
        <p:nvSpPr>
          <p:cNvPr id="5" name="Date Placeholder 4"/>
          <p:cNvSpPr>
            <a:spLocks noGrp="1"/>
          </p:cNvSpPr>
          <p:nvPr>
            <p:ph type="dt" sz="half" idx="10"/>
          </p:nvPr>
        </p:nvSpPr>
        <p:spPr/>
        <p:txBody>
          <a:bodyPr/>
          <a:lstStyle/>
          <a:p>
            <a:fld id="{B7686B51-27BE-47F0-B5B6-8FA137396354}" type="datetimeFigureOut">
              <a:rPr lang="en-GB" smtClean="0"/>
              <a:t>13/07/2023</a:t>
            </a:fld>
            <a:endParaRPr lang="en-GB"/>
          </a:p>
        </p:txBody>
      </p:sp>
    </p:spTree>
    <p:extLst>
      <p:ext uri="{BB962C8B-B14F-4D97-AF65-F5344CB8AC3E}">
        <p14:creationId xmlns:p14="http://schemas.microsoft.com/office/powerpoint/2010/main" val="23089036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2169332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913007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15626725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289424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37730131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34400010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686B51-27BE-47F0-B5B6-8FA137396354}"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4CD3F8-2063-4115-99E0-E68999946C40}" type="slidenum">
              <a:rPr lang="en-GB" smtClean="0"/>
              <a:t>‹#›</a:t>
            </a:fld>
            <a:endParaRPr lang="en-GB"/>
          </a:p>
        </p:txBody>
      </p:sp>
    </p:spTree>
    <p:extLst>
      <p:ext uri="{BB962C8B-B14F-4D97-AF65-F5344CB8AC3E}">
        <p14:creationId xmlns:p14="http://schemas.microsoft.com/office/powerpoint/2010/main" val="1632934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A17E49-BEB4-827D-72B7-13F27D6DBC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0B7D5A-A4CC-7303-CB27-FA236E7207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5615-B56B-2571-F6AF-9250E0C63E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36B838-1150-400A-A4C7-0E7611C80DCC}" type="datetimeFigureOut">
              <a:rPr lang="en-GB" smtClean="0"/>
              <a:t>13/07/2023</a:t>
            </a:fld>
            <a:endParaRPr lang="en-GB"/>
          </a:p>
        </p:txBody>
      </p:sp>
      <p:sp>
        <p:nvSpPr>
          <p:cNvPr id="5" name="Footer Placeholder 4">
            <a:extLst>
              <a:ext uri="{FF2B5EF4-FFF2-40B4-BE49-F238E27FC236}">
                <a16:creationId xmlns:a16="http://schemas.microsoft.com/office/drawing/2014/main" id="{ECFBB435-0288-15DC-7BC8-DB826B8857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D7BF13-59DB-A919-D442-7C47FE171D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C3711-B619-4F5B-AF16-C8F972865516}" type="slidenum">
              <a:rPr lang="en-GB" smtClean="0"/>
              <a:t>‹#›</a:t>
            </a:fld>
            <a:endParaRPr lang="en-GB"/>
          </a:p>
        </p:txBody>
      </p:sp>
    </p:spTree>
    <p:extLst>
      <p:ext uri="{BB962C8B-B14F-4D97-AF65-F5344CB8AC3E}">
        <p14:creationId xmlns:p14="http://schemas.microsoft.com/office/powerpoint/2010/main" val="1061672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7686B51-27BE-47F0-B5B6-8FA137396354}" type="datetimeFigureOut">
              <a:rPr lang="en-GB" smtClean="0"/>
              <a:t>13/07/2023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64CD3F8-2063-4115-99E0-E68999946C40}" type="slidenum">
              <a:rPr lang="en-GB" smtClean="0"/>
              <a:t>‹#›</a:t>
            </a:fld>
            <a:endParaRPr lang="en-GB"/>
          </a:p>
        </p:txBody>
      </p:sp>
    </p:spTree>
    <p:extLst>
      <p:ext uri="{BB962C8B-B14F-4D97-AF65-F5344CB8AC3E}">
        <p14:creationId xmlns:p14="http://schemas.microsoft.com/office/powerpoint/2010/main" val="21345656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technofaq.org/posts/2020/04/cbd-buying-tips-how-to-find-the-best-cbd-oil-on-the-market/" TargetMode="External"/><Relationship Id="rId2" Type="http://schemas.openxmlformats.org/officeDocument/2006/relationships/image" Target="../media/image14.jp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3">
            <a:extLst>
              <a:ext uri="{FF2B5EF4-FFF2-40B4-BE49-F238E27FC236}">
                <a16:creationId xmlns:a16="http://schemas.microsoft.com/office/drawing/2014/main" id="{6AD92273-6E3B-E314-057A-7E5D1A8B74DA}"/>
              </a:ext>
            </a:extLst>
          </p:cNvPr>
          <p:cNvPicPr>
            <a:picLocks noChangeAspect="1"/>
          </p:cNvPicPr>
          <p:nvPr/>
        </p:nvPicPr>
        <p:blipFill rotWithShape="1">
          <a:blip r:embed="rId2"/>
          <a:srcRect t="13079" r="2" b="3113"/>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75FCCE-FF12-1F4A-6503-AABC8AAE4446}"/>
              </a:ext>
            </a:extLst>
          </p:cNvPr>
          <p:cNvSpPr>
            <a:spLocks noGrp="1"/>
          </p:cNvSpPr>
          <p:nvPr>
            <p:ph type="ctrTitle"/>
          </p:nvPr>
        </p:nvSpPr>
        <p:spPr>
          <a:xfrm>
            <a:off x="477981" y="1122362"/>
            <a:ext cx="8110164" cy="5517923"/>
          </a:xfrm>
        </p:spPr>
        <p:txBody>
          <a:bodyPr anchor="b">
            <a:normAutofit fontScale="90000"/>
          </a:bodyPr>
          <a:lstStyle/>
          <a:p>
            <a:pPr>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Project Management Plan</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Module Code: BMSW5104</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Lecturer Name: </a:t>
            </a:r>
            <a:r>
              <a:rPr lang="en-GB" sz="2400" b="1" kern="100" dirty="0" err="1">
                <a:effectLst/>
                <a:latin typeface="Times New Roman" panose="02020603050405020304" pitchFamily="18" charset="0"/>
                <a:ea typeface="Calibri" panose="020F0502020204030204" pitchFamily="34" charset="0"/>
                <a:cs typeface="Times New Roman" panose="02020603050405020304" pitchFamily="18" charset="0"/>
              </a:rPr>
              <a:t>Dr.</a:t>
            </a: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Abel </a:t>
            </a:r>
            <a:r>
              <a:rPr lang="en-GB" sz="2400" b="1" kern="100" dirty="0" err="1">
                <a:effectLst/>
                <a:latin typeface="Times New Roman" panose="02020603050405020304" pitchFamily="18" charset="0"/>
                <a:ea typeface="Calibri" panose="020F0502020204030204" pitchFamily="34" charset="0"/>
                <a:cs typeface="Times New Roman" panose="02020603050405020304" pitchFamily="18" charset="0"/>
              </a:rPr>
              <a:t>Agoba</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nl-NL" sz="2400" b="1" kern="100" dirty="0" err="1">
                <a:effectLst/>
                <a:latin typeface="Times New Roman" panose="02020603050405020304" pitchFamily="18" charset="0"/>
                <a:ea typeface="Calibri" panose="020F0502020204030204" pitchFamily="34" charset="0"/>
                <a:cs typeface="Times New Roman" panose="02020603050405020304" pitchFamily="18" charset="0"/>
              </a:rPr>
              <a:t>Presented</a:t>
            </a: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nl-NL" sz="2400" b="1" kern="100" dirty="0" err="1">
                <a:effectLst/>
                <a:latin typeface="Times New Roman" panose="02020603050405020304" pitchFamily="18" charset="0"/>
                <a:ea typeface="Calibri" panose="020F0502020204030204" pitchFamily="34" charset="0"/>
                <a:cs typeface="Times New Roman" panose="02020603050405020304" pitchFamily="18" charset="0"/>
              </a:rPr>
              <a:t>by</a:t>
            </a: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Adrian Pop </a:t>
            </a: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2109183 </a:t>
            </a:r>
            <a:b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&amp; </a:t>
            </a:r>
            <a:b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nl-NL" sz="2400" b="1" kern="100" dirty="0" err="1">
                <a:effectLst/>
                <a:latin typeface="Times New Roman" panose="02020603050405020304" pitchFamily="18" charset="0"/>
                <a:ea typeface="Calibri" panose="020F0502020204030204" pitchFamily="34" charset="0"/>
                <a:cs typeface="Times New Roman" panose="02020603050405020304" pitchFamily="18" charset="0"/>
              </a:rPr>
              <a:t>Mihai</a:t>
            </a: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nl-NL" sz="2400" b="1" kern="100" dirty="0" err="1">
                <a:effectLst/>
                <a:latin typeface="Times New Roman" panose="02020603050405020304" pitchFamily="18" charset="0"/>
                <a:ea typeface="Calibri" panose="020F0502020204030204" pitchFamily="34" charset="0"/>
                <a:cs typeface="Times New Roman" panose="02020603050405020304" pitchFamily="18" charset="0"/>
              </a:rPr>
              <a:t>Radu</a:t>
            </a: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2111825</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nl-NL"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23"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0980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Close-up unopened pill packets">
            <a:extLst>
              <a:ext uri="{FF2B5EF4-FFF2-40B4-BE49-F238E27FC236}">
                <a16:creationId xmlns:a16="http://schemas.microsoft.com/office/drawing/2014/main" id="{AE68B058-BC76-2FDD-ABCF-14BC4AE06BEB}"/>
              </a:ext>
            </a:extLst>
          </p:cNvPr>
          <p:cNvPicPr>
            <a:picLocks noChangeAspect="1"/>
          </p:cNvPicPr>
          <p:nvPr/>
        </p:nvPicPr>
        <p:blipFill rotWithShape="1">
          <a:blip r:embed="rId2"/>
          <a:srcRect l="6673" r="621"/>
          <a:stretch/>
        </p:blipFill>
        <p:spPr>
          <a:xfrm>
            <a:off x="1" y="10"/>
            <a:ext cx="9669642" cy="6857990"/>
          </a:xfrm>
          <a:prstGeom prst="rect">
            <a:avLst/>
          </a:prstGeom>
        </p:spPr>
      </p:pic>
      <p:sp>
        <p:nvSpPr>
          <p:cNvPr id="19"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9135F3-3143-74C2-33FE-5F3D91780FCA}"/>
              </a:ext>
            </a:extLst>
          </p:cNvPr>
          <p:cNvSpPr>
            <a:spLocks noGrp="1"/>
          </p:cNvSpPr>
          <p:nvPr>
            <p:ph type="title"/>
          </p:nvPr>
        </p:nvSpPr>
        <p:spPr>
          <a:xfrm>
            <a:off x="7315200" y="365125"/>
            <a:ext cx="4038599" cy="1899912"/>
          </a:xfrm>
        </p:spPr>
        <p:txBody>
          <a:bodyPr>
            <a:normAutofit fontScale="90000"/>
          </a:bodyPr>
          <a:lstStyle/>
          <a:p>
            <a:r>
              <a:rPr lang="en-GB" sz="4000" b="1" dirty="0">
                <a:latin typeface="Times New Roman" panose="02020603050405020304" pitchFamily="18" charset="0"/>
                <a:cs typeface="Times New Roman" panose="02020603050405020304" pitchFamily="18" charset="0"/>
              </a:rPr>
              <a:t>CBD OIL FOR MEDICATION INTRODUCTION</a:t>
            </a:r>
          </a:p>
        </p:txBody>
      </p:sp>
      <p:sp>
        <p:nvSpPr>
          <p:cNvPr id="3" name="Content Placeholder 2">
            <a:extLst>
              <a:ext uri="{FF2B5EF4-FFF2-40B4-BE49-F238E27FC236}">
                <a16:creationId xmlns:a16="http://schemas.microsoft.com/office/drawing/2014/main" id="{ECA7E148-A15A-3C6C-40BB-A7B42A9C7B2F}"/>
              </a:ext>
            </a:extLst>
          </p:cNvPr>
          <p:cNvSpPr>
            <a:spLocks noGrp="1"/>
          </p:cNvSpPr>
          <p:nvPr>
            <p:ph idx="1"/>
          </p:nvPr>
        </p:nvSpPr>
        <p:spPr>
          <a:xfrm>
            <a:off x="7531610" y="2434201"/>
            <a:ext cx="3822189" cy="3742762"/>
          </a:xfrm>
        </p:spPr>
        <p:txBody>
          <a:bodyPr>
            <a:noAutofit/>
          </a:bodyPr>
          <a:lstStyle/>
          <a:p>
            <a:r>
              <a:rPr lang="en-GB" b="1" dirty="0">
                <a:effectLst/>
                <a:latin typeface="Times New Roman" panose="02020603050405020304" pitchFamily="18" charset="0"/>
                <a:ea typeface="Calibri" panose="020F0502020204030204" pitchFamily="34" charset="0"/>
              </a:rPr>
              <a:t> </a:t>
            </a:r>
            <a:r>
              <a:rPr lang="en-GB" dirty="0">
                <a:effectLst/>
                <a:latin typeface="Times New Roman" panose="02020603050405020304" pitchFamily="18" charset="0"/>
                <a:ea typeface="Calibri" panose="020F0502020204030204" pitchFamily="34" charset="0"/>
                <a:cs typeface="Times New Roman" panose="02020603050405020304" pitchFamily="18" charset="0"/>
              </a:rPr>
              <a:t>CBD (cannabidiol) oil for medicinal purposes has received a lot of attention in recent years.</a:t>
            </a:r>
          </a:p>
          <a:p>
            <a:r>
              <a:rPr lang="en-GB" dirty="0">
                <a:effectLst/>
                <a:latin typeface="Times New Roman" panose="02020603050405020304" pitchFamily="18" charset="0"/>
                <a:ea typeface="Calibri" panose="020F0502020204030204" pitchFamily="34" charset="0"/>
                <a:cs typeface="Times New Roman" panose="02020603050405020304" pitchFamily="18" charset="0"/>
              </a:rPr>
              <a:t>This project aims to investigate and develop a CBD oil medication that is safe, effective, and meets </a:t>
            </a:r>
            <a:r>
              <a:rPr lang="en-GB">
                <a:effectLst/>
                <a:latin typeface="Times New Roman" panose="02020603050405020304" pitchFamily="18" charset="0"/>
                <a:ea typeface="Calibri" panose="020F0502020204030204" pitchFamily="34" charset="0"/>
                <a:cs typeface="Times New Roman" panose="02020603050405020304" pitchFamily="18" charset="0"/>
              </a:rPr>
              <a:t>regulatory requirements.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4274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781AD-E9E4-5BA7-A9FC-78B75E21E01A}"/>
              </a:ext>
            </a:extLst>
          </p:cNvPr>
          <p:cNvSpPr>
            <a:spLocks noGrp="1"/>
          </p:cNvSpPr>
          <p:nvPr>
            <p:ph type="title"/>
          </p:nvPr>
        </p:nvSpPr>
        <p:spPr>
          <a:xfrm>
            <a:off x="6894788" y="147411"/>
            <a:ext cx="4840010" cy="1807305"/>
          </a:xfrm>
        </p:spPr>
        <p:txBody>
          <a:bodyPr>
            <a:normAutofit/>
          </a:bodyPr>
          <a:lstStyle/>
          <a:p>
            <a:r>
              <a:rPr lang="en-GB" b="1" dirty="0">
                <a:latin typeface="Times New Roman" panose="02020603050405020304" pitchFamily="18" charset="0"/>
                <a:cs typeface="Times New Roman" panose="02020603050405020304" pitchFamily="18" charset="0"/>
              </a:rPr>
              <a:t>PROJECT DESCRIPTION</a:t>
            </a:r>
          </a:p>
        </p:txBody>
      </p:sp>
      <p:pic>
        <p:nvPicPr>
          <p:cNvPr id="7" name="Picture 4" descr="Brown capsules on green background">
            <a:extLst>
              <a:ext uri="{FF2B5EF4-FFF2-40B4-BE49-F238E27FC236}">
                <a16:creationId xmlns:a16="http://schemas.microsoft.com/office/drawing/2014/main" id="{7D21DB69-82B7-A9FC-38EA-8C0D52BBA2D6}"/>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Content Placeholder 2">
            <a:extLst>
              <a:ext uri="{FF2B5EF4-FFF2-40B4-BE49-F238E27FC236}">
                <a16:creationId xmlns:a16="http://schemas.microsoft.com/office/drawing/2014/main" id="{9317B63C-DAD6-0F4A-1939-EAC6C5983675}"/>
              </a:ext>
            </a:extLst>
          </p:cNvPr>
          <p:cNvSpPr>
            <a:spLocks noGrp="1"/>
          </p:cNvSpPr>
          <p:nvPr>
            <p:ph idx="1"/>
          </p:nvPr>
        </p:nvSpPr>
        <p:spPr>
          <a:xfrm>
            <a:off x="3439886" y="2340429"/>
            <a:ext cx="7913912" cy="3836534"/>
          </a:xfrm>
        </p:spPr>
        <p:txBody>
          <a:bodyPr>
            <a:noAutofit/>
          </a:bodyPr>
          <a:lstStyle/>
          <a:p>
            <a:r>
              <a:rPr lang="en-GB" dirty="0">
                <a:effectLst/>
                <a:latin typeface="Times New Roman" panose="02020603050405020304" pitchFamily="18" charset="0"/>
                <a:ea typeface="Calibri" panose="020F0502020204030204" pitchFamily="34" charset="0"/>
              </a:rPr>
              <a:t>The CBD Oil for Medication project is a comprehensive initiative aimed at maximising the therapeutic potential of CBD.</a:t>
            </a:r>
          </a:p>
          <a:p>
            <a:r>
              <a:rPr lang="en-GB" dirty="0">
                <a:effectLst/>
                <a:latin typeface="Times New Roman" panose="02020603050405020304" pitchFamily="18" charset="0"/>
                <a:ea typeface="Calibri" panose="020F0502020204030204" pitchFamily="34" charset="0"/>
              </a:rPr>
              <a:t>The project will design and conduct rigorous clinical trials to determine the safety and efficacy of CBD oil medication.</a:t>
            </a:r>
          </a:p>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The project aims to advance CBD-based medicine and provide alternative treatment options for those in need by combining scientific research, rigorous clinical trials, regulatory compliance, and patient-centred approaches.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9560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descr="Glass flask with cylinder in blue science laboratory">
            <a:extLst>
              <a:ext uri="{FF2B5EF4-FFF2-40B4-BE49-F238E27FC236}">
                <a16:creationId xmlns:a16="http://schemas.microsoft.com/office/drawing/2014/main" id="{2A25BFA0-5860-4DE7-BF4E-FE8D2866C9F6}"/>
              </a:ext>
            </a:extLst>
          </p:cNvPr>
          <p:cNvPicPr>
            <a:picLocks noChangeAspect="1"/>
          </p:cNvPicPr>
          <p:nvPr/>
        </p:nvPicPr>
        <p:blipFill rotWithShape="1">
          <a:blip r:embed="rId2"/>
          <a:srcRect l="6941" r="-1" b="-1"/>
          <a:stretch/>
        </p:blipFill>
        <p:spPr>
          <a:xfrm>
            <a:off x="4449127" y="-5078"/>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617E2E-A369-3695-1DDB-4FCE37368289}"/>
              </a:ext>
            </a:extLst>
          </p:cNvPr>
          <p:cNvSpPr>
            <a:spLocks noGrp="1"/>
          </p:cNvSpPr>
          <p:nvPr>
            <p:ph type="title"/>
          </p:nvPr>
        </p:nvSpPr>
        <p:spPr>
          <a:xfrm>
            <a:off x="125836" y="-10166"/>
            <a:ext cx="9050821" cy="1087852"/>
          </a:xfrm>
        </p:spPr>
        <p:txBody>
          <a:bodyPr>
            <a:normAutofit/>
          </a:bodyPr>
          <a:lstStyle/>
          <a:p>
            <a:r>
              <a:rPr lang="en-GB" sz="3100" b="1" i="0" dirty="0">
                <a:effectLst/>
                <a:latin typeface="Times New Roman" panose="02020603050405020304" pitchFamily="18" charset="0"/>
                <a:cs typeface="Times New Roman" panose="02020603050405020304" pitchFamily="18" charset="0"/>
              </a:rPr>
              <a:t>SCOPE: 1.Development of Standardised Formulations of CBD Oil for Medication</a:t>
            </a:r>
            <a:endParaRPr lang="en-GB" sz="31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D8BF6C-447C-F548-7CC6-582CE02349DC}"/>
              </a:ext>
            </a:extLst>
          </p:cNvPr>
          <p:cNvSpPr>
            <a:spLocks noGrp="1"/>
          </p:cNvSpPr>
          <p:nvPr>
            <p:ph idx="1"/>
          </p:nvPr>
        </p:nvSpPr>
        <p:spPr>
          <a:xfrm>
            <a:off x="838200" y="1889746"/>
            <a:ext cx="7390263" cy="4804968"/>
          </a:xfrm>
        </p:spPr>
        <p:txBody>
          <a:bodyPr>
            <a:normAutofit fontScale="92500" lnSpcReduction="10000"/>
          </a:bodyPr>
          <a:lstStyle/>
          <a:p>
            <a:pPr>
              <a:buFont typeface="Arial" panose="020B0604020202020204" pitchFamily="34" charset="0"/>
              <a:buChar char="•"/>
            </a:pPr>
            <a:r>
              <a:rPr lang="en-GB" sz="3500" b="0" i="0" dirty="0">
                <a:effectLst/>
                <a:latin typeface="Söhne"/>
              </a:rPr>
              <a:t>Objective: To develop standardized formulations of CBD oil for medication, considering factors such as bioavailability, stability, and targeted delivery mechanisms.</a:t>
            </a:r>
          </a:p>
          <a:p>
            <a:pPr>
              <a:buFont typeface="Arial" panose="020B0604020202020204" pitchFamily="34" charset="0"/>
              <a:buChar char="•"/>
            </a:pPr>
            <a:r>
              <a:rPr lang="en-GB" sz="3500" b="0" i="0" dirty="0">
                <a:effectLst/>
                <a:latin typeface="Söhne"/>
              </a:rPr>
              <a:t>Dosage Forms: Choosing the best dosage forms, strengths, and administration methods for various medical conditions.</a:t>
            </a:r>
          </a:p>
          <a:p>
            <a:pPr>
              <a:buFont typeface="Arial" panose="020B0604020202020204" pitchFamily="34" charset="0"/>
              <a:buChar char="•"/>
            </a:pPr>
            <a:r>
              <a:rPr lang="en-GB" sz="3500" b="0" i="0" dirty="0">
                <a:effectLst/>
                <a:latin typeface="Söhne"/>
              </a:rPr>
              <a:t>Stability Testing: Conducting stability testing to ensure the shelf-life and quality of CBD oil medication.</a:t>
            </a: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2006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A row of samples for medical testing">
            <a:extLst>
              <a:ext uri="{FF2B5EF4-FFF2-40B4-BE49-F238E27FC236}">
                <a16:creationId xmlns:a16="http://schemas.microsoft.com/office/drawing/2014/main" id="{83CD2928-4014-FF8A-B690-223FC3E95EA3}"/>
              </a:ext>
            </a:extLst>
          </p:cNvPr>
          <p:cNvPicPr>
            <a:picLocks noChangeAspect="1"/>
          </p:cNvPicPr>
          <p:nvPr/>
        </p:nvPicPr>
        <p:blipFill rotWithShape="1">
          <a:blip r:embed="rId2"/>
          <a:srcRect l="48033" r="10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4552BC-A404-8F8E-5265-5F638A2946DA}"/>
              </a:ext>
            </a:extLst>
          </p:cNvPr>
          <p:cNvSpPr>
            <a:spLocks noGrp="1"/>
          </p:cNvSpPr>
          <p:nvPr>
            <p:ph idx="1"/>
          </p:nvPr>
        </p:nvSpPr>
        <p:spPr>
          <a:xfrm>
            <a:off x="4657345" y="0"/>
            <a:ext cx="6891527" cy="6487885"/>
          </a:xfrm>
        </p:spPr>
        <p:txBody>
          <a:bodyPr>
            <a:noAutofit/>
          </a:bodyPr>
          <a:lstStyle/>
          <a:p>
            <a:r>
              <a:rPr lang="en-GB" sz="3200" dirty="0">
                <a:latin typeface="Times New Roman" panose="02020603050405020304" pitchFamily="18" charset="0"/>
                <a:cs typeface="Times New Roman" panose="02020603050405020304" pitchFamily="18" charset="0"/>
              </a:rPr>
              <a:t>2. PRECLINICAL AND CLINICAL STUDIES </a:t>
            </a:r>
          </a:p>
          <a:p>
            <a:pPr marL="0" indent="0">
              <a:buNone/>
            </a:pPr>
            <a:r>
              <a:rPr lang="en-GB" sz="3200" b="0" i="0" dirty="0">
                <a:effectLst/>
                <a:latin typeface="Söhne"/>
              </a:rPr>
              <a:t>Conducting preclinical studies to assess the safety, pharmacokinetics, and preliminary efficacy.</a:t>
            </a:r>
          </a:p>
          <a:p>
            <a:pPr marL="0" indent="0">
              <a:buNone/>
            </a:pPr>
            <a:r>
              <a:rPr lang="en-GB" sz="3200" b="0" i="0" dirty="0">
                <a:effectLst/>
                <a:latin typeface="Söhne"/>
              </a:rPr>
              <a:t>Clinical Trials: Designing and carrying out well-controlled clinical trials to evaluate the efficacy, optimal dosing, and safety profiles of CBD oil medication.</a:t>
            </a:r>
          </a:p>
          <a:p>
            <a:pPr marL="0" indent="0">
              <a:buNone/>
            </a:pPr>
            <a:r>
              <a:rPr lang="en-GB" sz="3200" b="0" i="0" dirty="0">
                <a:effectLst/>
                <a:latin typeface="Söhne"/>
              </a:rPr>
              <a:t>Data Analysis: Collecting and analysing data from preclinical and clinical studies to generate evidence</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9811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ccine storage and manufacturing">
            <a:extLst>
              <a:ext uri="{FF2B5EF4-FFF2-40B4-BE49-F238E27FC236}">
                <a16:creationId xmlns:a16="http://schemas.microsoft.com/office/drawing/2014/main" id="{3BE3F6BF-F25C-5859-B230-C1DDECEA476F}"/>
              </a:ext>
            </a:extLst>
          </p:cNvPr>
          <p:cNvPicPr>
            <a:picLocks noChangeAspect="1"/>
          </p:cNvPicPr>
          <p:nvPr/>
        </p:nvPicPr>
        <p:blipFill rotWithShape="1">
          <a:blip r:embed="rId2"/>
          <a:srcRect l="3079" r="18604" b="7176"/>
          <a:stretch/>
        </p:blipFill>
        <p:spPr>
          <a:xfrm>
            <a:off x="4920342" y="10"/>
            <a:ext cx="7271657"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5A9165-24F5-15CF-4408-1413D02E9911}"/>
              </a:ext>
            </a:extLst>
          </p:cNvPr>
          <p:cNvSpPr>
            <a:spLocks noGrp="1"/>
          </p:cNvSpPr>
          <p:nvPr>
            <p:ph type="title"/>
          </p:nvPr>
        </p:nvSpPr>
        <p:spPr>
          <a:xfrm>
            <a:off x="228219" y="-228056"/>
            <a:ext cx="3438144" cy="1124712"/>
          </a:xfrm>
        </p:spPr>
        <p:txBody>
          <a:bodyPr anchor="b">
            <a:normAutofit/>
          </a:bodyPr>
          <a:lstStyle/>
          <a:p>
            <a:r>
              <a:rPr lang="en-GB" sz="2800" b="1" i="0" dirty="0">
                <a:effectLst/>
                <a:latin typeface="Söhne"/>
              </a:rPr>
              <a:t>3. Manufacturing and Quality Control</a:t>
            </a:r>
            <a:endParaRPr lang="en-GB" sz="2800" b="1" dirty="0"/>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EBFB68-7F58-F041-E74B-92D006507001}"/>
              </a:ext>
            </a:extLst>
          </p:cNvPr>
          <p:cNvSpPr>
            <a:spLocks noGrp="1"/>
          </p:cNvSpPr>
          <p:nvPr>
            <p:ph idx="1"/>
          </p:nvPr>
        </p:nvSpPr>
        <p:spPr>
          <a:xfrm>
            <a:off x="371093" y="1124713"/>
            <a:ext cx="6595763" cy="5515574"/>
          </a:xfrm>
        </p:spPr>
        <p:txBody>
          <a:bodyPr anchor="t">
            <a:normAutofit/>
          </a:bodyPr>
          <a:lstStyle/>
          <a:p>
            <a:r>
              <a:rPr lang="en-GB" b="0" i="0" dirty="0">
                <a:effectLst/>
                <a:latin typeface="Times New Roman" panose="02020603050405020304" pitchFamily="18" charset="0"/>
                <a:cs typeface="Times New Roman" panose="02020603050405020304" pitchFamily="18" charset="0"/>
              </a:rPr>
              <a:t>Establishing GMP for the production of CBD oil medication to ensure consistent quality, purity, and potency.</a:t>
            </a:r>
          </a:p>
          <a:p>
            <a:r>
              <a:rPr lang="en-GB" b="0" i="0" dirty="0">
                <a:effectLst/>
                <a:latin typeface="Söhne"/>
              </a:rPr>
              <a:t>Implementing stringent quality control measures throughout the manufacturing process to monitor and verify the identity, strength, and composition of CBD oil medication.</a:t>
            </a:r>
            <a:endParaRPr lang="en-GB" dirty="0">
              <a:latin typeface="Times New Roman" panose="02020603050405020304" pitchFamily="18" charset="0"/>
              <a:cs typeface="Times New Roman" panose="02020603050405020304" pitchFamily="18" charset="0"/>
            </a:endParaRPr>
          </a:p>
          <a:p>
            <a:r>
              <a:rPr lang="en-GB" b="0" i="0" dirty="0">
                <a:effectLst/>
                <a:latin typeface="Söhne"/>
              </a:rPr>
              <a:t>Maintaining product integrity and patient safety by ensuring compliance with quality standards and conducting regular audits</a:t>
            </a:r>
            <a:r>
              <a:rPr lang="en-GB" sz="1600" b="0" i="0" dirty="0">
                <a:effectLst/>
                <a:latin typeface="Söhne"/>
              </a:rPr>
              <a:t>.</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533312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696B035A-8457-B3DF-74D6-7000EAD278D8}"/>
              </a:ext>
            </a:extLst>
          </p:cNvPr>
          <p:cNvPicPr>
            <a:picLocks noChangeAspect="1"/>
          </p:cNvPicPr>
          <p:nvPr/>
        </p:nvPicPr>
        <p:blipFill rotWithShape="1">
          <a:blip r:embed="rId2"/>
          <a:srcRect t="459"/>
          <a:stretch/>
        </p:blipFill>
        <p:spPr>
          <a:xfrm>
            <a:off x="-1698170" y="-261247"/>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D126F6-89C8-960F-7E5F-83299ED2BCFB}"/>
              </a:ext>
            </a:extLst>
          </p:cNvPr>
          <p:cNvSpPr>
            <a:spLocks noGrp="1"/>
          </p:cNvSpPr>
          <p:nvPr>
            <p:ph type="title"/>
          </p:nvPr>
        </p:nvSpPr>
        <p:spPr>
          <a:xfrm>
            <a:off x="-1072894" y="146602"/>
            <a:ext cx="3822189" cy="1899912"/>
          </a:xfrm>
        </p:spPr>
        <p:txBody>
          <a:bodyPr>
            <a:normAutofit/>
          </a:bodyPr>
          <a:lstStyle/>
          <a:p>
            <a:r>
              <a:rPr lang="en-GB" sz="3400" b="1" dirty="0">
                <a:latin typeface="Times New Roman" panose="02020603050405020304" pitchFamily="18" charset="0"/>
                <a:cs typeface="Times New Roman" panose="02020603050405020304" pitchFamily="18" charset="0"/>
              </a:rPr>
              <a:t>4.</a:t>
            </a:r>
            <a:r>
              <a:rPr lang="en-GB" sz="3400" b="1" i="0" dirty="0">
                <a:effectLst/>
                <a:latin typeface="Times New Roman" panose="02020603050405020304" pitchFamily="18" charset="0"/>
                <a:cs typeface="Times New Roman" panose="02020603050405020304" pitchFamily="18" charset="0"/>
              </a:rPr>
              <a:t> Market Entry and Commercialization</a:t>
            </a:r>
            <a:endParaRPr lang="en-GB" sz="3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BCC1CE0-97A0-3E44-4D1F-7132715E2522}"/>
              </a:ext>
            </a:extLst>
          </p:cNvPr>
          <p:cNvSpPr>
            <a:spLocks noGrp="1"/>
          </p:cNvSpPr>
          <p:nvPr>
            <p:ph idx="1"/>
          </p:nvPr>
        </p:nvSpPr>
        <p:spPr>
          <a:xfrm>
            <a:off x="5965372" y="261257"/>
            <a:ext cx="6063342" cy="6422571"/>
          </a:xfrm>
        </p:spPr>
        <p:txBody>
          <a:bodyPr>
            <a:noAutofit/>
          </a:bodyPr>
          <a:lstStyle/>
          <a:p>
            <a:r>
              <a:rPr lang="en-GB" b="0" i="0" dirty="0">
                <a:effectLst/>
                <a:latin typeface="Times New Roman" panose="02020603050405020304" pitchFamily="18" charset="0"/>
                <a:cs typeface="Times New Roman" panose="02020603050405020304" pitchFamily="18" charset="0"/>
              </a:rPr>
              <a:t>Target Markets: Identifying target markets and patient populations for CBD oil medication based on medical needs, market demand, and regulatory landscape.</a:t>
            </a:r>
          </a:p>
          <a:p>
            <a:r>
              <a:rPr lang="en-GB" b="0" i="0" dirty="0">
                <a:effectLst/>
                <a:latin typeface="Söhne"/>
              </a:rPr>
              <a:t>Marketing Strategies: Creating effective marketing strategies to communicate the advantages and distinctions of CBD oil medication to healthcare professionals, patients, and stakeholders.</a:t>
            </a:r>
          </a:p>
          <a:p>
            <a:r>
              <a:rPr lang="en-GB" b="0" i="0" dirty="0">
                <a:effectLst/>
                <a:latin typeface="Söhne"/>
              </a:rPr>
              <a:t> Distribution Channels: Establishing distribution channels and partnerships with pharmacies, healthcare providers, and online platforms to make CBD oil medication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7695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DD56C2-6CB7-B166-E969-17C4F8FCDC05}"/>
              </a:ext>
            </a:extLst>
          </p:cNvPr>
          <p:cNvSpPr/>
          <p:nvPr/>
        </p:nvSpPr>
        <p:spPr>
          <a:xfrm>
            <a:off x="4476750" y="352425"/>
            <a:ext cx="2095500" cy="990600"/>
          </a:xfrm>
          <a:prstGeom prst="rect">
            <a:avLst/>
          </a:prstGeom>
          <a:solidFill>
            <a:srgbClr val="FF0000"/>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CBD OIL FOR MEDICATION</a:t>
            </a:r>
          </a:p>
        </p:txBody>
      </p:sp>
      <p:sp>
        <p:nvSpPr>
          <p:cNvPr id="10" name="Rectangle 9">
            <a:extLst>
              <a:ext uri="{FF2B5EF4-FFF2-40B4-BE49-F238E27FC236}">
                <a16:creationId xmlns:a16="http://schemas.microsoft.com/office/drawing/2014/main" id="{2F612085-CB83-9E52-2B30-19B6B01DEF77}"/>
              </a:ext>
            </a:extLst>
          </p:cNvPr>
          <p:cNvSpPr/>
          <p:nvPr/>
        </p:nvSpPr>
        <p:spPr>
          <a:xfrm>
            <a:off x="0" y="1809750"/>
            <a:ext cx="1171562" cy="1171575"/>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RESEARCH AND DEVELOPMENT</a:t>
            </a:r>
          </a:p>
        </p:txBody>
      </p:sp>
      <p:sp>
        <p:nvSpPr>
          <p:cNvPr id="11" name="Rectangle 10">
            <a:extLst>
              <a:ext uri="{FF2B5EF4-FFF2-40B4-BE49-F238E27FC236}">
                <a16:creationId xmlns:a16="http://schemas.microsoft.com/office/drawing/2014/main" id="{BCBDD889-013C-7593-9EC0-29671B4C735F}"/>
              </a:ext>
            </a:extLst>
          </p:cNvPr>
          <p:cNvSpPr/>
          <p:nvPr/>
        </p:nvSpPr>
        <p:spPr>
          <a:xfrm>
            <a:off x="1396907" y="1809744"/>
            <a:ext cx="1171551" cy="1171575"/>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FORMULATION AND DOSAGE DEVELOPEMENT</a:t>
            </a:r>
          </a:p>
        </p:txBody>
      </p:sp>
      <p:sp>
        <p:nvSpPr>
          <p:cNvPr id="12" name="Rectangle 11">
            <a:extLst>
              <a:ext uri="{FF2B5EF4-FFF2-40B4-BE49-F238E27FC236}">
                <a16:creationId xmlns:a16="http://schemas.microsoft.com/office/drawing/2014/main" id="{D935D248-D0D4-A635-662C-15065C70E9F4}"/>
              </a:ext>
            </a:extLst>
          </p:cNvPr>
          <p:cNvSpPr/>
          <p:nvPr/>
        </p:nvSpPr>
        <p:spPr>
          <a:xfrm>
            <a:off x="2820805" y="1819275"/>
            <a:ext cx="1171551" cy="1171575"/>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PRECLINICAL STUDIES</a:t>
            </a:r>
          </a:p>
        </p:txBody>
      </p:sp>
      <p:sp>
        <p:nvSpPr>
          <p:cNvPr id="13" name="Rectangle 12">
            <a:extLst>
              <a:ext uri="{FF2B5EF4-FFF2-40B4-BE49-F238E27FC236}">
                <a16:creationId xmlns:a16="http://schemas.microsoft.com/office/drawing/2014/main" id="{8DDC77E1-E02D-8692-E379-F4B0AEEC5901}"/>
              </a:ext>
            </a:extLst>
          </p:cNvPr>
          <p:cNvSpPr/>
          <p:nvPr/>
        </p:nvSpPr>
        <p:spPr>
          <a:xfrm>
            <a:off x="4171353" y="1809748"/>
            <a:ext cx="1171551" cy="1171572"/>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CLINICAL TRIALS</a:t>
            </a:r>
          </a:p>
        </p:txBody>
      </p:sp>
      <p:sp>
        <p:nvSpPr>
          <p:cNvPr id="14" name="Rectangle 13">
            <a:extLst>
              <a:ext uri="{FF2B5EF4-FFF2-40B4-BE49-F238E27FC236}">
                <a16:creationId xmlns:a16="http://schemas.microsoft.com/office/drawing/2014/main" id="{E793F153-424D-C337-FDE8-EE65B4C46C87}"/>
              </a:ext>
            </a:extLst>
          </p:cNvPr>
          <p:cNvSpPr/>
          <p:nvPr/>
        </p:nvSpPr>
        <p:spPr>
          <a:xfrm>
            <a:off x="5496265" y="1828802"/>
            <a:ext cx="1199795" cy="1171575"/>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REGULATORY COMPLIANCE</a:t>
            </a:r>
          </a:p>
        </p:txBody>
      </p:sp>
      <p:sp>
        <p:nvSpPr>
          <p:cNvPr id="15" name="Rectangle 14">
            <a:extLst>
              <a:ext uri="{FF2B5EF4-FFF2-40B4-BE49-F238E27FC236}">
                <a16:creationId xmlns:a16="http://schemas.microsoft.com/office/drawing/2014/main" id="{61C9AF74-C823-8D3B-1C2E-11889B312A4C}"/>
              </a:ext>
            </a:extLst>
          </p:cNvPr>
          <p:cNvSpPr/>
          <p:nvPr/>
        </p:nvSpPr>
        <p:spPr>
          <a:xfrm>
            <a:off x="6877517" y="1828803"/>
            <a:ext cx="1171560" cy="1152516"/>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MANUFACTURING AND QUALITY CONTROL</a:t>
            </a:r>
          </a:p>
        </p:txBody>
      </p:sp>
      <p:sp>
        <p:nvSpPr>
          <p:cNvPr id="17" name="Rectangle 16">
            <a:extLst>
              <a:ext uri="{FF2B5EF4-FFF2-40B4-BE49-F238E27FC236}">
                <a16:creationId xmlns:a16="http://schemas.microsoft.com/office/drawing/2014/main" id="{73293E8A-2C1F-0A26-15FB-5894BFECF89D}"/>
              </a:ext>
            </a:extLst>
          </p:cNvPr>
          <p:cNvSpPr/>
          <p:nvPr/>
        </p:nvSpPr>
        <p:spPr>
          <a:xfrm>
            <a:off x="8286926" y="1828802"/>
            <a:ext cx="1171560" cy="1152517"/>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MARKET ENTRY AND COMERCIALIZATION</a:t>
            </a:r>
          </a:p>
        </p:txBody>
      </p:sp>
      <p:sp>
        <p:nvSpPr>
          <p:cNvPr id="18" name="Rectangle 17">
            <a:extLst>
              <a:ext uri="{FF2B5EF4-FFF2-40B4-BE49-F238E27FC236}">
                <a16:creationId xmlns:a16="http://schemas.microsoft.com/office/drawing/2014/main" id="{6D285CF9-BE93-CEB2-5DE0-AC3D301B8314}"/>
              </a:ext>
            </a:extLst>
          </p:cNvPr>
          <p:cNvSpPr/>
          <p:nvPr/>
        </p:nvSpPr>
        <p:spPr>
          <a:xfrm>
            <a:off x="9696334" y="1819276"/>
            <a:ext cx="1133029" cy="1181101"/>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PATIENT SUPORT AND EDUCATION</a:t>
            </a:r>
          </a:p>
        </p:txBody>
      </p:sp>
      <p:sp>
        <p:nvSpPr>
          <p:cNvPr id="19" name="Rectangle 18">
            <a:extLst>
              <a:ext uri="{FF2B5EF4-FFF2-40B4-BE49-F238E27FC236}">
                <a16:creationId xmlns:a16="http://schemas.microsoft.com/office/drawing/2014/main" id="{3C67FC58-AA5C-81B5-F754-F87D9D8747CE}"/>
              </a:ext>
            </a:extLst>
          </p:cNvPr>
          <p:cNvSpPr/>
          <p:nvPr/>
        </p:nvSpPr>
        <p:spPr>
          <a:xfrm>
            <a:off x="11020439" y="1819276"/>
            <a:ext cx="1171561" cy="1181101"/>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SUSTEINABUILITY AND FUTURE GROUWT</a:t>
            </a:r>
          </a:p>
        </p:txBody>
      </p:sp>
      <p:cxnSp>
        <p:nvCxnSpPr>
          <p:cNvPr id="21" name="Straight Arrow Connector 20">
            <a:extLst>
              <a:ext uri="{FF2B5EF4-FFF2-40B4-BE49-F238E27FC236}">
                <a16:creationId xmlns:a16="http://schemas.microsoft.com/office/drawing/2014/main" id="{1FB90C80-B6F0-FD42-B729-6E6835E5CDBB}"/>
              </a:ext>
            </a:extLst>
          </p:cNvPr>
          <p:cNvCxnSpPr>
            <a:stCxn id="7" idx="2"/>
          </p:cNvCxnSpPr>
          <p:nvPr/>
        </p:nvCxnSpPr>
        <p:spPr>
          <a:xfrm>
            <a:off x="5524500" y="1343025"/>
            <a:ext cx="0" cy="304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E7D2B7D0-9A6B-017D-8F1C-7BC689D418C2}"/>
              </a:ext>
            </a:extLst>
          </p:cNvPr>
          <p:cNvSpPr/>
          <p:nvPr/>
        </p:nvSpPr>
        <p:spPr>
          <a:xfrm>
            <a:off x="0" y="3334871"/>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CONDUCT LITERATURE REVIEW</a:t>
            </a:r>
          </a:p>
        </p:txBody>
      </p:sp>
      <p:sp>
        <p:nvSpPr>
          <p:cNvPr id="23" name="Rectangle 22">
            <a:extLst>
              <a:ext uri="{FF2B5EF4-FFF2-40B4-BE49-F238E27FC236}">
                <a16:creationId xmlns:a16="http://schemas.microsoft.com/office/drawing/2014/main" id="{3C81ECCC-20B3-9ACF-3C4C-3C10861DA0C8}"/>
              </a:ext>
            </a:extLst>
          </p:cNvPr>
          <p:cNvSpPr/>
          <p:nvPr/>
        </p:nvSpPr>
        <p:spPr>
          <a:xfrm>
            <a:off x="0" y="4195483"/>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EXPLORE DIFFERENT STRAIGTS</a:t>
            </a:r>
          </a:p>
        </p:txBody>
      </p:sp>
      <p:sp>
        <p:nvSpPr>
          <p:cNvPr id="24" name="Rectangle 23">
            <a:extLst>
              <a:ext uri="{FF2B5EF4-FFF2-40B4-BE49-F238E27FC236}">
                <a16:creationId xmlns:a16="http://schemas.microsoft.com/office/drawing/2014/main" id="{BF8233CC-6CF2-1D62-3E57-B15C857FC3C2}"/>
              </a:ext>
            </a:extLst>
          </p:cNvPr>
          <p:cNvSpPr/>
          <p:nvPr/>
        </p:nvSpPr>
        <p:spPr>
          <a:xfrm>
            <a:off x="0" y="5145741"/>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INVESTIGATE POTENTIAL INTERACTION</a:t>
            </a:r>
          </a:p>
        </p:txBody>
      </p:sp>
      <p:sp>
        <p:nvSpPr>
          <p:cNvPr id="25" name="Rectangle 24">
            <a:extLst>
              <a:ext uri="{FF2B5EF4-FFF2-40B4-BE49-F238E27FC236}">
                <a16:creationId xmlns:a16="http://schemas.microsoft.com/office/drawing/2014/main" id="{B04C19B3-3CB4-29AE-0223-7979A86D38B7}"/>
              </a:ext>
            </a:extLst>
          </p:cNvPr>
          <p:cNvSpPr/>
          <p:nvPr/>
        </p:nvSpPr>
        <p:spPr>
          <a:xfrm>
            <a:off x="0" y="6006353"/>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PERFORM LABORATORY TESTING</a:t>
            </a:r>
          </a:p>
        </p:txBody>
      </p:sp>
      <p:cxnSp>
        <p:nvCxnSpPr>
          <p:cNvPr id="27" name="Straight Arrow Connector 26">
            <a:extLst>
              <a:ext uri="{FF2B5EF4-FFF2-40B4-BE49-F238E27FC236}">
                <a16:creationId xmlns:a16="http://schemas.microsoft.com/office/drawing/2014/main" id="{40E7F1FD-2BF6-AB93-FC75-8BD98AC7344C}"/>
              </a:ext>
            </a:extLst>
          </p:cNvPr>
          <p:cNvCxnSpPr>
            <a:stCxn id="10" idx="2"/>
            <a:endCxn id="22" idx="0"/>
          </p:cNvCxnSpPr>
          <p:nvPr/>
        </p:nvCxnSpPr>
        <p:spPr>
          <a:xfrm>
            <a:off x="585781" y="2981325"/>
            <a:ext cx="0" cy="3535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64D27869-B0EB-4192-4B0A-B1DE1547BAC9}"/>
              </a:ext>
            </a:extLst>
          </p:cNvPr>
          <p:cNvCxnSpPr>
            <a:stCxn id="22" idx="2"/>
            <a:endCxn id="23" idx="0"/>
          </p:cNvCxnSpPr>
          <p:nvPr/>
        </p:nvCxnSpPr>
        <p:spPr>
          <a:xfrm>
            <a:off x="585781" y="4043082"/>
            <a:ext cx="0"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6104DFD-60FD-087C-4031-B31572B7D8F2}"/>
              </a:ext>
            </a:extLst>
          </p:cNvPr>
          <p:cNvCxnSpPr>
            <a:stCxn id="23" idx="2"/>
            <a:endCxn id="24" idx="0"/>
          </p:cNvCxnSpPr>
          <p:nvPr/>
        </p:nvCxnSpPr>
        <p:spPr>
          <a:xfrm>
            <a:off x="585781" y="4903694"/>
            <a:ext cx="0" cy="242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5F20C2EF-4312-04F4-0AAB-21F8D82BEF17}"/>
              </a:ext>
            </a:extLst>
          </p:cNvPr>
          <p:cNvCxnSpPr>
            <a:stCxn id="24" idx="2"/>
            <a:endCxn id="25" idx="0"/>
          </p:cNvCxnSpPr>
          <p:nvPr/>
        </p:nvCxnSpPr>
        <p:spPr>
          <a:xfrm>
            <a:off x="585781" y="5853952"/>
            <a:ext cx="0"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0709E759-2B28-CCAA-A58F-9C4F14A50E56}"/>
              </a:ext>
            </a:extLst>
          </p:cNvPr>
          <p:cNvSpPr/>
          <p:nvPr/>
        </p:nvSpPr>
        <p:spPr>
          <a:xfrm>
            <a:off x="1396897" y="3334871"/>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 DETERMINE OPTIMAL CBD OIL FORMULATION</a:t>
            </a:r>
            <a:r>
              <a:rPr lang="en-GB" sz="1100" dirty="0"/>
              <a:t> </a:t>
            </a:r>
          </a:p>
        </p:txBody>
      </p:sp>
      <p:sp>
        <p:nvSpPr>
          <p:cNvPr id="36" name="Rectangle 35">
            <a:extLst>
              <a:ext uri="{FF2B5EF4-FFF2-40B4-BE49-F238E27FC236}">
                <a16:creationId xmlns:a16="http://schemas.microsoft.com/office/drawing/2014/main" id="{12567842-3768-F66F-6DD6-86F2E850669A}"/>
              </a:ext>
            </a:extLst>
          </p:cNvPr>
          <p:cNvSpPr/>
          <p:nvPr/>
        </p:nvSpPr>
        <p:spPr>
          <a:xfrm>
            <a:off x="1396897" y="4195483"/>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DEVELOP STANDARDIZED DOSAGE FORM</a:t>
            </a:r>
          </a:p>
        </p:txBody>
      </p:sp>
      <p:sp>
        <p:nvSpPr>
          <p:cNvPr id="37" name="Rectangle 36">
            <a:extLst>
              <a:ext uri="{FF2B5EF4-FFF2-40B4-BE49-F238E27FC236}">
                <a16:creationId xmlns:a16="http://schemas.microsoft.com/office/drawing/2014/main" id="{138F173D-9BF4-5F9E-A183-50306CE077BD}"/>
              </a:ext>
            </a:extLst>
          </p:cNvPr>
          <p:cNvSpPr/>
          <p:nvPr/>
        </p:nvSpPr>
        <p:spPr>
          <a:xfrm>
            <a:off x="1396897" y="5145741"/>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CONDUCT FORMULATION TESTING</a:t>
            </a:r>
          </a:p>
        </p:txBody>
      </p:sp>
      <p:sp>
        <p:nvSpPr>
          <p:cNvPr id="38" name="Rectangle 37">
            <a:extLst>
              <a:ext uri="{FF2B5EF4-FFF2-40B4-BE49-F238E27FC236}">
                <a16:creationId xmlns:a16="http://schemas.microsoft.com/office/drawing/2014/main" id="{47969329-C8E8-440C-79DF-9A976D035755}"/>
              </a:ext>
            </a:extLst>
          </p:cNvPr>
          <p:cNvSpPr/>
          <p:nvPr/>
        </p:nvSpPr>
        <p:spPr>
          <a:xfrm>
            <a:off x="1396897" y="6006353"/>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ESTABLISH QUALITY CONTROL MEASURES</a:t>
            </a:r>
          </a:p>
        </p:txBody>
      </p:sp>
      <p:sp>
        <p:nvSpPr>
          <p:cNvPr id="39" name="Rectangle 38">
            <a:extLst>
              <a:ext uri="{FF2B5EF4-FFF2-40B4-BE49-F238E27FC236}">
                <a16:creationId xmlns:a16="http://schemas.microsoft.com/office/drawing/2014/main" id="{610E1619-DBBE-EED4-BDDC-09F028280C0B}"/>
              </a:ext>
            </a:extLst>
          </p:cNvPr>
          <p:cNvSpPr/>
          <p:nvPr/>
        </p:nvSpPr>
        <p:spPr>
          <a:xfrm>
            <a:off x="2820795" y="3334871"/>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DESIGN PRECLINICAL STUDIES</a:t>
            </a:r>
          </a:p>
        </p:txBody>
      </p:sp>
      <p:sp>
        <p:nvSpPr>
          <p:cNvPr id="40" name="Rectangle 39">
            <a:extLst>
              <a:ext uri="{FF2B5EF4-FFF2-40B4-BE49-F238E27FC236}">
                <a16:creationId xmlns:a16="http://schemas.microsoft.com/office/drawing/2014/main" id="{814B77E2-B337-B02F-36D3-F8F67D9A9608}"/>
              </a:ext>
            </a:extLst>
          </p:cNvPr>
          <p:cNvSpPr/>
          <p:nvPr/>
        </p:nvSpPr>
        <p:spPr>
          <a:xfrm>
            <a:off x="2820795" y="4195483"/>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CONDUCT ANIMAL STUDIES</a:t>
            </a:r>
          </a:p>
        </p:txBody>
      </p:sp>
      <p:sp>
        <p:nvSpPr>
          <p:cNvPr id="41" name="Rectangle 40">
            <a:extLst>
              <a:ext uri="{FF2B5EF4-FFF2-40B4-BE49-F238E27FC236}">
                <a16:creationId xmlns:a16="http://schemas.microsoft.com/office/drawing/2014/main" id="{EF229C63-99CA-820F-37DD-423F1478D95A}"/>
              </a:ext>
            </a:extLst>
          </p:cNvPr>
          <p:cNvSpPr/>
          <p:nvPr/>
        </p:nvSpPr>
        <p:spPr>
          <a:xfrm>
            <a:off x="2820795" y="5145741"/>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COLECT AND ANALYZE PRECLINICAL DATA FOR DECISION </a:t>
            </a:r>
          </a:p>
        </p:txBody>
      </p:sp>
      <p:sp>
        <p:nvSpPr>
          <p:cNvPr id="42" name="Rectangle 41">
            <a:extLst>
              <a:ext uri="{FF2B5EF4-FFF2-40B4-BE49-F238E27FC236}">
                <a16:creationId xmlns:a16="http://schemas.microsoft.com/office/drawing/2014/main" id="{F052E344-A38A-F8C5-F8D2-56F5F535BC20}"/>
              </a:ext>
            </a:extLst>
          </p:cNvPr>
          <p:cNvSpPr/>
          <p:nvPr/>
        </p:nvSpPr>
        <p:spPr>
          <a:xfrm>
            <a:off x="4171354"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DEVELOP CLINICAL TRIALS PROTOCOL</a:t>
            </a:r>
          </a:p>
        </p:txBody>
      </p:sp>
      <p:sp>
        <p:nvSpPr>
          <p:cNvPr id="43" name="Rectangle 42">
            <a:extLst>
              <a:ext uri="{FF2B5EF4-FFF2-40B4-BE49-F238E27FC236}">
                <a16:creationId xmlns:a16="http://schemas.microsoft.com/office/drawing/2014/main" id="{B8643A2F-FFF0-3D8D-34D0-42776B4DBE10}"/>
              </a:ext>
            </a:extLst>
          </p:cNvPr>
          <p:cNvSpPr/>
          <p:nvPr/>
        </p:nvSpPr>
        <p:spPr>
          <a:xfrm>
            <a:off x="4171353" y="4195483"/>
            <a:ext cx="117155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RECRUITE AND ENROLE ELIGIBLE PATIENTS</a:t>
            </a:r>
          </a:p>
        </p:txBody>
      </p:sp>
      <p:sp>
        <p:nvSpPr>
          <p:cNvPr id="44" name="Rectangle 43">
            <a:extLst>
              <a:ext uri="{FF2B5EF4-FFF2-40B4-BE49-F238E27FC236}">
                <a16:creationId xmlns:a16="http://schemas.microsoft.com/office/drawing/2014/main" id="{B5495643-B5EB-2956-FE20-A3D40505155D}"/>
              </a:ext>
            </a:extLst>
          </p:cNvPr>
          <p:cNvSpPr/>
          <p:nvPr/>
        </p:nvSpPr>
        <p:spPr>
          <a:xfrm>
            <a:off x="4171353" y="5145741"/>
            <a:ext cx="117155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ADMINISTER CBD OIL MEDICATION</a:t>
            </a:r>
          </a:p>
        </p:txBody>
      </p:sp>
      <p:sp>
        <p:nvSpPr>
          <p:cNvPr id="45" name="Rectangle 44">
            <a:extLst>
              <a:ext uri="{FF2B5EF4-FFF2-40B4-BE49-F238E27FC236}">
                <a16:creationId xmlns:a16="http://schemas.microsoft.com/office/drawing/2014/main" id="{BA2BF4EC-1AFA-B009-6902-A085812CF3E5}"/>
              </a:ext>
            </a:extLst>
          </p:cNvPr>
          <p:cNvSpPr/>
          <p:nvPr/>
        </p:nvSpPr>
        <p:spPr>
          <a:xfrm>
            <a:off x="4171343" y="6006353"/>
            <a:ext cx="1171562"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COLECT AND ANALIZE CLINICALS TRIALS DATA</a:t>
            </a:r>
          </a:p>
        </p:txBody>
      </p:sp>
      <p:sp>
        <p:nvSpPr>
          <p:cNvPr id="46" name="Rectangle 45">
            <a:extLst>
              <a:ext uri="{FF2B5EF4-FFF2-40B4-BE49-F238E27FC236}">
                <a16:creationId xmlns:a16="http://schemas.microsoft.com/office/drawing/2014/main" id="{170FD46A-BE85-67F9-276A-E35761A41A5A}"/>
              </a:ext>
            </a:extLst>
          </p:cNvPr>
          <p:cNvSpPr/>
          <p:nvPr/>
        </p:nvSpPr>
        <p:spPr>
          <a:xfrm>
            <a:off x="5524500"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IDENTIFY AND UNDERSTAND RELEVANT REGULATION </a:t>
            </a:r>
          </a:p>
        </p:txBody>
      </p:sp>
      <p:sp>
        <p:nvSpPr>
          <p:cNvPr id="47" name="Rectangle 46">
            <a:extLst>
              <a:ext uri="{FF2B5EF4-FFF2-40B4-BE49-F238E27FC236}">
                <a16:creationId xmlns:a16="http://schemas.microsoft.com/office/drawing/2014/main" id="{F26D1299-1D36-5639-4D8B-0FCBBED5C684}"/>
              </a:ext>
            </a:extLst>
          </p:cNvPr>
          <p:cNvSpPr/>
          <p:nvPr/>
        </p:nvSpPr>
        <p:spPr>
          <a:xfrm>
            <a:off x="6877517"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ESTABLISH GOOD MANUFACTURING PROCESES</a:t>
            </a:r>
          </a:p>
        </p:txBody>
      </p:sp>
      <p:sp>
        <p:nvSpPr>
          <p:cNvPr id="48" name="Rectangle 47">
            <a:extLst>
              <a:ext uri="{FF2B5EF4-FFF2-40B4-BE49-F238E27FC236}">
                <a16:creationId xmlns:a16="http://schemas.microsoft.com/office/drawing/2014/main" id="{3A78FB5C-B765-F80A-99CA-1D3EB474E3BE}"/>
              </a:ext>
            </a:extLst>
          </p:cNvPr>
          <p:cNvSpPr/>
          <p:nvPr/>
        </p:nvSpPr>
        <p:spPr>
          <a:xfrm>
            <a:off x="8286926"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CONDUCT MARKET RESEARCH</a:t>
            </a:r>
          </a:p>
        </p:txBody>
      </p:sp>
      <p:sp>
        <p:nvSpPr>
          <p:cNvPr id="49" name="Rectangle 48">
            <a:extLst>
              <a:ext uri="{FF2B5EF4-FFF2-40B4-BE49-F238E27FC236}">
                <a16:creationId xmlns:a16="http://schemas.microsoft.com/office/drawing/2014/main" id="{1531645A-B048-8678-8DD7-A818740E2C9D}"/>
              </a:ext>
            </a:extLst>
          </p:cNvPr>
          <p:cNvSpPr/>
          <p:nvPr/>
        </p:nvSpPr>
        <p:spPr>
          <a:xfrm>
            <a:off x="9696335"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DEVELOP PATIENT SUPORT P[ROGRAMS</a:t>
            </a:r>
          </a:p>
        </p:txBody>
      </p:sp>
      <p:sp>
        <p:nvSpPr>
          <p:cNvPr id="50" name="Rectangle 49">
            <a:extLst>
              <a:ext uri="{FF2B5EF4-FFF2-40B4-BE49-F238E27FC236}">
                <a16:creationId xmlns:a16="http://schemas.microsoft.com/office/drawing/2014/main" id="{4DD9FCF0-233F-C330-31BD-9A02126579E1}"/>
              </a:ext>
            </a:extLst>
          </p:cNvPr>
          <p:cNvSpPr/>
          <p:nvPr/>
        </p:nvSpPr>
        <p:spPr>
          <a:xfrm>
            <a:off x="11020439" y="3334870"/>
            <a:ext cx="117156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ASSESS SCALABILITY</a:t>
            </a:r>
          </a:p>
        </p:txBody>
      </p:sp>
      <p:sp>
        <p:nvSpPr>
          <p:cNvPr id="51" name="Rectangle 50">
            <a:extLst>
              <a:ext uri="{FF2B5EF4-FFF2-40B4-BE49-F238E27FC236}">
                <a16:creationId xmlns:a16="http://schemas.microsoft.com/office/drawing/2014/main" id="{49D4D07E-CA55-D330-1975-0A0CA99669AD}"/>
              </a:ext>
            </a:extLst>
          </p:cNvPr>
          <p:cNvSpPr/>
          <p:nvPr/>
        </p:nvSpPr>
        <p:spPr>
          <a:xfrm>
            <a:off x="5524500" y="4195483"/>
            <a:ext cx="117155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PREPARE AND SUBMIT REGULATORY DOCUMENTS</a:t>
            </a:r>
          </a:p>
        </p:txBody>
      </p:sp>
      <p:sp>
        <p:nvSpPr>
          <p:cNvPr id="52" name="Rectangle 51">
            <a:extLst>
              <a:ext uri="{FF2B5EF4-FFF2-40B4-BE49-F238E27FC236}">
                <a16:creationId xmlns:a16="http://schemas.microsoft.com/office/drawing/2014/main" id="{39F8A26E-1EFE-B5CA-2A6D-024BA914E5B3}"/>
              </a:ext>
            </a:extLst>
          </p:cNvPr>
          <p:cNvSpPr/>
          <p:nvPr/>
        </p:nvSpPr>
        <p:spPr>
          <a:xfrm>
            <a:off x="6877518" y="4195483"/>
            <a:ext cx="1171550" cy="708210"/>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SOURCE HIGH-CUALITY RAW MATERIALS</a:t>
            </a:r>
          </a:p>
        </p:txBody>
      </p:sp>
      <p:sp>
        <p:nvSpPr>
          <p:cNvPr id="53" name="Rectangle 52">
            <a:extLst>
              <a:ext uri="{FF2B5EF4-FFF2-40B4-BE49-F238E27FC236}">
                <a16:creationId xmlns:a16="http://schemas.microsoft.com/office/drawing/2014/main" id="{4B4BF3C0-0D4B-5643-6A1C-94809B66F6DA}"/>
              </a:ext>
            </a:extLst>
          </p:cNvPr>
          <p:cNvSpPr/>
          <p:nvPr/>
        </p:nvSpPr>
        <p:spPr>
          <a:xfrm>
            <a:off x="8286918" y="4195483"/>
            <a:ext cx="1171560" cy="708209"/>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DEVELOP MARKETING STRATEGIES</a:t>
            </a:r>
          </a:p>
        </p:txBody>
      </p:sp>
      <p:sp>
        <p:nvSpPr>
          <p:cNvPr id="54" name="Rectangle 53">
            <a:extLst>
              <a:ext uri="{FF2B5EF4-FFF2-40B4-BE49-F238E27FC236}">
                <a16:creationId xmlns:a16="http://schemas.microsoft.com/office/drawing/2014/main" id="{1CE623B9-E921-B286-421F-7084C7C36774}"/>
              </a:ext>
            </a:extLst>
          </p:cNvPr>
          <p:cNvSpPr/>
          <p:nvPr/>
        </p:nvSpPr>
        <p:spPr>
          <a:xfrm>
            <a:off x="9696334" y="4195484"/>
            <a:ext cx="1171551" cy="708209"/>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PROVIDE INFORMATION ON CBD OIL MEDICATION</a:t>
            </a:r>
          </a:p>
        </p:txBody>
      </p:sp>
      <p:sp>
        <p:nvSpPr>
          <p:cNvPr id="55" name="Rectangle 54">
            <a:extLst>
              <a:ext uri="{FF2B5EF4-FFF2-40B4-BE49-F238E27FC236}">
                <a16:creationId xmlns:a16="http://schemas.microsoft.com/office/drawing/2014/main" id="{D7233627-CA7E-CD0F-B537-16DCD758EC50}"/>
              </a:ext>
            </a:extLst>
          </p:cNvPr>
          <p:cNvSpPr/>
          <p:nvPr/>
        </p:nvSpPr>
        <p:spPr>
          <a:xfrm>
            <a:off x="11020439" y="4195483"/>
            <a:ext cx="1171561" cy="708209"/>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EXPLOR OPPORTUNITIES FOR EXPAND</a:t>
            </a:r>
          </a:p>
        </p:txBody>
      </p:sp>
      <p:sp>
        <p:nvSpPr>
          <p:cNvPr id="56" name="Rectangle 55">
            <a:extLst>
              <a:ext uri="{FF2B5EF4-FFF2-40B4-BE49-F238E27FC236}">
                <a16:creationId xmlns:a16="http://schemas.microsoft.com/office/drawing/2014/main" id="{BF9934C2-3A19-8B55-30B5-B1D9C485A014}"/>
              </a:ext>
            </a:extLst>
          </p:cNvPr>
          <p:cNvSpPr/>
          <p:nvPr/>
        </p:nvSpPr>
        <p:spPr>
          <a:xfrm>
            <a:off x="5521901" y="5145741"/>
            <a:ext cx="1199794"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COLABORATE WITH REGULATORY AUTHORITIES</a:t>
            </a:r>
          </a:p>
        </p:txBody>
      </p:sp>
      <p:sp>
        <p:nvSpPr>
          <p:cNvPr id="57" name="Rectangle 56">
            <a:extLst>
              <a:ext uri="{FF2B5EF4-FFF2-40B4-BE49-F238E27FC236}">
                <a16:creationId xmlns:a16="http://schemas.microsoft.com/office/drawing/2014/main" id="{666E0796-9379-DC22-56C5-A2DB84572C6F}"/>
              </a:ext>
            </a:extLst>
          </p:cNvPr>
          <p:cNvSpPr/>
          <p:nvPr/>
        </p:nvSpPr>
        <p:spPr>
          <a:xfrm>
            <a:off x="6877517" y="5145741"/>
            <a:ext cx="1199794" cy="708210"/>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DEVELOP MANUFACTURING PROCES</a:t>
            </a:r>
          </a:p>
        </p:txBody>
      </p:sp>
      <p:sp>
        <p:nvSpPr>
          <p:cNvPr id="58" name="Rectangle 57">
            <a:extLst>
              <a:ext uri="{FF2B5EF4-FFF2-40B4-BE49-F238E27FC236}">
                <a16:creationId xmlns:a16="http://schemas.microsoft.com/office/drawing/2014/main" id="{42C7A807-5F83-4FF2-119F-F7A679D1B864}"/>
              </a:ext>
            </a:extLst>
          </p:cNvPr>
          <p:cNvSpPr/>
          <p:nvPr/>
        </p:nvSpPr>
        <p:spPr>
          <a:xfrm>
            <a:off x="8286916" y="5145736"/>
            <a:ext cx="1199794"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ESTABLICH DISTRIBUTION CHANELS</a:t>
            </a:r>
          </a:p>
        </p:txBody>
      </p:sp>
      <p:sp>
        <p:nvSpPr>
          <p:cNvPr id="59" name="Rectangle 58">
            <a:extLst>
              <a:ext uri="{FF2B5EF4-FFF2-40B4-BE49-F238E27FC236}">
                <a16:creationId xmlns:a16="http://schemas.microsoft.com/office/drawing/2014/main" id="{19E87812-0B30-669B-049B-F7DAEEC23AC9}"/>
              </a:ext>
            </a:extLst>
          </p:cNvPr>
          <p:cNvSpPr/>
          <p:nvPr/>
        </p:nvSpPr>
        <p:spPr>
          <a:xfrm>
            <a:off x="9696334" y="5145734"/>
            <a:ext cx="1171551"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MONITOR PATIENTS EXPERIENCE AND FEEDBACK</a:t>
            </a:r>
          </a:p>
        </p:txBody>
      </p:sp>
      <p:sp>
        <p:nvSpPr>
          <p:cNvPr id="60" name="Rectangle 59">
            <a:extLst>
              <a:ext uri="{FF2B5EF4-FFF2-40B4-BE49-F238E27FC236}">
                <a16:creationId xmlns:a16="http://schemas.microsoft.com/office/drawing/2014/main" id="{2830A535-B8E1-E083-73E3-C52C342D107D}"/>
              </a:ext>
            </a:extLst>
          </p:cNvPr>
          <p:cNvSpPr/>
          <p:nvPr/>
        </p:nvSpPr>
        <p:spPr>
          <a:xfrm>
            <a:off x="11016255" y="5145734"/>
            <a:ext cx="1175745"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FOSTER COLLABORATIONS</a:t>
            </a:r>
          </a:p>
        </p:txBody>
      </p:sp>
      <p:sp>
        <p:nvSpPr>
          <p:cNvPr id="61" name="Rectangle 60">
            <a:extLst>
              <a:ext uri="{FF2B5EF4-FFF2-40B4-BE49-F238E27FC236}">
                <a16:creationId xmlns:a16="http://schemas.microsoft.com/office/drawing/2014/main" id="{5F248814-A82A-275C-3886-7908140D547A}"/>
              </a:ext>
            </a:extLst>
          </p:cNvPr>
          <p:cNvSpPr/>
          <p:nvPr/>
        </p:nvSpPr>
        <p:spPr>
          <a:xfrm>
            <a:off x="5521899" y="6006353"/>
            <a:ext cx="1199795" cy="708211"/>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ENSURE COMPLIANCE WHIT REGULATORY REQUIREMENTS </a:t>
            </a:r>
          </a:p>
        </p:txBody>
      </p:sp>
      <p:sp>
        <p:nvSpPr>
          <p:cNvPr id="62" name="Rectangle 61">
            <a:extLst>
              <a:ext uri="{FF2B5EF4-FFF2-40B4-BE49-F238E27FC236}">
                <a16:creationId xmlns:a16="http://schemas.microsoft.com/office/drawing/2014/main" id="{CC148AB6-16D8-66FD-56C7-EF22DA127894}"/>
              </a:ext>
            </a:extLst>
          </p:cNvPr>
          <p:cNvSpPr/>
          <p:nvPr/>
        </p:nvSpPr>
        <p:spPr>
          <a:xfrm>
            <a:off x="6877517" y="6006354"/>
            <a:ext cx="1199794" cy="708210"/>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IMPLEMENT QUALITY CONTROL MEASURES</a:t>
            </a:r>
          </a:p>
        </p:txBody>
      </p:sp>
      <p:sp>
        <p:nvSpPr>
          <p:cNvPr id="63" name="Rectangle 62">
            <a:extLst>
              <a:ext uri="{FF2B5EF4-FFF2-40B4-BE49-F238E27FC236}">
                <a16:creationId xmlns:a16="http://schemas.microsoft.com/office/drawing/2014/main" id="{316FA3B0-32DA-2E7A-F813-E07DB8411CD6}"/>
              </a:ext>
            </a:extLst>
          </p:cNvPr>
          <p:cNvSpPr/>
          <p:nvPr/>
        </p:nvSpPr>
        <p:spPr>
          <a:xfrm>
            <a:off x="8286916" y="6006353"/>
            <a:ext cx="1199794" cy="708210"/>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CREATE PROMOTIONAL METERIALS</a:t>
            </a:r>
          </a:p>
        </p:txBody>
      </p:sp>
      <p:sp>
        <p:nvSpPr>
          <p:cNvPr id="64" name="Rectangle 63">
            <a:extLst>
              <a:ext uri="{FF2B5EF4-FFF2-40B4-BE49-F238E27FC236}">
                <a16:creationId xmlns:a16="http://schemas.microsoft.com/office/drawing/2014/main" id="{2923D511-0BBD-0101-9EEA-25CFA48C3F69}"/>
              </a:ext>
            </a:extLst>
          </p:cNvPr>
          <p:cNvSpPr/>
          <p:nvPr/>
        </p:nvSpPr>
        <p:spPr>
          <a:xfrm>
            <a:off x="9696334" y="6006353"/>
            <a:ext cx="1199794" cy="708209"/>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COLABORATE WITH HEALTCARE PROFESSIONALS</a:t>
            </a:r>
          </a:p>
        </p:txBody>
      </p:sp>
      <p:sp>
        <p:nvSpPr>
          <p:cNvPr id="65" name="Rectangle 64">
            <a:extLst>
              <a:ext uri="{FF2B5EF4-FFF2-40B4-BE49-F238E27FC236}">
                <a16:creationId xmlns:a16="http://schemas.microsoft.com/office/drawing/2014/main" id="{75AAF128-E116-B96C-9F34-223C014A77B2}"/>
              </a:ext>
            </a:extLst>
          </p:cNvPr>
          <p:cNvSpPr/>
          <p:nvPr/>
        </p:nvSpPr>
        <p:spPr>
          <a:xfrm>
            <a:off x="11016254" y="6006345"/>
            <a:ext cx="1175745" cy="708209"/>
          </a:xfrm>
          <a:prstGeom prst="rect">
            <a:avLst/>
          </a:prstGeom>
          <a:solidFill>
            <a:srgbClr val="FFC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IDENTIFY STRATEGIES FOR LONG TERM SUSTEINABILITY</a:t>
            </a:r>
          </a:p>
        </p:txBody>
      </p:sp>
      <p:cxnSp>
        <p:nvCxnSpPr>
          <p:cNvPr id="67" name="Straight Arrow Connector 66">
            <a:extLst>
              <a:ext uri="{FF2B5EF4-FFF2-40B4-BE49-F238E27FC236}">
                <a16:creationId xmlns:a16="http://schemas.microsoft.com/office/drawing/2014/main" id="{B24857B3-000D-6884-A187-D41C2F4E1C7F}"/>
              </a:ext>
            </a:extLst>
          </p:cNvPr>
          <p:cNvCxnSpPr>
            <a:stCxn id="11" idx="2"/>
            <a:endCxn id="35" idx="0"/>
          </p:cNvCxnSpPr>
          <p:nvPr/>
        </p:nvCxnSpPr>
        <p:spPr>
          <a:xfrm flipH="1">
            <a:off x="1982678" y="2981319"/>
            <a:ext cx="5" cy="3535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DB17E056-5DD3-4E10-7C88-CA19687BD1B0}"/>
              </a:ext>
            </a:extLst>
          </p:cNvPr>
          <p:cNvCxnSpPr>
            <a:stCxn id="35" idx="2"/>
            <a:endCxn id="36" idx="0"/>
          </p:cNvCxnSpPr>
          <p:nvPr/>
        </p:nvCxnSpPr>
        <p:spPr>
          <a:xfrm>
            <a:off x="1982678" y="4043082"/>
            <a:ext cx="0"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08BAE479-3EBD-F4B5-B880-DDF41E1524F5}"/>
              </a:ext>
            </a:extLst>
          </p:cNvPr>
          <p:cNvCxnSpPr>
            <a:stCxn id="36" idx="2"/>
            <a:endCxn id="37" idx="0"/>
          </p:cNvCxnSpPr>
          <p:nvPr/>
        </p:nvCxnSpPr>
        <p:spPr>
          <a:xfrm>
            <a:off x="1982678" y="4903694"/>
            <a:ext cx="0" cy="242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762096C7-DB5F-9FF3-59BB-0D159FE0F5A9}"/>
              </a:ext>
            </a:extLst>
          </p:cNvPr>
          <p:cNvCxnSpPr>
            <a:stCxn id="37" idx="2"/>
            <a:endCxn id="38" idx="0"/>
          </p:cNvCxnSpPr>
          <p:nvPr/>
        </p:nvCxnSpPr>
        <p:spPr>
          <a:xfrm>
            <a:off x="1982678" y="5853952"/>
            <a:ext cx="0"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7275D99D-1AE8-335C-3806-D7E8A8A5EA5C}"/>
              </a:ext>
            </a:extLst>
          </p:cNvPr>
          <p:cNvCxnSpPr>
            <a:stCxn id="12" idx="2"/>
            <a:endCxn id="39" idx="0"/>
          </p:cNvCxnSpPr>
          <p:nvPr/>
        </p:nvCxnSpPr>
        <p:spPr>
          <a:xfrm flipH="1">
            <a:off x="3406576" y="2990850"/>
            <a:ext cx="5" cy="3440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EE9A90DC-43BD-2F4C-699C-7853BFE273D3}"/>
              </a:ext>
            </a:extLst>
          </p:cNvPr>
          <p:cNvCxnSpPr>
            <a:stCxn id="39" idx="2"/>
            <a:endCxn id="40" idx="0"/>
          </p:cNvCxnSpPr>
          <p:nvPr/>
        </p:nvCxnSpPr>
        <p:spPr>
          <a:xfrm>
            <a:off x="3406576" y="4043082"/>
            <a:ext cx="0"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E0610E5F-73B3-BD9D-1EE9-4BB883868879}"/>
              </a:ext>
            </a:extLst>
          </p:cNvPr>
          <p:cNvCxnSpPr>
            <a:stCxn id="40" idx="2"/>
            <a:endCxn id="41" idx="0"/>
          </p:cNvCxnSpPr>
          <p:nvPr/>
        </p:nvCxnSpPr>
        <p:spPr>
          <a:xfrm>
            <a:off x="3406576" y="4903694"/>
            <a:ext cx="0" cy="242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D7405BE8-5E48-AB45-FDD1-D5EED368C7CD}"/>
              </a:ext>
            </a:extLst>
          </p:cNvPr>
          <p:cNvCxnSpPr>
            <a:stCxn id="13" idx="2"/>
            <a:endCxn id="42" idx="0"/>
          </p:cNvCxnSpPr>
          <p:nvPr/>
        </p:nvCxnSpPr>
        <p:spPr>
          <a:xfrm>
            <a:off x="4757129" y="2981320"/>
            <a:ext cx="6" cy="3535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B254B002-0157-7A8A-DBD7-CED3056EA34A}"/>
              </a:ext>
            </a:extLst>
          </p:cNvPr>
          <p:cNvCxnSpPr>
            <a:stCxn id="42" idx="2"/>
            <a:endCxn id="43" idx="0"/>
          </p:cNvCxnSpPr>
          <p:nvPr/>
        </p:nvCxnSpPr>
        <p:spPr>
          <a:xfrm flipH="1">
            <a:off x="4757129" y="4043081"/>
            <a:ext cx="6" cy="152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FC870A8B-504D-8CAC-3CF9-CDE0979EB44A}"/>
              </a:ext>
            </a:extLst>
          </p:cNvPr>
          <p:cNvCxnSpPr>
            <a:stCxn id="43" idx="2"/>
            <a:endCxn id="44" idx="0"/>
          </p:cNvCxnSpPr>
          <p:nvPr/>
        </p:nvCxnSpPr>
        <p:spPr>
          <a:xfrm>
            <a:off x="4757129" y="4903694"/>
            <a:ext cx="0" cy="242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3D74DE49-DD3C-8467-8C3A-8B5B40298A4C}"/>
              </a:ext>
            </a:extLst>
          </p:cNvPr>
          <p:cNvCxnSpPr>
            <a:stCxn id="44" idx="2"/>
            <a:endCxn id="45" idx="0"/>
          </p:cNvCxnSpPr>
          <p:nvPr/>
        </p:nvCxnSpPr>
        <p:spPr>
          <a:xfrm flipH="1">
            <a:off x="4757124" y="5853952"/>
            <a:ext cx="5"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FBB02166-7599-D839-64DE-093A3560760E}"/>
              </a:ext>
            </a:extLst>
          </p:cNvPr>
          <p:cNvCxnSpPr>
            <a:stCxn id="14" idx="2"/>
            <a:endCxn id="46" idx="0"/>
          </p:cNvCxnSpPr>
          <p:nvPr/>
        </p:nvCxnSpPr>
        <p:spPr>
          <a:xfrm>
            <a:off x="6096163" y="3000377"/>
            <a:ext cx="14118" cy="3344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1" name="Straight Arrow Connector 90">
            <a:extLst>
              <a:ext uri="{FF2B5EF4-FFF2-40B4-BE49-F238E27FC236}">
                <a16:creationId xmlns:a16="http://schemas.microsoft.com/office/drawing/2014/main" id="{51529C4B-1276-3DC8-4927-B3B894D1A267}"/>
              </a:ext>
            </a:extLst>
          </p:cNvPr>
          <p:cNvCxnSpPr>
            <a:stCxn id="46" idx="2"/>
            <a:endCxn id="51" idx="0"/>
          </p:cNvCxnSpPr>
          <p:nvPr/>
        </p:nvCxnSpPr>
        <p:spPr>
          <a:xfrm flipH="1">
            <a:off x="6110276" y="4043081"/>
            <a:ext cx="5" cy="152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F483413C-9CED-A6E2-B5B4-7E19896EF650}"/>
              </a:ext>
            </a:extLst>
          </p:cNvPr>
          <p:cNvCxnSpPr>
            <a:stCxn id="51" idx="2"/>
            <a:endCxn id="56" idx="0"/>
          </p:cNvCxnSpPr>
          <p:nvPr/>
        </p:nvCxnSpPr>
        <p:spPr>
          <a:xfrm>
            <a:off x="6110276" y="4903694"/>
            <a:ext cx="11522" cy="242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B89FFEEC-4C93-0881-0B38-1C64EA8EFE32}"/>
              </a:ext>
            </a:extLst>
          </p:cNvPr>
          <p:cNvCxnSpPr>
            <a:stCxn id="56" idx="2"/>
            <a:endCxn id="61" idx="0"/>
          </p:cNvCxnSpPr>
          <p:nvPr/>
        </p:nvCxnSpPr>
        <p:spPr>
          <a:xfrm flipH="1">
            <a:off x="6121797" y="5853952"/>
            <a:ext cx="1" cy="152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08C1D1B2-B927-BD2A-4CF8-B7F4E432FCA0}"/>
              </a:ext>
            </a:extLst>
          </p:cNvPr>
          <p:cNvCxnSpPr>
            <a:stCxn id="15" idx="2"/>
            <a:endCxn id="47" idx="0"/>
          </p:cNvCxnSpPr>
          <p:nvPr/>
        </p:nvCxnSpPr>
        <p:spPr>
          <a:xfrm>
            <a:off x="7463297" y="2981319"/>
            <a:ext cx="1" cy="353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 name="Straight Arrow Connector 103">
            <a:extLst>
              <a:ext uri="{FF2B5EF4-FFF2-40B4-BE49-F238E27FC236}">
                <a16:creationId xmlns:a16="http://schemas.microsoft.com/office/drawing/2014/main" id="{5650F3F6-F2D7-43DD-DA9E-B238753B6748}"/>
              </a:ext>
            </a:extLst>
          </p:cNvPr>
          <p:cNvCxnSpPr>
            <a:stCxn id="17" idx="2"/>
            <a:endCxn id="48" idx="0"/>
          </p:cNvCxnSpPr>
          <p:nvPr/>
        </p:nvCxnSpPr>
        <p:spPr>
          <a:xfrm>
            <a:off x="8872706" y="2981319"/>
            <a:ext cx="1" cy="353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CDDBF30D-8079-870F-404D-E9917A37BE77}"/>
              </a:ext>
            </a:extLst>
          </p:cNvPr>
          <p:cNvCxnSpPr>
            <a:stCxn id="18" idx="2"/>
            <a:endCxn id="49" idx="0"/>
          </p:cNvCxnSpPr>
          <p:nvPr/>
        </p:nvCxnSpPr>
        <p:spPr>
          <a:xfrm>
            <a:off x="10262849" y="3000377"/>
            <a:ext cx="19267" cy="3344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A59CF69C-0063-92A4-A7C3-C1F3496155A2}"/>
              </a:ext>
            </a:extLst>
          </p:cNvPr>
          <p:cNvCxnSpPr>
            <a:stCxn id="19" idx="2"/>
            <a:endCxn id="50" idx="0"/>
          </p:cNvCxnSpPr>
          <p:nvPr/>
        </p:nvCxnSpPr>
        <p:spPr>
          <a:xfrm>
            <a:off x="11606220" y="3000377"/>
            <a:ext cx="0" cy="3344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2E9ECD30-210B-9C6D-94E3-152CA6150BF4}"/>
              </a:ext>
            </a:extLst>
          </p:cNvPr>
          <p:cNvCxnSpPr>
            <a:stCxn id="47" idx="2"/>
            <a:endCxn id="52" idx="0"/>
          </p:cNvCxnSpPr>
          <p:nvPr/>
        </p:nvCxnSpPr>
        <p:spPr>
          <a:xfrm flipH="1">
            <a:off x="7463293" y="4043081"/>
            <a:ext cx="5" cy="152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AB841742-F744-0B4B-1576-874B0969A08F}"/>
              </a:ext>
            </a:extLst>
          </p:cNvPr>
          <p:cNvCxnSpPr>
            <a:stCxn id="52" idx="2"/>
            <a:endCxn id="57" idx="0"/>
          </p:cNvCxnSpPr>
          <p:nvPr/>
        </p:nvCxnSpPr>
        <p:spPr>
          <a:xfrm>
            <a:off x="7463293" y="4903693"/>
            <a:ext cx="14121" cy="24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6" name="Straight Arrow Connector 115">
            <a:extLst>
              <a:ext uri="{FF2B5EF4-FFF2-40B4-BE49-F238E27FC236}">
                <a16:creationId xmlns:a16="http://schemas.microsoft.com/office/drawing/2014/main" id="{47B93F13-2918-053B-3294-1F6515931113}"/>
              </a:ext>
            </a:extLst>
          </p:cNvPr>
          <p:cNvCxnSpPr>
            <a:stCxn id="57" idx="2"/>
            <a:endCxn id="62" idx="0"/>
          </p:cNvCxnSpPr>
          <p:nvPr/>
        </p:nvCxnSpPr>
        <p:spPr>
          <a:xfrm>
            <a:off x="7477414" y="5853951"/>
            <a:ext cx="0" cy="1524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8" name="Straight Arrow Connector 117">
            <a:extLst>
              <a:ext uri="{FF2B5EF4-FFF2-40B4-BE49-F238E27FC236}">
                <a16:creationId xmlns:a16="http://schemas.microsoft.com/office/drawing/2014/main" id="{CF741F05-1213-5C8A-61BA-ABFC24C4D666}"/>
              </a:ext>
            </a:extLst>
          </p:cNvPr>
          <p:cNvCxnSpPr>
            <a:stCxn id="48" idx="2"/>
            <a:endCxn id="53" idx="0"/>
          </p:cNvCxnSpPr>
          <p:nvPr/>
        </p:nvCxnSpPr>
        <p:spPr>
          <a:xfrm flipH="1">
            <a:off x="8872698" y="4043081"/>
            <a:ext cx="9" cy="152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35016D5C-CE52-02A6-F016-07E78B3BCD4C}"/>
              </a:ext>
            </a:extLst>
          </p:cNvPr>
          <p:cNvCxnSpPr>
            <a:stCxn id="53" idx="2"/>
            <a:endCxn id="58" idx="0"/>
          </p:cNvCxnSpPr>
          <p:nvPr/>
        </p:nvCxnSpPr>
        <p:spPr>
          <a:xfrm>
            <a:off x="8872698" y="4903692"/>
            <a:ext cx="14115" cy="2420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1B3F3020-8411-C2C4-12FC-DE1B723EC7FD}"/>
              </a:ext>
            </a:extLst>
          </p:cNvPr>
          <p:cNvCxnSpPr>
            <a:stCxn id="58" idx="2"/>
            <a:endCxn id="63" idx="0"/>
          </p:cNvCxnSpPr>
          <p:nvPr/>
        </p:nvCxnSpPr>
        <p:spPr>
          <a:xfrm>
            <a:off x="8886813" y="5853947"/>
            <a:ext cx="0" cy="1524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8E0F757F-E9ED-6CE6-92F3-451B37707E63}"/>
              </a:ext>
            </a:extLst>
          </p:cNvPr>
          <p:cNvCxnSpPr>
            <a:stCxn id="49" idx="2"/>
            <a:endCxn id="54" idx="0"/>
          </p:cNvCxnSpPr>
          <p:nvPr/>
        </p:nvCxnSpPr>
        <p:spPr>
          <a:xfrm flipH="1">
            <a:off x="10282110" y="4043081"/>
            <a:ext cx="6" cy="1524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a:extLst>
              <a:ext uri="{FF2B5EF4-FFF2-40B4-BE49-F238E27FC236}">
                <a16:creationId xmlns:a16="http://schemas.microsoft.com/office/drawing/2014/main" id="{C5B13994-86F4-C3CE-5076-A1BE95307F20}"/>
              </a:ext>
            </a:extLst>
          </p:cNvPr>
          <p:cNvCxnSpPr>
            <a:stCxn id="54" idx="2"/>
            <a:endCxn id="59" idx="0"/>
          </p:cNvCxnSpPr>
          <p:nvPr/>
        </p:nvCxnSpPr>
        <p:spPr>
          <a:xfrm>
            <a:off x="10282110" y="4903693"/>
            <a:ext cx="0" cy="2420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8" name="Straight Arrow Connector 127">
            <a:extLst>
              <a:ext uri="{FF2B5EF4-FFF2-40B4-BE49-F238E27FC236}">
                <a16:creationId xmlns:a16="http://schemas.microsoft.com/office/drawing/2014/main" id="{8D4CCBA4-76BA-785E-8DEA-00EFEB1C4FBE}"/>
              </a:ext>
            </a:extLst>
          </p:cNvPr>
          <p:cNvCxnSpPr>
            <a:stCxn id="59" idx="2"/>
            <a:endCxn id="64" idx="0"/>
          </p:cNvCxnSpPr>
          <p:nvPr/>
        </p:nvCxnSpPr>
        <p:spPr>
          <a:xfrm>
            <a:off x="10282110" y="5853945"/>
            <a:ext cx="14121" cy="152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0" name="Straight Arrow Connector 129">
            <a:extLst>
              <a:ext uri="{FF2B5EF4-FFF2-40B4-BE49-F238E27FC236}">
                <a16:creationId xmlns:a16="http://schemas.microsoft.com/office/drawing/2014/main" id="{B845B114-A054-B468-4CC0-F253CC1134EB}"/>
              </a:ext>
            </a:extLst>
          </p:cNvPr>
          <p:cNvCxnSpPr>
            <a:stCxn id="50" idx="2"/>
            <a:endCxn id="55" idx="0"/>
          </p:cNvCxnSpPr>
          <p:nvPr/>
        </p:nvCxnSpPr>
        <p:spPr>
          <a:xfrm>
            <a:off x="11606220" y="4043081"/>
            <a:ext cx="0" cy="1524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2" name="Straight Arrow Connector 131">
            <a:extLst>
              <a:ext uri="{FF2B5EF4-FFF2-40B4-BE49-F238E27FC236}">
                <a16:creationId xmlns:a16="http://schemas.microsoft.com/office/drawing/2014/main" id="{5FC51F87-25AD-82F7-F0D8-DE49B1571D5D}"/>
              </a:ext>
            </a:extLst>
          </p:cNvPr>
          <p:cNvCxnSpPr>
            <a:stCxn id="55" idx="2"/>
            <a:endCxn id="60" idx="0"/>
          </p:cNvCxnSpPr>
          <p:nvPr/>
        </p:nvCxnSpPr>
        <p:spPr>
          <a:xfrm flipH="1">
            <a:off x="11604128" y="4903692"/>
            <a:ext cx="2092" cy="2420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C27BCAA9-0182-DEC9-FD81-8E7C17EA0BC7}"/>
              </a:ext>
            </a:extLst>
          </p:cNvPr>
          <p:cNvCxnSpPr>
            <a:stCxn id="60" idx="2"/>
            <a:endCxn id="65" idx="0"/>
          </p:cNvCxnSpPr>
          <p:nvPr/>
        </p:nvCxnSpPr>
        <p:spPr>
          <a:xfrm flipH="1">
            <a:off x="11604127" y="5853945"/>
            <a:ext cx="1" cy="152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5" name="TextBox 134">
            <a:extLst>
              <a:ext uri="{FF2B5EF4-FFF2-40B4-BE49-F238E27FC236}">
                <a16:creationId xmlns:a16="http://schemas.microsoft.com/office/drawing/2014/main" id="{D4504A12-1740-9F17-E330-CF6463DAE912}"/>
              </a:ext>
            </a:extLst>
          </p:cNvPr>
          <p:cNvSpPr txBox="1"/>
          <p:nvPr/>
        </p:nvSpPr>
        <p:spPr>
          <a:xfrm>
            <a:off x="185057" y="478971"/>
            <a:ext cx="3986283" cy="830997"/>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WORK BREAKDOWN STRUCTURE</a:t>
            </a:r>
          </a:p>
        </p:txBody>
      </p:sp>
    </p:spTree>
    <p:extLst>
      <p:ext uri="{BB962C8B-B14F-4D97-AF65-F5344CB8AC3E}">
        <p14:creationId xmlns:p14="http://schemas.microsoft.com/office/powerpoint/2010/main" val="1882642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D4176-C713-CE46-09B2-34AF5BBDF354}"/>
              </a:ext>
            </a:extLst>
          </p:cNvPr>
          <p:cNvSpPr>
            <a:spLocks noGrp="1"/>
          </p:cNvSpPr>
          <p:nvPr>
            <p:ph type="ctrTitle"/>
          </p:nvPr>
        </p:nvSpPr>
        <p:spPr>
          <a:xfrm>
            <a:off x="1162050" y="276225"/>
            <a:ext cx="9144000" cy="352425"/>
          </a:xfrm>
        </p:spPr>
        <p:txBody>
          <a:bodyPr>
            <a:noAutofit/>
          </a:bodyPr>
          <a:lstStyle/>
          <a:p>
            <a:pPr algn="l"/>
            <a:r>
              <a:rPr lang="en-GB" sz="3200" b="1" dirty="0"/>
              <a:t>QUAD CHART</a:t>
            </a:r>
          </a:p>
        </p:txBody>
      </p:sp>
      <p:graphicFrame>
        <p:nvGraphicFramePr>
          <p:cNvPr id="4" name="Table 4">
            <a:extLst>
              <a:ext uri="{FF2B5EF4-FFF2-40B4-BE49-F238E27FC236}">
                <a16:creationId xmlns:a16="http://schemas.microsoft.com/office/drawing/2014/main" id="{61F53C01-CF83-8421-AB4D-FE3A3B7867DE}"/>
              </a:ext>
            </a:extLst>
          </p:cNvPr>
          <p:cNvGraphicFramePr>
            <a:graphicFrameLocks noGrp="1"/>
          </p:cNvGraphicFramePr>
          <p:nvPr>
            <p:extLst>
              <p:ext uri="{D42A27DB-BD31-4B8C-83A1-F6EECF244321}">
                <p14:modId xmlns:p14="http://schemas.microsoft.com/office/powerpoint/2010/main" val="3367535841"/>
              </p:ext>
            </p:extLst>
          </p:nvPr>
        </p:nvGraphicFramePr>
        <p:xfrm>
          <a:off x="104775" y="628650"/>
          <a:ext cx="11734800" cy="6042260"/>
        </p:xfrm>
        <a:graphic>
          <a:graphicData uri="http://schemas.openxmlformats.org/drawingml/2006/table">
            <a:tbl>
              <a:tblPr firstRow="1" bandRow="1">
                <a:tableStyleId>{00A15C55-8517-42AA-B614-E9B94910E393}</a:tableStyleId>
              </a:tblPr>
              <a:tblGrid>
                <a:gridCol w="5867400">
                  <a:extLst>
                    <a:ext uri="{9D8B030D-6E8A-4147-A177-3AD203B41FA5}">
                      <a16:colId xmlns:a16="http://schemas.microsoft.com/office/drawing/2014/main" val="2380379512"/>
                    </a:ext>
                  </a:extLst>
                </a:gridCol>
                <a:gridCol w="5867400">
                  <a:extLst>
                    <a:ext uri="{9D8B030D-6E8A-4147-A177-3AD203B41FA5}">
                      <a16:colId xmlns:a16="http://schemas.microsoft.com/office/drawing/2014/main" val="2740153372"/>
                    </a:ext>
                  </a:extLst>
                </a:gridCol>
              </a:tblGrid>
              <a:tr h="2745505">
                <a:tc>
                  <a:txBody>
                    <a:bodyPr/>
                    <a:lstStyle/>
                    <a:p>
                      <a:pPr algn="ctr"/>
                      <a:r>
                        <a:rPr lang="en-GB" u="sng" dirty="0">
                          <a:solidFill>
                            <a:schemeClr val="tx1"/>
                          </a:solidFill>
                        </a:rPr>
                        <a:t>PURPOSE</a:t>
                      </a:r>
                    </a:p>
                    <a:p>
                      <a:pPr algn="ctr"/>
                      <a:endParaRPr lang="en-GB" u="sng" dirty="0">
                        <a:solidFill>
                          <a:schemeClr val="tx1"/>
                        </a:solidFill>
                      </a:endParaRPr>
                    </a:p>
                    <a:p>
                      <a:pPr marL="285750" indent="-285750" algn="l">
                        <a:buFont typeface="Arial" panose="020B0604020202020204" pitchFamily="34" charset="0"/>
                        <a:buChar char="•"/>
                      </a:pPr>
                      <a:r>
                        <a:rPr lang="en-GB" dirty="0">
                          <a:solidFill>
                            <a:schemeClr val="tx1"/>
                          </a:solidFill>
                        </a:rPr>
                        <a:t>CBD OIL as an alternative or complementary treatment for various medical conditions.</a:t>
                      </a:r>
                    </a:p>
                    <a:p>
                      <a:pPr marL="285750" indent="-285750" algn="l">
                        <a:buFont typeface="Arial" panose="020B0604020202020204" pitchFamily="34" charset="0"/>
                        <a:buChar char="•"/>
                      </a:pPr>
                      <a:endParaRPr lang="en-GB" dirty="0">
                        <a:solidFill>
                          <a:schemeClr val="tx1"/>
                        </a:solidFill>
                      </a:endParaRPr>
                    </a:p>
                    <a:p>
                      <a:pPr marL="285750" indent="-285750" algn="l">
                        <a:buFont typeface="Arial" panose="020B0604020202020204" pitchFamily="34" charset="0"/>
                        <a:buChar char="•"/>
                      </a:pPr>
                      <a:r>
                        <a:rPr lang="en-GB" dirty="0">
                          <a:solidFill>
                            <a:schemeClr val="tx1"/>
                          </a:solidFill>
                        </a:rPr>
                        <a:t>Treatment guidelines and protocol.</a:t>
                      </a:r>
                    </a:p>
                    <a:p>
                      <a:pPr marL="0" indent="0" algn="l">
                        <a:buFont typeface="Arial" panose="020B0604020202020204" pitchFamily="34" charset="0"/>
                        <a:buNone/>
                      </a:pPr>
                      <a:endParaRPr lang="en-GB" dirty="0">
                        <a:solidFill>
                          <a:schemeClr val="tx1"/>
                        </a:solidFill>
                      </a:endParaRPr>
                    </a:p>
                    <a:p>
                      <a:pPr marL="285750" indent="-285750" algn="l">
                        <a:buFont typeface="Arial" panose="020B0604020202020204" pitchFamily="34" charset="0"/>
                        <a:buChar char="•"/>
                      </a:pPr>
                      <a:r>
                        <a:rPr lang="en-GB" dirty="0">
                          <a:solidFill>
                            <a:schemeClr val="tx1"/>
                          </a:solidFill>
                        </a:rPr>
                        <a:t>Treating specific conditions, optimal dosages, potential side effects, and patient responses.</a:t>
                      </a:r>
                    </a:p>
                    <a:p>
                      <a:pPr marL="285750" indent="-285750" algn="l">
                        <a:buFont typeface="Arial" panose="020B0604020202020204" pitchFamily="34" charset="0"/>
                        <a:buChar char="•"/>
                      </a:pPr>
                      <a:endParaRPr lang="en-GB" dirty="0">
                        <a:solidFill>
                          <a:schemeClr val="tx1"/>
                        </a:solidFill>
                      </a:endParaRPr>
                    </a:p>
                  </a:txBody>
                  <a:tcPr/>
                </a:tc>
                <a:tc>
                  <a:txBody>
                    <a:bodyPr/>
                    <a:lstStyle/>
                    <a:p>
                      <a:pPr algn="ctr"/>
                      <a:r>
                        <a:rPr lang="en-GB" u="sng" dirty="0">
                          <a:solidFill>
                            <a:schemeClr val="tx1"/>
                          </a:solidFill>
                        </a:rPr>
                        <a:t>Stakeholders </a:t>
                      </a:r>
                    </a:p>
                    <a:p>
                      <a:pPr algn="ctr"/>
                      <a:endParaRPr lang="en-GB" u="sng" dirty="0">
                        <a:solidFill>
                          <a:schemeClr val="tx1"/>
                        </a:solidFill>
                      </a:endParaRPr>
                    </a:p>
                    <a:p>
                      <a:pPr marL="285750" indent="-285750" algn="l">
                        <a:buFont typeface="Arial" panose="020B0604020202020204" pitchFamily="34" charset="0"/>
                        <a:buChar char="•"/>
                      </a:pPr>
                      <a:r>
                        <a:rPr lang="en-GB" dirty="0">
                          <a:solidFill>
                            <a:schemeClr val="tx1"/>
                          </a:solidFill>
                        </a:rPr>
                        <a:t>Pharmaceutical companies.</a:t>
                      </a:r>
                    </a:p>
                    <a:p>
                      <a:pPr marL="285750" indent="-285750" algn="l">
                        <a:buFont typeface="Arial" panose="020B0604020202020204" pitchFamily="34" charset="0"/>
                        <a:buChar char="•"/>
                      </a:pPr>
                      <a:endParaRPr lang="en-GB" dirty="0">
                        <a:solidFill>
                          <a:schemeClr val="tx1"/>
                        </a:solidFill>
                      </a:endParaRPr>
                    </a:p>
                    <a:p>
                      <a:pPr marL="285750" indent="-285750" algn="l">
                        <a:buFont typeface="Arial" panose="020B0604020202020204" pitchFamily="34" charset="0"/>
                        <a:buChar char="•"/>
                      </a:pPr>
                      <a:r>
                        <a:rPr lang="en-GB" dirty="0">
                          <a:solidFill>
                            <a:schemeClr val="tx1"/>
                          </a:solidFill>
                        </a:rPr>
                        <a:t>Pharmaceutical Industry Patients, Research Community, Professional Healthcare.</a:t>
                      </a:r>
                    </a:p>
                    <a:p>
                      <a:pPr marL="285750" indent="-285750" algn="l">
                        <a:buFont typeface="Arial" panose="020B0604020202020204" pitchFamily="34" charset="0"/>
                        <a:buChar char="•"/>
                      </a:pPr>
                      <a:endParaRPr lang="en-GB" dirty="0">
                        <a:solidFill>
                          <a:schemeClr val="tx1"/>
                        </a:solidFill>
                      </a:endParaRPr>
                    </a:p>
                    <a:p>
                      <a:pPr marL="285750" indent="-285750" algn="l">
                        <a:buFont typeface="Arial" panose="020B0604020202020204" pitchFamily="34" charset="0"/>
                        <a:buChar char="•"/>
                      </a:pPr>
                      <a:r>
                        <a:rPr lang="en-GB" dirty="0">
                          <a:solidFill>
                            <a:schemeClr val="tx1"/>
                          </a:solidFill>
                        </a:rPr>
                        <a:t>Experts in fields such as pharmacology, medicine, chemistry and biology</a:t>
                      </a:r>
                    </a:p>
                  </a:txBody>
                  <a:tcPr/>
                </a:tc>
                <a:extLst>
                  <a:ext uri="{0D108BD9-81ED-4DB2-BD59-A6C34878D82A}">
                    <a16:rowId xmlns:a16="http://schemas.microsoft.com/office/drawing/2014/main" val="382909710"/>
                  </a:ext>
                </a:extLst>
              </a:tr>
              <a:tr h="3207620">
                <a:tc>
                  <a:txBody>
                    <a:bodyPr/>
                    <a:lstStyle/>
                    <a:p>
                      <a:pPr marL="0" indent="0" algn="ctr">
                        <a:buFont typeface="Arial" panose="020B0604020202020204" pitchFamily="34" charset="0"/>
                        <a:buNone/>
                      </a:pPr>
                      <a:r>
                        <a:rPr lang="en-GB" b="1" u="sng" dirty="0"/>
                        <a:t>DESIRED END RESULTS</a:t>
                      </a:r>
                    </a:p>
                    <a:p>
                      <a:pPr marL="285750" indent="-285750" algn="l">
                        <a:buFont typeface="Arial" panose="020B0604020202020204" pitchFamily="34" charset="0"/>
                        <a:buChar char="•"/>
                      </a:pPr>
                      <a:endParaRPr lang="en-GB" b="1" u="sng" dirty="0"/>
                    </a:p>
                    <a:p>
                      <a:pPr marL="285750" indent="-285750" algn="l">
                        <a:buFont typeface="Arial" panose="020B0604020202020204" pitchFamily="34" charset="0"/>
                        <a:buChar char="•"/>
                      </a:pPr>
                      <a:r>
                        <a:rPr lang="en-GB" b="1" u="none" dirty="0"/>
                        <a:t>Conduct comprehensive scientific research on the therapeutic potential of CBD oil for various medical conditions.</a:t>
                      </a:r>
                    </a:p>
                    <a:p>
                      <a:pPr marL="285750" indent="-285750" algn="l">
                        <a:buFont typeface="Arial" panose="020B0604020202020204" pitchFamily="34" charset="0"/>
                        <a:buChar char="•"/>
                      </a:pPr>
                      <a:endParaRPr lang="en-GB" b="1" u="sng" dirty="0"/>
                    </a:p>
                    <a:p>
                      <a:pPr marL="285750" indent="-285750" algn="l">
                        <a:buFont typeface="Arial" panose="020B0604020202020204" pitchFamily="34" charset="0"/>
                        <a:buChar char="•"/>
                      </a:pPr>
                      <a:r>
                        <a:rPr lang="en-GB" b="1" u="none" dirty="0"/>
                        <a:t>Develop standardized and high-quality CBD oil products whit consistent potency, purity, and stability.</a:t>
                      </a:r>
                    </a:p>
                  </a:txBody>
                  <a:tcPr/>
                </a:tc>
                <a:tc>
                  <a:txBody>
                    <a:bodyPr/>
                    <a:lstStyle/>
                    <a:p>
                      <a:pPr algn="ctr"/>
                      <a:r>
                        <a:rPr lang="en-GB" b="1" u="sng" dirty="0"/>
                        <a:t>MEASURES OF SUCCESS</a:t>
                      </a:r>
                    </a:p>
                    <a:p>
                      <a:pPr marL="285750" indent="-285750" algn="l">
                        <a:buFont typeface="Arial" panose="020B0604020202020204" pitchFamily="34" charset="0"/>
                        <a:buChar char="•"/>
                      </a:pPr>
                      <a:r>
                        <a:rPr lang="en-GB" b="1" u="none" dirty="0"/>
                        <a:t>3 YEARS </a:t>
                      </a:r>
                    </a:p>
                    <a:p>
                      <a:pPr marL="285750" indent="-285750" algn="l">
                        <a:buFont typeface="Arial" panose="020B0604020202020204" pitchFamily="34" charset="0"/>
                        <a:buChar char="•"/>
                      </a:pPr>
                      <a:r>
                        <a:rPr lang="en-GB" b="1" u="none" dirty="0"/>
                        <a:t>End points such as pain reduction, quality of life improvement, seizure frequency reduction, and anxiety symptom reduction can be measured  in clinical trials and observational studies.</a:t>
                      </a:r>
                      <a:endParaRPr lang="en-GB" b="1" u="sng" dirty="0"/>
                    </a:p>
                    <a:p>
                      <a:pPr marL="285750" indent="-285750" algn="l">
                        <a:buFont typeface="Arial" panose="020B0604020202020204" pitchFamily="34" charset="0"/>
                        <a:buChar char="•"/>
                      </a:pPr>
                      <a:endParaRPr lang="en-GB" b="1" u="sng" dirty="0"/>
                    </a:p>
                    <a:p>
                      <a:pPr marL="285750" indent="-285750" algn="l">
                        <a:buFont typeface="Arial" panose="020B0604020202020204" pitchFamily="34" charset="0"/>
                        <a:buChar char="•"/>
                      </a:pPr>
                      <a:r>
                        <a:rPr lang="en-GB" b="1" u="none" dirty="0"/>
                        <a:t>Patient Satisfaction and Quality of Life, Assess the impact of the project’s knowledge dissemination efforts, Cost-Effectiveness and Health Economics.</a:t>
                      </a:r>
                    </a:p>
                  </a:txBody>
                  <a:tcPr/>
                </a:tc>
                <a:extLst>
                  <a:ext uri="{0D108BD9-81ED-4DB2-BD59-A6C34878D82A}">
                    <a16:rowId xmlns:a16="http://schemas.microsoft.com/office/drawing/2014/main" val="2027809837"/>
                  </a:ext>
                </a:extLst>
              </a:tr>
            </a:tbl>
          </a:graphicData>
        </a:graphic>
      </p:graphicFrame>
    </p:spTree>
    <p:extLst>
      <p:ext uri="{BB962C8B-B14F-4D97-AF65-F5344CB8AC3E}">
        <p14:creationId xmlns:p14="http://schemas.microsoft.com/office/powerpoint/2010/main" val="195048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Isosceles Triangle 13">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C5AF4C3-46BE-0212-8A56-533B02A733B9}"/>
              </a:ext>
            </a:extLst>
          </p:cNvPr>
          <p:cNvSpPr>
            <a:spLocks noGrp="1"/>
          </p:cNvSpPr>
          <p:nvPr>
            <p:ph type="ctrTitle"/>
          </p:nvPr>
        </p:nvSpPr>
        <p:spPr>
          <a:xfrm>
            <a:off x="677334" y="609600"/>
            <a:ext cx="2938468" cy="5431762"/>
          </a:xfrm>
        </p:spPr>
        <p:txBody>
          <a:bodyPr vert="horz" lIns="91440" tIns="45720" rIns="91440" bIns="45720" rtlCol="0" anchor="ctr">
            <a:normAutofit/>
          </a:bodyPr>
          <a:lstStyle/>
          <a:p>
            <a:pPr algn="l"/>
            <a:r>
              <a:rPr lang="en-US" sz="3300"/>
              <a:t>Stakeholders’ involvement</a:t>
            </a:r>
          </a:p>
        </p:txBody>
      </p:sp>
      <p:sp>
        <p:nvSpPr>
          <p:cNvPr id="3" name="Subtitle 2">
            <a:extLst>
              <a:ext uri="{FF2B5EF4-FFF2-40B4-BE49-F238E27FC236}">
                <a16:creationId xmlns:a16="http://schemas.microsoft.com/office/drawing/2014/main" id="{F0BD83CB-223A-41D2-5D60-B81CFF4E496D}"/>
              </a:ext>
            </a:extLst>
          </p:cNvPr>
          <p:cNvSpPr>
            <a:spLocks noGrp="1"/>
          </p:cNvSpPr>
          <p:nvPr>
            <p:ph type="subTitle" idx="1"/>
          </p:nvPr>
        </p:nvSpPr>
        <p:spPr>
          <a:xfrm>
            <a:off x="3846889" y="609602"/>
            <a:ext cx="5424112" cy="3208334"/>
          </a:xfrm>
        </p:spPr>
        <p:txBody>
          <a:bodyPr vert="horz" lIns="91440" tIns="45720" rIns="91440" bIns="45720" rtlCol="0">
            <a:normAutofit/>
          </a:bodyPr>
          <a:lstStyle/>
          <a:p>
            <a:pPr marL="342900" indent="-342900" algn="l">
              <a:lnSpc>
                <a:spcPct val="90000"/>
              </a:lnSpc>
              <a:buFont typeface="Wingdings 3" charset="2"/>
              <a:buChar char=""/>
            </a:pPr>
            <a:r>
              <a:rPr lang="en-US" sz="1100">
                <a:solidFill>
                  <a:schemeClr val="tx1">
                    <a:lumMod val="75000"/>
                    <a:lumOff val="25000"/>
                  </a:schemeClr>
                </a:solidFill>
              </a:rPr>
              <a:t>Patients and end-users are crucial in the clinical trial process, as their opinions and responses determine the efficacy and negative effects of CBD oil. </a:t>
            </a:r>
          </a:p>
          <a:p>
            <a:pPr marL="342900" indent="-342900" algn="l">
              <a:lnSpc>
                <a:spcPct val="90000"/>
              </a:lnSpc>
              <a:buFont typeface="Wingdings 3" charset="2"/>
              <a:buChar char=""/>
            </a:pPr>
            <a:r>
              <a:rPr lang="en-US" sz="1100">
                <a:solidFill>
                  <a:schemeClr val="tx1">
                    <a:lumMod val="75000"/>
                    <a:lumOff val="25000"/>
                  </a:schemeClr>
                </a:solidFill>
              </a:rPr>
              <a:t>Doctors prescribe medications and provide critical insights into the treatment's effectiveness through data analysis.</a:t>
            </a:r>
          </a:p>
          <a:p>
            <a:pPr marL="342900" indent="-342900" algn="l">
              <a:lnSpc>
                <a:spcPct val="90000"/>
              </a:lnSpc>
              <a:buFont typeface="Wingdings 3" charset="2"/>
              <a:buChar char=""/>
            </a:pPr>
            <a:r>
              <a:rPr lang="en-US" sz="1100">
                <a:solidFill>
                  <a:schemeClr val="tx1">
                    <a:lumMod val="75000"/>
                    <a:lumOff val="25000"/>
                  </a:schemeClr>
                </a:solidFill>
              </a:rPr>
              <a:t> Research scientists purify CBD oil treatments, design, execute, and evaluate clinical studies, contributing to the therapeutic literature.</a:t>
            </a:r>
          </a:p>
          <a:p>
            <a:pPr marL="342900" indent="-342900" algn="l">
              <a:lnSpc>
                <a:spcPct val="90000"/>
              </a:lnSpc>
              <a:buFont typeface="Wingdings 3" charset="2"/>
              <a:buChar char=""/>
            </a:pPr>
            <a:r>
              <a:rPr lang="en-US" sz="1100">
                <a:solidFill>
                  <a:schemeClr val="tx1">
                    <a:lumMod val="75000"/>
                    <a:lumOff val="25000"/>
                  </a:schemeClr>
                </a:solidFill>
              </a:rPr>
              <a:t> Regulatory authorities verify the project's compliance with laws, rules, and safety norms, evaluating clinical trial ethics and participant rights. </a:t>
            </a:r>
          </a:p>
          <a:p>
            <a:pPr marL="342900" indent="-342900" algn="l">
              <a:lnSpc>
                <a:spcPct val="90000"/>
              </a:lnSpc>
              <a:buFont typeface="Wingdings 3" charset="2"/>
              <a:buChar char=""/>
            </a:pPr>
            <a:r>
              <a:rPr lang="en-US" sz="1100">
                <a:solidFill>
                  <a:schemeClr val="tx1">
                    <a:lumMod val="75000"/>
                    <a:lumOff val="25000"/>
                  </a:schemeClr>
                </a:solidFill>
              </a:rPr>
              <a:t>Pharmaceutical companies mass-produce the drug after approval, ensuring safe and efficient output.</a:t>
            </a:r>
          </a:p>
          <a:p>
            <a:pPr marL="342900" indent="-342900" algn="l">
              <a:lnSpc>
                <a:spcPct val="90000"/>
              </a:lnSpc>
              <a:buFont typeface="Wingdings 3" charset="2"/>
              <a:buChar char=""/>
            </a:pPr>
            <a:r>
              <a:rPr lang="en-US" sz="1100">
                <a:solidFill>
                  <a:schemeClr val="tx1">
                    <a:lumMod val="75000"/>
                    <a:lumOff val="25000"/>
                  </a:schemeClr>
                </a:solidFill>
              </a:rPr>
              <a:t>Educators and advocacy organisations create CBD oil medical programmes, while stakeholders, including project investors, need frequent updates and assistance to meet their demands and boost project success.</a:t>
            </a:r>
          </a:p>
        </p:txBody>
      </p:sp>
      <p:pic>
        <p:nvPicPr>
          <p:cNvPr id="4" name="Picture 3" descr="A hand holding a bottle of oil&#10;&#10;Description automatically generated">
            <a:extLst>
              <a:ext uri="{FF2B5EF4-FFF2-40B4-BE49-F238E27FC236}">
                <a16:creationId xmlns:a16="http://schemas.microsoft.com/office/drawing/2014/main" id="{1E58995A-7654-16C4-D883-7A3CA604C4B5}"/>
              </a:ext>
            </a:extLst>
          </p:cNvPr>
          <p:cNvPicPr>
            <a:picLocks noChangeAspect="1"/>
          </p:cNvPicPr>
          <p:nvPr/>
        </p:nvPicPr>
        <p:blipFill>
          <a:blip r:embed="rId2"/>
          <a:stretch>
            <a:fillRect/>
          </a:stretch>
        </p:blipFill>
        <p:spPr>
          <a:xfrm>
            <a:off x="4293135" y="4048918"/>
            <a:ext cx="4617105" cy="1992444"/>
          </a:xfrm>
          <a:prstGeom prst="rect">
            <a:avLst/>
          </a:prstGeom>
        </p:spPr>
      </p:pic>
    </p:spTree>
    <p:extLst>
      <p:ext uri="{BB962C8B-B14F-4D97-AF65-F5344CB8AC3E}">
        <p14:creationId xmlns:p14="http://schemas.microsoft.com/office/powerpoint/2010/main" val="7967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839B1-17B1-6700-ACA2-EB789BFA6153}"/>
              </a:ext>
            </a:extLst>
          </p:cNvPr>
          <p:cNvSpPr>
            <a:spLocks noGrp="1"/>
          </p:cNvSpPr>
          <p:nvPr>
            <p:ph type="title"/>
          </p:nvPr>
        </p:nvSpPr>
        <p:spPr>
          <a:xfrm>
            <a:off x="677334" y="609600"/>
            <a:ext cx="2938468" cy="5431762"/>
          </a:xfrm>
        </p:spPr>
        <p:txBody>
          <a:bodyPr anchor="ctr">
            <a:normAutofit/>
          </a:bodyPr>
          <a:lstStyle/>
          <a:p>
            <a:r>
              <a:rPr lang="en-GB"/>
              <a:t>Allocation of Resources </a:t>
            </a:r>
          </a:p>
        </p:txBody>
      </p:sp>
      <p:sp>
        <p:nvSpPr>
          <p:cNvPr id="3" name="Content Placeholder 2">
            <a:extLst>
              <a:ext uri="{FF2B5EF4-FFF2-40B4-BE49-F238E27FC236}">
                <a16:creationId xmlns:a16="http://schemas.microsoft.com/office/drawing/2014/main" id="{FD41FC26-A46F-6D0B-12C2-3E4EA4ED9797}"/>
              </a:ext>
            </a:extLst>
          </p:cNvPr>
          <p:cNvSpPr>
            <a:spLocks noGrp="1"/>
          </p:cNvSpPr>
          <p:nvPr>
            <p:ph idx="1"/>
          </p:nvPr>
        </p:nvSpPr>
        <p:spPr>
          <a:xfrm>
            <a:off x="3846889" y="609602"/>
            <a:ext cx="5424112" cy="3208334"/>
          </a:xfrm>
        </p:spPr>
        <p:txBody>
          <a:bodyPr>
            <a:normAutofit/>
          </a:bodyPr>
          <a:lstStyle/>
          <a:p>
            <a:pPr>
              <a:lnSpc>
                <a:spcPct val="90000"/>
              </a:lnSpc>
              <a:buFont typeface="Wingdings" panose="05000000000000000000" pitchFamily="2" charset="2"/>
              <a:buChar char="q"/>
            </a:pPr>
            <a:r>
              <a:rPr lang="en-GB" sz="1400"/>
              <a:t> </a:t>
            </a:r>
            <a:r>
              <a:rPr lang="en-GB" sz="1400">
                <a:latin typeface="Times New Roman" panose="02020603050405020304" pitchFamily="18" charset="0"/>
                <a:cs typeface="Times New Roman" panose="02020603050405020304" pitchFamily="18" charset="0"/>
              </a:rPr>
              <a:t>A comprehensive budget is essential for the effective use of available resources. </a:t>
            </a:r>
          </a:p>
          <a:p>
            <a:pPr>
              <a:lnSpc>
                <a:spcPct val="90000"/>
              </a:lnSpc>
              <a:buFont typeface="Wingdings" panose="05000000000000000000" pitchFamily="2" charset="2"/>
              <a:buChar char="q"/>
            </a:pPr>
            <a:r>
              <a:rPr lang="en-GB" sz="1400">
                <a:latin typeface="Times New Roman" panose="02020603050405020304" pitchFamily="18" charset="0"/>
                <a:cs typeface="Times New Roman" panose="02020603050405020304" pitchFamily="18" charset="0"/>
              </a:rPr>
              <a:t>Human resources, including researchers, medical practitioners, pharmaceutical experts, and regulatory consultants, must be carefully selected based on experience, credentials, and roles. </a:t>
            </a:r>
          </a:p>
          <a:p>
            <a:pPr>
              <a:lnSpc>
                <a:spcPct val="90000"/>
              </a:lnSpc>
              <a:buFont typeface="Wingdings" panose="05000000000000000000" pitchFamily="2" charset="2"/>
              <a:buChar char="q"/>
            </a:pPr>
            <a:r>
              <a:rPr lang="en-GB" sz="1400">
                <a:latin typeface="Times New Roman" panose="02020603050405020304" pitchFamily="18" charset="0"/>
                <a:cs typeface="Times New Roman" panose="02020603050405020304" pitchFamily="18" charset="0"/>
              </a:rPr>
              <a:t>A timetable should define each step, and infrastructure and equipment, including labs and data management systems, are crucial.</a:t>
            </a:r>
          </a:p>
          <a:p>
            <a:pPr>
              <a:lnSpc>
                <a:spcPct val="90000"/>
              </a:lnSpc>
              <a:buFont typeface="Wingdings" panose="05000000000000000000" pitchFamily="2" charset="2"/>
              <a:buChar char="q"/>
            </a:pPr>
            <a:r>
              <a:rPr lang="en-GB" sz="1400">
                <a:latin typeface="Times New Roman" panose="02020603050405020304" pitchFamily="18" charset="0"/>
                <a:cs typeface="Times New Roman" panose="02020603050405020304" pitchFamily="18" charset="0"/>
              </a:rPr>
              <a:t> Recruitment of suitable volunteers for clinical trials, improved information management, and stakeholder instruction on CBD oil therapy usage and potential adverse effects are essential. </a:t>
            </a:r>
          </a:p>
          <a:p>
            <a:pPr>
              <a:lnSpc>
                <a:spcPct val="90000"/>
              </a:lnSpc>
              <a:buFont typeface="Wingdings" panose="05000000000000000000" pitchFamily="2" charset="2"/>
              <a:buChar char="q"/>
            </a:pPr>
            <a:r>
              <a:rPr lang="en-GB" sz="1400">
                <a:latin typeface="Times New Roman" panose="02020603050405020304" pitchFamily="18" charset="0"/>
                <a:cs typeface="Times New Roman" panose="02020603050405020304" pitchFamily="18" charset="0"/>
              </a:rPr>
              <a:t>Regular checks and modifications are necessary to guarantee the project's success and meet its objectives.</a:t>
            </a:r>
          </a:p>
        </p:txBody>
      </p:sp>
      <p:pic>
        <p:nvPicPr>
          <p:cNvPr id="4" name="Picture 3" descr="A hand holding a bottle of oil&#10;&#10;Description automatically generated">
            <a:extLst>
              <a:ext uri="{FF2B5EF4-FFF2-40B4-BE49-F238E27FC236}">
                <a16:creationId xmlns:a16="http://schemas.microsoft.com/office/drawing/2014/main" id="{1E1DED0F-E2C0-181B-7700-41DCD6BDD6CA}"/>
              </a:ext>
            </a:extLst>
          </p:cNvPr>
          <p:cNvPicPr>
            <a:picLocks noChangeAspect="1"/>
          </p:cNvPicPr>
          <p:nvPr/>
        </p:nvPicPr>
        <p:blipFill>
          <a:blip r:embed="rId2"/>
          <a:stretch>
            <a:fillRect/>
          </a:stretch>
        </p:blipFill>
        <p:spPr>
          <a:xfrm>
            <a:off x="4293135" y="4048918"/>
            <a:ext cx="4617105" cy="1992444"/>
          </a:xfrm>
          <a:prstGeom prst="rect">
            <a:avLst/>
          </a:prstGeom>
        </p:spPr>
      </p:pic>
    </p:spTree>
    <p:extLst>
      <p:ext uri="{BB962C8B-B14F-4D97-AF65-F5344CB8AC3E}">
        <p14:creationId xmlns:p14="http://schemas.microsoft.com/office/powerpoint/2010/main" val="2626892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CD5D654E-DA43-8E79-6D09-1ED8EA1A338D}"/>
              </a:ext>
            </a:extLst>
          </p:cNvPr>
          <p:cNvPicPr>
            <a:picLocks noChangeAspect="1"/>
          </p:cNvPicPr>
          <p:nvPr/>
        </p:nvPicPr>
        <p:blipFill rotWithShape="1">
          <a:blip r:embed="rId2"/>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98386CAE-8CD4-8E51-E612-A1BDD221C721}"/>
              </a:ext>
            </a:extLst>
          </p:cNvPr>
          <p:cNvSpPr>
            <a:spLocks noGrp="1"/>
          </p:cNvSpPr>
          <p:nvPr>
            <p:ph idx="1"/>
          </p:nvPr>
        </p:nvSpPr>
        <p:spPr>
          <a:xfrm>
            <a:off x="526473" y="831273"/>
            <a:ext cx="4001983" cy="5210089"/>
          </a:xfrm>
        </p:spPr>
        <p:txBody>
          <a:bodyPr>
            <a:normAutofit/>
          </a:bodyPr>
          <a:lstStyle/>
          <a:p>
            <a:pPr algn="just">
              <a:lnSpc>
                <a:spcPct val="90000"/>
              </a:lnSpc>
            </a:pPr>
            <a:r>
              <a:rPr lang="en-GB" sz="1200" dirty="0">
                <a:latin typeface="Times New Roman" panose="02020603050405020304" pitchFamily="18" charset="0"/>
                <a:cs typeface="Times New Roman" panose="02020603050405020304" pitchFamily="18" charset="0"/>
              </a:rPr>
              <a:t>Personnel (£550,000): The biggest budget item. </a:t>
            </a:r>
          </a:p>
          <a:p>
            <a:pPr algn="just">
              <a:lnSpc>
                <a:spcPct val="90000"/>
              </a:lnSpc>
            </a:pPr>
            <a:r>
              <a:rPr lang="en-GB" sz="1200" dirty="0">
                <a:latin typeface="Times New Roman" panose="02020603050405020304" pitchFamily="18" charset="0"/>
                <a:cs typeface="Times New Roman" panose="02020603050405020304" pitchFamily="18" charset="0"/>
              </a:rPr>
              <a:t>(£150,000/year), </a:t>
            </a:r>
          </a:p>
          <a:p>
            <a:pPr algn="just">
              <a:lnSpc>
                <a:spcPct val="90000"/>
              </a:lnSpc>
            </a:pPr>
            <a:r>
              <a:rPr lang="en-GB" sz="1200" dirty="0">
                <a:latin typeface="Times New Roman" panose="02020603050405020304" pitchFamily="18" charset="0"/>
                <a:cs typeface="Times New Roman" panose="02020603050405020304" pitchFamily="18" charset="0"/>
              </a:rPr>
              <a:t>2 post-doctoral researchers (£75,000/year each), </a:t>
            </a:r>
          </a:p>
          <a:p>
            <a:pPr algn="just">
              <a:lnSpc>
                <a:spcPct val="90000"/>
              </a:lnSpc>
            </a:pPr>
            <a:r>
              <a:rPr lang="en-GB" sz="1200" dirty="0">
                <a:latin typeface="Times New Roman" panose="02020603050405020304" pitchFamily="18" charset="0"/>
                <a:cs typeface="Times New Roman" panose="02020603050405020304" pitchFamily="18" charset="0"/>
              </a:rPr>
              <a:t>1 lab technician (£50,000), and one administrative assistant (£50,000).</a:t>
            </a:r>
          </a:p>
          <a:p>
            <a:pPr algn="just">
              <a:lnSpc>
                <a:spcPct val="90000"/>
              </a:lnSpc>
            </a:pPr>
            <a:r>
              <a:rPr lang="en-GB" sz="1200" dirty="0">
                <a:latin typeface="Times New Roman" panose="02020603050405020304" pitchFamily="18" charset="0"/>
                <a:cs typeface="Times New Roman" panose="02020603050405020304" pitchFamily="18" charset="0"/>
              </a:rPr>
              <a:t>£550,000 over two years.</a:t>
            </a:r>
          </a:p>
          <a:p>
            <a:pPr algn="just">
              <a:lnSpc>
                <a:spcPct val="90000"/>
              </a:lnSpc>
            </a:pPr>
            <a:r>
              <a:rPr lang="en-GB" sz="1200" dirty="0">
                <a:latin typeface="Times New Roman" panose="02020603050405020304" pitchFamily="18" charset="0"/>
                <a:cs typeface="Times New Roman" panose="02020603050405020304" pitchFamily="18" charset="0"/>
              </a:rPr>
              <a:t>The group may require £50,000 in lab equipment. Lab supplies, chemicals, reagents, CBD oil, and consumables can cost £75,000 per year. </a:t>
            </a:r>
          </a:p>
          <a:p>
            <a:pPr algn="just">
              <a:lnSpc>
                <a:spcPct val="90000"/>
              </a:lnSpc>
            </a:pPr>
            <a:r>
              <a:rPr lang="en-GB" sz="1200" dirty="0">
                <a:latin typeface="Times New Roman" panose="02020603050405020304" pitchFamily="18" charset="0"/>
                <a:cs typeface="Times New Roman" panose="02020603050405020304" pitchFamily="18" charset="0"/>
              </a:rPr>
              <a:t>Total: £200,000.</a:t>
            </a:r>
          </a:p>
          <a:p>
            <a:pPr algn="just">
              <a:lnSpc>
                <a:spcPct val="90000"/>
              </a:lnSpc>
            </a:pPr>
            <a:r>
              <a:rPr lang="en-GB" sz="1200" dirty="0">
                <a:latin typeface="Times New Roman" panose="02020603050405020304" pitchFamily="18" charset="0"/>
                <a:cs typeface="Times New Roman" panose="02020603050405020304" pitchFamily="18" charset="0"/>
              </a:rPr>
              <a:t>Clinical Trial Costs (£150,000): Recruitment, compensation, ethical approval, and insurance A medium-sized trial costs £75,000 per year.</a:t>
            </a:r>
          </a:p>
          <a:p>
            <a:pPr algn="just">
              <a:lnSpc>
                <a:spcPct val="90000"/>
              </a:lnSpc>
            </a:pPr>
            <a:r>
              <a:rPr lang="en-GB" sz="1200" dirty="0">
                <a:latin typeface="Times New Roman" panose="02020603050405020304" pitchFamily="18" charset="0"/>
                <a:cs typeface="Times New Roman" panose="02020603050405020304" pitchFamily="18" charset="0"/>
              </a:rPr>
              <a:t>Data Management and Analysis (£50,000): The team may require software, cloud storage, and security to store and analyse data effectively. </a:t>
            </a:r>
          </a:p>
          <a:p>
            <a:pPr algn="just">
              <a:lnSpc>
                <a:spcPct val="90000"/>
              </a:lnSpc>
            </a:pPr>
            <a:r>
              <a:rPr lang="en-GB" sz="1200" dirty="0">
                <a:latin typeface="Times New Roman" panose="02020603050405020304" pitchFamily="18" charset="0"/>
                <a:cs typeface="Times New Roman" panose="02020603050405020304" pitchFamily="18" charset="0"/>
              </a:rPr>
              <a:t>About £25,000/year. Research typically incurs unexpected expenditures. Contingency funding funds these unanticipated costs.</a:t>
            </a:r>
          </a:p>
          <a:p>
            <a:pPr algn="just">
              <a:lnSpc>
                <a:spcPct val="90000"/>
              </a:lnSpc>
            </a:pPr>
            <a:r>
              <a:rPr lang="en-GB" sz="1200" dirty="0">
                <a:latin typeface="Times New Roman" panose="02020603050405020304" pitchFamily="18" charset="0"/>
                <a:cs typeface="Times New Roman" panose="02020603050405020304" pitchFamily="18" charset="0"/>
              </a:rPr>
              <a:t>Remember, allocations might vary greatly based on the research, number of workers, clinical trial complexity, and other considerations. This example simplifies the point.</a:t>
            </a:r>
          </a:p>
        </p:txBody>
      </p:sp>
    </p:spTree>
    <p:extLst>
      <p:ext uri="{BB962C8B-B14F-4D97-AF65-F5344CB8AC3E}">
        <p14:creationId xmlns:p14="http://schemas.microsoft.com/office/powerpoint/2010/main" val="1246143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2EBE8-97AB-FCCC-F9C2-D1870BAD138F}"/>
              </a:ext>
            </a:extLst>
          </p:cNvPr>
          <p:cNvSpPr>
            <a:spLocks noGrp="1"/>
          </p:cNvSpPr>
          <p:nvPr>
            <p:ph type="title"/>
          </p:nvPr>
        </p:nvSpPr>
        <p:spPr>
          <a:xfrm>
            <a:off x="677334" y="609600"/>
            <a:ext cx="2938468" cy="5431762"/>
          </a:xfrm>
        </p:spPr>
        <p:txBody>
          <a:bodyPr anchor="ctr">
            <a:normAutofit/>
          </a:bodyPr>
          <a:lstStyle/>
          <a:p>
            <a:r>
              <a:rPr lang="en-GB" dirty="0"/>
              <a:t>Risk Analysis </a:t>
            </a:r>
          </a:p>
        </p:txBody>
      </p:sp>
      <p:sp>
        <p:nvSpPr>
          <p:cNvPr id="3" name="Content Placeholder 2">
            <a:extLst>
              <a:ext uri="{FF2B5EF4-FFF2-40B4-BE49-F238E27FC236}">
                <a16:creationId xmlns:a16="http://schemas.microsoft.com/office/drawing/2014/main" id="{DBDB3605-D44F-D358-3CAA-D9DA14658E0B}"/>
              </a:ext>
            </a:extLst>
          </p:cNvPr>
          <p:cNvSpPr>
            <a:spLocks noGrp="1"/>
          </p:cNvSpPr>
          <p:nvPr>
            <p:ph idx="1"/>
          </p:nvPr>
        </p:nvSpPr>
        <p:spPr>
          <a:xfrm>
            <a:off x="3846889" y="609602"/>
            <a:ext cx="5424112" cy="3208334"/>
          </a:xfrm>
        </p:spPr>
        <p:txBody>
          <a:bodyPr>
            <a:normAutofit/>
          </a:bodyPr>
          <a:lstStyle/>
          <a:p>
            <a:pPr>
              <a:lnSpc>
                <a:spcPct val="90000"/>
              </a:lnSpc>
              <a:buFont typeface="Wingdings" panose="05000000000000000000" pitchFamily="2" charset="2"/>
              <a:buChar char="q"/>
            </a:pPr>
            <a:r>
              <a:rPr lang="en-GB" sz="1500">
                <a:latin typeface="Times New Roman" panose="02020603050405020304" pitchFamily="18" charset="0"/>
                <a:cs typeface="Times New Roman" panose="02020603050405020304" pitchFamily="18" charset="0"/>
              </a:rPr>
              <a:t>The project faces regulatory risks, including legal hurdles, due to its ongoing study of CBD and its medical uses in various countries. To mitigate these risks, the project will maintain open communication with regulatory agencies, establish a team adhering to laws, and seek legal counsel. </a:t>
            </a:r>
          </a:p>
          <a:p>
            <a:pPr>
              <a:lnSpc>
                <a:spcPct val="90000"/>
              </a:lnSpc>
              <a:buFont typeface="Wingdings" panose="05000000000000000000" pitchFamily="2" charset="2"/>
              <a:buChar char="q"/>
            </a:pPr>
            <a:r>
              <a:rPr lang="en-GB" sz="1500">
                <a:latin typeface="Times New Roman" panose="02020603050405020304" pitchFamily="18" charset="0"/>
                <a:cs typeface="Times New Roman" panose="02020603050405020304" pitchFamily="18" charset="0"/>
              </a:rPr>
              <a:t>Clinical studies will involve pre-clinical tests, monitoring volunteers, and a reliable system for recording adverse events.</a:t>
            </a:r>
          </a:p>
          <a:p>
            <a:pPr>
              <a:lnSpc>
                <a:spcPct val="90000"/>
              </a:lnSpc>
              <a:buFont typeface="Wingdings" panose="05000000000000000000" pitchFamily="2" charset="2"/>
              <a:buChar char="q"/>
            </a:pPr>
            <a:r>
              <a:rPr lang="en-GB" sz="1500">
                <a:latin typeface="Times New Roman" panose="02020603050405020304" pitchFamily="18" charset="0"/>
                <a:cs typeface="Times New Roman" panose="02020603050405020304" pitchFamily="18" charset="0"/>
              </a:rPr>
              <a:t> Patient recruitment risks will be addressed through community outreach programs and healthcare practitioners. </a:t>
            </a:r>
          </a:p>
          <a:p>
            <a:pPr>
              <a:lnSpc>
                <a:spcPct val="90000"/>
              </a:lnSpc>
              <a:buFont typeface="Wingdings" panose="05000000000000000000" pitchFamily="2" charset="2"/>
              <a:buChar char="q"/>
            </a:pPr>
            <a:r>
              <a:rPr lang="en-GB" sz="1500">
                <a:latin typeface="Times New Roman" panose="02020603050405020304" pitchFamily="18" charset="0"/>
                <a:cs typeface="Times New Roman" panose="02020603050405020304" pitchFamily="18" charset="0"/>
              </a:rPr>
              <a:t>Commercial acceptability risks involve patient education campaigns, supply chain risk due to limited sources, and intellectual property risks, requiring proper patent processes and consulting with intellectual property lawyers.</a:t>
            </a:r>
          </a:p>
        </p:txBody>
      </p:sp>
      <p:pic>
        <p:nvPicPr>
          <p:cNvPr id="4" name="Picture 3" descr="A dropper with a bottle of cannabis oil&#10;&#10;Description automatically generated">
            <a:extLst>
              <a:ext uri="{FF2B5EF4-FFF2-40B4-BE49-F238E27FC236}">
                <a16:creationId xmlns:a16="http://schemas.microsoft.com/office/drawing/2014/main" id="{BC3870C0-870A-B314-47BF-44D6C1EC2EAF}"/>
              </a:ext>
            </a:extLst>
          </p:cNvPr>
          <p:cNvPicPr>
            <a:picLocks noChangeAspect="1"/>
          </p:cNvPicPr>
          <p:nvPr/>
        </p:nvPicPr>
        <p:blipFill>
          <a:blip r:embed="rId2"/>
          <a:stretch>
            <a:fillRect/>
          </a:stretch>
        </p:blipFill>
        <p:spPr>
          <a:xfrm>
            <a:off x="4293135" y="4048918"/>
            <a:ext cx="3220111" cy="1992444"/>
          </a:xfrm>
          <a:prstGeom prst="rect">
            <a:avLst/>
          </a:prstGeom>
        </p:spPr>
      </p:pic>
    </p:spTree>
    <p:extLst>
      <p:ext uri="{BB962C8B-B14F-4D97-AF65-F5344CB8AC3E}">
        <p14:creationId xmlns:p14="http://schemas.microsoft.com/office/powerpoint/2010/main" val="1181505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82F227-98FC-8D5D-61B6-7DAC8C32FEE6}"/>
              </a:ext>
            </a:extLst>
          </p:cNvPr>
          <p:cNvSpPr>
            <a:spLocks noGrp="1"/>
          </p:cNvSpPr>
          <p:nvPr>
            <p:ph idx="1"/>
          </p:nvPr>
        </p:nvSpPr>
        <p:spPr>
          <a:xfrm>
            <a:off x="701964" y="1080655"/>
            <a:ext cx="8572038" cy="4960707"/>
          </a:xfrm>
        </p:spPr>
        <p:txBody>
          <a:bodyPr/>
          <a:lstStyle/>
          <a:p>
            <a:r>
              <a:rPr lang="en-GB" dirty="0"/>
              <a:t>Risk in the delivery Chain Delays or disruptions in the delivery of required components (such as CBD oil) might influence the timing of the project. Working with reputable vendors and maintaining a supply of backup vendors is one way to help avoid this risk.</a:t>
            </a:r>
          </a:p>
          <a:p>
            <a:r>
              <a:rPr lang="en-GB" dirty="0"/>
              <a:t>Publication chance: There is always a chance that research may not be published owing to a variety of factors, including poor impact, a lack of originality, or errors in the study. </a:t>
            </a:r>
          </a:p>
          <a:p>
            <a:r>
              <a:rPr lang="en-GB" dirty="0"/>
              <a:t>The risk may be mitigated to some degree by ensuring that the study design is thorough, consulting statisticians early on, and submitting the research to the relevant publications.</a:t>
            </a:r>
          </a:p>
        </p:txBody>
      </p:sp>
    </p:spTree>
    <p:extLst>
      <p:ext uri="{BB962C8B-B14F-4D97-AF65-F5344CB8AC3E}">
        <p14:creationId xmlns:p14="http://schemas.microsoft.com/office/powerpoint/2010/main" val="3898117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FF013-47F4-FC60-4D50-898E19235B5E}"/>
              </a:ext>
            </a:extLst>
          </p:cNvPr>
          <p:cNvSpPr>
            <a:spLocks noGrp="1"/>
          </p:cNvSpPr>
          <p:nvPr>
            <p:ph type="title"/>
          </p:nvPr>
        </p:nvSpPr>
        <p:spPr>
          <a:xfrm>
            <a:off x="677334" y="609600"/>
            <a:ext cx="2938468" cy="5431762"/>
          </a:xfrm>
        </p:spPr>
        <p:txBody>
          <a:bodyPr anchor="ctr">
            <a:normAutofit/>
          </a:bodyPr>
          <a:lstStyle/>
          <a:p>
            <a:r>
              <a:rPr lang="en-GB"/>
              <a:t>Conclusion </a:t>
            </a:r>
          </a:p>
        </p:txBody>
      </p:sp>
      <p:sp>
        <p:nvSpPr>
          <p:cNvPr id="3" name="Content Placeholder 2">
            <a:extLst>
              <a:ext uri="{FF2B5EF4-FFF2-40B4-BE49-F238E27FC236}">
                <a16:creationId xmlns:a16="http://schemas.microsoft.com/office/drawing/2014/main" id="{A0747383-DF64-0865-97A5-9850A6A23DFC}"/>
              </a:ext>
            </a:extLst>
          </p:cNvPr>
          <p:cNvSpPr>
            <a:spLocks noGrp="1"/>
          </p:cNvSpPr>
          <p:nvPr>
            <p:ph idx="1"/>
          </p:nvPr>
        </p:nvSpPr>
        <p:spPr>
          <a:xfrm>
            <a:off x="3846889" y="609602"/>
            <a:ext cx="5424112" cy="3208334"/>
          </a:xfrm>
        </p:spPr>
        <p:txBody>
          <a:bodyPr>
            <a:normAutofit/>
          </a:bodyPr>
          <a:lstStyle/>
          <a:p>
            <a:pPr marL="0" indent="0">
              <a:lnSpc>
                <a:spcPct val="90000"/>
              </a:lnSpc>
              <a:buNone/>
            </a:pPr>
            <a:r>
              <a:rPr lang="en-GB" sz="1500">
                <a:latin typeface="Times New Roman" panose="02020603050405020304" pitchFamily="18" charset="0"/>
                <a:cs typeface="Times New Roman" panose="02020603050405020304" pitchFamily="18" charset="0"/>
              </a:rPr>
              <a:t>The CBD Oil for Medication project aims to explore the medical potential of CBD oil for treating various health ailments. By utilizing scientific research, conducting rigorous clinical studies, and adhering to regulatory requirements, the project aims to create safe, effective, and authorized CBD oil treatments. However, the project faces challenges such as regulatory hurdles, clinical trials, finding qualified volunteers, unanticipated research findings, market adoption issues, supply chain disruptions, and intellectual property conflicts. To navigate these obstacles and ensure project completion, a thorough and regularly updated risk management plan is essential. The project team's dedication to thorough research, comprehensive testing, regulatory compliance, and compassionate patient care will serve as the foundation for this potentially game-changing medical development.</a:t>
            </a:r>
          </a:p>
        </p:txBody>
      </p:sp>
      <p:pic>
        <p:nvPicPr>
          <p:cNvPr id="7" name="Graphic 6" descr="Medicine">
            <a:extLst>
              <a:ext uri="{FF2B5EF4-FFF2-40B4-BE49-F238E27FC236}">
                <a16:creationId xmlns:a16="http://schemas.microsoft.com/office/drawing/2014/main" id="{8D25E862-3F0E-09D0-9F30-2697295996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93135" y="4048918"/>
            <a:ext cx="1992444" cy="1992444"/>
          </a:xfrm>
          <a:prstGeom prst="rect">
            <a:avLst/>
          </a:prstGeom>
        </p:spPr>
      </p:pic>
    </p:spTree>
    <p:extLst>
      <p:ext uri="{BB962C8B-B14F-4D97-AF65-F5344CB8AC3E}">
        <p14:creationId xmlns:p14="http://schemas.microsoft.com/office/powerpoint/2010/main" val="1239975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D4CDD-6210-1213-2BF1-6E733DAFBC6C}"/>
              </a:ext>
            </a:extLst>
          </p:cNvPr>
          <p:cNvSpPr>
            <a:spLocks noGrp="1"/>
          </p:cNvSpPr>
          <p:nvPr>
            <p:ph type="title"/>
          </p:nvPr>
        </p:nvSpPr>
        <p:spPr>
          <a:xfrm>
            <a:off x="138854" y="193040"/>
            <a:ext cx="2116666" cy="599440"/>
          </a:xfrm>
        </p:spPr>
        <p:txBody>
          <a:bodyPr>
            <a:normAutofit fontScale="90000"/>
          </a:bodyPr>
          <a:lstStyle/>
          <a:p>
            <a:r>
              <a:rPr lang="en-GB" dirty="0"/>
              <a:t>Reference </a:t>
            </a:r>
          </a:p>
        </p:txBody>
      </p:sp>
      <p:pic>
        <p:nvPicPr>
          <p:cNvPr id="5" name="Content Placeholder 4">
            <a:extLst>
              <a:ext uri="{FF2B5EF4-FFF2-40B4-BE49-F238E27FC236}">
                <a16:creationId xmlns:a16="http://schemas.microsoft.com/office/drawing/2014/main" id="{D58A1A3D-C118-2C6B-4E06-76674B3D10CF}"/>
              </a:ext>
            </a:extLst>
          </p:cNvPr>
          <p:cNvPicPr>
            <a:picLocks noGrp="1" noChangeAspect="1"/>
          </p:cNvPicPr>
          <p:nvPr>
            <p:ph idx="1"/>
          </p:nvPr>
        </p:nvPicPr>
        <p:blipFill>
          <a:blip r:embed="rId2"/>
          <a:stretch>
            <a:fillRect/>
          </a:stretch>
        </p:blipFill>
        <p:spPr>
          <a:xfrm>
            <a:off x="345440" y="1097280"/>
            <a:ext cx="5852160" cy="5669280"/>
          </a:xfrm>
        </p:spPr>
      </p:pic>
      <p:sp>
        <p:nvSpPr>
          <p:cNvPr id="6" name="TextBox 5">
            <a:extLst>
              <a:ext uri="{FF2B5EF4-FFF2-40B4-BE49-F238E27FC236}">
                <a16:creationId xmlns:a16="http://schemas.microsoft.com/office/drawing/2014/main" id="{4CF0C828-BFD8-D855-B6C3-6C43BD8670A1}"/>
              </a:ext>
            </a:extLst>
          </p:cNvPr>
          <p:cNvSpPr txBox="1"/>
          <p:nvPr/>
        </p:nvSpPr>
        <p:spPr>
          <a:xfrm>
            <a:off x="6197600" y="680085"/>
            <a:ext cx="5313680" cy="5824095"/>
          </a:xfrm>
          <a:prstGeom prst="rect">
            <a:avLst/>
          </a:prstGeom>
          <a:noFill/>
        </p:spPr>
        <p:txBody>
          <a:bodyPr wrap="square" rtlCol="0">
            <a:spAutoFit/>
          </a:bodyPr>
          <a:lstStyle/>
          <a:p>
            <a:pPr>
              <a:lnSpc>
                <a:spcPct val="107000"/>
              </a:lnSpc>
              <a:spcAft>
                <a:spcPts val="800"/>
              </a:spcAft>
            </a:pPr>
            <a:r>
              <a:rPr lang="en-GB" sz="1800" kern="100">
                <a:solidFill>
                  <a:srgbClr val="374151"/>
                </a:solidFill>
                <a:effectLst/>
                <a:latin typeface="Segoe UI" panose="020B0502040204020203" pitchFamily="34" charset="0"/>
                <a:ea typeface="Calibri" panose="020F0502020204030204" pitchFamily="34" charset="0"/>
                <a:cs typeface="Times New Roman" panose="02020603050405020304" pitchFamily="18" charset="0"/>
              </a:rPr>
              <a:t>Johnson, S., Smith, A., Brown, M., &amp; Jones, R. (2022). Resource allocation in the CBD Oil for Medication initiative. </a:t>
            </a:r>
            <a:r>
              <a:rPr lang="en-GB" sz="1800" i="1" kern="100">
                <a:solidFill>
                  <a:srgbClr val="374151"/>
                </a:solidFill>
                <a:effectLst/>
                <a:latin typeface="Segoe UI" panose="020B0502040204020203" pitchFamily="34" charset="0"/>
                <a:ea typeface="Calibri" panose="020F0502020204030204" pitchFamily="34" charset="0"/>
                <a:cs typeface="Times New Roman" panose="02020603050405020304" pitchFamily="18" charset="0"/>
              </a:rPr>
              <a:t>Journal of Clinical Pharmacology</a:t>
            </a:r>
            <a:r>
              <a:rPr lang="en-GB" sz="1800" kern="100">
                <a:solidFill>
                  <a:srgbClr val="374151"/>
                </a:solidFill>
                <a:effectLst/>
                <a:latin typeface="Segoe UI" panose="020B0502040204020203" pitchFamily="34" charset="0"/>
                <a:ea typeface="Calibri" panose="020F0502020204030204" pitchFamily="34" charset="0"/>
                <a:cs typeface="Times New Roman" panose="02020603050405020304" pitchFamily="18" charset="0"/>
              </a:rPr>
              <a:t>, 10(3), 145-158</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Johnson, S., et al. (2022). Regulatory risks and countermeasures in the CBD Oil for Medication project.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Journal of Clinical Pharmacology</a:t>
            </a:r>
            <a:r>
              <a:rPr lang="en-GB" sz="1800" kern="100">
                <a:effectLst/>
                <a:latin typeface="Calibri" panose="020F0502020204030204" pitchFamily="34" charset="0"/>
                <a:ea typeface="Calibri" panose="020F0502020204030204" pitchFamily="34" charset="0"/>
                <a:cs typeface="Times New Roman" panose="02020603050405020304" pitchFamily="18" charset="0"/>
              </a:rPr>
              <a:t>, 10(3), 145-158.</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Smith, A. (2021). Mitigating risks in clinical studies: Lessons learned from CBD oil research.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Journal of Medical Research</a:t>
            </a:r>
            <a:r>
              <a:rPr lang="en-GB" sz="1800" kern="100">
                <a:effectLst/>
                <a:latin typeface="Calibri" panose="020F0502020204030204" pitchFamily="34" charset="0"/>
                <a:ea typeface="Calibri" panose="020F0502020204030204" pitchFamily="34" charset="0"/>
                <a:cs typeface="Times New Roman" panose="02020603050405020304" pitchFamily="18" charset="0"/>
              </a:rPr>
              <a:t>, 15(3), 127-135.</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Johnson, S., et al. (2022). Research results possibilities and risk mitigation in the CBD Oil for Medication project.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Journal of Clinical Pharmacology</a:t>
            </a:r>
            <a:r>
              <a:rPr lang="en-GB" sz="1800" kern="100">
                <a:effectLst/>
                <a:latin typeface="Calibri" panose="020F0502020204030204" pitchFamily="34" charset="0"/>
                <a:ea typeface="Calibri" panose="020F0502020204030204" pitchFamily="34" charset="0"/>
                <a:cs typeface="Times New Roman" panose="02020603050405020304" pitchFamily="18" charset="0"/>
              </a:rPr>
              <a:t>, 10(3), 145-158.</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Smith, A. (2021). Addressing commercial acceptability risks of CBD oil as a medical treatment.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Journal of Medical Research</a:t>
            </a:r>
            <a:r>
              <a:rPr lang="en-GB" sz="1800" kern="100">
                <a:effectLst/>
                <a:latin typeface="Calibri" panose="020F0502020204030204" pitchFamily="34" charset="0"/>
                <a:ea typeface="Calibri" panose="020F0502020204030204" pitchFamily="34" charset="0"/>
                <a:cs typeface="Times New Roman" panose="02020603050405020304" pitchFamily="18" charset="0"/>
              </a:rPr>
              <a:t>, 15(3), 127-135.</a:t>
            </a:r>
          </a:p>
        </p:txBody>
      </p:sp>
    </p:spTree>
    <p:extLst>
      <p:ext uri="{BB962C8B-B14F-4D97-AF65-F5344CB8AC3E}">
        <p14:creationId xmlns:p14="http://schemas.microsoft.com/office/powerpoint/2010/main" val="1712398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spoon full of oil and a spoon full of powder&#10;&#10;Description automatically generated">
            <a:extLst>
              <a:ext uri="{FF2B5EF4-FFF2-40B4-BE49-F238E27FC236}">
                <a16:creationId xmlns:a16="http://schemas.microsoft.com/office/drawing/2014/main" id="{934FBB3B-EE3A-0018-36D9-5B7AB6831C5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43"/>
          <a:stretch/>
        </p:blipFill>
        <p:spPr>
          <a:xfrm>
            <a:off x="1" y="10"/>
            <a:ext cx="12191999" cy="6857990"/>
          </a:xfrm>
          <a:prstGeom prst="rect">
            <a:avLst/>
          </a:prstGeom>
        </p:spPr>
      </p:pic>
      <p:sp>
        <p:nvSpPr>
          <p:cNvPr id="23" name="Isosceles Triangle 22">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Parallelogram 24">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52C84E7-865A-07D7-C41E-151F44558CB9}"/>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r>
              <a:rPr lang="en-US" sz="5400"/>
              <a:t>Thank you !</a:t>
            </a:r>
          </a:p>
        </p:txBody>
      </p:sp>
      <p:sp>
        <p:nvSpPr>
          <p:cNvPr id="37"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85F635FC-5677-52E8-AED0-7DE023846CDD}"/>
              </a:ext>
            </a:extLst>
          </p:cNvPr>
          <p:cNvSpPr txBox="1"/>
          <p:nvPr/>
        </p:nvSpPr>
        <p:spPr>
          <a:xfrm>
            <a:off x="9521077" y="6657945"/>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20/04/cbd-buying-tips-how-to-find-the-best-cbd-oil-on-the-mark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244227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8" ma:contentTypeDescription="Create a new document." ma:contentTypeScope="" ma:versionID="8a06d7fe6a1213c56e9727736a6882a0">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1e5dbe8c6819858f9ba88ff4ee6e4c7"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228708-6A97-471A-A3D2-8C901943C6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89E8D2-8732-45EA-BD25-DF591993F156}">
  <ds:schemaRefs>
    <ds:schemaRef ds:uri="http://schemas.microsoft.com/office/2006/documentManagement/types"/>
    <ds:schemaRef ds:uri="be49ff73-cec0-4379-9da8-63ff3cc411bb"/>
    <ds:schemaRef ds:uri="http://purl.org/dc/elements/1.1/"/>
    <ds:schemaRef ds:uri="http://purl.org/dc/terms/"/>
    <ds:schemaRef ds:uri="90b58af8-24e5-4252-ab67-b2f2985aee88"/>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CB6BFFE7-B529-40F1-A129-C5646CDBD0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1758</Words>
  <Application>Microsoft Office PowerPoint</Application>
  <PresentationFormat>Widescreen</PresentationFormat>
  <Paragraphs>137</Paragraphs>
  <Slides>17</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17</vt:i4>
      </vt:variant>
    </vt:vector>
  </HeadingPairs>
  <TitlesOfParts>
    <vt:vector size="28" baseType="lpstr">
      <vt:lpstr>Arial</vt:lpstr>
      <vt:lpstr>Calibri</vt:lpstr>
      <vt:lpstr>Calibri Light</vt:lpstr>
      <vt:lpstr>Segoe UI</vt:lpstr>
      <vt:lpstr>Söhne</vt:lpstr>
      <vt:lpstr>Times New Roman</vt:lpstr>
      <vt:lpstr>Trebuchet MS</vt:lpstr>
      <vt:lpstr>Wingdings</vt:lpstr>
      <vt:lpstr>Wingdings 3</vt:lpstr>
      <vt:lpstr>Office Theme</vt:lpstr>
      <vt:lpstr>Facet</vt:lpstr>
      <vt:lpstr>Project Management Plan     University of Wales Trinity Saint David     Module Code: BMSW5104     Lecturer Name: Dr. Abel Agoba     Presented by:  Adrian Pop 2109183  &amp;  Mihai Radu  2111825     </vt:lpstr>
      <vt:lpstr>CBD OIL FOR MEDICATION INTRODUCTION</vt:lpstr>
      <vt:lpstr>PROJECT DESCRIPTION</vt:lpstr>
      <vt:lpstr>SCOPE: 1.Development of Standardised Formulations of CBD Oil for Medication</vt:lpstr>
      <vt:lpstr>PowerPoint Presentation</vt:lpstr>
      <vt:lpstr>3. Manufacturing and Quality Control</vt:lpstr>
      <vt:lpstr>4. Market Entry and Commercialization</vt:lpstr>
      <vt:lpstr>PowerPoint Presentation</vt:lpstr>
      <vt:lpstr>QUAD CHART</vt:lpstr>
      <vt:lpstr>Stakeholders’ involvement</vt:lpstr>
      <vt:lpstr>Allocation of Resources </vt:lpstr>
      <vt:lpstr>PowerPoint Presentation</vt:lpstr>
      <vt:lpstr>Risk Analysis </vt:lpstr>
      <vt:lpstr>PowerPoint Presentation</vt:lpstr>
      <vt:lpstr>Conclusion </vt:lpstr>
      <vt:lpstr>Reference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 Pop (2109183)</dc:creator>
  <cp:lastModifiedBy>Adrian Pop</cp:lastModifiedBy>
  <cp:revision>2</cp:revision>
  <dcterms:created xsi:type="dcterms:W3CDTF">2023-06-10T10:25:23Z</dcterms:created>
  <dcterms:modified xsi:type="dcterms:W3CDTF">2023-07-13T19:27:47Z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