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367" r:id="rId2"/>
    <p:sldId id="257" r:id="rId3"/>
    <p:sldId id="334" r:id="rId4"/>
    <p:sldId id="335" r:id="rId5"/>
    <p:sldId id="363" r:id="rId6"/>
    <p:sldId id="364" r:id="rId7"/>
    <p:sldId id="365" r:id="rId8"/>
    <p:sldId id="366" r:id="rId9"/>
    <p:sldId id="338" r:id="rId10"/>
    <p:sldId id="339" r:id="rId11"/>
    <p:sldId id="351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1C401-1DB0-77AE-B622-64DEFEE51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30E1D5-C600-1637-28A9-09E733808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7778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Testing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Testing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Peer-Feedback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WHAT IS TESTING?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Testing is an essential part of software development because it helps identify errors, weaknesses, and usability issues before systems are released to users.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testing improves reliability, performance, and user satisfaction.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Types of Testing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Functional testing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checks whether a system performs its intended tasks correctly. Usability testing evaluates how easy the system is to use, while accessibility testing examines whether users with disabilities can interact with the system effectively.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300" b="1" dirty="0">
                <a:latin typeface="Arial" panose="020B0604020202020204" pitchFamily="34" charset="0"/>
                <a:cs typeface="Arial" panose="020B0604020202020204" pitchFamily="34" charset="0"/>
              </a:rPr>
              <a:t>Security testing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focuses on identifying vulnerabilities that could expose systems to cyber threats or data breaches. Performance testing evaluates how well a system performs under different conditions, such as high user activity or limited resources.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B88E8-7D73-5755-F606-12F857200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6ED0-DF9D-A9EE-991E-910AB125C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7F6D8-E681-0493-8537-10973AC5D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Evaluation involves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the effectiveness and suitability of a solution.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Developers must consider advantages, disadvantages, costs, scalability, sustainability, accessibility, and ethical implications.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Every technology solution has limitations, and critical evaluation helps identify opportunities for future improvement.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A02DA-43BB-1C85-E1A8-DD634326D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0E34C6-F0D3-26A3-512A-1249BDA31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449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3D95F-4BF0-F0CE-42EC-E39519B09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69633"/>
            <a:ext cx="8939336" cy="1143000"/>
          </a:xfrm>
        </p:spPr>
        <p:txBody>
          <a:bodyPr/>
          <a:lstStyle/>
          <a:p>
            <a:r>
              <a:rPr lang="en-GB" dirty="0"/>
              <a:t>Class Activity 1 – Evaluation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7DF2-6934-146D-B568-0ECACC64C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32" y="836712"/>
            <a:ext cx="872434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Complete 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evaluation matrix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assess proposed features or solutions using a structured scoring process.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activity involves assigning scores for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feasibility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scalability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accessibility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determine overall suitability and priority within the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B31AB-0917-59FC-8167-DCE7D8A1A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1B8252-7280-A471-7706-6692D119B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088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700B18-C2F3-B367-D51C-0B16FDCA0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AEC6F-2E95-DB34-0F8E-1863277CB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13" y="-207376"/>
            <a:ext cx="9083352" cy="1143000"/>
          </a:xfrm>
        </p:spPr>
        <p:txBody>
          <a:bodyPr/>
          <a:lstStyle/>
          <a:p>
            <a:r>
              <a:rPr lang="en-GB" dirty="0"/>
              <a:t>Class Activity 1 – Evaluation Matrix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24E532-627E-8306-850A-3051DF9DB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874FBF-F650-8D96-AB9D-2BEE01C9C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9C88634-A46E-8F52-C0CD-E8941DD8F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3671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Evaluation Matrix Template</a:t>
            </a:r>
          </a:p>
        </p:txBody>
      </p:sp>
      <p:pic>
        <p:nvPicPr>
          <p:cNvPr id="9" name="Content Placeholder 6">
            <a:extLst>
              <a:ext uri="{FF2B5EF4-FFF2-40B4-BE49-F238E27FC236}">
                <a16:creationId xmlns:a16="http://schemas.microsoft.com/office/drawing/2014/main" id="{47A1CAEA-B1BF-C080-584A-7FEF60B44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43928" y="1484775"/>
            <a:ext cx="8496000" cy="13104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628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9E0E-40A7-9ED3-3E64-E3D2680752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FCD68-FA95-D3BB-FBA8-A835D2A2F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6836" y="-169633"/>
            <a:ext cx="9227368" cy="1143000"/>
          </a:xfrm>
        </p:spPr>
        <p:txBody>
          <a:bodyPr/>
          <a:lstStyle/>
          <a:p>
            <a:r>
              <a:rPr lang="en-GB" dirty="0"/>
              <a:t>Class Activity 1 – Evaluation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C81C4-BE60-6900-4D37-1339DFD27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334" y="692696"/>
            <a:ext cx="8720154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Scoring Guidance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Feasibility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 Evaluate how practical the feature is to implement with available resources.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Scalability: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Assess the ability of the feature to grow or handle increased demand.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Consider how well the feature protects data and prevents vulnerabilities.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Accessibility: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Determine how effectively the feature supports inclusive use for all users.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Examine long‑term environmental, economic, or operational impact.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A74F25-D512-9256-6A03-D9D6DD380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22798C-F562-0C9C-DA9B-B24234EA0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5173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3" y="548680"/>
            <a:ext cx="88751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Reflection is an important skill within computing because professionals regularly review projects to identify lessons learned and areas for improvement.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Reflection encourages critical thinking and supports continuous learning.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Peer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19" y="620688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Peer feedback is valuable because different users may identify usability problems or technical issues that developers did not notice.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Testing and feedback help teams refine their systems and improve overall quality.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402</Words>
  <Application>Microsoft Office PowerPoint</Application>
  <PresentationFormat>On-screen Show (4:3)</PresentationFormat>
  <Paragraphs>55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WHAT IS TESTING?</vt:lpstr>
      <vt:lpstr>Types of Testing</vt:lpstr>
      <vt:lpstr>Evaluation</vt:lpstr>
      <vt:lpstr>Class Activity 1 – Evaluation Matrix</vt:lpstr>
      <vt:lpstr>Class Activity 1 – Evaluation Matrix</vt:lpstr>
      <vt:lpstr>Class Activity 1 – Evaluation Matrix</vt:lpstr>
      <vt:lpstr>Reflection</vt:lpstr>
      <vt:lpstr>Peer Feedback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55</cp:revision>
  <cp:lastPrinted>2018-07-09T15:27:01Z</cp:lastPrinted>
  <dcterms:created xsi:type="dcterms:W3CDTF">2002-10-07T19:43:58Z</dcterms:created>
  <dcterms:modified xsi:type="dcterms:W3CDTF">2026-05-17T20:23:58Z</dcterms:modified>
</cp:coreProperties>
</file>