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2"/>
  </p:notesMasterIdLst>
  <p:sldIdLst>
    <p:sldId id="256" r:id="rId5"/>
    <p:sldId id="288" r:id="rId6"/>
    <p:sldId id="264" r:id="rId7"/>
    <p:sldId id="302" r:id="rId8"/>
    <p:sldId id="262" r:id="rId9"/>
    <p:sldId id="268" r:id="rId10"/>
    <p:sldId id="317" r:id="rId11"/>
    <p:sldId id="313" r:id="rId12"/>
    <p:sldId id="270" r:id="rId13"/>
    <p:sldId id="282" r:id="rId14"/>
    <p:sldId id="273" r:id="rId15"/>
    <p:sldId id="283" r:id="rId16"/>
    <p:sldId id="319" r:id="rId17"/>
    <p:sldId id="272" r:id="rId18"/>
    <p:sldId id="303" r:id="rId19"/>
    <p:sldId id="318" r:id="rId20"/>
    <p:sldId id="312" r:id="rId21"/>
    <p:sldId id="287" r:id="rId22"/>
    <p:sldId id="304" r:id="rId23"/>
    <p:sldId id="309" r:id="rId24"/>
    <p:sldId id="305" r:id="rId25"/>
    <p:sldId id="307" r:id="rId26"/>
    <p:sldId id="315" r:id="rId27"/>
    <p:sldId id="316" r:id="rId28"/>
    <p:sldId id="314" r:id="rId29"/>
    <p:sldId id="278" r:id="rId30"/>
    <p:sldId id="311"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6A3E72-1C8C-4EB4-8ED0-79626CEB4AB5}" v="477" dt="2023-11-01T09:20:10.7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27" autoAdjust="0"/>
    <p:restoredTop sz="96395" autoAdjust="0"/>
  </p:normalViewPr>
  <p:slideViewPr>
    <p:cSldViewPr snapToGrid="0" showGuides="1">
      <p:cViewPr varScale="1">
        <p:scale>
          <a:sx n="89" d="100"/>
          <a:sy n="89" d="100"/>
        </p:scale>
        <p:origin x="114" y="420"/>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ivia Edmonds" userId="S::o.edmonds@uwtsd.ac.uk::a3930750-9c81-45c8-8000-38f1e659e108" providerId="AD" clId="Web-{28FEB2A3-9C60-4E48-93AE-52BF325E7E86}"/>
    <pc:docChg chg="modSld">
      <pc:chgData name="Olivia Edmonds" userId="S::o.edmonds@uwtsd.ac.uk::a3930750-9c81-45c8-8000-38f1e659e108" providerId="AD" clId="Web-{28FEB2A3-9C60-4E48-93AE-52BF325E7E86}" dt="2023-10-02T08:19:26.528" v="2" actId="20577"/>
      <pc:docMkLst>
        <pc:docMk/>
      </pc:docMkLst>
      <pc:sldChg chg="modSp">
        <pc:chgData name="Olivia Edmonds" userId="S::o.edmonds@uwtsd.ac.uk::a3930750-9c81-45c8-8000-38f1e659e108" providerId="AD" clId="Web-{28FEB2A3-9C60-4E48-93AE-52BF325E7E86}" dt="2023-10-02T08:19:26.528" v="2" actId="20577"/>
        <pc:sldMkLst>
          <pc:docMk/>
          <pc:sldMk cId="2613192924" sldId="278"/>
        </pc:sldMkLst>
        <pc:spChg chg="mod">
          <ac:chgData name="Olivia Edmonds" userId="S::o.edmonds@uwtsd.ac.uk::a3930750-9c81-45c8-8000-38f1e659e108" providerId="AD" clId="Web-{28FEB2A3-9C60-4E48-93AE-52BF325E7E86}" dt="2023-10-02T08:19:26.528" v="2" actId="20577"/>
          <ac:spMkLst>
            <pc:docMk/>
            <pc:sldMk cId="2613192924" sldId="278"/>
            <ac:spMk id="3" creationId="{6185F952-C6C6-4B8E-BDF5-740E5C9DCFC2}"/>
          </ac:spMkLst>
        </pc:spChg>
      </pc:sldChg>
    </pc:docChg>
  </pc:docChgLst>
  <pc:docChgLst>
    <pc:chgData name="Olivia Edmonds" userId="S::o.edmonds@uwtsd.ac.uk::a3930750-9c81-45c8-8000-38f1e659e108" providerId="AD" clId="Web-{7DF11D77-B918-6D82-5134-6E9AD51089EA}"/>
    <pc:docChg chg="modSld">
      <pc:chgData name="Olivia Edmonds" userId="S::o.edmonds@uwtsd.ac.uk::a3930750-9c81-45c8-8000-38f1e659e108" providerId="AD" clId="Web-{7DF11D77-B918-6D82-5134-6E9AD51089EA}" dt="2023-10-02T08:21:43.810" v="18" actId="20577"/>
      <pc:docMkLst>
        <pc:docMk/>
      </pc:docMkLst>
      <pc:sldChg chg="modSp">
        <pc:chgData name="Olivia Edmonds" userId="S::o.edmonds@uwtsd.ac.uk::a3930750-9c81-45c8-8000-38f1e659e108" providerId="AD" clId="Web-{7DF11D77-B918-6D82-5134-6E9AD51089EA}" dt="2023-10-02T08:21:43.810" v="18" actId="20577"/>
        <pc:sldMkLst>
          <pc:docMk/>
          <pc:sldMk cId="2613192924" sldId="278"/>
        </pc:sldMkLst>
        <pc:spChg chg="mod">
          <ac:chgData name="Olivia Edmonds" userId="S::o.edmonds@uwtsd.ac.uk::a3930750-9c81-45c8-8000-38f1e659e108" providerId="AD" clId="Web-{7DF11D77-B918-6D82-5134-6E9AD51089EA}" dt="2023-10-02T08:21:43.810" v="18" actId="20577"/>
          <ac:spMkLst>
            <pc:docMk/>
            <pc:sldMk cId="2613192924" sldId="278"/>
            <ac:spMk id="3" creationId="{6185F952-C6C6-4B8E-BDF5-740E5C9DCFC2}"/>
          </ac:spMkLst>
        </pc:spChg>
      </pc:sldChg>
    </pc:docChg>
  </pc:docChgLst>
  <pc:docChgLst>
    <pc:chgData name="Olivia Edmonds" userId="a3930750-9c81-45c8-8000-38f1e659e108" providerId="ADAL" clId="{AD6A3E72-1C8C-4EB4-8ED0-79626CEB4AB5}"/>
    <pc:docChg chg="undo custSel addSld delSld modSld sldOrd">
      <pc:chgData name="Olivia Edmonds" userId="a3930750-9c81-45c8-8000-38f1e659e108" providerId="ADAL" clId="{AD6A3E72-1C8C-4EB4-8ED0-79626CEB4AB5}" dt="2023-11-01T09:20:10.704" v="2083" actId="20577"/>
      <pc:docMkLst>
        <pc:docMk/>
      </pc:docMkLst>
      <pc:sldChg chg="addSp delSp modSp mod">
        <pc:chgData name="Olivia Edmonds" userId="a3930750-9c81-45c8-8000-38f1e659e108" providerId="ADAL" clId="{AD6A3E72-1C8C-4EB4-8ED0-79626CEB4AB5}" dt="2023-10-30T13:59:29.557" v="1948" actId="1076"/>
        <pc:sldMkLst>
          <pc:docMk/>
          <pc:sldMk cId="3799625505" sldId="256"/>
        </pc:sldMkLst>
        <pc:spChg chg="mod">
          <ac:chgData name="Olivia Edmonds" userId="a3930750-9c81-45c8-8000-38f1e659e108" providerId="ADAL" clId="{AD6A3E72-1C8C-4EB4-8ED0-79626CEB4AB5}" dt="2023-10-27T11:46:31.011" v="42" actId="20577"/>
          <ac:spMkLst>
            <pc:docMk/>
            <pc:sldMk cId="3799625505" sldId="256"/>
            <ac:spMk id="4" creationId="{00000000-0000-0000-0000-000000000000}"/>
          </ac:spMkLst>
        </pc:spChg>
        <pc:picChg chg="del">
          <ac:chgData name="Olivia Edmonds" userId="a3930750-9c81-45c8-8000-38f1e659e108" providerId="ADAL" clId="{AD6A3E72-1C8C-4EB4-8ED0-79626CEB4AB5}" dt="2023-10-30T13:57:13.818" v="1936" actId="478"/>
          <ac:picMkLst>
            <pc:docMk/>
            <pc:sldMk cId="3799625505" sldId="256"/>
            <ac:picMk id="5" creationId="{6365A783-7D36-2A81-E1A4-54610DA7DDAC}"/>
          </ac:picMkLst>
        </pc:picChg>
        <pc:picChg chg="add mod modCrop">
          <ac:chgData name="Olivia Edmonds" userId="a3930750-9c81-45c8-8000-38f1e659e108" providerId="ADAL" clId="{AD6A3E72-1C8C-4EB4-8ED0-79626CEB4AB5}" dt="2023-10-30T13:59:29.557" v="1948" actId="1076"/>
          <ac:picMkLst>
            <pc:docMk/>
            <pc:sldMk cId="3799625505" sldId="256"/>
            <ac:picMk id="6" creationId="{7D6D6C85-77B6-42C6-AA8A-25A5B3E9AE6C}"/>
          </ac:picMkLst>
        </pc:picChg>
      </pc:sldChg>
      <pc:sldChg chg="modSp mod modAnim">
        <pc:chgData name="Olivia Edmonds" userId="a3930750-9c81-45c8-8000-38f1e659e108" providerId="ADAL" clId="{AD6A3E72-1C8C-4EB4-8ED0-79626CEB4AB5}" dt="2023-10-30T14:01:46.755" v="2050" actId="113"/>
        <pc:sldMkLst>
          <pc:docMk/>
          <pc:sldMk cId="1174568452" sldId="262"/>
        </pc:sldMkLst>
        <pc:spChg chg="mod">
          <ac:chgData name="Olivia Edmonds" userId="a3930750-9c81-45c8-8000-38f1e659e108" providerId="ADAL" clId="{AD6A3E72-1C8C-4EB4-8ED0-79626CEB4AB5}" dt="2023-10-30T14:01:46.755" v="2050" actId="113"/>
          <ac:spMkLst>
            <pc:docMk/>
            <pc:sldMk cId="1174568452" sldId="262"/>
            <ac:spMk id="2" creationId="{0032CD98-7EA5-4E51-ADB4-A4D14B9B6D7F}"/>
          </ac:spMkLst>
        </pc:spChg>
      </pc:sldChg>
      <pc:sldChg chg="del">
        <pc:chgData name="Olivia Edmonds" userId="a3930750-9c81-45c8-8000-38f1e659e108" providerId="ADAL" clId="{AD6A3E72-1C8C-4EB4-8ED0-79626CEB4AB5}" dt="2023-10-27T12:00:38.767" v="47" actId="47"/>
        <pc:sldMkLst>
          <pc:docMk/>
          <pc:sldMk cId="2195038916" sldId="267"/>
        </pc:sldMkLst>
      </pc:sldChg>
      <pc:sldChg chg="addSp modSp mod modClrScheme modAnim chgLayout">
        <pc:chgData name="Olivia Edmonds" userId="a3930750-9c81-45c8-8000-38f1e659e108" providerId="ADAL" clId="{AD6A3E72-1C8C-4EB4-8ED0-79626CEB4AB5}" dt="2023-10-27T12:05:49.323" v="379" actId="27636"/>
        <pc:sldMkLst>
          <pc:docMk/>
          <pc:sldMk cId="3831033158" sldId="268"/>
        </pc:sldMkLst>
        <pc:spChg chg="add mod ord">
          <ac:chgData name="Olivia Edmonds" userId="a3930750-9c81-45c8-8000-38f1e659e108" providerId="ADAL" clId="{AD6A3E72-1C8C-4EB4-8ED0-79626CEB4AB5}" dt="2023-10-27T12:01:25.201" v="121" actId="20577"/>
          <ac:spMkLst>
            <pc:docMk/>
            <pc:sldMk cId="3831033158" sldId="268"/>
            <ac:spMk id="2" creationId="{02D3D8D2-65C7-873E-241D-14E8E07E3DD7}"/>
          </ac:spMkLst>
        </pc:spChg>
        <pc:spChg chg="mod ord">
          <ac:chgData name="Olivia Edmonds" userId="a3930750-9c81-45c8-8000-38f1e659e108" providerId="ADAL" clId="{AD6A3E72-1C8C-4EB4-8ED0-79626CEB4AB5}" dt="2023-10-27T12:05:23.772" v="373" actId="20577"/>
          <ac:spMkLst>
            <pc:docMk/>
            <pc:sldMk cId="3831033158" sldId="268"/>
            <ac:spMk id="3" creationId="{9CF4B242-CDE7-4EA4-8516-894C6C8751F6}"/>
          </ac:spMkLst>
        </pc:spChg>
        <pc:spChg chg="add mod ord">
          <ac:chgData name="Olivia Edmonds" userId="a3930750-9c81-45c8-8000-38f1e659e108" providerId="ADAL" clId="{AD6A3E72-1C8C-4EB4-8ED0-79626CEB4AB5}" dt="2023-10-27T12:05:49.323" v="379" actId="27636"/>
          <ac:spMkLst>
            <pc:docMk/>
            <pc:sldMk cId="3831033158" sldId="268"/>
            <ac:spMk id="4" creationId="{202D517B-B9B5-63C8-79DF-21709B31AEB9}"/>
          </ac:spMkLst>
        </pc:spChg>
      </pc:sldChg>
      <pc:sldChg chg="del">
        <pc:chgData name="Olivia Edmonds" userId="a3930750-9c81-45c8-8000-38f1e659e108" providerId="ADAL" clId="{AD6A3E72-1C8C-4EB4-8ED0-79626CEB4AB5}" dt="2023-10-27T12:12:06.611" v="412" actId="47"/>
        <pc:sldMkLst>
          <pc:docMk/>
          <pc:sldMk cId="3859694250" sldId="269"/>
        </pc:sldMkLst>
      </pc:sldChg>
      <pc:sldChg chg="addSp delSp modSp mod modClrScheme modAnim chgLayout">
        <pc:chgData name="Olivia Edmonds" userId="a3930750-9c81-45c8-8000-38f1e659e108" providerId="ADAL" clId="{AD6A3E72-1C8C-4EB4-8ED0-79626CEB4AB5}" dt="2023-10-27T12:17:12.121" v="594" actId="13926"/>
        <pc:sldMkLst>
          <pc:docMk/>
          <pc:sldMk cId="1128808549" sldId="270"/>
        </pc:sldMkLst>
        <pc:spChg chg="mod ord">
          <ac:chgData name="Olivia Edmonds" userId="a3930750-9c81-45c8-8000-38f1e659e108" providerId="ADAL" clId="{AD6A3E72-1C8C-4EB4-8ED0-79626CEB4AB5}" dt="2023-10-27T12:13:28.353" v="461" actId="700"/>
          <ac:spMkLst>
            <pc:docMk/>
            <pc:sldMk cId="1128808549" sldId="270"/>
            <ac:spMk id="2" creationId="{049005BE-6C18-4F85-A3B6-F99E99693320}"/>
          </ac:spMkLst>
        </pc:spChg>
        <pc:spChg chg="mod ord">
          <ac:chgData name="Olivia Edmonds" userId="a3930750-9c81-45c8-8000-38f1e659e108" providerId="ADAL" clId="{AD6A3E72-1C8C-4EB4-8ED0-79626CEB4AB5}" dt="2023-10-27T12:13:32.315" v="463" actId="5793"/>
          <ac:spMkLst>
            <pc:docMk/>
            <pc:sldMk cId="1128808549" sldId="270"/>
            <ac:spMk id="3" creationId="{F1C50C05-85B2-4F45-B440-B9A74808EF39}"/>
          </ac:spMkLst>
        </pc:spChg>
        <pc:spChg chg="add mod ord">
          <ac:chgData name="Olivia Edmonds" userId="a3930750-9c81-45c8-8000-38f1e659e108" providerId="ADAL" clId="{AD6A3E72-1C8C-4EB4-8ED0-79626CEB4AB5}" dt="2023-10-27T12:17:12.121" v="594" actId="13926"/>
          <ac:spMkLst>
            <pc:docMk/>
            <pc:sldMk cId="1128808549" sldId="270"/>
            <ac:spMk id="4" creationId="{441E3900-A5BB-581A-8F68-EA7B1D468D58}"/>
          </ac:spMkLst>
        </pc:spChg>
        <pc:spChg chg="del mod">
          <ac:chgData name="Olivia Edmonds" userId="a3930750-9c81-45c8-8000-38f1e659e108" providerId="ADAL" clId="{AD6A3E72-1C8C-4EB4-8ED0-79626CEB4AB5}" dt="2023-10-27T12:12:42.520" v="456" actId="478"/>
          <ac:spMkLst>
            <pc:docMk/>
            <pc:sldMk cId="1128808549" sldId="270"/>
            <ac:spMk id="5" creationId="{370F3291-3E39-46EB-97B9-37D6F0B18AE5}"/>
          </ac:spMkLst>
        </pc:spChg>
      </pc:sldChg>
      <pc:sldChg chg="addSp modSp mod ord modClrScheme modShow chgLayout">
        <pc:chgData name="Olivia Edmonds" userId="a3930750-9c81-45c8-8000-38f1e659e108" providerId="ADAL" clId="{AD6A3E72-1C8C-4EB4-8ED0-79626CEB4AB5}" dt="2023-11-01T09:19:34.528" v="2055"/>
        <pc:sldMkLst>
          <pc:docMk/>
          <pc:sldMk cId="2693070640" sldId="272"/>
        </pc:sldMkLst>
        <pc:spChg chg="mod ord">
          <ac:chgData name="Olivia Edmonds" userId="a3930750-9c81-45c8-8000-38f1e659e108" providerId="ADAL" clId="{AD6A3E72-1C8C-4EB4-8ED0-79626CEB4AB5}" dt="2023-10-27T12:26:30.995" v="940" actId="6549"/>
          <ac:spMkLst>
            <pc:docMk/>
            <pc:sldMk cId="2693070640" sldId="272"/>
            <ac:spMk id="2" creationId="{22B97A68-4F86-4C97-9011-BF71FD9D8F70}"/>
          </ac:spMkLst>
        </pc:spChg>
        <pc:spChg chg="mod ord">
          <ac:chgData name="Olivia Edmonds" userId="a3930750-9c81-45c8-8000-38f1e659e108" providerId="ADAL" clId="{AD6A3E72-1C8C-4EB4-8ED0-79626CEB4AB5}" dt="2023-10-27T12:18:45.971" v="618" actId="27636"/>
          <ac:spMkLst>
            <pc:docMk/>
            <pc:sldMk cId="2693070640" sldId="272"/>
            <ac:spMk id="3" creationId="{678C3FFC-6F51-4290-BD03-447E78DA18D7}"/>
          </ac:spMkLst>
        </pc:spChg>
        <pc:spChg chg="add mod ord">
          <ac:chgData name="Olivia Edmonds" userId="a3930750-9c81-45c8-8000-38f1e659e108" providerId="ADAL" clId="{AD6A3E72-1C8C-4EB4-8ED0-79626CEB4AB5}" dt="2023-10-27T12:19:29.343" v="624" actId="13926"/>
          <ac:spMkLst>
            <pc:docMk/>
            <pc:sldMk cId="2693070640" sldId="272"/>
            <ac:spMk id="4" creationId="{192F7313-28E3-E87D-334A-0B9BD135464F}"/>
          </ac:spMkLst>
        </pc:spChg>
      </pc:sldChg>
      <pc:sldChg chg="addSp modSp mod ord modClrScheme chgLayout">
        <pc:chgData name="Olivia Edmonds" userId="a3930750-9c81-45c8-8000-38f1e659e108" providerId="ADAL" clId="{AD6A3E72-1C8C-4EB4-8ED0-79626CEB4AB5}" dt="2023-11-01T09:19:17.489" v="2053"/>
        <pc:sldMkLst>
          <pc:docMk/>
          <pc:sldMk cId="1068790468" sldId="273"/>
        </pc:sldMkLst>
        <pc:spChg chg="mod ord">
          <ac:chgData name="Olivia Edmonds" userId="a3930750-9c81-45c8-8000-38f1e659e108" providerId="ADAL" clId="{AD6A3E72-1C8C-4EB4-8ED0-79626CEB4AB5}" dt="2023-10-27T12:28:57.960" v="990" actId="700"/>
          <ac:spMkLst>
            <pc:docMk/>
            <pc:sldMk cId="1068790468" sldId="273"/>
            <ac:spMk id="2" creationId="{E42FDA7B-E0C1-4C47-B1A6-55AD3B2AB828}"/>
          </ac:spMkLst>
        </pc:spChg>
        <pc:spChg chg="mod ord">
          <ac:chgData name="Olivia Edmonds" userId="a3930750-9c81-45c8-8000-38f1e659e108" providerId="ADAL" clId="{AD6A3E72-1C8C-4EB4-8ED0-79626CEB4AB5}" dt="2023-10-27T12:28:58.022" v="991" actId="27636"/>
          <ac:spMkLst>
            <pc:docMk/>
            <pc:sldMk cId="1068790468" sldId="273"/>
            <ac:spMk id="3" creationId="{E6980022-2919-445B-B6AA-C9D398AAA46C}"/>
          </ac:spMkLst>
        </pc:spChg>
        <pc:spChg chg="add mod ord">
          <ac:chgData name="Olivia Edmonds" userId="a3930750-9c81-45c8-8000-38f1e659e108" providerId="ADAL" clId="{AD6A3E72-1C8C-4EB4-8ED0-79626CEB4AB5}" dt="2023-10-27T12:30:04.145" v="1000" actId="13926"/>
          <ac:spMkLst>
            <pc:docMk/>
            <pc:sldMk cId="1068790468" sldId="273"/>
            <ac:spMk id="4" creationId="{A5DA2553-F876-5EAB-EB54-317036D8E114}"/>
          </ac:spMkLst>
        </pc:spChg>
      </pc:sldChg>
      <pc:sldChg chg="modSp">
        <pc:chgData name="Olivia Edmonds" userId="a3930750-9c81-45c8-8000-38f1e659e108" providerId="ADAL" clId="{AD6A3E72-1C8C-4EB4-8ED0-79626CEB4AB5}" dt="2023-11-01T09:20:10.704" v="2083" actId="20577"/>
        <pc:sldMkLst>
          <pc:docMk/>
          <pc:sldMk cId="2613192924" sldId="278"/>
        </pc:sldMkLst>
        <pc:spChg chg="mod">
          <ac:chgData name="Olivia Edmonds" userId="a3930750-9c81-45c8-8000-38f1e659e108" providerId="ADAL" clId="{AD6A3E72-1C8C-4EB4-8ED0-79626CEB4AB5}" dt="2023-11-01T09:20:10.704" v="2083" actId="20577"/>
          <ac:spMkLst>
            <pc:docMk/>
            <pc:sldMk cId="2613192924" sldId="278"/>
            <ac:spMk id="3" creationId="{6185F952-C6C6-4B8E-BDF5-740E5C9DCFC2}"/>
          </ac:spMkLst>
        </pc:spChg>
      </pc:sldChg>
      <pc:sldChg chg="addSp delSp modSp mod modClrScheme modAnim chgLayout">
        <pc:chgData name="Olivia Edmonds" userId="a3930750-9c81-45c8-8000-38f1e659e108" providerId="ADAL" clId="{AD6A3E72-1C8C-4EB4-8ED0-79626CEB4AB5}" dt="2023-11-01T09:19:03.375" v="2051"/>
        <pc:sldMkLst>
          <pc:docMk/>
          <pc:sldMk cId="2428736855" sldId="282"/>
        </pc:sldMkLst>
        <pc:spChg chg="mod ord">
          <ac:chgData name="Olivia Edmonds" userId="a3930750-9c81-45c8-8000-38f1e659e108" providerId="ADAL" clId="{AD6A3E72-1C8C-4EB4-8ED0-79626CEB4AB5}" dt="2023-10-27T12:14:18.079" v="471" actId="700"/>
          <ac:spMkLst>
            <pc:docMk/>
            <pc:sldMk cId="2428736855" sldId="282"/>
            <ac:spMk id="2" creationId="{621E5BFE-1C60-452C-914F-E643DB9CD4D5}"/>
          </ac:spMkLst>
        </pc:spChg>
        <pc:spChg chg="add mod ord">
          <ac:chgData name="Olivia Edmonds" userId="a3930750-9c81-45c8-8000-38f1e659e108" providerId="ADAL" clId="{AD6A3E72-1C8C-4EB4-8ED0-79626CEB4AB5}" dt="2023-10-27T12:17:01.652" v="592" actId="13926"/>
          <ac:spMkLst>
            <pc:docMk/>
            <pc:sldMk cId="2428736855" sldId="282"/>
            <ac:spMk id="3" creationId="{90E0F912-36B8-2F47-6F54-BE731F844854}"/>
          </ac:spMkLst>
        </pc:spChg>
        <pc:picChg chg="del">
          <ac:chgData name="Olivia Edmonds" userId="a3930750-9c81-45c8-8000-38f1e659e108" providerId="ADAL" clId="{AD6A3E72-1C8C-4EB4-8ED0-79626CEB4AB5}" dt="2023-10-27T12:14:10.946" v="470" actId="478"/>
          <ac:picMkLst>
            <pc:docMk/>
            <pc:sldMk cId="2428736855" sldId="282"/>
            <ac:picMk id="7" creationId="{402EAC92-06D1-D9E1-F352-EC8C71BA1386}"/>
          </ac:picMkLst>
        </pc:picChg>
      </pc:sldChg>
      <pc:sldChg chg="addSp delSp modSp mod ord chgLayout">
        <pc:chgData name="Olivia Edmonds" userId="a3930750-9c81-45c8-8000-38f1e659e108" providerId="ADAL" clId="{AD6A3E72-1C8C-4EB4-8ED0-79626CEB4AB5}" dt="2023-11-01T09:19:17.489" v="2053"/>
        <pc:sldMkLst>
          <pc:docMk/>
          <pc:sldMk cId="1626002502" sldId="283"/>
        </pc:sldMkLst>
        <pc:spChg chg="mod ord">
          <ac:chgData name="Olivia Edmonds" userId="a3930750-9c81-45c8-8000-38f1e659e108" providerId="ADAL" clId="{AD6A3E72-1C8C-4EB4-8ED0-79626CEB4AB5}" dt="2023-10-27T12:29:43.448" v="999" actId="700"/>
          <ac:spMkLst>
            <pc:docMk/>
            <pc:sldMk cId="1626002502" sldId="283"/>
            <ac:spMk id="2" creationId="{B3C8025F-F011-4AEF-B98C-19F24F27DE78}"/>
          </ac:spMkLst>
        </pc:spChg>
        <pc:spChg chg="add mod ord">
          <ac:chgData name="Olivia Edmonds" userId="a3930750-9c81-45c8-8000-38f1e659e108" providerId="ADAL" clId="{AD6A3E72-1C8C-4EB4-8ED0-79626CEB4AB5}" dt="2023-10-27T13:52:00.380" v="1935" actId="13926"/>
          <ac:spMkLst>
            <pc:docMk/>
            <pc:sldMk cId="1626002502" sldId="283"/>
            <ac:spMk id="3" creationId="{8D64D05E-0478-479F-6B59-872F0E2CE672}"/>
          </ac:spMkLst>
        </pc:spChg>
        <pc:picChg chg="del">
          <ac:chgData name="Olivia Edmonds" userId="a3930750-9c81-45c8-8000-38f1e659e108" providerId="ADAL" clId="{AD6A3E72-1C8C-4EB4-8ED0-79626CEB4AB5}" dt="2023-10-27T12:29:35.352" v="998" actId="478"/>
          <ac:picMkLst>
            <pc:docMk/>
            <pc:sldMk cId="1626002502" sldId="283"/>
            <ac:picMk id="7" creationId="{6FA1EF20-90B3-848E-BF8D-E7D42289B22A}"/>
          </ac:picMkLst>
        </pc:picChg>
      </pc:sldChg>
      <pc:sldChg chg="addSp delSp modSp mod ord modShow chgLayout">
        <pc:chgData name="Olivia Edmonds" userId="a3930750-9c81-45c8-8000-38f1e659e108" providerId="ADAL" clId="{AD6A3E72-1C8C-4EB4-8ED0-79626CEB4AB5}" dt="2023-10-27T13:45:36.971" v="1662" actId="20577"/>
        <pc:sldMkLst>
          <pc:docMk/>
          <pc:sldMk cId="3099317165" sldId="303"/>
        </pc:sldMkLst>
        <pc:spChg chg="mod ord">
          <ac:chgData name="Olivia Edmonds" userId="a3930750-9c81-45c8-8000-38f1e659e108" providerId="ADAL" clId="{AD6A3E72-1C8C-4EB4-8ED0-79626CEB4AB5}" dt="2023-10-27T12:26:24.842" v="916" actId="20577"/>
          <ac:spMkLst>
            <pc:docMk/>
            <pc:sldMk cId="3099317165" sldId="303"/>
            <ac:spMk id="2" creationId="{4171E50C-5B90-BB37-1EB4-46B98FCC4C50}"/>
          </ac:spMkLst>
        </pc:spChg>
        <pc:spChg chg="add mod ord">
          <ac:chgData name="Olivia Edmonds" userId="a3930750-9c81-45c8-8000-38f1e659e108" providerId="ADAL" clId="{AD6A3E72-1C8C-4EB4-8ED0-79626CEB4AB5}" dt="2023-10-27T13:45:36.971" v="1662" actId="20577"/>
          <ac:spMkLst>
            <pc:docMk/>
            <pc:sldMk cId="3099317165" sldId="303"/>
            <ac:spMk id="3" creationId="{19538DC8-8858-A93F-590B-8C05BF961504}"/>
          </ac:spMkLst>
        </pc:spChg>
        <pc:picChg chg="del">
          <ac:chgData name="Olivia Edmonds" userId="a3930750-9c81-45c8-8000-38f1e659e108" providerId="ADAL" clId="{AD6A3E72-1C8C-4EB4-8ED0-79626CEB4AB5}" dt="2023-10-27T12:19:33.631" v="625" actId="478"/>
          <ac:picMkLst>
            <pc:docMk/>
            <pc:sldMk cId="3099317165" sldId="303"/>
            <ac:picMk id="4" creationId="{1A044E08-B4BC-CA96-528A-60AEDB069DB9}"/>
          </ac:picMkLst>
        </pc:picChg>
      </pc:sldChg>
      <pc:sldChg chg="addSp delSp modSp mod">
        <pc:chgData name="Olivia Edmonds" userId="a3930750-9c81-45c8-8000-38f1e659e108" providerId="ADAL" clId="{AD6A3E72-1C8C-4EB4-8ED0-79626CEB4AB5}" dt="2023-10-27T12:44:58.936" v="1155" actId="27636"/>
        <pc:sldMkLst>
          <pc:docMk/>
          <pc:sldMk cId="2931987127" sldId="304"/>
        </pc:sldMkLst>
        <pc:spChg chg="mod">
          <ac:chgData name="Olivia Edmonds" userId="a3930750-9c81-45c8-8000-38f1e659e108" providerId="ADAL" clId="{AD6A3E72-1C8C-4EB4-8ED0-79626CEB4AB5}" dt="2023-10-27T12:44:58.936" v="1155" actId="27636"/>
          <ac:spMkLst>
            <pc:docMk/>
            <pc:sldMk cId="2931987127" sldId="304"/>
            <ac:spMk id="5" creationId="{A1F2A001-120F-D39F-9FB3-3ECD46E724E6}"/>
          </ac:spMkLst>
        </pc:spChg>
        <pc:picChg chg="add del">
          <ac:chgData name="Olivia Edmonds" userId="a3930750-9c81-45c8-8000-38f1e659e108" providerId="ADAL" clId="{AD6A3E72-1C8C-4EB4-8ED0-79626CEB4AB5}" dt="2023-10-27T12:43:09.116" v="1025"/>
          <ac:picMkLst>
            <pc:docMk/>
            <pc:sldMk cId="2931987127" sldId="304"/>
            <ac:picMk id="3" creationId="{723AE836-9BDF-200B-F173-782CEA1C0AC6}"/>
          </ac:picMkLst>
        </pc:picChg>
        <pc:picChg chg="add del">
          <ac:chgData name="Olivia Edmonds" userId="a3930750-9c81-45c8-8000-38f1e659e108" providerId="ADAL" clId="{AD6A3E72-1C8C-4EB4-8ED0-79626CEB4AB5}" dt="2023-10-27T12:43:10.213" v="1026" actId="478"/>
          <ac:picMkLst>
            <pc:docMk/>
            <pc:sldMk cId="2931987127" sldId="304"/>
            <ac:picMk id="1026" creationId="{AA238D69-34BA-996E-1988-D4450A3981B3}"/>
          </ac:picMkLst>
        </pc:picChg>
        <pc:picChg chg="add mod">
          <ac:chgData name="Olivia Edmonds" userId="a3930750-9c81-45c8-8000-38f1e659e108" providerId="ADAL" clId="{AD6A3E72-1C8C-4EB4-8ED0-79626CEB4AB5}" dt="2023-10-27T12:43:15.753" v="1028" actId="1076"/>
          <ac:picMkLst>
            <pc:docMk/>
            <pc:sldMk cId="2931987127" sldId="304"/>
            <ac:picMk id="1028" creationId="{A20DE817-0366-F5B4-D86B-705151D445B2}"/>
          </ac:picMkLst>
        </pc:picChg>
      </pc:sldChg>
      <pc:sldChg chg="addSp delSp modSp mod">
        <pc:chgData name="Olivia Edmonds" userId="a3930750-9c81-45c8-8000-38f1e659e108" providerId="ADAL" clId="{AD6A3E72-1C8C-4EB4-8ED0-79626CEB4AB5}" dt="2023-10-27T12:52:48.901" v="1524" actId="20577"/>
        <pc:sldMkLst>
          <pc:docMk/>
          <pc:sldMk cId="3961666117" sldId="305"/>
        </pc:sldMkLst>
        <pc:spChg chg="mod">
          <ac:chgData name="Olivia Edmonds" userId="a3930750-9c81-45c8-8000-38f1e659e108" providerId="ADAL" clId="{AD6A3E72-1C8C-4EB4-8ED0-79626CEB4AB5}" dt="2023-10-27T12:52:48.901" v="1524" actId="20577"/>
          <ac:spMkLst>
            <pc:docMk/>
            <pc:sldMk cId="3961666117" sldId="305"/>
            <ac:spMk id="5" creationId="{A1F2A001-120F-D39F-9FB3-3ECD46E724E6}"/>
          </ac:spMkLst>
        </pc:spChg>
        <pc:picChg chg="add mod">
          <ac:chgData name="Olivia Edmonds" userId="a3930750-9c81-45c8-8000-38f1e659e108" providerId="ADAL" clId="{AD6A3E72-1C8C-4EB4-8ED0-79626CEB4AB5}" dt="2023-10-27T12:47:07.671" v="1193" actId="1076"/>
          <ac:picMkLst>
            <pc:docMk/>
            <pc:sldMk cId="3961666117" sldId="305"/>
            <ac:picMk id="2050" creationId="{D8AEB690-28EB-332F-9028-02E4A841B6C3}"/>
          </ac:picMkLst>
        </pc:picChg>
        <pc:picChg chg="del">
          <ac:chgData name="Olivia Edmonds" userId="a3930750-9c81-45c8-8000-38f1e659e108" providerId="ADAL" clId="{AD6A3E72-1C8C-4EB4-8ED0-79626CEB4AB5}" dt="2023-10-27T12:46:59.428" v="1190" actId="478"/>
          <ac:picMkLst>
            <pc:docMk/>
            <pc:sldMk cId="3961666117" sldId="305"/>
            <ac:picMk id="4098" creationId="{59165BDD-3FB5-0F85-1BFE-3B57CAF85CDE}"/>
          </ac:picMkLst>
        </pc:picChg>
      </pc:sldChg>
      <pc:sldChg chg="addSp delSp modSp mod">
        <pc:chgData name="Olivia Edmonds" userId="a3930750-9c81-45c8-8000-38f1e659e108" providerId="ADAL" clId="{AD6A3E72-1C8C-4EB4-8ED0-79626CEB4AB5}" dt="2023-10-27T12:53:37.323" v="1544" actId="20577"/>
        <pc:sldMkLst>
          <pc:docMk/>
          <pc:sldMk cId="3063200512" sldId="307"/>
        </pc:sldMkLst>
        <pc:spChg chg="mod">
          <ac:chgData name="Olivia Edmonds" userId="a3930750-9c81-45c8-8000-38f1e659e108" providerId="ADAL" clId="{AD6A3E72-1C8C-4EB4-8ED0-79626CEB4AB5}" dt="2023-10-27T12:53:37.323" v="1544" actId="20577"/>
          <ac:spMkLst>
            <pc:docMk/>
            <pc:sldMk cId="3063200512" sldId="307"/>
            <ac:spMk id="5" creationId="{A1F2A001-120F-D39F-9FB3-3ECD46E724E6}"/>
          </ac:spMkLst>
        </pc:spChg>
        <pc:picChg chg="del">
          <ac:chgData name="Olivia Edmonds" userId="a3930750-9c81-45c8-8000-38f1e659e108" providerId="ADAL" clId="{AD6A3E72-1C8C-4EB4-8ED0-79626CEB4AB5}" dt="2023-10-27T12:47:10.242" v="1194" actId="478"/>
          <ac:picMkLst>
            <pc:docMk/>
            <pc:sldMk cId="3063200512" sldId="307"/>
            <ac:picMk id="3" creationId="{8C505673-AC4A-68B1-4C4B-250385A5E5C0}"/>
          </ac:picMkLst>
        </pc:picChg>
        <pc:picChg chg="add mod">
          <ac:chgData name="Olivia Edmonds" userId="a3930750-9c81-45c8-8000-38f1e659e108" providerId="ADAL" clId="{AD6A3E72-1C8C-4EB4-8ED0-79626CEB4AB5}" dt="2023-10-27T12:47:16.993" v="1197" actId="1076"/>
          <ac:picMkLst>
            <pc:docMk/>
            <pc:sldMk cId="3063200512" sldId="307"/>
            <ac:picMk id="4098" creationId="{7420A49F-C13B-8120-9F44-40E43DA465F7}"/>
          </ac:picMkLst>
        </pc:picChg>
      </pc:sldChg>
      <pc:sldChg chg="addSp delSp modSp mod">
        <pc:chgData name="Olivia Edmonds" userId="a3930750-9c81-45c8-8000-38f1e659e108" providerId="ADAL" clId="{AD6A3E72-1C8C-4EB4-8ED0-79626CEB4AB5}" dt="2023-10-27T12:54:02.064" v="1553" actId="20577"/>
        <pc:sldMkLst>
          <pc:docMk/>
          <pc:sldMk cId="3214814700" sldId="309"/>
        </pc:sldMkLst>
        <pc:spChg chg="mod">
          <ac:chgData name="Olivia Edmonds" userId="a3930750-9c81-45c8-8000-38f1e659e108" providerId="ADAL" clId="{AD6A3E72-1C8C-4EB4-8ED0-79626CEB4AB5}" dt="2023-10-27T12:54:02.064" v="1553" actId="20577"/>
          <ac:spMkLst>
            <pc:docMk/>
            <pc:sldMk cId="3214814700" sldId="309"/>
            <ac:spMk id="5" creationId="{A1F2A001-120F-D39F-9FB3-3ECD46E724E6}"/>
          </ac:spMkLst>
        </pc:spChg>
        <pc:picChg chg="del">
          <ac:chgData name="Olivia Edmonds" userId="a3930750-9c81-45c8-8000-38f1e659e108" providerId="ADAL" clId="{AD6A3E72-1C8C-4EB4-8ED0-79626CEB4AB5}" dt="2023-10-27T12:45:08.617" v="1156" actId="478"/>
          <ac:picMkLst>
            <pc:docMk/>
            <pc:sldMk cId="3214814700" sldId="309"/>
            <ac:picMk id="3" creationId="{20ACC14A-07E5-7AF3-2507-F46AF73CCCC7}"/>
          </ac:picMkLst>
        </pc:picChg>
        <pc:picChg chg="add mod">
          <ac:chgData name="Olivia Edmonds" userId="a3930750-9c81-45c8-8000-38f1e659e108" providerId="ADAL" clId="{AD6A3E72-1C8C-4EB4-8ED0-79626CEB4AB5}" dt="2023-10-27T12:45:09.136" v="1157"/>
          <ac:picMkLst>
            <pc:docMk/>
            <pc:sldMk cId="3214814700" sldId="309"/>
            <ac:picMk id="4" creationId="{EB813575-7439-91DE-EAF5-BC8BEDC4AA1F}"/>
          </ac:picMkLst>
        </pc:picChg>
      </pc:sldChg>
      <pc:sldChg chg="del">
        <pc:chgData name="Olivia Edmonds" userId="a3930750-9c81-45c8-8000-38f1e659e108" providerId="ADAL" clId="{AD6A3E72-1C8C-4EB4-8ED0-79626CEB4AB5}" dt="2023-10-27T12:43:02.387" v="1021" actId="47"/>
        <pc:sldMkLst>
          <pc:docMk/>
          <pc:sldMk cId="4003855705" sldId="310"/>
        </pc:sldMkLst>
      </pc:sldChg>
      <pc:sldChg chg="addSp modSp mod chgLayout">
        <pc:chgData name="Olivia Edmonds" userId="a3930750-9c81-45c8-8000-38f1e659e108" providerId="ADAL" clId="{AD6A3E72-1C8C-4EB4-8ED0-79626CEB4AB5}" dt="2023-10-27T12:12:34.182" v="454" actId="20577"/>
        <pc:sldMkLst>
          <pc:docMk/>
          <pc:sldMk cId="2911193486" sldId="313"/>
        </pc:sldMkLst>
        <pc:spChg chg="add mod ord">
          <ac:chgData name="Olivia Edmonds" userId="a3930750-9c81-45c8-8000-38f1e659e108" providerId="ADAL" clId="{AD6A3E72-1C8C-4EB4-8ED0-79626CEB4AB5}" dt="2023-10-27T12:12:34.182" v="454" actId="20577"/>
          <ac:spMkLst>
            <pc:docMk/>
            <pc:sldMk cId="2911193486" sldId="313"/>
            <ac:spMk id="2" creationId="{4E6F5DB2-F43E-B0F4-0857-0206E284625D}"/>
          </ac:spMkLst>
        </pc:spChg>
        <pc:spChg chg="mod ord">
          <ac:chgData name="Olivia Edmonds" userId="a3930750-9c81-45c8-8000-38f1e659e108" providerId="ADAL" clId="{AD6A3E72-1C8C-4EB4-8ED0-79626CEB4AB5}" dt="2023-10-27T12:12:26.273" v="425" actId="700"/>
          <ac:spMkLst>
            <pc:docMk/>
            <pc:sldMk cId="2911193486" sldId="313"/>
            <ac:spMk id="3" creationId="{37777D42-50B2-179C-87A9-FB51C6615E7C}"/>
          </ac:spMkLst>
        </pc:spChg>
      </pc:sldChg>
      <pc:sldChg chg="modSp mod">
        <pc:chgData name="Olivia Edmonds" userId="a3930750-9c81-45c8-8000-38f1e659e108" providerId="ADAL" clId="{AD6A3E72-1C8C-4EB4-8ED0-79626CEB4AB5}" dt="2023-10-27T12:58:00.981" v="1653" actId="404"/>
        <pc:sldMkLst>
          <pc:docMk/>
          <pc:sldMk cId="3173630914" sldId="316"/>
        </pc:sldMkLst>
        <pc:spChg chg="mod">
          <ac:chgData name="Olivia Edmonds" userId="a3930750-9c81-45c8-8000-38f1e659e108" providerId="ADAL" clId="{AD6A3E72-1C8C-4EB4-8ED0-79626CEB4AB5}" dt="2023-10-27T12:58:00.981" v="1653" actId="404"/>
          <ac:spMkLst>
            <pc:docMk/>
            <pc:sldMk cId="3173630914" sldId="316"/>
            <ac:spMk id="5" creationId="{A1F2A001-120F-D39F-9FB3-3ECD46E724E6}"/>
          </ac:spMkLst>
        </pc:spChg>
      </pc:sldChg>
      <pc:sldChg chg="delSp modSp new mod modAnim">
        <pc:chgData name="Olivia Edmonds" userId="a3930750-9c81-45c8-8000-38f1e659e108" providerId="ADAL" clId="{AD6A3E72-1C8C-4EB4-8ED0-79626CEB4AB5}" dt="2023-10-27T12:09:27.736" v="411" actId="478"/>
        <pc:sldMkLst>
          <pc:docMk/>
          <pc:sldMk cId="2623793480" sldId="317"/>
        </pc:sldMkLst>
        <pc:spChg chg="del">
          <ac:chgData name="Olivia Edmonds" userId="a3930750-9c81-45c8-8000-38f1e659e108" providerId="ADAL" clId="{AD6A3E72-1C8C-4EB4-8ED0-79626CEB4AB5}" dt="2023-10-27T12:09:27.736" v="411" actId="478"/>
          <ac:spMkLst>
            <pc:docMk/>
            <pc:sldMk cId="2623793480" sldId="317"/>
            <ac:spMk id="2" creationId="{1FC23114-945B-C3D9-D291-C35065671E6F}"/>
          </ac:spMkLst>
        </pc:spChg>
        <pc:spChg chg="mod">
          <ac:chgData name="Olivia Edmonds" userId="a3930750-9c81-45c8-8000-38f1e659e108" providerId="ADAL" clId="{AD6A3E72-1C8C-4EB4-8ED0-79626CEB4AB5}" dt="2023-10-27T12:08:59.701" v="406" actId="27636"/>
          <ac:spMkLst>
            <pc:docMk/>
            <pc:sldMk cId="2623793480" sldId="317"/>
            <ac:spMk id="3" creationId="{A8D99459-11C2-D4BB-4E15-7C815E87EC65}"/>
          </ac:spMkLst>
        </pc:spChg>
        <pc:spChg chg="del">
          <ac:chgData name="Olivia Edmonds" userId="a3930750-9c81-45c8-8000-38f1e659e108" providerId="ADAL" clId="{AD6A3E72-1C8C-4EB4-8ED0-79626CEB4AB5}" dt="2023-10-27T12:06:51.365" v="381" actId="478"/>
          <ac:spMkLst>
            <pc:docMk/>
            <pc:sldMk cId="2623793480" sldId="317"/>
            <ac:spMk id="4" creationId="{F3AC157F-E444-FECC-867B-2D80A6ED4BE5}"/>
          </ac:spMkLst>
        </pc:spChg>
      </pc:sldChg>
      <pc:sldChg chg="modSp new mod">
        <pc:chgData name="Olivia Edmonds" userId="a3930750-9c81-45c8-8000-38f1e659e108" providerId="ADAL" clId="{AD6A3E72-1C8C-4EB4-8ED0-79626CEB4AB5}" dt="2023-10-27T12:26:58.939" v="958" actId="113"/>
        <pc:sldMkLst>
          <pc:docMk/>
          <pc:sldMk cId="2716981246" sldId="318"/>
        </pc:sldMkLst>
        <pc:spChg chg="mod">
          <ac:chgData name="Olivia Edmonds" userId="a3930750-9c81-45c8-8000-38f1e659e108" providerId="ADAL" clId="{AD6A3E72-1C8C-4EB4-8ED0-79626CEB4AB5}" dt="2023-10-27T12:26:17.226" v="912" actId="20577"/>
          <ac:spMkLst>
            <pc:docMk/>
            <pc:sldMk cId="2716981246" sldId="318"/>
            <ac:spMk id="2" creationId="{8F835AC8-A4C6-A2AF-F6EB-395F07516583}"/>
          </ac:spMkLst>
        </pc:spChg>
        <pc:spChg chg="mod">
          <ac:chgData name="Olivia Edmonds" userId="a3930750-9c81-45c8-8000-38f1e659e108" providerId="ADAL" clId="{AD6A3E72-1C8C-4EB4-8ED0-79626CEB4AB5}" dt="2023-10-27T12:26:58.939" v="958" actId="113"/>
          <ac:spMkLst>
            <pc:docMk/>
            <pc:sldMk cId="2716981246" sldId="318"/>
            <ac:spMk id="3" creationId="{1B61CD45-CA4B-4BF7-14DC-9FFE6B86026B}"/>
          </ac:spMkLst>
        </pc:spChg>
      </pc:sldChg>
      <pc:sldChg chg="modSp new mod ord modAnim">
        <pc:chgData name="Olivia Edmonds" userId="a3930750-9c81-45c8-8000-38f1e659e108" providerId="ADAL" clId="{AD6A3E72-1C8C-4EB4-8ED0-79626CEB4AB5}" dt="2023-11-01T09:19:17.489" v="2053"/>
        <pc:sldMkLst>
          <pc:docMk/>
          <pc:sldMk cId="20527164" sldId="319"/>
        </pc:sldMkLst>
        <pc:spChg chg="mod">
          <ac:chgData name="Olivia Edmonds" userId="a3930750-9c81-45c8-8000-38f1e659e108" providerId="ADAL" clId="{AD6A3E72-1C8C-4EB4-8ED0-79626CEB4AB5}" dt="2023-10-27T12:31:29.974" v="1009" actId="20577"/>
          <ac:spMkLst>
            <pc:docMk/>
            <pc:sldMk cId="20527164" sldId="319"/>
            <ac:spMk id="2" creationId="{447CE46F-0547-F6FC-D635-564024FA9BD2}"/>
          </ac:spMkLst>
        </pc:spChg>
        <pc:spChg chg="mod">
          <ac:chgData name="Olivia Edmonds" userId="a3930750-9c81-45c8-8000-38f1e659e108" providerId="ADAL" clId="{AD6A3E72-1C8C-4EB4-8ED0-79626CEB4AB5}" dt="2023-10-27T12:37:53.222" v="1020" actId="5793"/>
          <ac:spMkLst>
            <pc:docMk/>
            <pc:sldMk cId="20527164" sldId="319"/>
            <ac:spMk id="3" creationId="{3EB839F3-2606-E988-C7FF-5B3BF438E030}"/>
          </ac:spMkLst>
        </pc:spChg>
      </pc:sldChg>
    </pc:docChg>
  </pc:docChgLst>
  <pc:docChgLst>
    <pc:chgData name="Olivia Edmonds" userId="a3930750-9c81-45c8-8000-38f1e659e108" providerId="ADAL" clId="{3C156FDA-2027-4A31-B7E2-D6A183D1D69A}"/>
    <pc:docChg chg="undo custSel addSld modSld sldOrd">
      <pc:chgData name="Olivia Edmonds" userId="a3930750-9c81-45c8-8000-38f1e659e108" providerId="ADAL" clId="{3C156FDA-2027-4A31-B7E2-D6A183D1D69A}" dt="2023-08-01T15:40:20.967" v="1371" actId="478"/>
      <pc:docMkLst>
        <pc:docMk/>
      </pc:docMkLst>
      <pc:sldChg chg="addSp delSp modSp mod">
        <pc:chgData name="Olivia Edmonds" userId="a3930750-9c81-45c8-8000-38f1e659e108" providerId="ADAL" clId="{3C156FDA-2027-4A31-B7E2-D6A183D1D69A}" dt="2023-08-01T15:12:01.776" v="961" actId="20577"/>
        <pc:sldMkLst>
          <pc:docMk/>
          <pc:sldMk cId="598255588" sldId="257"/>
        </pc:sldMkLst>
        <pc:spChg chg="add del">
          <ac:chgData name="Olivia Edmonds" userId="a3930750-9c81-45c8-8000-38f1e659e108" providerId="ADAL" clId="{3C156FDA-2027-4A31-B7E2-D6A183D1D69A}" dt="2023-08-01T15:02:23.709" v="582"/>
          <ac:spMkLst>
            <pc:docMk/>
            <pc:sldMk cId="598255588" sldId="257"/>
            <ac:spMk id="2" creationId="{093D01F4-46E1-197F-B4BD-F90DD64AA3F4}"/>
          </ac:spMkLst>
        </pc:spChg>
        <pc:spChg chg="del">
          <ac:chgData name="Olivia Edmonds" userId="a3930750-9c81-45c8-8000-38f1e659e108" providerId="ADAL" clId="{3C156FDA-2027-4A31-B7E2-D6A183D1D69A}" dt="2023-08-01T14:44:14.428" v="11" actId="478"/>
          <ac:spMkLst>
            <pc:docMk/>
            <pc:sldMk cId="598255588" sldId="257"/>
            <ac:spMk id="2" creationId="{79F6B873-5889-45CE-BD85-443964B2909D}"/>
          </ac:spMkLst>
        </pc:spChg>
        <pc:spChg chg="add del mod">
          <ac:chgData name="Olivia Edmonds" userId="a3930750-9c81-45c8-8000-38f1e659e108" providerId="ADAL" clId="{3C156FDA-2027-4A31-B7E2-D6A183D1D69A}" dt="2023-08-01T15:08:56.641" v="771" actId="1076"/>
          <ac:spMkLst>
            <pc:docMk/>
            <pc:sldMk cId="598255588" sldId="257"/>
            <ac:spMk id="3" creationId="{2485D1F8-1C12-46C5-BFB7-207E7A233EA3}"/>
          </ac:spMkLst>
        </pc:spChg>
        <pc:spChg chg="add mod">
          <ac:chgData name="Olivia Edmonds" userId="a3930750-9c81-45c8-8000-38f1e659e108" providerId="ADAL" clId="{3C156FDA-2027-4A31-B7E2-D6A183D1D69A}" dt="2023-08-01T15:12:01.776" v="961" actId="20577"/>
          <ac:spMkLst>
            <pc:docMk/>
            <pc:sldMk cId="598255588" sldId="257"/>
            <ac:spMk id="4" creationId="{F1EDF0D7-56C5-1AC1-3E9C-3AB82989B43F}"/>
          </ac:spMkLst>
        </pc:spChg>
        <pc:picChg chg="add del mod">
          <ac:chgData name="Olivia Edmonds" userId="a3930750-9c81-45c8-8000-38f1e659e108" providerId="ADAL" clId="{3C156FDA-2027-4A31-B7E2-D6A183D1D69A}" dt="2023-08-01T15:02:22.757" v="580"/>
          <ac:picMkLst>
            <pc:docMk/>
            <pc:sldMk cId="598255588" sldId="257"/>
            <ac:picMk id="6" creationId="{804962FD-39E3-44EC-E264-58CB0E0F061B}"/>
          </ac:picMkLst>
        </pc:picChg>
        <pc:picChg chg="add mod">
          <ac:chgData name="Olivia Edmonds" userId="a3930750-9c81-45c8-8000-38f1e659e108" providerId="ADAL" clId="{3C156FDA-2027-4A31-B7E2-D6A183D1D69A}" dt="2023-08-01T15:09:04.928" v="775" actId="1076"/>
          <ac:picMkLst>
            <pc:docMk/>
            <pc:sldMk cId="598255588" sldId="257"/>
            <ac:picMk id="8" creationId="{5E7265C4-1732-392C-6E78-CAFD846C3A74}"/>
          </ac:picMkLst>
        </pc:picChg>
      </pc:sldChg>
      <pc:sldChg chg="addSp delSp modSp mod">
        <pc:chgData name="Olivia Edmonds" userId="a3930750-9c81-45c8-8000-38f1e659e108" providerId="ADAL" clId="{3C156FDA-2027-4A31-B7E2-D6A183D1D69A}" dt="2023-08-01T15:39:32.693" v="1366" actId="403"/>
        <pc:sldMkLst>
          <pc:docMk/>
          <pc:sldMk cId="447008176" sldId="258"/>
        </pc:sldMkLst>
        <pc:spChg chg="del">
          <ac:chgData name="Olivia Edmonds" userId="a3930750-9c81-45c8-8000-38f1e659e108" providerId="ADAL" clId="{3C156FDA-2027-4A31-B7E2-D6A183D1D69A}" dt="2023-08-01T14:52:36.714" v="359" actId="478"/>
          <ac:spMkLst>
            <pc:docMk/>
            <pc:sldMk cId="447008176" sldId="258"/>
            <ac:spMk id="2" creationId="{7937D9CE-0997-4671-B31A-161FDA61E7C4}"/>
          </ac:spMkLst>
        </pc:spChg>
        <pc:spChg chg="del">
          <ac:chgData name="Olivia Edmonds" userId="a3930750-9c81-45c8-8000-38f1e659e108" providerId="ADAL" clId="{3C156FDA-2027-4A31-B7E2-D6A183D1D69A}" dt="2023-08-01T14:52:38.634" v="360" actId="478"/>
          <ac:spMkLst>
            <pc:docMk/>
            <pc:sldMk cId="447008176" sldId="258"/>
            <ac:spMk id="3" creationId="{9159F48D-9FB0-4CB7-BD42-9756A06A54F0}"/>
          </ac:spMkLst>
        </pc:spChg>
        <pc:spChg chg="add mod">
          <ac:chgData name="Olivia Edmonds" userId="a3930750-9c81-45c8-8000-38f1e659e108" providerId="ADAL" clId="{3C156FDA-2027-4A31-B7E2-D6A183D1D69A}" dt="2023-08-01T14:56:23.466" v="450" actId="6549"/>
          <ac:spMkLst>
            <pc:docMk/>
            <pc:sldMk cId="447008176" sldId="258"/>
            <ac:spMk id="6" creationId="{F85A7E7B-7997-E70E-7926-A994C438727A}"/>
          </ac:spMkLst>
        </pc:spChg>
        <pc:spChg chg="add mod">
          <ac:chgData name="Olivia Edmonds" userId="a3930750-9c81-45c8-8000-38f1e659e108" providerId="ADAL" clId="{3C156FDA-2027-4A31-B7E2-D6A183D1D69A}" dt="2023-08-01T15:33:35.282" v="983" actId="20577"/>
          <ac:spMkLst>
            <pc:docMk/>
            <pc:sldMk cId="447008176" sldId="258"/>
            <ac:spMk id="7" creationId="{E4992FD4-A801-8111-05DF-713E80D05667}"/>
          </ac:spMkLst>
        </pc:spChg>
        <pc:spChg chg="add mod">
          <ac:chgData name="Olivia Edmonds" userId="a3930750-9c81-45c8-8000-38f1e659e108" providerId="ADAL" clId="{3C156FDA-2027-4A31-B7E2-D6A183D1D69A}" dt="2023-08-01T15:39:32.693" v="1366" actId="403"/>
          <ac:spMkLst>
            <pc:docMk/>
            <pc:sldMk cId="447008176" sldId="258"/>
            <ac:spMk id="8" creationId="{6AC5C886-691F-748E-9E8D-07F3706CD73F}"/>
          </ac:spMkLst>
        </pc:spChg>
        <pc:picChg chg="add del mod modCrop">
          <ac:chgData name="Olivia Edmonds" userId="a3930750-9c81-45c8-8000-38f1e659e108" providerId="ADAL" clId="{3C156FDA-2027-4A31-B7E2-D6A183D1D69A}" dt="2023-08-01T15:16:38.738" v="967" actId="478"/>
          <ac:picMkLst>
            <pc:docMk/>
            <pc:sldMk cId="447008176" sldId="258"/>
            <ac:picMk id="3" creationId="{827D3AAF-F325-A01E-2F4B-79AD05FC82A1}"/>
          </ac:picMkLst>
        </pc:picChg>
        <pc:picChg chg="add del mod modCrop">
          <ac:chgData name="Olivia Edmonds" userId="a3930750-9c81-45c8-8000-38f1e659e108" providerId="ADAL" clId="{3C156FDA-2027-4A31-B7E2-D6A183D1D69A}" dt="2023-08-01T15:23:23.385" v="971" actId="478"/>
          <ac:picMkLst>
            <pc:docMk/>
            <pc:sldMk cId="447008176" sldId="258"/>
            <ac:picMk id="5" creationId="{585FC38A-0C50-BBB0-C340-347F87C7A5B7}"/>
          </ac:picMkLst>
        </pc:picChg>
        <pc:picChg chg="add del mod modCrop">
          <ac:chgData name="Olivia Edmonds" userId="a3930750-9c81-45c8-8000-38f1e659e108" providerId="ADAL" clId="{3C156FDA-2027-4A31-B7E2-D6A183D1D69A}" dt="2023-08-01T14:52:20.720" v="358" actId="478"/>
          <ac:picMkLst>
            <pc:docMk/>
            <pc:sldMk cId="447008176" sldId="258"/>
            <ac:picMk id="5" creationId="{5CA246F7-B815-45E7-A6A3-67B8E631F1A2}"/>
          </ac:picMkLst>
        </pc:picChg>
        <pc:picChg chg="add mod">
          <ac:chgData name="Olivia Edmonds" userId="a3930750-9c81-45c8-8000-38f1e659e108" providerId="ADAL" clId="{3C156FDA-2027-4A31-B7E2-D6A183D1D69A}" dt="2023-08-01T15:39:32.371" v="1365" actId="1076"/>
          <ac:picMkLst>
            <pc:docMk/>
            <pc:sldMk cId="447008176" sldId="258"/>
            <ac:picMk id="10" creationId="{D67F0632-53C3-80F6-1D69-0158CED93DCD}"/>
          </ac:picMkLst>
        </pc:picChg>
        <pc:picChg chg="add mod">
          <ac:chgData name="Olivia Edmonds" userId="a3930750-9c81-45c8-8000-38f1e659e108" providerId="ADAL" clId="{3C156FDA-2027-4A31-B7E2-D6A183D1D69A}" dt="2023-08-01T15:39:20.560" v="1361" actId="1076"/>
          <ac:picMkLst>
            <pc:docMk/>
            <pc:sldMk cId="447008176" sldId="258"/>
            <ac:picMk id="3074" creationId="{DFFF6EA7-A46D-7A09-ABEC-1C0F78C06204}"/>
          </ac:picMkLst>
        </pc:picChg>
        <pc:picChg chg="add mod">
          <ac:chgData name="Olivia Edmonds" userId="a3930750-9c81-45c8-8000-38f1e659e108" providerId="ADAL" clId="{3C156FDA-2027-4A31-B7E2-D6A183D1D69A}" dt="2023-08-01T15:39:22.783" v="1362" actId="1076"/>
          <ac:picMkLst>
            <pc:docMk/>
            <pc:sldMk cId="447008176" sldId="258"/>
            <ac:picMk id="3076" creationId="{A7D7FC73-F3D7-CE5B-A73F-EEB8F9B91C89}"/>
          </ac:picMkLst>
        </pc:picChg>
      </pc:sldChg>
      <pc:sldChg chg="addSp delSp modSp mod ord">
        <pc:chgData name="Olivia Edmonds" userId="a3930750-9c81-45c8-8000-38f1e659e108" providerId="ADAL" clId="{3C156FDA-2027-4A31-B7E2-D6A183D1D69A}" dt="2023-08-01T15:12:09.755" v="963"/>
        <pc:sldMkLst>
          <pc:docMk/>
          <pc:sldMk cId="2051053104" sldId="259"/>
        </pc:sldMkLst>
        <pc:spChg chg="del">
          <ac:chgData name="Olivia Edmonds" userId="a3930750-9c81-45c8-8000-38f1e659e108" providerId="ADAL" clId="{3C156FDA-2027-4A31-B7E2-D6A183D1D69A}" dt="2023-08-01T15:03:28.472" v="617" actId="478"/>
          <ac:spMkLst>
            <pc:docMk/>
            <pc:sldMk cId="2051053104" sldId="259"/>
            <ac:spMk id="2" creationId="{704B812A-AE2B-4A8F-9476-C5213904936B}"/>
          </ac:spMkLst>
        </pc:spChg>
        <pc:spChg chg="mod">
          <ac:chgData name="Olivia Edmonds" userId="a3930750-9c81-45c8-8000-38f1e659e108" providerId="ADAL" clId="{3C156FDA-2027-4A31-B7E2-D6A183D1D69A}" dt="2023-08-01T15:03:31.498" v="618" actId="122"/>
          <ac:spMkLst>
            <pc:docMk/>
            <pc:sldMk cId="2051053104" sldId="259"/>
            <ac:spMk id="3" creationId="{C0FB9C97-58F6-4C88-9699-59820C84D041}"/>
          </ac:spMkLst>
        </pc:spChg>
        <pc:spChg chg="add mod">
          <ac:chgData name="Olivia Edmonds" userId="a3930750-9c81-45c8-8000-38f1e659e108" providerId="ADAL" clId="{3C156FDA-2027-4A31-B7E2-D6A183D1D69A}" dt="2023-08-01T15:07:28.323" v="767" actId="20577"/>
          <ac:spMkLst>
            <pc:docMk/>
            <pc:sldMk cId="2051053104" sldId="259"/>
            <ac:spMk id="4" creationId="{AC91192B-8A36-D58B-046F-CD893CA0EC62}"/>
          </ac:spMkLst>
        </pc:spChg>
        <pc:spChg chg="add del">
          <ac:chgData name="Olivia Edmonds" userId="a3930750-9c81-45c8-8000-38f1e659e108" providerId="ADAL" clId="{3C156FDA-2027-4A31-B7E2-D6A183D1D69A}" dt="2023-08-01T15:05:14.022" v="732" actId="478"/>
          <ac:spMkLst>
            <pc:docMk/>
            <pc:sldMk cId="2051053104" sldId="259"/>
            <ac:spMk id="5" creationId="{8D22A918-21D0-FD73-40A9-074C3CC04A43}"/>
          </ac:spMkLst>
        </pc:spChg>
        <pc:picChg chg="add del mod modCrop">
          <ac:chgData name="Olivia Edmonds" userId="a3930750-9c81-45c8-8000-38f1e659e108" providerId="ADAL" clId="{3C156FDA-2027-4A31-B7E2-D6A183D1D69A}" dt="2023-08-01T14:56:20.906" v="449" actId="478"/>
          <ac:picMkLst>
            <pc:docMk/>
            <pc:sldMk cId="2051053104" sldId="259"/>
            <ac:picMk id="5" creationId="{5D859E07-341B-75DB-16D1-89B0AEAD6D4F}"/>
          </ac:picMkLst>
        </pc:picChg>
        <pc:picChg chg="add mod">
          <ac:chgData name="Olivia Edmonds" userId="a3930750-9c81-45c8-8000-38f1e659e108" providerId="ADAL" clId="{3C156FDA-2027-4A31-B7E2-D6A183D1D69A}" dt="2023-08-01T15:07:20.722" v="761" actId="1076"/>
          <ac:picMkLst>
            <pc:docMk/>
            <pc:sldMk cId="2051053104" sldId="259"/>
            <ac:picMk id="7" creationId="{961A05F9-7C82-176B-4129-8CD7E7AFD9CE}"/>
          </ac:picMkLst>
        </pc:picChg>
        <pc:picChg chg="add mod">
          <ac:chgData name="Olivia Edmonds" userId="a3930750-9c81-45c8-8000-38f1e659e108" providerId="ADAL" clId="{3C156FDA-2027-4A31-B7E2-D6A183D1D69A}" dt="2023-08-01T15:07:19.457" v="760" actId="1076"/>
          <ac:picMkLst>
            <pc:docMk/>
            <pc:sldMk cId="2051053104" sldId="259"/>
            <ac:picMk id="9" creationId="{829362CD-7CEE-8520-3911-45F434BBAD1E}"/>
          </ac:picMkLst>
        </pc:picChg>
        <pc:picChg chg="add mod">
          <ac:chgData name="Olivia Edmonds" userId="a3930750-9c81-45c8-8000-38f1e659e108" providerId="ADAL" clId="{3C156FDA-2027-4A31-B7E2-D6A183D1D69A}" dt="2023-08-01T15:07:18.112" v="759" actId="1076"/>
          <ac:picMkLst>
            <pc:docMk/>
            <pc:sldMk cId="2051053104" sldId="259"/>
            <ac:picMk id="11" creationId="{8470E2F2-4A05-0F8F-DDBA-FEF091C2BC59}"/>
          </ac:picMkLst>
        </pc:picChg>
      </pc:sldChg>
      <pc:sldChg chg="addSp delSp modSp new mod">
        <pc:chgData name="Olivia Edmonds" userId="a3930750-9c81-45c8-8000-38f1e659e108" providerId="ADAL" clId="{3C156FDA-2027-4A31-B7E2-D6A183D1D69A}" dt="2023-08-01T14:48:57.729" v="354" actId="1076"/>
        <pc:sldMkLst>
          <pc:docMk/>
          <pc:sldMk cId="879284131" sldId="260"/>
        </pc:sldMkLst>
        <pc:spChg chg="del">
          <ac:chgData name="Olivia Edmonds" userId="a3930750-9c81-45c8-8000-38f1e659e108" providerId="ADAL" clId="{3C156FDA-2027-4A31-B7E2-D6A183D1D69A}" dt="2023-08-01T14:47:13.826" v="176" actId="478"/>
          <ac:spMkLst>
            <pc:docMk/>
            <pc:sldMk cId="879284131" sldId="260"/>
            <ac:spMk id="2" creationId="{8A5E6002-1B6E-8AE5-3C5B-C57D83C5C925}"/>
          </ac:spMkLst>
        </pc:spChg>
        <pc:spChg chg="mod">
          <ac:chgData name="Olivia Edmonds" userId="a3930750-9c81-45c8-8000-38f1e659e108" providerId="ADAL" clId="{3C156FDA-2027-4A31-B7E2-D6A183D1D69A}" dt="2023-08-01T14:47:30.173" v="190" actId="27636"/>
          <ac:spMkLst>
            <pc:docMk/>
            <pc:sldMk cId="879284131" sldId="260"/>
            <ac:spMk id="3" creationId="{66F4AF90-0475-94E3-ABE6-62F31EC2994D}"/>
          </ac:spMkLst>
        </pc:spChg>
        <pc:spChg chg="add mod">
          <ac:chgData name="Olivia Edmonds" userId="a3930750-9c81-45c8-8000-38f1e659e108" providerId="ADAL" clId="{3C156FDA-2027-4A31-B7E2-D6A183D1D69A}" dt="2023-08-01T14:48:57.729" v="354" actId="1076"/>
          <ac:spMkLst>
            <pc:docMk/>
            <pc:sldMk cId="879284131" sldId="260"/>
            <ac:spMk id="6" creationId="{43404A01-B798-2BDA-E4F8-0016368E0D8A}"/>
          </ac:spMkLst>
        </pc:spChg>
        <pc:picChg chg="add del mod modCrop">
          <ac:chgData name="Olivia Edmonds" userId="a3930750-9c81-45c8-8000-38f1e659e108" providerId="ADAL" clId="{3C156FDA-2027-4A31-B7E2-D6A183D1D69A}" dt="2023-08-01T14:46:38.728" v="143" actId="478"/>
          <ac:picMkLst>
            <pc:docMk/>
            <pc:sldMk cId="879284131" sldId="260"/>
            <ac:picMk id="5" creationId="{53A3900F-0C3C-A0B4-53D0-0DAA6D4939F7}"/>
          </ac:picMkLst>
        </pc:picChg>
      </pc:sldChg>
      <pc:sldChg chg="addSp delSp modSp new mod">
        <pc:chgData name="Olivia Edmonds" userId="a3930750-9c81-45c8-8000-38f1e659e108" providerId="ADAL" clId="{3C156FDA-2027-4A31-B7E2-D6A183D1D69A}" dt="2023-08-01T15:40:20.967" v="1371" actId="478"/>
        <pc:sldMkLst>
          <pc:docMk/>
          <pc:sldMk cId="2902074570" sldId="261"/>
        </pc:sldMkLst>
        <pc:picChg chg="add del mod modCrop">
          <ac:chgData name="Olivia Edmonds" userId="a3930750-9c81-45c8-8000-38f1e659e108" providerId="ADAL" clId="{3C156FDA-2027-4A31-B7E2-D6A183D1D69A}" dt="2023-08-01T15:40:20.967" v="1371" actId="478"/>
          <ac:picMkLst>
            <pc:docMk/>
            <pc:sldMk cId="2902074570" sldId="261"/>
            <ac:picMk id="5" creationId="{4625C844-7618-0A9E-1C88-0D0FC5B22374}"/>
          </ac:picMkLst>
        </pc:picChg>
      </pc:sldChg>
    </pc:docChg>
  </pc:docChgLst>
  <pc:docChgLst>
    <pc:chgData name="Olivia Edmonds" userId="a3930750-9c81-45c8-8000-38f1e659e108" providerId="ADAL" clId="{0F516BFE-CD84-4B6C-899C-D1F12DB4CEB0}"/>
    <pc:docChg chg="undo custSel addSld delSld modSld sldOrd">
      <pc:chgData name="Olivia Edmonds" userId="a3930750-9c81-45c8-8000-38f1e659e108" providerId="ADAL" clId="{0F516BFE-CD84-4B6C-899C-D1F12DB4CEB0}" dt="2023-10-25T09:10:36.050" v="1538" actId="47"/>
      <pc:docMkLst>
        <pc:docMk/>
      </pc:docMkLst>
      <pc:sldChg chg="addSp delSp modSp mod">
        <pc:chgData name="Olivia Edmonds" userId="a3930750-9c81-45c8-8000-38f1e659e108" providerId="ADAL" clId="{0F516BFE-CD84-4B6C-899C-D1F12DB4CEB0}" dt="2023-09-28T15:05:49.818" v="900" actId="1076"/>
        <pc:sldMkLst>
          <pc:docMk/>
          <pc:sldMk cId="3799625505" sldId="256"/>
        </pc:sldMkLst>
        <pc:spChg chg="del">
          <ac:chgData name="Olivia Edmonds" userId="a3930750-9c81-45c8-8000-38f1e659e108" providerId="ADAL" clId="{0F516BFE-CD84-4B6C-899C-D1F12DB4CEB0}" dt="2023-09-27T08:25:26.668" v="0" actId="478"/>
          <ac:spMkLst>
            <pc:docMk/>
            <pc:sldMk cId="3799625505" sldId="256"/>
            <ac:spMk id="2" creationId="{00000000-0000-0000-0000-000000000000}"/>
          </ac:spMkLst>
        </pc:spChg>
        <pc:spChg chg="mod">
          <ac:chgData name="Olivia Edmonds" userId="a3930750-9c81-45c8-8000-38f1e659e108" providerId="ADAL" clId="{0F516BFE-CD84-4B6C-899C-D1F12DB4CEB0}" dt="2023-09-27T08:26:39.825" v="93" actId="20577"/>
          <ac:spMkLst>
            <pc:docMk/>
            <pc:sldMk cId="3799625505" sldId="256"/>
            <ac:spMk id="3" creationId="{00000000-0000-0000-0000-000000000000}"/>
          </ac:spMkLst>
        </pc:spChg>
        <pc:spChg chg="mod">
          <ac:chgData name="Olivia Edmonds" userId="a3930750-9c81-45c8-8000-38f1e659e108" providerId="ADAL" clId="{0F516BFE-CD84-4B6C-899C-D1F12DB4CEB0}" dt="2023-09-27T08:26:05.202" v="37" actId="1076"/>
          <ac:spMkLst>
            <pc:docMk/>
            <pc:sldMk cId="3799625505" sldId="256"/>
            <ac:spMk id="4" creationId="{00000000-0000-0000-0000-000000000000}"/>
          </ac:spMkLst>
        </pc:spChg>
        <pc:picChg chg="add mod modCrop">
          <ac:chgData name="Olivia Edmonds" userId="a3930750-9c81-45c8-8000-38f1e659e108" providerId="ADAL" clId="{0F516BFE-CD84-4B6C-899C-D1F12DB4CEB0}" dt="2023-09-28T15:05:49.818" v="900" actId="1076"/>
          <ac:picMkLst>
            <pc:docMk/>
            <pc:sldMk cId="3799625505" sldId="256"/>
            <ac:picMk id="5" creationId="{6365A783-7D36-2A81-E1A4-54610DA7DDAC}"/>
          </ac:picMkLst>
        </pc:picChg>
      </pc:sldChg>
      <pc:sldChg chg="del">
        <pc:chgData name="Olivia Edmonds" userId="a3930750-9c81-45c8-8000-38f1e659e108" providerId="ADAL" clId="{0F516BFE-CD84-4B6C-899C-D1F12DB4CEB0}" dt="2023-09-27T08:26:51.647" v="94" actId="47"/>
        <pc:sldMkLst>
          <pc:docMk/>
          <pc:sldMk cId="598255588" sldId="257"/>
        </pc:sldMkLst>
      </pc:sldChg>
      <pc:sldChg chg="add del">
        <pc:chgData name="Olivia Edmonds" userId="a3930750-9c81-45c8-8000-38f1e659e108" providerId="ADAL" clId="{0F516BFE-CD84-4B6C-899C-D1F12DB4CEB0}" dt="2023-09-27T08:43:37.838" v="97" actId="47"/>
        <pc:sldMkLst>
          <pc:docMk/>
          <pc:sldMk cId="2155595179" sldId="257"/>
        </pc:sldMkLst>
      </pc:sldChg>
      <pc:sldChg chg="del">
        <pc:chgData name="Olivia Edmonds" userId="a3930750-9c81-45c8-8000-38f1e659e108" providerId="ADAL" clId="{0F516BFE-CD84-4B6C-899C-D1F12DB4CEB0}" dt="2023-09-27T08:26:51.647" v="94" actId="47"/>
        <pc:sldMkLst>
          <pc:docMk/>
          <pc:sldMk cId="447008176" sldId="258"/>
        </pc:sldMkLst>
      </pc:sldChg>
      <pc:sldChg chg="del">
        <pc:chgData name="Olivia Edmonds" userId="a3930750-9c81-45c8-8000-38f1e659e108" providerId="ADAL" clId="{0F516BFE-CD84-4B6C-899C-D1F12DB4CEB0}" dt="2023-09-27T08:26:51.647" v="94" actId="47"/>
        <pc:sldMkLst>
          <pc:docMk/>
          <pc:sldMk cId="2051053104" sldId="259"/>
        </pc:sldMkLst>
      </pc:sldChg>
      <pc:sldChg chg="del">
        <pc:chgData name="Olivia Edmonds" userId="a3930750-9c81-45c8-8000-38f1e659e108" providerId="ADAL" clId="{0F516BFE-CD84-4B6C-899C-D1F12DB4CEB0}" dt="2023-09-27T08:26:51.647" v="94" actId="47"/>
        <pc:sldMkLst>
          <pc:docMk/>
          <pc:sldMk cId="879284131" sldId="260"/>
        </pc:sldMkLst>
      </pc:sldChg>
      <pc:sldChg chg="del">
        <pc:chgData name="Olivia Edmonds" userId="a3930750-9c81-45c8-8000-38f1e659e108" providerId="ADAL" clId="{0F516BFE-CD84-4B6C-899C-D1F12DB4CEB0}" dt="2023-09-27T10:54:53.791" v="219" actId="47"/>
        <pc:sldMkLst>
          <pc:docMk/>
          <pc:sldMk cId="2902074570" sldId="261"/>
        </pc:sldMkLst>
      </pc:sldChg>
      <pc:sldChg chg="add modAnim">
        <pc:chgData name="Olivia Edmonds" userId="a3930750-9c81-45c8-8000-38f1e659e108" providerId="ADAL" clId="{0F516BFE-CD84-4B6C-899C-D1F12DB4CEB0}" dt="2023-10-04T15:26:58.432" v="1240"/>
        <pc:sldMkLst>
          <pc:docMk/>
          <pc:sldMk cId="1174568452" sldId="262"/>
        </pc:sldMkLst>
      </pc:sldChg>
      <pc:sldChg chg="addSp delSp modSp add mod">
        <pc:chgData name="Olivia Edmonds" userId="a3930750-9c81-45c8-8000-38f1e659e108" providerId="ADAL" clId="{0F516BFE-CD84-4B6C-899C-D1F12DB4CEB0}" dt="2023-09-28T15:10:05.950" v="954" actId="1076"/>
        <pc:sldMkLst>
          <pc:docMk/>
          <pc:sldMk cId="2451990390" sldId="264"/>
        </pc:sldMkLst>
        <pc:spChg chg="mod">
          <ac:chgData name="Olivia Edmonds" userId="a3930750-9c81-45c8-8000-38f1e659e108" providerId="ADAL" clId="{0F516BFE-CD84-4B6C-899C-D1F12DB4CEB0}" dt="2023-09-28T15:10:05.950" v="954" actId="1076"/>
          <ac:spMkLst>
            <pc:docMk/>
            <pc:sldMk cId="2451990390" sldId="264"/>
            <ac:spMk id="4" creationId="{3DAAC283-5F1F-40B9-BF65-A8C1559256F5}"/>
          </ac:spMkLst>
        </pc:spChg>
        <pc:spChg chg="mod">
          <ac:chgData name="Olivia Edmonds" userId="a3930750-9c81-45c8-8000-38f1e659e108" providerId="ADAL" clId="{0F516BFE-CD84-4B6C-899C-D1F12DB4CEB0}" dt="2023-09-28T15:09:31.985" v="948" actId="1076"/>
          <ac:spMkLst>
            <pc:docMk/>
            <pc:sldMk cId="2451990390" sldId="264"/>
            <ac:spMk id="7" creationId="{75461866-BB47-4F9B-B760-B2A4D7081A88}"/>
          </ac:spMkLst>
        </pc:spChg>
        <pc:spChg chg="add del mod">
          <ac:chgData name="Olivia Edmonds" userId="a3930750-9c81-45c8-8000-38f1e659e108" providerId="ADAL" clId="{0F516BFE-CD84-4B6C-899C-D1F12DB4CEB0}" dt="2023-09-28T15:09:19.981" v="946" actId="478"/>
          <ac:spMkLst>
            <pc:docMk/>
            <pc:sldMk cId="2451990390" sldId="264"/>
            <ac:spMk id="9" creationId="{5F77081C-E4F0-331D-092F-D4518AE93638}"/>
          </ac:spMkLst>
        </pc:spChg>
        <pc:picChg chg="add mod modCrop">
          <ac:chgData name="Olivia Edmonds" userId="a3930750-9c81-45c8-8000-38f1e659e108" providerId="ADAL" clId="{0F516BFE-CD84-4B6C-899C-D1F12DB4CEB0}" dt="2023-09-28T15:09:55.032" v="952" actId="14100"/>
          <ac:picMkLst>
            <pc:docMk/>
            <pc:sldMk cId="2451990390" sldId="264"/>
            <ac:picMk id="8" creationId="{C5660925-8CCD-223B-A75E-C1B4F8F41AC0}"/>
          </ac:picMkLst>
        </pc:picChg>
      </pc:sldChg>
      <pc:sldChg chg="add del">
        <pc:chgData name="Olivia Edmonds" userId="a3930750-9c81-45c8-8000-38f1e659e108" providerId="ADAL" clId="{0F516BFE-CD84-4B6C-899C-D1F12DB4CEB0}" dt="2023-09-27T08:36:05.101" v="96" actId="47"/>
        <pc:sldMkLst>
          <pc:docMk/>
          <pc:sldMk cId="60904974" sldId="265"/>
        </pc:sldMkLst>
      </pc:sldChg>
      <pc:sldChg chg="modSp add mod modAnim">
        <pc:chgData name="Olivia Edmonds" userId="a3930750-9c81-45c8-8000-38f1e659e108" providerId="ADAL" clId="{0F516BFE-CD84-4B6C-899C-D1F12DB4CEB0}" dt="2023-10-02T09:32:21.873" v="1231" actId="27636"/>
        <pc:sldMkLst>
          <pc:docMk/>
          <pc:sldMk cId="2195038916" sldId="267"/>
        </pc:sldMkLst>
        <pc:spChg chg="mod">
          <ac:chgData name="Olivia Edmonds" userId="a3930750-9c81-45c8-8000-38f1e659e108" providerId="ADAL" clId="{0F516BFE-CD84-4B6C-899C-D1F12DB4CEB0}" dt="2023-10-02T09:32:21.873" v="1231" actId="27636"/>
          <ac:spMkLst>
            <pc:docMk/>
            <pc:sldMk cId="2195038916" sldId="267"/>
            <ac:spMk id="2" creationId="{124925AD-6535-4D01-9F63-A381EB2C13FD}"/>
          </ac:spMkLst>
        </pc:spChg>
        <pc:spChg chg="mod">
          <ac:chgData name="Olivia Edmonds" userId="a3930750-9c81-45c8-8000-38f1e659e108" providerId="ADAL" clId="{0F516BFE-CD84-4B6C-899C-D1F12DB4CEB0}" dt="2023-09-27T08:49:14.747" v="161" actId="1076"/>
          <ac:spMkLst>
            <pc:docMk/>
            <pc:sldMk cId="2195038916" sldId="267"/>
            <ac:spMk id="3" creationId="{509FFB2E-32B8-49FA-A020-EB500958AD74}"/>
          </ac:spMkLst>
        </pc:spChg>
      </pc:sldChg>
      <pc:sldChg chg="modSp add ord modAnim">
        <pc:chgData name="Olivia Edmonds" userId="a3930750-9c81-45c8-8000-38f1e659e108" providerId="ADAL" clId="{0F516BFE-CD84-4B6C-899C-D1F12DB4CEB0}" dt="2023-10-02T09:32:10.670" v="1229"/>
        <pc:sldMkLst>
          <pc:docMk/>
          <pc:sldMk cId="3831033158" sldId="268"/>
        </pc:sldMkLst>
        <pc:spChg chg="mod">
          <ac:chgData name="Olivia Edmonds" userId="a3930750-9c81-45c8-8000-38f1e659e108" providerId="ADAL" clId="{0F516BFE-CD84-4B6C-899C-D1F12DB4CEB0}" dt="2023-09-27T11:00:11.933" v="225" actId="207"/>
          <ac:spMkLst>
            <pc:docMk/>
            <pc:sldMk cId="3831033158" sldId="268"/>
            <ac:spMk id="3" creationId="{9CF4B242-CDE7-4EA4-8516-894C6C8751F6}"/>
          </ac:spMkLst>
        </pc:spChg>
      </pc:sldChg>
      <pc:sldChg chg="add modAnim">
        <pc:chgData name="Olivia Edmonds" userId="a3930750-9c81-45c8-8000-38f1e659e108" providerId="ADAL" clId="{0F516BFE-CD84-4B6C-899C-D1F12DB4CEB0}" dt="2023-09-27T08:49:40.358" v="166"/>
        <pc:sldMkLst>
          <pc:docMk/>
          <pc:sldMk cId="3859694250" sldId="269"/>
        </pc:sldMkLst>
      </pc:sldChg>
      <pc:sldChg chg="modSp add mod ord modAnim">
        <pc:chgData name="Olivia Edmonds" userId="a3930750-9c81-45c8-8000-38f1e659e108" providerId="ADAL" clId="{0F516BFE-CD84-4B6C-899C-D1F12DB4CEB0}" dt="2023-10-04T15:27:15.147" v="1243" actId="27636"/>
        <pc:sldMkLst>
          <pc:docMk/>
          <pc:sldMk cId="1128808549" sldId="270"/>
        </pc:sldMkLst>
        <pc:spChg chg="mod">
          <ac:chgData name="Olivia Edmonds" userId="a3930750-9c81-45c8-8000-38f1e659e108" providerId="ADAL" clId="{0F516BFE-CD84-4B6C-899C-D1F12DB4CEB0}" dt="2023-10-04T15:27:15.147" v="1243" actId="27636"/>
          <ac:spMkLst>
            <pc:docMk/>
            <pc:sldMk cId="1128808549" sldId="270"/>
            <ac:spMk id="3" creationId="{F1C50C05-85B2-4F45-B440-B9A74808EF39}"/>
          </ac:spMkLst>
        </pc:spChg>
        <pc:spChg chg="mod">
          <ac:chgData name="Olivia Edmonds" userId="a3930750-9c81-45c8-8000-38f1e659e108" providerId="ADAL" clId="{0F516BFE-CD84-4B6C-899C-D1F12DB4CEB0}" dt="2023-10-04T15:27:11.718" v="1241" actId="20577"/>
          <ac:spMkLst>
            <pc:docMk/>
            <pc:sldMk cId="1128808549" sldId="270"/>
            <ac:spMk id="5" creationId="{370F3291-3E39-46EB-97B9-37D6F0B18AE5}"/>
          </ac:spMkLst>
        </pc:spChg>
      </pc:sldChg>
      <pc:sldChg chg="add del">
        <pc:chgData name="Olivia Edmonds" userId="a3930750-9c81-45c8-8000-38f1e659e108" providerId="ADAL" clId="{0F516BFE-CD84-4B6C-899C-D1F12DB4CEB0}" dt="2023-09-27T08:47:22.711" v="155" actId="2696"/>
        <pc:sldMkLst>
          <pc:docMk/>
          <pc:sldMk cId="3061920514" sldId="271"/>
        </pc:sldMkLst>
      </pc:sldChg>
      <pc:sldChg chg="modSp add mod ord modShow">
        <pc:chgData name="Olivia Edmonds" userId="a3930750-9c81-45c8-8000-38f1e659e108" providerId="ADAL" clId="{0F516BFE-CD84-4B6C-899C-D1F12DB4CEB0}" dt="2023-10-04T15:28:24.407" v="1255" actId="729"/>
        <pc:sldMkLst>
          <pc:docMk/>
          <pc:sldMk cId="2693070640" sldId="272"/>
        </pc:sldMkLst>
        <pc:spChg chg="mod">
          <ac:chgData name="Olivia Edmonds" userId="a3930750-9c81-45c8-8000-38f1e659e108" providerId="ADAL" clId="{0F516BFE-CD84-4B6C-899C-D1F12DB4CEB0}" dt="2023-09-28T15:01:31.348" v="848" actId="27636"/>
          <ac:spMkLst>
            <pc:docMk/>
            <pc:sldMk cId="2693070640" sldId="272"/>
            <ac:spMk id="3" creationId="{678C3FFC-6F51-4290-BD03-447E78DA18D7}"/>
          </ac:spMkLst>
        </pc:spChg>
      </pc:sldChg>
      <pc:sldChg chg="modSp add mod ord">
        <pc:chgData name="Olivia Edmonds" userId="a3930750-9c81-45c8-8000-38f1e659e108" providerId="ADAL" clId="{0F516BFE-CD84-4B6C-899C-D1F12DB4CEB0}" dt="2023-10-02T15:26:41.871" v="1233"/>
        <pc:sldMkLst>
          <pc:docMk/>
          <pc:sldMk cId="1068790468" sldId="273"/>
        </pc:sldMkLst>
        <pc:spChg chg="mod">
          <ac:chgData name="Olivia Edmonds" userId="a3930750-9c81-45c8-8000-38f1e659e108" providerId="ADAL" clId="{0F516BFE-CD84-4B6C-899C-D1F12DB4CEB0}" dt="2023-09-27T08:50:06.622" v="168" actId="27636"/>
          <ac:spMkLst>
            <pc:docMk/>
            <pc:sldMk cId="1068790468" sldId="273"/>
            <ac:spMk id="3" creationId="{E6980022-2919-445B-B6AA-C9D398AAA46C}"/>
          </ac:spMkLst>
        </pc:spChg>
      </pc:sldChg>
      <pc:sldChg chg="modSp add del mod">
        <pc:chgData name="Olivia Edmonds" userId="a3930750-9c81-45c8-8000-38f1e659e108" providerId="ADAL" clId="{0F516BFE-CD84-4B6C-899C-D1F12DB4CEB0}" dt="2023-09-27T10:58:21.931" v="223" actId="47"/>
        <pc:sldMkLst>
          <pc:docMk/>
          <pc:sldMk cId="1166721924" sldId="276"/>
        </pc:sldMkLst>
        <pc:spChg chg="mod">
          <ac:chgData name="Olivia Edmonds" userId="a3930750-9c81-45c8-8000-38f1e659e108" providerId="ADAL" clId="{0F516BFE-CD84-4B6C-899C-D1F12DB4CEB0}" dt="2023-09-27T10:58:11.928" v="222" actId="1076"/>
          <ac:spMkLst>
            <pc:docMk/>
            <pc:sldMk cId="1166721924" sldId="276"/>
            <ac:spMk id="3" creationId="{1591FB17-C592-4F85-81FE-DB803BA9099C}"/>
          </ac:spMkLst>
        </pc:spChg>
      </pc:sldChg>
      <pc:sldChg chg="addSp modSp add mod ord">
        <pc:chgData name="Olivia Edmonds" userId="a3930750-9c81-45c8-8000-38f1e659e108" providerId="ADAL" clId="{0F516BFE-CD84-4B6C-899C-D1F12DB4CEB0}" dt="2023-10-04T15:37:33.737" v="1502"/>
        <pc:sldMkLst>
          <pc:docMk/>
          <pc:sldMk cId="2613192924" sldId="278"/>
        </pc:sldMkLst>
        <pc:spChg chg="mod">
          <ac:chgData name="Olivia Edmonds" userId="a3930750-9c81-45c8-8000-38f1e659e108" providerId="ADAL" clId="{0F516BFE-CD84-4B6C-899C-D1F12DB4CEB0}" dt="2023-09-28T15:06:05.843" v="917" actId="20577"/>
          <ac:spMkLst>
            <pc:docMk/>
            <pc:sldMk cId="2613192924" sldId="278"/>
            <ac:spMk id="2" creationId="{83FA4B10-56C6-4790-80A8-42571B5DBDBA}"/>
          </ac:spMkLst>
        </pc:spChg>
        <pc:spChg chg="mod">
          <ac:chgData name="Olivia Edmonds" userId="a3930750-9c81-45c8-8000-38f1e659e108" providerId="ADAL" clId="{0F516BFE-CD84-4B6C-899C-D1F12DB4CEB0}" dt="2023-10-02T09:29:52.569" v="1227" actId="20577"/>
          <ac:spMkLst>
            <pc:docMk/>
            <pc:sldMk cId="2613192924" sldId="278"/>
            <ac:spMk id="3" creationId="{6185F952-C6C6-4B8E-BDF5-740E5C9DCFC2}"/>
          </ac:spMkLst>
        </pc:spChg>
        <pc:spChg chg="add mod">
          <ac:chgData name="Olivia Edmonds" userId="a3930750-9c81-45c8-8000-38f1e659e108" providerId="ADAL" clId="{0F516BFE-CD84-4B6C-899C-D1F12DB4CEB0}" dt="2023-09-28T15:08:27.580" v="943" actId="1076"/>
          <ac:spMkLst>
            <pc:docMk/>
            <pc:sldMk cId="2613192924" sldId="278"/>
            <ac:spMk id="6" creationId="{712C430E-2636-CF24-DEAD-A02EFFA5AB6C}"/>
          </ac:spMkLst>
        </pc:spChg>
        <pc:picChg chg="add mod">
          <ac:chgData name="Olivia Edmonds" userId="a3930750-9c81-45c8-8000-38f1e659e108" providerId="ADAL" clId="{0F516BFE-CD84-4B6C-899C-D1F12DB4CEB0}" dt="2023-09-28T15:08:27.580" v="943" actId="1076"/>
          <ac:picMkLst>
            <pc:docMk/>
            <pc:sldMk cId="2613192924" sldId="278"/>
            <ac:picMk id="5" creationId="{A60254DD-509E-9DF6-E7EE-C292771C6338}"/>
          </ac:picMkLst>
        </pc:picChg>
      </pc:sldChg>
      <pc:sldChg chg="add del">
        <pc:chgData name="Olivia Edmonds" userId="a3930750-9c81-45c8-8000-38f1e659e108" providerId="ADAL" clId="{0F516BFE-CD84-4B6C-899C-D1F12DB4CEB0}" dt="2023-09-27T10:52:22.386" v="211" actId="2696"/>
        <pc:sldMkLst>
          <pc:docMk/>
          <pc:sldMk cId="3789390769" sldId="280"/>
        </pc:sldMkLst>
      </pc:sldChg>
      <pc:sldChg chg="addSp delSp modSp add mod ord modClrScheme chgLayout">
        <pc:chgData name="Olivia Edmonds" userId="a3930750-9c81-45c8-8000-38f1e659e108" providerId="ADAL" clId="{0F516BFE-CD84-4B6C-899C-D1F12DB4CEB0}" dt="2023-09-28T15:04:22.404" v="894"/>
        <pc:sldMkLst>
          <pc:docMk/>
          <pc:sldMk cId="2428736855" sldId="282"/>
        </pc:sldMkLst>
        <pc:spChg chg="mod ord">
          <ac:chgData name="Olivia Edmonds" userId="a3930750-9c81-45c8-8000-38f1e659e108" providerId="ADAL" clId="{0F516BFE-CD84-4B6C-899C-D1F12DB4CEB0}" dt="2023-09-28T15:00:56.918" v="838" actId="700"/>
          <ac:spMkLst>
            <pc:docMk/>
            <pc:sldMk cId="2428736855" sldId="282"/>
            <ac:spMk id="2" creationId="{621E5BFE-1C60-452C-914F-E643DB9CD4D5}"/>
          </ac:spMkLst>
        </pc:spChg>
        <pc:spChg chg="add del mod">
          <ac:chgData name="Olivia Edmonds" userId="a3930750-9c81-45c8-8000-38f1e659e108" providerId="ADAL" clId="{0F516BFE-CD84-4B6C-899C-D1F12DB4CEB0}" dt="2023-09-28T15:00:56.918" v="838" actId="700"/>
          <ac:spMkLst>
            <pc:docMk/>
            <pc:sldMk cId="2428736855" sldId="282"/>
            <ac:spMk id="5" creationId="{70196811-81A4-7604-FD1E-A8944263F94D}"/>
          </ac:spMkLst>
        </pc:spChg>
        <pc:picChg chg="del mod modCrop">
          <ac:chgData name="Olivia Edmonds" userId="a3930750-9c81-45c8-8000-38f1e659e108" providerId="ADAL" clId="{0F516BFE-CD84-4B6C-899C-D1F12DB4CEB0}" dt="2023-09-28T15:00:49.026" v="837" actId="478"/>
          <ac:picMkLst>
            <pc:docMk/>
            <pc:sldMk cId="2428736855" sldId="282"/>
            <ac:picMk id="4" creationId="{269907A3-BC56-422C-9CC9-973B7BE23405}"/>
          </ac:picMkLst>
        </pc:picChg>
        <pc:picChg chg="add mod modCrop">
          <ac:chgData name="Olivia Edmonds" userId="a3930750-9c81-45c8-8000-38f1e659e108" providerId="ADAL" clId="{0F516BFE-CD84-4B6C-899C-D1F12DB4CEB0}" dt="2023-09-28T15:01:24.595" v="846" actId="1076"/>
          <ac:picMkLst>
            <pc:docMk/>
            <pc:sldMk cId="2428736855" sldId="282"/>
            <ac:picMk id="7" creationId="{402EAC92-06D1-D9E1-F352-EC8C71BA1386}"/>
          </ac:picMkLst>
        </pc:picChg>
      </pc:sldChg>
      <pc:sldChg chg="addSp delSp modSp add mod ord">
        <pc:chgData name="Olivia Edmonds" userId="a3930750-9c81-45c8-8000-38f1e659e108" providerId="ADAL" clId="{0F516BFE-CD84-4B6C-899C-D1F12DB4CEB0}" dt="2023-10-02T15:26:41.871" v="1233"/>
        <pc:sldMkLst>
          <pc:docMk/>
          <pc:sldMk cId="1626002502" sldId="283"/>
        </pc:sldMkLst>
        <pc:spChg chg="mod">
          <ac:chgData name="Olivia Edmonds" userId="a3930750-9c81-45c8-8000-38f1e659e108" providerId="ADAL" clId="{0F516BFE-CD84-4B6C-899C-D1F12DB4CEB0}" dt="2023-09-27T08:46:38.647" v="137" actId="1076"/>
          <ac:spMkLst>
            <pc:docMk/>
            <pc:sldMk cId="1626002502" sldId="283"/>
            <ac:spMk id="2" creationId="{B3C8025F-F011-4AEF-B98C-19F24F27DE78}"/>
          </ac:spMkLst>
        </pc:spChg>
        <pc:spChg chg="add del mod">
          <ac:chgData name="Olivia Edmonds" userId="a3930750-9c81-45c8-8000-38f1e659e108" providerId="ADAL" clId="{0F516BFE-CD84-4B6C-899C-D1F12DB4CEB0}" dt="2023-09-28T15:01:43.261" v="850" actId="478"/>
          <ac:spMkLst>
            <pc:docMk/>
            <pc:sldMk cId="1626002502" sldId="283"/>
            <ac:spMk id="5" creationId="{1FD91711-3D55-895A-DDD1-B8825AD0FD5E}"/>
          </ac:spMkLst>
        </pc:spChg>
        <pc:spChg chg="add del mod">
          <ac:chgData name="Olivia Edmonds" userId="a3930750-9c81-45c8-8000-38f1e659e108" providerId="ADAL" clId="{0F516BFE-CD84-4B6C-899C-D1F12DB4CEB0}" dt="2023-09-27T08:46:10.125" v="109" actId="478"/>
          <ac:spMkLst>
            <pc:docMk/>
            <pc:sldMk cId="1626002502" sldId="283"/>
            <ac:spMk id="5" creationId="{25D3D629-D15E-E7A1-0F10-8BD3AB997DED}"/>
          </ac:spMkLst>
        </pc:spChg>
        <pc:picChg chg="add del mod modCrop">
          <ac:chgData name="Olivia Edmonds" userId="a3930750-9c81-45c8-8000-38f1e659e108" providerId="ADAL" clId="{0F516BFE-CD84-4B6C-899C-D1F12DB4CEB0}" dt="2023-09-28T15:01:40.394" v="849" actId="478"/>
          <ac:picMkLst>
            <pc:docMk/>
            <pc:sldMk cId="1626002502" sldId="283"/>
            <ac:picMk id="4" creationId="{AA4D8FF1-DCD4-4288-9D41-0464E567D1C1}"/>
          </ac:picMkLst>
        </pc:picChg>
        <pc:picChg chg="add mod modCrop">
          <ac:chgData name="Olivia Edmonds" userId="a3930750-9c81-45c8-8000-38f1e659e108" providerId="ADAL" clId="{0F516BFE-CD84-4B6C-899C-D1F12DB4CEB0}" dt="2023-09-28T15:02:31.206" v="860" actId="1076"/>
          <ac:picMkLst>
            <pc:docMk/>
            <pc:sldMk cId="1626002502" sldId="283"/>
            <ac:picMk id="7" creationId="{6FA1EF20-90B3-848E-BF8D-E7D42289B22A}"/>
          </ac:picMkLst>
        </pc:picChg>
      </pc:sldChg>
      <pc:sldChg chg="add del">
        <pc:chgData name="Olivia Edmonds" userId="a3930750-9c81-45c8-8000-38f1e659e108" providerId="ADAL" clId="{0F516BFE-CD84-4B6C-899C-D1F12DB4CEB0}" dt="2023-09-27T10:54:44.571" v="218" actId="47"/>
        <pc:sldMkLst>
          <pc:docMk/>
          <pc:sldMk cId="2771284218" sldId="284"/>
        </pc:sldMkLst>
      </pc:sldChg>
      <pc:sldChg chg="add del">
        <pc:chgData name="Olivia Edmonds" userId="a3930750-9c81-45c8-8000-38f1e659e108" providerId="ADAL" clId="{0F516BFE-CD84-4B6C-899C-D1F12DB4CEB0}" dt="2023-09-27T08:48:18.127" v="157" actId="47"/>
        <pc:sldMkLst>
          <pc:docMk/>
          <pc:sldMk cId="2028878019" sldId="285"/>
        </pc:sldMkLst>
      </pc:sldChg>
      <pc:sldChg chg="add del">
        <pc:chgData name="Olivia Edmonds" userId="a3930750-9c81-45c8-8000-38f1e659e108" providerId="ADAL" clId="{0F516BFE-CD84-4B6C-899C-D1F12DB4CEB0}" dt="2023-09-27T10:56:21.531" v="221" actId="2696"/>
        <pc:sldMkLst>
          <pc:docMk/>
          <pc:sldMk cId="2920533574" sldId="286"/>
        </pc:sldMkLst>
      </pc:sldChg>
      <pc:sldChg chg="modSp add mod ord">
        <pc:chgData name="Olivia Edmonds" userId="a3930750-9c81-45c8-8000-38f1e659e108" providerId="ADAL" clId="{0F516BFE-CD84-4B6C-899C-D1F12DB4CEB0}" dt="2023-09-27T10:54:20.080" v="216"/>
        <pc:sldMkLst>
          <pc:docMk/>
          <pc:sldMk cId="2240466553" sldId="287"/>
        </pc:sldMkLst>
        <pc:picChg chg="mod modCrop">
          <ac:chgData name="Olivia Edmonds" userId="a3930750-9c81-45c8-8000-38f1e659e108" providerId="ADAL" clId="{0F516BFE-CD84-4B6C-899C-D1F12DB4CEB0}" dt="2023-09-27T08:45:00.802" v="107" actId="1076"/>
          <ac:picMkLst>
            <pc:docMk/>
            <pc:sldMk cId="2240466553" sldId="287"/>
            <ac:picMk id="4" creationId="{95ED34FE-1FC7-C2E6-D9E7-FFFCD9B7B1F4}"/>
          </ac:picMkLst>
        </pc:picChg>
      </pc:sldChg>
      <pc:sldChg chg="add modAnim">
        <pc:chgData name="Olivia Edmonds" userId="a3930750-9c81-45c8-8000-38f1e659e108" providerId="ADAL" clId="{0F516BFE-CD84-4B6C-899C-D1F12DB4CEB0}" dt="2023-10-04T15:26:36.838" v="1237"/>
        <pc:sldMkLst>
          <pc:docMk/>
          <pc:sldMk cId="3019721765" sldId="288"/>
        </pc:sldMkLst>
      </pc:sldChg>
      <pc:sldChg chg="add">
        <pc:chgData name="Olivia Edmonds" userId="a3930750-9c81-45c8-8000-38f1e659e108" providerId="ADAL" clId="{0F516BFE-CD84-4B6C-899C-D1F12DB4CEB0}" dt="2023-09-27T08:47:56.922" v="156"/>
        <pc:sldMkLst>
          <pc:docMk/>
          <pc:sldMk cId="284297218" sldId="302"/>
        </pc:sldMkLst>
      </pc:sldChg>
      <pc:sldChg chg="addSp delSp modSp new mod ord modShow">
        <pc:chgData name="Olivia Edmonds" userId="a3930750-9c81-45c8-8000-38f1e659e108" providerId="ADAL" clId="{0F516BFE-CD84-4B6C-899C-D1F12DB4CEB0}" dt="2023-10-04T15:28:24.407" v="1255" actId="729"/>
        <pc:sldMkLst>
          <pc:docMk/>
          <pc:sldMk cId="3099317165" sldId="303"/>
        </pc:sldMkLst>
        <pc:spChg chg="mod">
          <ac:chgData name="Olivia Edmonds" userId="a3930750-9c81-45c8-8000-38f1e659e108" providerId="ADAL" clId="{0F516BFE-CD84-4B6C-899C-D1F12DB4CEB0}" dt="2023-09-27T08:50:42.627" v="207" actId="20577"/>
          <ac:spMkLst>
            <pc:docMk/>
            <pc:sldMk cId="3099317165" sldId="303"/>
            <ac:spMk id="2" creationId="{4171E50C-5B90-BB37-1EB4-46B98FCC4C50}"/>
          </ac:spMkLst>
        </pc:spChg>
        <pc:spChg chg="del">
          <ac:chgData name="Olivia Edmonds" userId="a3930750-9c81-45c8-8000-38f1e659e108" providerId="ADAL" clId="{0F516BFE-CD84-4B6C-899C-D1F12DB4CEB0}" dt="2023-09-27T08:52:26.271" v="208" actId="478"/>
          <ac:spMkLst>
            <pc:docMk/>
            <pc:sldMk cId="3099317165" sldId="303"/>
            <ac:spMk id="3" creationId="{51211BFB-903F-C94A-7FF9-9E5632794E09}"/>
          </ac:spMkLst>
        </pc:spChg>
        <pc:picChg chg="add mod modCrop">
          <ac:chgData name="Olivia Edmonds" userId="a3930750-9c81-45c8-8000-38f1e659e108" providerId="ADAL" clId="{0F516BFE-CD84-4B6C-899C-D1F12DB4CEB0}" dt="2023-09-28T15:00:09.796" v="836" actId="1076"/>
          <ac:picMkLst>
            <pc:docMk/>
            <pc:sldMk cId="3099317165" sldId="303"/>
            <ac:picMk id="4" creationId="{1A044E08-B4BC-CA96-528A-60AEDB069DB9}"/>
          </ac:picMkLst>
        </pc:picChg>
      </pc:sldChg>
      <pc:sldChg chg="addSp delSp modSp add mod">
        <pc:chgData name="Olivia Edmonds" userId="a3930750-9c81-45c8-8000-38f1e659e108" providerId="ADAL" clId="{0F516BFE-CD84-4B6C-899C-D1F12DB4CEB0}" dt="2023-09-27T12:53:44.405" v="602" actId="20577"/>
        <pc:sldMkLst>
          <pc:docMk/>
          <pc:sldMk cId="2931987127" sldId="304"/>
        </pc:sldMkLst>
        <pc:spChg chg="mod">
          <ac:chgData name="Olivia Edmonds" userId="a3930750-9c81-45c8-8000-38f1e659e108" providerId="ADAL" clId="{0F516BFE-CD84-4B6C-899C-D1F12DB4CEB0}" dt="2023-09-27T12:53:44.405" v="602" actId="20577"/>
          <ac:spMkLst>
            <pc:docMk/>
            <pc:sldMk cId="2931987127" sldId="304"/>
            <ac:spMk id="5" creationId="{A1F2A001-120F-D39F-9FB3-3ECD46E724E6}"/>
          </ac:spMkLst>
        </pc:spChg>
        <pc:picChg chg="add mod">
          <ac:chgData name="Olivia Edmonds" userId="a3930750-9c81-45c8-8000-38f1e659e108" providerId="ADAL" clId="{0F516BFE-CD84-4B6C-899C-D1F12DB4CEB0}" dt="2023-09-27T11:37:56.103" v="231" actId="14100"/>
          <ac:picMkLst>
            <pc:docMk/>
            <pc:sldMk cId="2931987127" sldId="304"/>
            <ac:picMk id="1026" creationId="{AA238D69-34BA-996E-1988-D4450A3981B3}"/>
          </ac:picMkLst>
        </pc:picChg>
        <pc:picChg chg="del">
          <ac:chgData name="Olivia Edmonds" userId="a3930750-9c81-45c8-8000-38f1e659e108" providerId="ADAL" clId="{0F516BFE-CD84-4B6C-899C-D1F12DB4CEB0}" dt="2023-09-27T11:37:35.263" v="226" actId="478"/>
          <ac:picMkLst>
            <pc:docMk/>
            <pc:sldMk cId="2931987127" sldId="304"/>
            <ac:picMk id="1028" creationId="{9F8DC4DB-9AA7-D10C-D6ED-3DD405EAF58C}"/>
          </ac:picMkLst>
        </pc:picChg>
      </pc:sldChg>
      <pc:sldChg chg="addSp delSp modSp add mod">
        <pc:chgData name="Olivia Edmonds" userId="a3930750-9c81-45c8-8000-38f1e659e108" providerId="ADAL" clId="{0F516BFE-CD84-4B6C-899C-D1F12DB4CEB0}" dt="2023-09-27T12:58:31.592" v="828" actId="27636"/>
        <pc:sldMkLst>
          <pc:docMk/>
          <pc:sldMk cId="3961666117" sldId="305"/>
        </pc:sldMkLst>
        <pc:spChg chg="mod">
          <ac:chgData name="Olivia Edmonds" userId="a3930750-9c81-45c8-8000-38f1e659e108" providerId="ADAL" clId="{0F516BFE-CD84-4B6C-899C-D1F12DB4CEB0}" dt="2023-09-27T12:58:31.592" v="828" actId="27636"/>
          <ac:spMkLst>
            <pc:docMk/>
            <pc:sldMk cId="3961666117" sldId="305"/>
            <ac:spMk id="5" creationId="{A1F2A001-120F-D39F-9FB3-3ECD46E724E6}"/>
          </ac:spMkLst>
        </pc:spChg>
        <pc:picChg chg="del">
          <ac:chgData name="Olivia Edmonds" userId="a3930750-9c81-45c8-8000-38f1e659e108" providerId="ADAL" clId="{0F516BFE-CD84-4B6C-899C-D1F12DB4CEB0}" dt="2023-09-27T11:48:31.680" v="238" actId="478"/>
          <ac:picMkLst>
            <pc:docMk/>
            <pc:sldMk cId="3961666117" sldId="305"/>
            <ac:picMk id="3074" creationId="{DA951593-7FAA-1F29-A540-766F335F6628}"/>
          </ac:picMkLst>
        </pc:picChg>
        <pc:picChg chg="add mod">
          <ac:chgData name="Olivia Edmonds" userId="a3930750-9c81-45c8-8000-38f1e659e108" providerId="ADAL" clId="{0F516BFE-CD84-4B6C-899C-D1F12DB4CEB0}" dt="2023-09-27T12:56:06.473" v="608" actId="14100"/>
          <ac:picMkLst>
            <pc:docMk/>
            <pc:sldMk cId="3961666117" sldId="305"/>
            <ac:picMk id="4098" creationId="{59165BDD-3FB5-0F85-1BFE-3B57CAF85CDE}"/>
          </ac:picMkLst>
        </pc:picChg>
      </pc:sldChg>
      <pc:sldChg chg="addSp delSp modSp add del mod">
        <pc:chgData name="Olivia Edmonds" userId="a3930750-9c81-45c8-8000-38f1e659e108" providerId="ADAL" clId="{0F516BFE-CD84-4B6C-899C-D1F12DB4CEB0}" dt="2023-10-04T15:37:50.565" v="1503" actId="47"/>
        <pc:sldMkLst>
          <pc:docMk/>
          <pc:sldMk cId="2721094738" sldId="306"/>
        </pc:sldMkLst>
        <pc:spChg chg="mod">
          <ac:chgData name="Olivia Edmonds" userId="a3930750-9c81-45c8-8000-38f1e659e108" providerId="ADAL" clId="{0F516BFE-CD84-4B6C-899C-D1F12DB4CEB0}" dt="2023-09-27T12:50:04.636" v="453" actId="20577"/>
          <ac:spMkLst>
            <pc:docMk/>
            <pc:sldMk cId="2721094738" sldId="306"/>
            <ac:spMk id="5" creationId="{A1F2A001-120F-D39F-9FB3-3ECD46E724E6}"/>
          </ac:spMkLst>
        </pc:spChg>
        <pc:picChg chg="add mod">
          <ac:chgData name="Olivia Edmonds" userId="a3930750-9c81-45c8-8000-38f1e659e108" providerId="ADAL" clId="{0F516BFE-CD84-4B6C-899C-D1F12DB4CEB0}" dt="2023-09-27T12:47:46.390" v="246" actId="1076"/>
          <ac:picMkLst>
            <pc:docMk/>
            <pc:sldMk cId="2721094738" sldId="306"/>
            <ac:picMk id="3" creationId="{1E1068F5-0DCD-3A7F-8C94-96DCAB4F0A87}"/>
          </ac:picMkLst>
        </pc:picChg>
        <pc:picChg chg="del">
          <ac:chgData name="Olivia Edmonds" userId="a3930750-9c81-45c8-8000-38f1e659e108" providerId="ADAL" clId="{0F516BFE-CD84-4B6C-899C-D1F12DB4CEB0}" dt="2023-09-27T11:48:23.030" v="234" actId="478"/>
          <ac:picMkLst>
            <pc:docMk/>
            <pc:sldMk cId="2721094738" sldId="306"/>
            <ac:picMk id="2050" creationId="{2DC411E7-2699-16F1-D6B6-67EAE57975E1}"/>
          </ac:picMkLst>
        </pc:picChg>
      </pc:sldChg>
      <pc:sldChg chg="addSp delSp modSp add del mod">
        <pc:chgData name="Olivia Edmonds" userId="a3930750-9c81-45c8-8000-38f1e659e108" providerId="ADAL" clId="{0F516BFE-CD84-4B6C-899C-D1F12DB4CEB0}" dt="2023-10-24T14:38:44.408" v="1524" actId="20577"/>
        <pc:sldMkLst>
          <pc:docMk/>
          <pc:sldMk cId="3063200512" sldId="307"/>
        </pc:sldMkLst>
        <pc:spChg chg="mod">
          <ac:chgData name="Olivia Edmonds" userId="a3930750-9c81-45c8-8000-38f1e659e108" providerId="ADAL" clId="{0F516BFE-CD84-4B6C-899C-D1F12DB4CEB0}" dt="2023-10-24T14:38:44.408" v="1524" actId="20577"/>
          <ac:spMkLst>
            <pc:docMk/>
            <pc:sldMk cId="3063200512" sldId="307"/>
            <ac:spMk id="5" creationId="{A1F2A001-120F-D39F-9FB3-3ECD46E724E6}"/>
          </ac:spMkLst>
        </pc:spChg>
        <pc:picChg chg="add mod">
          <ac:chgData name="Olivia Edmonds" userId="a3930750-9c81-45c8-8000-38f1e659e108" providerId="ADAL" clId="{0F516BFE-CD84-4B6C-899C-D1F12DB4CEB0}" dt="2023-09-27T12:56:11.679" v="609"/>
          <ac:picMkLst>
            <pc:docMk/>
            <pc:sldMk cId="3063200512" sldId="307"/>
            <ac:picMk id="3" creationId="{8C505673-AC4A-68B1-4C4B-250385A5E5C0}"/>
          </ac:picMkLst>
        </pc:picChg>
        <pc:picChg chg="del">
          <ac:chgData name="Olivia Edmonds" userId="a3930750-9c81-45c8-8000-38f1e659e108" providerId="ADAL" clId="{0F516BFE-CD84-4B6C-899C-D1F12DB4CEB0}" dt="2023-09-27T11:48:35.639" v="241" actId="478"/>
          <ac:picMkLst>
            <pc:docMk/>
            <pc:sldMk cId="3063200512" sldId="307"/>
            <ac:picMk id="3074" creationId="{DA951593-7FAA-1F29-A540-766F335F6628}"/>
          </ac:picMkLst>
        </pc:picChg>
      </pc:sldChg>
      <pc:sldChg chg="addSp delSp modSp add del mod">
        <pc:chgData name="Olivia Edmonds" userId="a3930750-9c81-45c8-8000-38f1e659e108" providerId="ADAL" clId="{0F516BFE-CD84-4B6C-899C-D1F12DB4CEB0}" dt="2023-10-04T15:37:51.418" v="1504" actId="47"/>
        <pc:sldMkLst>
          <pc:docMk/>
          <pc:sldMk cId="1897024272" sldId="308"/>
        </pc:sldMkLst>
        <pc:spChg chg="mod">
          <ac:chgData name="Olivia Edmonds" userId="a3930750-9c81-45c8-8000-38f1e659e108" providerId="ADAL" clId="{0F516BFE-CD84-4B6C-899C-D1F12DB4CEB0}" dt="2023-10-04T15:27:52.708" v="1250" actId="20577"/>
          <ac:spMkLst>
            <pc:docMk/>
            <pc:sldMk cId="1897024272" sldId="308"/>
            <ac:spMk id="5" creationId="{A1F2A001-120F-D39F-9FB3-3ECD46E724E6}"/>
          </ac:spMkLst>
        </pc:spChg>
        <pc:picChg chg="add mod">
          <ac:chgData name="Olivia Edmonds" userId="a3930750-9c81-45c8-8000-38f1e659e108" providerId="ADAL" clId="{0F516BFE-CD84-4B6C-899C-D1F12DB4CEB0}" dt="2023-09-27T12:47:52.228" v="247"/>
          <ac:picMkLst>
            <pc:docMk/>
            <pc:sldMk cId="1897024272" sldId="308"/>
            <ac:picMk id="3" creationId="{8F340CDB-444C-D330-3C2E-0653A8C81B61}"/>
          </ac:picMkLst>
        </pc:picChg>
        <pc:picChg chg="del">
          <ac:chgData name="Olivia Edmonds" userId="a3930750-9c81-45c8-8000-38f1e659e108" providerId="ADAL" clId="{0F516BFE-CD84-4B6C-899C-D1F12DB4CEB0}" dt="2023-09-27T11:48:29.431" v="237" actId="478"/>
          <ac:picMkLst>
            <pc:docMk/>
            <pc:sldMk cId="1897024272" sldId="308"/>
            <ac:picMk id="2050" creationId="{2DC411E7-2699-16F1-D6B6-67EAE57975E1}"/>
          </ac:picMkLst>
        </pc:picChg>
      </pc:sldChg>
      <pc:sldChg chg="addSp delSp modSp add mod">
        <pc:chgData name="Olivia Edmonds" userId="a3930750-9c81-45c8-8000-38f1e659e108" providerId="ADAL" clId="{0F516BFE-CD84-4B6C-899C-D1F12DB4CEB0}" dt="2023-10-04T15:39:14.343" v="1520" actId="20577"/>
        <pc:sldMkLst>
          <pc:docMk/>
          <pc:sldMk cId="3214814700" sldId="309"/>
        </pc:sldMkLst>
        <pc:spChg chg="mod">
          <ac:chgData name="Olivia Edmonds" userId="a3930750-9c81-45c8-8000-38f1e659e108" providerId="ADAL" clId="{0F516BFE-CD84-4B6C-899C-D1F12DB4CEB0}" dt="2023-10-04T15:39:14.343" v="1520" actId="20577"/>
          <ac:spMkLst>
            <pc:docMk/>
            <pc:sldMk cId="3214814700" sldId="309"/>
            <ac:spMk id="5" creationId="{A1F2A001-120F-D39F-9FB3-3ECD46E724E6}"/>
          </ac:spMkLst>
        </pc:spChg>
        <pc:picChg chg="add mod">
          <ac:chgData name="Olivia Edmonds" userId="a3930750-9c81-45c8-8000-38f1e659e108" providerId="ADAL" clId="{0F516BFE-CD84-4B6C-899C-D1F12DB4CEB0}" dt="2023-09-27T11:38:00.879" v="233"/>
          <ac:picMkLst>
            <pc:docMk/>
            <pc:sldMk cId="3214814700" sldId="309"/>
            <ac:picMk id="3" creationId="{20ACC14A-07E5-7AF3-2507-F46AF73CCCC7}"/>
          </ac:picMkLst>
        </pc:picChg>
        <pc:picChg chg="del">
          <ac:chgData name="Olivia Edmonds" userId="a3930750-9c81-45c8-8000-38f1e659e108" providerId="ADAL" clId="{0F516BFE-CD84-4B6C-899C-D1F12DB4CEB0}" dt="2023-09-27T11:38:00.296" v="232" actId="478"/>
          <ac:picMkLst>
            <pc:docMk/>
            <pc:sldMk cId="3214814700" sldId="309"/>
            <ac:picMk id="1028" creationId="{9F8DC4DB-9AA7-D10C-D6ED-3DD405EAF58C}"/>
          </ac:picMkLst>
        </pc:picChg>
      </pc:sldChg>
      <pc:sldChg chg="modSp add mod">
        <pc:chgData name="Olivia Edmonds" userId="a3930750-9c81-45c8-8000-38f1e659e108" providerId="ADAL" clId="{0F516BFE-CD84-4B6C-899C-D1F12DB4CEB0}" dt="2023-09-28T15:14:19.616" v="1039" actId="20577"/>
        <pc:sldMkLst>
          <pc:docMk/>
          <pc:sldMk cId="4003855705" sldId="310"/>
        </pc:sldMkLst>
        <pc:spChg chg="mod">
          <ac:chgData name="Olivia Edmonds" userId="a3930750-9c81-45c8-8000-38f1e659e108" providerId="ADAL" clId="{0F516BFE-CD84-4B6C-899C-D1F12DB4CEB0}" dt="2023-09-28T15:14:19.616" v="1039" actId="20577"/>
          <ac:spMkLst>
            <pc:docMk/>
            <pc:sldMk cId="4003855705" sldId="310"/>
            <ac:spMk id="2" creationId="{621E5BFE-1C60-452C-914F-E643DB9CD4D5}"/>
          </ac:spMkLst>
        </pc:spChg>
      </pc:sldChg>
      <pc:sldChg chg="add">
        <pc:chgData name="Olivia Edmonds" userId="a3930750-9c81-45c8-8000-38f1e659e108" providerId="ADAL" clId="{0F516BFE-CD84-4B6C-899C-D1F12DB4CEB0}" dt="2023-09-27T10:55:46.802" v="220"/>
        <pc:sldMkLst>
          <pc:docMk/>
          <pc:sldMk cId="1492804198" sldId="311"/>
        </pc:sldMkLst>
      </pc:sldChg>
      <pc:sldChg chg="addSp delSp modSp new mod modClrScheme chgLayout">
        <pc:chgData name="Olivia Edmonds" userId="a3930750-9c81-45c8-8000-38f1e659e108" providerId="ADAL" clId="{0F516BFE-CD84-4B6C-899C-D1F12DB4CEB0}" dt="2023-09-28T15:12:10.259" v="1000" actId="1076"/>
        <pc:sldMkLst>
          <pc:docMk/>
          <pc:sldMk cId="2363049839" sldId="312"/>
        </pc:sldMkLst>
        <pc:spChg chg="del">
          <ac:chgData name="Olivia Edmonds" userId="a3930750-9c81-45c8-8000-38f1e659e108" providerId="ADAL" clId="{0F516BFE-CD84-4B6C-899C-D1F12DB4CEB0}" dt="2023-09-28T15:03:45.485" v="862" actId="700"/>
          <ac:spMkLst>
            <pc:docMk/>
            <pc:sldMk cId="2363049839" sldId="312"/>
            <ac:spMk id="2" creationId="{8384DDFC-DFFA-4157-6615-7721C74AF15C}"/>
          </ac:spMkLst>
        </pc:spChg>
        <pc:spChg chg="del">
          <ac:chgData name="Olivia Edmonds" userId="a3930750-9c81-45c8-8000-38f1e659e108" providerId="ADAL" clId="{0F516BFE-CD84-4B6C-899C-D1F12DB4CEB0}" dt="2023-09-28T15:03:45.485" v="862" actId="700"/>
          <ac:spMkLst>
            <pc:docMk/>
            <pc:sldMk cId="2363049839" sldId="312"/>
            <ac:spMk id="3" creationId="{A1086E53-62FC-987B-34A8-15E2C45A9196}"/>
          </ac:spMkLst>
        </pc:spChg>
        <pc:spChg chg="add mod">
          <ac:chgData name="Olivia Edmonds" userId="a3930750-9c81-45c8-8000-38f1e659e108" providerId="ADAL" clId="{0F516BFE-CD84-4B6C-899C-D1F12DB4CEB0}" dt="2023-09-28T15:04:04.538" v="892" actId="20577"/>
          <ac:spMkLst>
            <pc:docMk/>
            <pc:sldMk cId="2363049839" sldId="312"/>
            <ac:spMk id="4" creationId="{3010630F-8E8E-5F9E-D3AB-5EBBA4131B65}"/>
          </ac:spMkLst>
        </pc:spChg>
        <pc:picChg chg="add mod modCrop">
          <ac:chgData name="Olivia Edmonds" userId="a3930750-9c81-45c8-8000-38f1e659e108" providerId="ADAL" clId="{0F516BFE-CD84-4B6C-899C-D1F12DB4CEB0}" dt="2023-09-28T15:12:10.259" v="1000" actId="1076"/>
          <ac:picMkLst>
            <pc:docMk/>
            <pc:sldMk cId="2363049839" sldId="312"/>
            <ac:picMk id="6" creationId="{2598E01E-C53E-DF70-2DFA-348BADA41528}"/>
          </ac:picMkLst>
        </pc:picChg>
      </pc:sldChg>
      <pc:sldChg chg="delSp modSp new mod modAnim">
        <pc:chgData name="Olivia Edmonds" userId="a3930750-9c81-45c8-8000-38f1e659e108" providerId="ADAL" clId="{0F516BFE-CD84-4B6C-899C-D1F12DB4CEB0}" dt="2023-09-28T15:11:10.822" v="993"/>
        <pc:sldMkLst>
          <pc:docMk/>
          <pc:sldMk cId="2911193486" sldId="313"/>
        </pc:sldMkLst>
        <pc:spChg chg="del">
          <ac:chgData name="Olivia Edmonds" userId="a3930750-9c81-45c8-8000-38f1e659e108" providerId="ADAL" clId="{0F516BFE-CD84-4B6C-899C-D1F12DB4CEB0}" dt="2023-09-28T15:10:57.100" v="991" actId="478"/>
          <ac:spMkLst>
            <pc:docMk/>
            <pc:sldMk cId="2911193486" sldId="313"/>
            <ac:spMk id="2" creationId="{D2546DC9-DCE5-48D8-18D2-E42F69859D62}"/>
          </ac:spMkLst>
        </pc:spChg>
        <pc:spChg chg="mod">
          <ac:chgData name="Olivia Edmonds" userId="a3930750-9c81-45c8-8000-38f1e659e108" providerId="ADAL" clId="{0F516BFE-CD84-4B6C-899C-D1F12DB4CEB0}" dt="2023-09-28T15:11:01.259" v="992" actId="1076"/>
          <ac:spMkLst>
            <pc:docMk/>
            <pc:sldMk cId="2911193486" sldId="313"/>
            <ac:spMk id="3" creationId="{37777D42-50B2-179C-87A9-FB51C6615E7C}"/>
          </ac:spMkLst>
        </pc:spChg>
      </pc:sldChg>
      <pc:sldChg chg="addSp delSp modSp new mod ord modClrScheme chgLayout">
        <pc:chgData name="Olivia Edmonds" userId="a3930750-9c81-45c8-8000-38f1e659e108" providerId="ADAL" clId="{0F516BFE-CD84-4B6C-899C-D1F12DB4CEB0}" dt="2023-10-04T15:39:30.908" v="1522"/>
        <pc:sldMkLst>
          <pc:docMk/>
          <pc:sldMk cId="2370122367" sldId="314"/>
        </pc:sldMkLst>
        <pc:spChg chg="del mod ord">
          <ac:chgData name="Olivia Edmonds" userId="a3930750-9c81-45c8-8000-38f1e659e108" providerId="ADAL" clId="{0F516BFE-CD84-4B6C-899C-D1F12DB4CEB0}" dt="2023-09-28T15:14:34.118" v="1041" actId="700"/>
          <ac:spMkLst>
            <pc:docMk/>
            <pc:sldMk cId="2370122367" sldId="314"/>
            <ac:spMk id="2" creationId="{36B0993A-8FD8-A41B-6983-212038A658F6}"/>
          </ac:spMkLst>
        </pc:spChg>
        <pc:spChg chg="del mod ord">
          <ac:chgData name="Olivia Edmonds" userId="a3930750-9c81-45c8-8000-38f1e659e108" providerId="ADAL" clId="{0F516BFE-CD84-4B6C-899C-D1F12DB4CEB0}" dt="2023-09-28T15:14:34.118" v="1041" actId="700"/>
          <ac:spMkLst>
            <pc:docMk/>
            <pc:sldMk cId="2370122367" sldId="314"/>
            <ac:spMk id="3" creationId="{83AE4DC7-C2E4-AC1F-2F2F-E39CCA1DA88C}"/>
          </ac:spMkLst>
        </pc:spChg>
        <pc:spChg chg="add del mod ord">
          <ac:chgData name="Olivia Edmonds" userId="a3930750-9c81-45c8-8000-38f1e659e108" providerId="ADAL" clId="{0F516BFE-CD84-4B6C-899C-D1F12DB4CEB0}" dt="2023-09-28T15:14:37.398" v="1042" actId="6264"/>
          <ac:spMkLst>
            <pc:docMk/>
            <pc:sldMk cId="2370122367" sldId="314"/>
            <ac:spMk id="4" creationId="{C41CFDBF-97C8-C9EE-C573-B0C7CA12AA00}"/>
          </ac:spMkLst>
        </pc:spChg>
        <pc:spChg chg="add del mod ord">
          <ac:chgData name="Olivia Edmonds" userId="a3930750-9c81-45c8-8000-38f1e659e108" providerId="ADAL" clId="{0F516BFE-CD84-4B6C-899C-D1F12DB4CEB0}" dt="2023-09-28T15:14:37.398" v="1042" actId="6264"/>
          <ac:spMkLst>
            <pc:docMk/>
            <pc:sldMk cId="2370122367" sldId="314"/>
            <ac:spMk id="5" creationId="{6B4CAE71-476C-BD15-BA7B-45969929FDFC}"/>
          </ac:spMkLst>
        </pc:spChg>
        <pc:spChg chg="add del mod ord">
          <ac:chgData name="Olivia Edmonds" userId="a3930750-9c81-45c8-8000-38f1e659e108" providerId="ADAL" clId="{0F516BFE-CD84-4B6C-899C-D1F12DB4CEB0}" dt="2023-09-28T15:14:37.398" v="1042" actId="6264"/>
          <ac:spMkLst>
            <pc:docMk/>
            <pc:sldMk cId="2370122367" sldId="314"/>
            <ac:spMk id="6" creationId="{6E8FFDFA-6957-12F8-F7D8-97E87EC1941C}"/>
          </ac:spMkLst>
        </pc:spChg>
        <pc:spChg chg="add del mod ord">
          <ac:chgData name="Olivia Edmonds" userId="a3930750-9c81-45c8-8000-38f1e659e108" providerId="ADAL" clId="{0F516BFE-CD84-4B6C-899C-D1F12DB4CEB0}" dt="2023-09-28T15:14:44.078" v="1043" actId="700"/>
          <ac:spMkLst>
            <pc:docMk/>
            <pc:sldMk cId="2370122367" sldId="314"/>
            <ac:spMk id="7" creationId="{47F8DA92-BCE1-6E98-418C-7B43A0A323AF}"/>
          </ac:spMkLst>
        </pc:spChg>
        <pc:spChg chg="add del mod ord">
          <ac:chgData name="Olivia Edmonds" userId="a3930750-9c81-45c8-8000-38f1e659e108" providerId="ADAL" clId="{0F516BFE-CD84-4B6C-899C-D1F12DB4CEB0}" dt="2023-09-28T15:14:44.078" v="1043" actId="700"/>
          <ac:spMkLst>
            <pc:docMk/>
            <pc:sldMk cId="2370122367" sldId="314"/>
            <ac:spMk id="8" creationId="{94F0F579-B5FE-22BF-FC6B-DFCD336A777B}"/>
          </ac:spMkLst>
        </pc:spChg>
        <pc:spChg chg="add del mod ord">
          <ac:chgData name="Olivia Edmonds" userId="a3930750-9c81-45c8-8000-38f1e659e108" providerId="ADAL" clId="{0F516BFE-CD84-4B6C-899C-D1F12DB4CEB0}" dt="2023-09-28T15:14:44.078" v="1043" actId="700"/>
          <ac:spMkLst>
            <pc:docMk/>
            <pc:sldMk cId="2370122367" sldId="314"/>
            <ac:spMk id="9" creationId="{A17383EB-9A2F-AF4A-9D1B-1586163FA413}"/>
          </ac:spMkLst>
        </pc:spChg>
        <pc:spChg chg="add mod ord">
          <ac:chgData name="Olivia Edmonds" userId="a3930750-9c81-45c8-8000-38f1e659e108" providerId="ADAL" clId="{0F516BFE-CD84-4B6C-899C-D1F12DB4CEB0}" dt="2023-09-28T15:14:47.842" v="1053" actId="20577"/>
          <ac:spMkLst>
            <pc:docMk/>
            <pc:sldMk cId="2370122367" sldId="314"/>
            <ac:spMk id="10" creationId="{02EAA697-468F-E2A6-58A8-283FE918D97C}"/>
          </ac:spMkLst>
        </pc:spChg>
        <pc:spChg chg="add mod ord">
          <ac:chgData name="Olivia Edmonds" userId="a3930750-9c81-45c8-8000-38f1e659e108" providerId="ADAL" clId="{0F516BFE-CD84-4B6C-899C-D1F12DB4CEB0}" dt="2023-09-28T15:16:38.238" v="1210"/>
          <ac:spMkLst>
            <pc:docMk/>
            <pc:sldMk cId="2370122367" sldId="314"/>
            <ac:spMk id="11" creationId="{A77B5F64-9A69-DC5B-E5D2-ED02E827D2A6}"/>
          </ac:spMkLst>
        </pc:spChg>
      </pc:sldChg>
      <pc:sldChg chg="addSp delSp modSp add mod">
        <pc:chgData name="Olivia Edmonds" userId="a3930750-9c81-45c8-8000-38f1e659e108" providerId="ADAL" clId="{0F516BFE-CD84-4B6C-899C-D1F12DB4CEB0}" dt="2023-10-04T15:35:54.205" v="1385" actId="403"/>
        <pc:sldMkLst>
          <pc:docMk/>
          <pc:sldMk cId="2346670940" sldId="315"/>
        </pc:sldMkLst>
        <pc:spChg chg="add del">
          <ac:chgData name="Olivia Edmonds" userId="a3930750-9c81-45c8-8000-38f1e659e108" providerId="ADAL" clId="{0F516BFE-CD84-4B6C-899C-D1F12DB4CEB0}" dt="2023-10-04T15:33:22.961" v="1259" actId="478"/>
          <ac:spMkLst>
            <pc:docMk/>
            <pc:sldMk cId="2346670940" sldId="315"/>
            <ac:spMk id="4" creationId="{52BD0654-F92D-8EB4-FD42-E016D345101D}"/>
          </ac:spMkLst>
        </pc:spChg>
        <pc:spChg chg="mod">
          <ac:chgData name="Olivia Edmonds" userId="a3930750-9c81-45c8-8000-38f1e659e108" providerId="ADAL" clId="{0F516BFE-CD84-4B6C-899C-D1F12DB4CEB0}" dt="2023-10-04T15:35:54.205" v="1385" actId="403"/>
          <ac:spMkLst>
            <pc:docMk/>
            <pc:sldMk cId="2346670940" sldId="315"/>
            <ac:spMk id="5" creationId="{A1F2A001-120F-D39F-9FB3-3ECD46E724E6}"/>
          </ac:spMkLst>
        </pc:spChg>
        <pc:picChg chg="add mod modCrop">
          <ac:chgData name="Olivia Edmonds" userId="a3930750-9c81-45c8-8000-38f1e659e108" providerId="ADAL" clId="{0F516BFE-CD84-4B6C-899C-D1F12DB4CEB0}" dt="2023-10-04T15:34:00.819" v="1266" actId="1076"/>
          <ac:picMkLst>
            <pc:docMk/>
            <pc:sldMk cId="2346670940" sldId="315"/>
            <ac:picMk id="7" creationId="{A639B2B9-EE30-2BF9-CE08-5C1C1A1B837C}"/>
          </ac:picMkLst>
        </pc:picChg>
        <pc:picChg chg="del">
          <ac:chgData name="Olivia Edmonds" userId="a3930750-9c81-45c8-8000-38f1e659e108" providerId="ADAL" clId="{0F516BFE-CD84-4B6C-899C-D1F12DB4CEB0}" dt="2023-10-04T15:33:16.989" v="1257" actId="478"/>
          <ac:picMkLst>
            <pc:docMk/>
            <pc:sldMk cId="2346670940" sldId="315"/>
            <ac:picMk id="4098" creationId="{59165BDD-3FB5-0F85-1BFE-3B57CAF85CDE}"/>
          </ac:picMkLst>
        </pc:picChg>
      </pc:sldChg>
      <pc:sldChg chg="modSp add mod">
        <pc:chgData name="Olivia Edmonds" userId="a3930750-9c81-45c8-8000-38f1e659e108" providerId="ADAL" clId="{0F516BFE-CD84-4B6C-899C-D1F12DB4CEB0}" dt="2023-10-04T15:37:03.378" v="1500" actId="27636"/>
        <pc:sldMkLst>
          <pc:docMk/>
          <pc:sldMk cId="3173630914" sldId="316"/>
        </pc:sldMkLst>
        <pc:spChg chg="mod">
          <ac:chgData name="Olivia Edmonds" userId="a3930750-9c81-45c8-8000-38f1e659e108" providerId="ADAL" clId="{0F516BFE-CD84-4B6C-899C-D1F12DB4CEB0}" dt="2023-10-04T15:37:03.378" v="1500" actId="27636"/>
          <ac:spMkLst>
            <pc:docMk/>
            <pc:sldMk cId="3173630914" sldId="316"/>
            <ac:spMk id="5" creationId="{A1F2A001-120F-D39F-9FB3-3ECD46E724E6}"/>
          </ac:spMkLst>
        </pc:spChg>
      </pc:sldChg>
      <pc:sldChg chg="addSp delSp modSp new del mod modClrScheme chgLayout">
        <pc:chgData name="Olivia Edmonds" userId="a3930750-9c81-45c8-8000-38f1e659e108" providerId="ADAL" clId="{0F516BFE-CD84-4B6C-899C-D1F12DB4CEB0}" dt="2023-10-25T09:10:36.050" v="1538" actId="47"/>
        <pc:sldMkLst>
          <pc:docMk/>
          <pc:sldMk cId="1751632672" sldId="317"/>
        </pc:sldMkLst>
        <pc:spChg chg="del">
          <ac:chgData name="Olivia Edmonds" userId="a3930750-9c81-45c8-8000-38f1e659e108" providerId="ADAL" clId="{0F516BFE-CD84-4B6C-899C-D1F12DB4CEB0}" dt="2023-10-25T09:07:26.878" v="1526" actId="700"/>
          <ac:spMkLst>
            <pc:docMk/>
            <pc:sldMk cId="1751632672" sldId="317"/>
            <ac:spMk id="2" creationId="{A2E9E50A-AF14-2A45-A604-801BC9315622}"/>
          </ac:spMkLst>
        </pc:spChg>
        <pc:spChg chg="del">
          <ac:chgData name="Olivia Edmonds" userId="a3930750-9c81-45c8-8000-38f1e659e108" providerId="ADAL" clId="{0F516BFE-CD84-4B6C-899C-D1F12DB4CEB0}" dt="2023-10-25T09:07:26.878" v="1526" actId="700"/>
          <ac:spMkLst>
            <pc:docMk/>
            <pc:sldMk cId="1751632672" sldId="317"/>
            <ac:spMk id="3" creationId="{BE5DF93F-8B79-A705-24A9-76B27675C748}"/>
          </ac:spMkLst>
        </pc:spChg>
        <pc:picChg chg="add del mod modCrop">
          <ac:chgData name="Olivia Edmonds" userId="a3930750-9c81-45c8-8000-38f1e659e108" providerId="ADAL" clId="{0F516BFE-CD84-4B6C-899C-D1F12DB4CEB0}" dt="2023-10-25T09:10:34.493" v="1535" actId="478"/>
          <ac:picMkLst>
            <pc:docMk/>
            <pc:sldMk cId="1751632672" sldId="317"/>
            <ac:picMk id="5" creationId="{DE82E6F3-683B-37E2-A574-7E96C879F33C}"/>
          </ac:picMkLst>
        </pc:picChg>
        <pc:picChg chg="add del mod modCrop">
          <ac:chgData name="Olivia Edmonds" userId="a3930750-9c81-45c8-8000-38f1e659e108" providerId="ADAL" clId="{0F516BFE-CD84-4B6C-899C-D1F12DB4CEB0}" dt="2023-10-25T09:10:35.233" v="1537" actId="478"/>
          <ac:picMkLst>
            <pc:docMk/>
            <pc:sldMk cId="1751632672" sldId="317"/>
            <ac:picMk id="7" creationId="{D8B5F0A0-4EC3-61D6-BED8-BBD427C695C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01/11/2023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for you, this means …</a:t>
            </a:r>
          </a:p>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a:t>
            </a:fld>
            <a:endParaRPr lang="en-GB"/>
          </a:p>
        </p:txBody>
      </p:sp>
    </p:spTree>
    <p:extLst>
      <p:ext uri="{BB962C8B-B14F-4D97-AF65-F5344CB8AC3E}">
        <p14:creationId xmlns:p14="http://schemas.microsoft.com/office/powerpoint/2010/main" val="20313163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Cite them Right, p. 5: Plagiarism includes citing and referencing sources you haven't used and "collusion" - working with an other person to produce an assignment and not declaring it.</a:t>
            </a:r>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18943597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34580331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26</a:t>
            </a:fld>
            <a:endParaRPr lang="en-GB"/>
          </a:p>
        </p:txBody>
      </p:sp>
    </p:spTree>
    <p:extLst>
      <p:ext uri="{BB962C8B-B14F-4D97-AF65-F5344CB8AC3E}">
        <p14:creationId xmlns:p14="http://schemas.microsoft.com/office/powerpoint/2010/main" val="23130012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27</a:t>
            </a:fld>
            <a:endParaRPr lang="en-GB"/>
          </a:p>
        </p:txBody>
      </p:sp>
    </p:spTree>
    <p:extLst>
      <p:ext uri="{BB962C8B-B14F-4D97-AF65-F5344CB8AC3E}">
        <p14:creationId xmlns:p14="http://schemas.microsoft.com/office/powerpoint/2010/main" val="18421506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dirty="0"/>
              <a:t>For more information please contact:</a:t>
            </a:r>
            <a:endParaRPr lang="en-GB" dirty="0"/>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Edit Master text styles</a:t>
            </a:r>
          </a:p>
        </p:txBody>
      </p:sp>
    </p:spTree>
    <p:extLst>
      <p:ext uri="{BB962C8B-B14F-4D97-AF65-F5344CB8AC3E}">
        <p14:creationId xmlns:p14="http://schemas.microsoft.com/office/powerpoint/2010/main" val="20766647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0984" y="3141138"/>
            <a:ext cx="5210554" cy="818800"/>
          </a:xfrm>
          <a:prstGeom prst="rect">
            <a:avLst/>
          </a:prstGeom>
        </p:spPr>
      </p:pic>
      <p:pic>
        <p:nvPicPr>
          <p:cNvPr id="5" name="Picture Placeholder 24"/>
          <p:cNvPicPr>
            <a:picLocks noChangeAspect="1"/>
          </p:cNvPicPr>
          <p:nvPr userDrawn="1"/>
        </p:nvPicPr>
        <p:blipFill>
          <a:blip r:embed="rId3"/>
          <a:srcRect t="6165" b="6165"/>
          <a:stretch>
            <a:fillRect/>
          </a:stretch>
        </p:blipFill>
        <p:spPr>
          <a:xfrm>
            <a:off x="6254749" y="1600201"/>
            <a:ext cx="5239011" cy="4565650"/>
          </a:xfrm>
          <a:prstGeom prst="rect">
            <a:avLst/>
          </a:prstGeom>
        </p:spPr>
      </p:pic>
      <p:sp>
        <p:nvSpPr>
          <p:cNvPr id="6" name="TextBox 5"/>
          <p:cNvSpPr txBox="1"/>
          <p:nvPr userDrawn="1"/>
        </p:nvSpPr>
        <p:spPr>
          <a:xfrm>
            <a:off x="698242" y="1600201"/>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We are on </a:t>
            </a:r>
            <a:r>
              <a:rPr kumimoji="0" lang="en-GB" sz="2800" b="1" i="0" u="none" strike="noStrike" kern="1200" cap="none" spc="0" normalizeH="0" baseline="0" noProof="0" dirty="0">
                <a:ln>
                  <a:noFill/>
                </a:ln>
                <a:solidFill>
                  <a:prstClr val="black"/>
                </a:solidFill>
                <a:effectLst/>
                <a:uLnTx/>
                <a:uFillTx/>
                <a:latin typeface="+mn-lt"/>
                <a:ea typeface="+mn-ea"/>
                <a:cs typeface="+mn-cs"/>
              </a:rPr>
              <a:t>Facebook</a:t>
            </a:r>
            <a:r>
              <a:rPr kumimoji="0" lang="en-GB" sz="2800" b="0" i="0" u="none" strike="noStrike" kern="1200" cap="none" spc="0" normalizeH="0" baseline="0" noProof="0" dirty="0">
                <a:ln>
                  <a:noFill/>
                </a:ln>
                <a:solidFill>
                  <a:prstClr val="black"/>
                </a:solidFill>
                <a:effectLst/>
                <a:uLnTx/>
                <a:uFillTx/>
                <a:latin typeface="+mn-lt"/>
                <a:ea typeface="+mn-ea"/>
                <a:cs typeface="+mn-cs"/>
              </a:rPr>
              <a:t>, </a:t>
            </a:r>
            <a:r>
              <a:rPr kumimoji="0" lang="en-GB" sz="2800" b="1" i="0" u="none" strike="noStrike" kern="1200" cap="none" spc="0" normalizeH="0" baseline="0" noProof="0" dirty="0">
                <a:ln>
                  <a:noFill/>
                </a:ln>
                <a:solidFill>
                  <a:prstClr val="black"/>
                </a:solidFill>
                <a:effectLst/>
                <a:uLnTx/>
                <a:uFillTx/>
                <a:latin typeface="+mn-lt"/>
                <a:ea typeface="+mn-ea"/>
                <a:cs typeface="+mn-cs"/>
              </a:rPr>
              <a:t>Twitter</a:t>
            </a:r>
            <a:r>
              <a:rPr kumimoji="0" lang="en-GB" sz="2800" b="0" i="0" u="none" strike="noStrike" kern="1200" cap="none" spc="0" normalizeH="0" baseline="0" noProof="0" dirty="0">
                <a:ln>
                  <a:noFill/>
                </a:ln>
                <a:solidFill>
                  <a:prstClr val="black"/>
                </a:solidFill>
                <a:effectLst/>
                <a:uLnTx/>
                <a:uFillTx/>
                <a:latin typeface="+mn-lt"/>
                <a:ea typeface="+mn-ea"/>
                <a:cs typeface="+mn-cs"/>
              </a:rPr>
              <a:t> and </a:t>
            </a:r>
            <a:r>
              <a:rPr kumimoji="0" lang="en-GB" sz="2800" b="1" i="0" u="none" strike="noStrike" kern="1200" cap="none" spc="0" normalizeH="0" baseline="0" noProof="0" dirty="0">
                <a:ln>
                  <a:noFill/>
                </a:ln>
                <a:solidFill>
                  <a:prstClr val="black"/>
                </a:solidFill>
                <a:effectLst/>
                <a:uLnTx/>
                <a:uFillTx/>
                <a:latin typeface="+mn-lt"/>
                <a:ea typeface="+mn-ea"/>
                <a:cs typeface="+mn-cs"/>
              </a:rPr>
              <a:t>Instagram</a:t>
            </a:r>
            <a:r>
              <a:rPr kumimoji="0" lang="en-GB" sz="28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dirty="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Share what you’re reading! </a:t>
            </a:r>
          </a:p>
          <a:p>
            <a:endParaRPr lang="en-GB" dirty="0"/>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dirty="0">
                <a:ln>
                  <a:noFill/>
                </a:ln>
                <a:solidFill>
                  <a:prstClr val="white"/>
                </a:solidFill>
                <a:effectLst/>
                <a:uLnTx/>
                <a:uFillTx/>
                <a:latin typeface="Lucida Sans"/>
                <a:ea typeface="+mj-ea"/>
                <a:cs typeface="+mj-cs"/>
              </a:rPr>
              <a:t>Find us on social media!</a:t>
            </a:r>
            <a:endParaRPr lang="en-GB" dirty="0"/>
          </a:p>
        </p:txBody>
      </p:sp>
    </p:spTree>
    <p:extLst>
      <p:ext uri="{BB962C8B-B14F-4D97-AF65-F5344CB8AC3E}">
        <p14:creationId xmlns:p14="http://schemas.microsoft.com/office/powerpoint/2010/main" val="32118000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3.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2.png"/><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7"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8"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5" r:id="rId12"/>
    <p:sldLayoutId id="2147483666" r:id="rId13"/>
    <p:sldLayoutId id="2147483663" r:id="rId14"/>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hyperlink" Target="https://www.virtuallibrary.info/plagiarism1.html"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hyperlink" Target="https://www.forbes.com/sites/randybean/2023/10/24/artificial-general-intelligence-agi-and-the-coming-wave/?sh=1a01681b3cb8"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www.bbc.co.uk/news/business" TargetMode="Externa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www.bbc.co.uk/news/business" TargetMode="Externa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hyperlink" Target="https://moodle.uwtsd.ac.uk/course/view.php?id=11455&amp;section=2" TargetMode="External"/><Relationship Id="rId2" Type="http://schemas.openxmlformats.org/officeDocument/2006/relationships/hyperlink" Target="https://www-citethemrightonline-com.ezproxy.uwtsd.ac.uk/" TargetMode="Externa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mailto:o.Edmonds@uwtsd.ac.uk" TargetMode="External"/><Relationship Id="rId7" Type="http://schemas.openxmlformats.org/officeDocument/2006/relationships/hyperlink" Target="https://creativecommons.org/licenses/by-nc-sa/3.0/" TargetMode="Externa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hyperlink" Target="https://publishingarchaeology.blogspot.com/2011/12/problems-with-bourdieu-we-can-help-call.html" TargetMode="External"/><Relationship Id="rId5" Type="http://schemas.openxmlformats.org/officeDocument/2006/relationships/image" Target="../media/image16.png"/><Relationship Id="rId4" Type="http://schemas.openxmlformats.org/officeDocument/2006/relationships/hyperlink" Target="mailto:birminghamlibrary@uwtsd.ac.uk"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367977" y="3721319"/>
            <a:ext cx="5435249" cy="2035245"/>
          </a:xfrm>
        </p:spPr>
        <p:txBody>
          <a:bodyPr>
            <a:normAutofit/>
          </a:bodyPr>
          <a:lstStyle/>
          <a:p>
            <a:r>
              <a:rPr lang="en-GB" sz="3600" b="1" i="1" dirty="0"/>
              <a:t>Olivia Edmonds</a:t>
            </a:r>
          </a:p>
          <a:p>
            <a:r>
              <a:rPr lang="en-GB" sz="3600" dirty="0"/>
              <a:t>Academic Liaison Librarian – UWTSD Birmingham</a:t>
            </a:r>
          </a:p>
        </p:txBody>
      </p:sp>
      <p:sp>
        <p:nvSpPr>
          <p:cNvPr id="4" name="Title 3"/>
          <p:cNvSpPr>
            <a:spLocks noGrp="1"/>
          </p:cNvSpPr>
          <p:nvPr>
            <p:ph type="title"/>
          </p:nvPr>
        </p:nvSpPr>
        <p:spPr>
          <a:xfrm>
            <a:off x="6357028" y="2018460"/>
            <a:ext cx="5446198" cy="1446083"/>
          </a:xfrm>
        </p:spPr>
        <p:txBody>
          <a:bodyPr/>
          <a:lstStyle/>
          <a:p>
            <a:r>
              <a:rPr lang="en-GB" dirty="0"/>
              <a:t>IEEE Referencing</a:t>
            </a:r>
            <a:br>
              <a:rPr lang="en-GB" dirty="0"/>
            </a:br>
            <a:r>
              <a:rPr lang="en-GB" dirty="0"/>
              <a:t>Refresher</a:t>
            </a:r>
          </a:p>
        </p:txBody>
      </p:sp>
      <p:pic>
        <p:nvPicPr>
          <p:cNvPr id="6" name="Picture 5">
            <a:extLst>
              <a:ext uri="{FF2B5EF4-FFF2-40B4-BE49-F238E27FC236}">
                <a16:creationId xmlns:a16="http://schemas.microsoft.com/office/drawing/2014/main" id="{7D6D6C85-77B6-42C6-AA8A-25A5B3E9AE6C}"/>
              </a:ext>
            </a:extLst>
          </p:cNvPr>
          <p:cNvPicPr>
            <a:picLocks noChangeAspect="1"/>
          </p:cNvPicPr>
          <p:nvPr/>
        </p:nvPicPr>
        <p:blipFill rotWithShape="1">
          <a:blip r:embed="rId2"/>
          <a:srcRect l="29957" r="9913"/>
          <a:stretch/>
        </p:blipFill>
        <p:spPr>
          <a:xfrm>
            <a:off x="0" y="0"/>
            <a:ext cx="6185649" cy="6858000"/>
          </a:xfrm>
          <a:prstGeom prst="rect">
            <a:avLst/>
          </a:prstGeom>
        </p:spPr>
      </p:pic>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BF8D079-2C79-44E9-9DEC-CCAC93ADE3E6}"/>
              </a:ext>
            </a:extLst>
          </p:cNvPr>
          <p:cNvSpPr>
            <a:spLocks noGrp="1"/>
          </p:cNvSpPr>
          <p:nvPr>
            <p:ph sz="half" idx="1"/>
          </p:nvPr>
        </p:nvSpPr>
        <p:spPr>
          <a:xfrm>
            <a:off x="718457" y="1600201"/>
            <a:ext cx="10814180" cy="4565650"/>
          </a:xfrm>
        </p:spPr>
        <p:txBody>
          <a:bodyPr vert="horz" lIns="91440" tIns="45720" rIns="91440" bIns="45720" rtlCol="0" anchor="t">
            <a:normAutofit lnSpcReduction="10000"/>
          </a:bodyPr>
          <a:lstStyle/>
          <a:p>
            <a:pPr marL="342900" indent="-342900">
              <a:lnSpc>
                <a:spcPct val="100000"/>
              </a:lnSpc>
              <a:spcBef>
                <a:spcPts val="0"/>
              </a:spcBef>
              <a:buFont typeface="Arial,Sans-Serif"/>
              <a:buChar char="•"/>
            </a:pPr>
            <a:r>
              <a:rPr lang="en-GB" dirty="0">
                <a:latin typeface="Calibri"/>
                <a:cs typeface="Arial"/>
              </a:rPr>
              <a:t>To </a:t>
            </a:r>
            <a:r>
              <a:rPr lang="en-GB" b="1" dirty="0">
                <a:latin typeface="Calibri"/>
                <a:cs typeface="Arial"/>
              </a:rPr>
              <a:t>acknowledge </a:t>
            </a:r>
            <a:r>
              <a:rPr lang="en-GB" dirty="0">
                <a:latin typeface="Calibri"/>
                <a:cs typeface="Arial"/>
              </a:rPr>
              <a:t>when someone else’s ideas, theories or research have influenced your work</a:t>
            </a:r>
            <a:endParaRPr lang="en-US" dirty="0">
              <a:latin typeface="Calibri"/>
              <a:ea typeface="+mn-lt"/>
              <a:cs typeface="+mn-lt"/>
            </a:endParaRPr>
          </a:p>
          <a:p>
            <a:pPr marL="342900" indent="-342900">
              <a:lnSpc>
                <a:spcPct val="100000"/>
              </a:lnSpc>
              <a:spcBef>
                <a:spcPts val="0"/>
              </a:spcBef>
              <a:buFont typeface="Arial,Sans-Serif"/>
              <a:buChar char="•"/>
            </a:pPr>
            <a:endParaRPr lang="en-GB" dirty="0">
              <a:latin typeface="Calibri"/>
              <a:ea typeface="+mn-lt"/>
              <a:cs typeface="+mn-lt"/>
            </a:endParaRPr>
          </a:p>
          <a:p>
            <a:pPr marL="342900" indent="-342900">
              <a:lnSpc>
                <a:spcPct val="100000"/>
              </a:lnSpc>
              <a:spcBef>
                <a:spcPts val="0"/>
              </a:spcBef>
              <a:buFont typeface="Arial,Sans-Serif"/>
              <a:buChar char="•"/>
            </a:pPr>
            <a:r>
              <a:rPr lang="en-GB" dirty="0">
                <a:latin typeface="Calibri"/>
                <a:cs typeface="Arial"/>
              </a:rPr>
              <a:t>To demonstrate the </a:t>
            </a:r>
            <a:r>
              <a:rPr lang="en-GB" b="1" dirty="0">
                <a:latin typeface="Calibri"/>
                <a:cs typeface="Arial"/>
              </a:rPr>
              <a:t>breadth of the research</a:t>
            </a:r>
            <a:r>
              <a:rPr lang="en-GB" dirty="0">
                <a:latin typeface="Calibri"/>
                <a:cs typeface="Arial"/>
              </a:rPr>
              <a:t> you have undertaken</a:t>
            </a:r>
            <a:endParaRPr lang="en-US" dirty="0">
              <a:latin typeface="Calibri"/>
              <a:ea typeface="+mn-lt"/>
              <a:cs typeface="+mn-lt"/>
            </a:endParaRPr>
          </a:p>
          <a:p>
            <a:pPr marL="342900" indent="-342900">
              <a:lnSpc>
                <a:spcPct val="100000"/>
              </a:lnSpc>
              <a:spcBef>
                <a:spcPts val="0"/>
              </a:spcBef>
              <a:buFont typeface="Arial,Sans-Serif"/>
              <a:buChar char="•"/>
            </a:pPr>
            <a:endParaRPr lang="en-GB" dirty="0">
              <a:latin typeface="Calibri"/>
              <a:ea typeface="+mn-lt"/>
              <a:cs typeface="+mn-lt"/>
            </a:endParaRPr>
          </a:p>
          <a:p>
            <a:pPr marL="342900" indent="-342900">
              <a:lnSpc>
                <a:spcPct val="100000"/>
              </a:lnSpc>
              <a:spcBef>
                <a:spcPts val="0"/>
              </a:spcBef>
              <a:buFont typeface="Arial,Sans-Serif"/>
              <a:buChar char="•"/>
            </a:pPr>
            <a:r>
              <a:rPr lang="en-GB" dirty="0">
                <a:latin typeface="Calibri"/>
                <a:cs typeface="Arial"/>
              </a:rPr>
              <a:t>To add </a:t>
            </a:r>
            <a:r>
              <a:rPr lang="en-GB" b="1" dirty="0">
                <a:latin typeface="Calibri"/>
                <a:cs typeface="Arial"/>
              </a:rPr>
              <a:t>academic credibility</a:t>
            </a:r>
            <a:r>
              <a:rPr lang="en-GB" dirty="0">
                <a:latin typeface="Calibri"/>
                <a:cs typeface="Arial"/>
              </a:rPr>
              <a:t> to your arguments by providing the evidence behind them </a:t>
            </a:r>
            <a:endParaRPr lang="en-US" dirty="0">
              <a:latin typeface="Calibri"/>
              <a:ea typeface="+mn-lt"/>
              <a:cs typeface="+mn-lt"/>
            </a:endParaRPr>
          </a:p>
          <a:p>
            <a:pPr marL="342900" indent="-342900">
              <a:lnSpc>
                <a:spcPct val="100000"/>
              </a:lnSpc>
              <a:spcBef>
                <a:spcPts val="0"/>
              </a:spcBef>
              <a:buFont typeface="Arial,Sans-Serif"/>
              <a:buChar char="•"/>
            </a:pPr>
            <a:endParaRPr lang="en-GB" dirty="0">
              <a:latin typeface="Calibri"/>
              <a:ea typeface="+mn-lt"/>
              <a:cs typeface="+mn-lt"/>
            </a:endParaRPr>
          </a:p>
          <a:p>
            <a:pPr marL="342900" indent="-342900">
              <a:lnSpc>
                <a:spcPct val="100000"/>
              </a:lnSpc>
              <a:spcBef>
                <a:spcPts val="0"/>
              </a:spcBef>
              <a:buFont typeface="Arial,Sans-Serif"/>
              <a:buChar char="•"/>
            </a:pPr>
            <a:r>
              <a:rPr lang="en-GB" dirty="0">
                <a:latin typeface="Calibri"/>
                <a:cs typeface="Arial"/>
              </a:rPr>
              <a:t>To enable your audience to</a:t>
            </a:r>
            <a:r>
              <a:rPr lang="en-GB" b="1" dirty="0">
                <a:latin typeface="Calibri"/>
                <a:cs typeface="Arial"/>
              </a:rPr>
              <a:t> find the sources</a:t>
            </a:r>
            <a:r>
              <a:rPr lang="en-GB" dirty="0">
                <a:latin typeface="Calibri"/>
                <a:cs typeface="Arial"/>
              </a:rPr>
              <a:t> you have used </a:t>
            </a:r>
            <a:endParaRPr lang="en-US" dirty="0">
              <a:latin typeface="Calibri"/>
              <a:ea typeface="+mn-lt"/>
              <a:cs typeface="+mn-lt"/>
            </a:endParaRPr>
          </a:p>
          <a:p>
            <a:pPr marL="342900" indent="-342900">
              <a:lnSpc>
                <a:spcPct val="100000"/>
              </a:lnSpc>
              <a:spcBef>
                <a:spcPts val="0"/>
              </a:spcBef>
              <a:buFont typeface="Arial,Sans-Serif"/>
              <a:buChar char="•"/>
            </a:pPr>
            <a:endParaRPr lang="en-GB" dirty="0">
              <a:latin typeface="Calibri"/>
              <a:ea typeface="+mn-lt"/>
              <a:cs typeface="+mn-lt"/>
            </a:endParaRPr>
          </a:p>
          <a:p>
            <a:pPr marL="342900" indent="-342900">
              <a:lnSpc>
                <a:spcPct val="100000"/>
              </a:lnSpc>
              <a:spcBef>
                <a:spcPts val="0"/>
              </a:spcBef>
              <a:buFont typeface="Arial,Sans-Serif"/>
              <a:buChar char="•"/>
            </a:pPr>
            <a:r>
              <a:rPr lang="en-GB" dirty="0">
                <a:latin typeface="Calibri"/>
                <a:cs typeface="Arial"/>
              </a:rPr>
              <a:t>To avoid accidental </a:t>
            </a:r>
            <a:r>
              <a:rPr lang="en-GB" b="1" dirty="0">
                <a:latin typeface="Calibri"/>
                <a:cs typeface="Arial"/>
              </a:rPr>
              <a:t>plagiarism</a:t>
            </a:r>
            <a:endParaRPr lang="en-US" dirty="0">
              <a:latin typeface="Calibri"/>
              <a:ea typeface="+mn-lt"/>
              <a:cs typeface="+mn-lt"/>
            </a:endParaRPr>
          </a:p>
          <a:p>
            <a:pPr marL="0" indent="0">
              <a:lnSpc>
                <a:spcPct val="100000"/>
              </a:lnSpc>
              <a:spcBef>
                <a:spcPts val="0"/>
              </a:spcBef>
              <a:buNone/>
            </a:pPr>
            <a:endParaRPr lang="en-GB" dirty="0">
              <a:ea typeface="+mn-lt"/>
              <a:cs typeface="+mn-lt"/>
            </a:endParaRPr>
          </a:p>
          <a:p>
            <a:pPr marL="0" indent="0">
              <a:lnSpc>
                <a:spcPct val="100000"/>
              </a:lnSpc>
              <a:spcBef>
                <a:spcPts val="0"/>
              </a:spcBef>
              <a:buNone/>
            </a:pPr>
            <a:endParaRPr lang="en-GB" dirty="0">
              <a:ea typeface="+mn-lt"/>
              <a:cs typeface="+mn-lt"/>
            </a:endParaRPr>
          </a:p>
          <a:p>
            <a:pPr marL="0" indent="0">
              <a:buNone/>
            </a:pPr>
            <a:endParaRPr lang="en-GB" dirty="0">
              <a:cs typeface="Calibri Light"/>
            </a:endParaRPr>
          </a:p>
        </p:txBody>
      </p:sp>
      <p:sp>
        <p:nvSpPr>
          <p:cNvPr id="3" name="Title 2">
            <a:extLst>
              <a:ext uri="{FF2B5EF4-FFF2-40B4-BE49-F238E27FC236}">
                <a16:creationId xmlns:a16="http://schemas.microsoft.com/office/drawing/2014/main" id="{60414A23-19CD-4691-B523-187CF2903A92}"/>
              </a:ext>
            </a:extLst>
          </p:cNvPr>
          <p:cNvSpPr>
            <a:spLocks noGrp="1"/>
          </p:cNvSpPr>
          <p:nvPr>
            <p:ph type="title"/>
          </p:nvPr>
        </p:nvSpPr>
        <p:spPr>
          <a:xfrm>
            <a:off x="3475103" y="-50899"/>
            <a:ext cx="6559695" cy="1003916"/>
          </a:xfrm>
        </p:spPr>
        <p:txBody>
          <a:bodyPr/>
          <a:lstStyle/>
          <a:p>
            <a:r>
              <a:rPr lang="en-GB">
                <a:latin typeface="Calibri"/>
                <a:cs typeface="Calibri"/>
              </a:rPr>
              <a:t>Why should you reference?</a:t>
            </a:r>
          </a:p>
        </p:txBody>
      </p:sp>
    </p:spTree>
    <p:extLst>
      <p:ext uri="{BB962C8B-B14F-4D97-AF65-F5344CB8AC3E}">
        <p14:creationId xmlns:p14="http://schemas.microsoft.com/office/powerpoint/2010/main" val="3019721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anim calcmode="lin" valueType="num">
                                      <p:cBhvr additive="base">
                                        <p:cTn id="11"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anim calcmode="lin" valueType="num">
                                      <p:cBhvr additive="base">
                                        <p:cTn id="15"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additive="base">
                                        <p:cTn id="1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6" end="6"/>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anim calcmode="lin" valueType="num">
                                      <p:cBhvr additive="base">
                                        <p:cTn id="23"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1F660B6-BAE5-438B-A562-E3641BCD652B}"/>
              </a:ext>
            </a:extLst>
          </p:cNvPr>
          <p:cNvSpPr>
            <a:spLocks noGrp="1"/>
          </p:cNvSpPr>
          <p:nvPr>
            <p:ph sz="half" idx="1"/>
          </p:nvPr>
        </p:nvSpPr>
        <p:spPr>
          <a:xfrm>
            <a:off x="440430" y="2145958"/>
            <a:ext cx="6829162" cy="1527949"/>
          </a:xfrm>
        </p:spPr>
        <p:txBody>
          <a:bodyPr vert="horz" lIns="91440" tIns="45720" rIns="91440" bIns="45720" rtlCol="0" anchor="t">
            <a:normAutofit/>
          </a:bodyPr>
          <a:lstStyle/>
          <a:p>
            <a:pPr marL="0" indent="0">
              <a:lnSpc>
                <a:spcPct val="100000"/>
              </a:lnSpc>
              <a:spcBef>
                <a:spcPts val="0"/>
              </a:spcBef>
              <a:buNone/>
            </a:pPr>
            <a:r>
              <a:rPr lang="en-US" sz="2000">
                <a:latin typeface="Calibri"/>
                <a:cs typeface="Arial"/>
              </a:rPr>
              <a:t>Plagiarism is passing off, or attempting to pass off, another’s work as your own. It includes copying the words, ideas, images or research results of another without acknowledgement, whether those words etc. are published or unpublished </a:t>
            </a:r>
            <a:r>
              <a:rPr lang="en-US" sz="2000" i="1">
                <a:latin typeface="Calibri"/>
                <a:cs typeface="Arial"/>
              </a:rPr>
              <a:t>  (p. 15)</a:t>
            </a:r>
            <a:endParaRPr lang="en-US" sz="2000">
              <a:latin typeface="Calibri"/>
              <a:ea typeface="+mn-lt"/>
              <a:cs typeface="+mn-lt"/>
            </a:endParaRPr>
          </a:p>
          <a:p>
            <a:pPr marL="0" indent="0">
              <a:lnSpc>
                <a:spcPct val="100000"/>
              </a:lnSpc>
              <a:spcBef>
                <a:spcPts val="0"/>
              </a:spcBef>
              <a:buNone/>
            </a:pPr>
            <a:endParaRPr lang="en-US">
              <a:latin typeface="Calibri"/>
              <a:ea typeface="+mn-lt"/>
              <a:cs typeface="+mn-lt"/>
            </a:endParaRPr>
          </a:p>
          <a:p>
            <a:pPr marL="0" indent="0">
              <a:buNone/>
            </a:pPr>
            <a:endParaRPr lang="en-GB">
              <a:latin typeface="Calibri"/>
              <a:cs typeface="Calibri Light"/>
            </a:endParaRPr>
          </a:p>
        </p:txBody>
      </p:sp>
      <p:sp>
        <p:nvSpPr>
          <p:cNvPr id="3" name="Title 2">
            <a:extLst>
              <a:ext uri="{FF2B5EF4-FFF2-40B4-BE49-F238E27FC236}">
                <a16:creationId xmlns:a16="http://schemas.microsoft.com/office/drawing/2014/main" id="{BF6B9E3A-6783-4B71-A7E9-BE049E1AB7B0}"/>
              </a:ext>
            </a:extLst>
          </p:cNvPr>
          <p:cNvSpPr>
            <a:spLocks noGrp="1"/>
          </p:cNvSpPr>
          <p:nvPr>
            <p:ph type="title"/>
          </p:nvPr>
        </p:nvSpPr>
        <p:spPr>
          <a:xfrm>
            <a:off x="1552537" y="46623"/>
            <a:ext cx="9621627" cy="1003916"/>
          </a:xfrm>
        </p:spPr>
        <p:txBody>
          <a:bodyPr>
            <a:normAutofit/>
          </a:bodyPr>
          <a:lstStyle/>
          <a:p>
            <a:r>
              <a:rPr lang="en-GB">
                <a:latin typeface="Calibri"/>
                <a:cs typeface="Calibri"/>
              </a:rPr>
              <a:t>What is plagiarism and how do I avoid it?</a:t>
            </a:r>
          </a:p>
        </p:txBody>
      </p:sp>
      <p:sp>
        <p:nvSpPr>
          <p:cNvPr id="5" name="TextBox 4">
            <a:extLst>
              <a:ext uri="{FF2B5EF4-FFF2-40B4-BE49-F238E27FC236}">
                <a16:creationId xmlns:a16="http://schemas.microsoft.com/office/drawing/2014/main" id="{61A26FFD-1EB6-434E-8C80-D4EA1C39C1DB}"/>
              </a:ext>
            </a:extLst>
          </p:cNvPr>
          <p:cNvSpPr txBox="1"/>
          <p:nvPr/>
        </p:nvSpPr>
        <p:spPr>
          <a:xfrm>
            <a:off x="440724" y="1563128"/>
            <a:ext cx="687241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i="1">
                <a:latin typeface="Calibri"/>
                <a:cs typeface="Arial"/>
              </a:rPr>
              <a:t>UWTSD University Regulations Undergraduate Student Guide September 2019 states:</a:t>
            </a:r>
            <a:endParaRPr lang="en-GB" sz="1400">
              <a:latin typeface="Calibri"/>
              <a:ea typeface="+mn-lt"/>
              <a:cs typeface="+mn-lt"/>
            </a:endParaRPr>
          </a:p>
        </p:txBody>
      </p:sp>
      <p:sp>
        <p:nvSpPr>
          <p:cNvPr id="4" name="TextBox 3">
            <a:extLst>
              <a:ext uri="{FF2B5EF4-FFF2-40B4-BE49-F238E27FC236}">
                <a16:creationId xmlns:a16="http://schemas.microsoft.com/office/drawing/2014/main" id="{3DAAC283-5F1F-40B9-BF65-A8C1559256F5}"/>
              </a:ext>
            </a:extLst>
          </p:cNvPr>
          <p:cNvSpPr txBox="1"/>
          <p:nvPr/>
        </p:nvSpPr>
        <p:spPr>
          <a:xfrm>
            <a:off x="440430" y="3673907"/>
            <a:ext cx="6475229"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Calibri"/>
                <a:cs typeface="Calibri"/>
              </a:rPr>
              <a:t>Referencing (or citing) such sources is one of the most important skills you need to learn in your academic career  </a:t>
            </a:r>
            <a:r>
              <a:rPr lang="en-US" sz="2000" i="1" dirty="0">
                <a:latin typeface="Calibri"/>
                <a:cs typeface="Calibri"/>
              </a:rPr>
              <a:t>(p. 16)</a:t>
            </a:r>
            <a:endParaRPr lang="en-US" sz="2000" dirty="0">
              <a:latin typeface="Calibri"/>
              <a:ea typeface="+mn-lt"/>
              <a:cs typeface="+mn-lt"/>
            </a:endParaRPr>
          </a:p>
        </p:txBody>
      </p:sp>
      <p:sp>
        <p:nvSpPr>
          <p:cNvPr id="7" name="TextBox 6">
            <a:extLst>
              <a:ext uri="{FF2B5EF4-FFF2-40B4-BE49-F238E27FC236}">
                <a16:creationId xmlns:a16="http://schemas.microsoft.com/office/drawing/2014/main" id="{75461866-BB47-4F9B-B760-B2A4D7081A88}"/>
              </a:ext>
            </a:extLst>
          </p:cNvPr>
          <p:cNvSpPr txBox="1"/>
          <p:nvPr/>
        </p:nvSpPr>
        <p:spPr>
          <a:xfrm>
            <a:off x="440430" y="4842982"/>
            <a:ext cx="6645872"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Calibri"/>
                <a:cs typeface="Calibri"/>
              </a:rPr>
              <a:t>The golden rule is; </a:t>
            </a:r>
            <a:r>
              <a:rPr lang="en-US" sz="2000" b="1" dirty="0">
                <a:latin typeface="Calibri"/>
                <a:cs typeface="Calibri"/>
              </a:rPr>
              <a:t>'if in doubt, provide references'</a:t>
            </a:r>
            <a:r>
              <a:rPr lang="en-US" sz="2000" dirty="0">
                <a:latin typeface="Calibri"/>
                <a:cs typeface="Calibri"/>
              </a:rPr>
              <a:t> … There are no penalties for asking for advice and guidance; there are severe penalties for plagiarism! </a:t>
            </a:r>
            <a:r>
              <a:rPr lang="en-US" sz="2000" i="1" dirty="0">
                <a:latin typeface="Calibri"/>
                <a:cs typeface="Calibri"/>
              </a:rPr>
              <a:t> (p. 16)</a:t>
            </a:r>
            <a:endParaRPr lang="en-GB" sz="2000" dirty="0">
              <a:latin typeface="Calibri"/>
              <a:ea typeface="+mn-lt"/>
              <a:cs typeface="+mn-lt"/>
            </a:endParaRPr>
          </a:p>
          <a:p>
            <a:pPr algn="l"/>
            <a:endParaRPr lang="en-GB" dirty="0">
              <a:cs typeface="Calibri Light"/>
            </a:endParaRPr>
          </a:p>
        </p:txBody>
      </p:sp>
      <p:pic>
        <p:nvPicPr>
          <p:cNvPr id="8" name="Picture 7" descr="A black figure with a backpack&#10;&#10;Description automatically generated">
            <a:extLst>
              <a:ext uri="{FF2B5EF4-FFF2-40B4-BE49-F238E27FC236}">
                <a16:creationId xmlns:a16="http://schemas.microsoft.com/office/drawing/2014/main" id="{C5660925-8CCD-223B-A75E-C1B4F8F41AC0}"/>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22027"/>
          <a:stretch/>
        </p:blipFill>
        <p:spPr>
          <a:xfrm>
            <a:off x="7269592" y="1442229"/>
            <a:ext cx="4899177" cy="4736070"/>
          </a:xfrm>
          <a:prstGeom prst="rect">
            <a:avLst/>
          </a:prstGeom>
        </p:spPr>
      </p:pic>
    </p:spTree>
    <p:extLst>
      <p:ext uri="{BB962C8B-B14F-4D97-AF65-F5344CB8AC3E}">
        <p14:creationId xmlns:p14="http://schemas.microsoft.com/office/powerpoint/2010/main" val="2451990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E18292F-1471-193E-3C00-92E4A3F87CE4}"/>
              </a:ext>
            </a:extLst>
          </p:cNvPr>
          <p:cNvSpPr>
            <a:spLocks noGrp="1"/>
          </p:cNvSpPr>
          <p:nvPr>
            <p:ph type="title"/>
          </p:nvPr>
        </p:nvSpPr>
        <p:spPr/>
        <p:txBody>
          <a:bodyPr>
            <a:normAutofit fontScale="90000"/>
          </a:bodyPr>
          <a:lstStyle/>
          <a:p>
            <a:r>
              <a:rPr lang="en-GB" dirty="0"/>
              <a:t>Where to begin: Identifying the Type of Source </a:t>
            </a:r>
          </a:p>
        </p:txBody>
      </p:sp>
      <p:sp>
        <p:nvSpPr>
          <p:cNvPr id="3" name="Subtitle 2">
            <a:extLst>
              <a:ext uri="{FF2B5EF4-FFF2-40B4-BE49-F238E27FC236}">
                <a16:creationId xmlns:a16="http://schemas.microsoft.com/office/drawing/2014/main" id="{E46E7EF9-8C7E-249F-710C-38F705ED2449}"/>
              </a:ext>
            </a:extLst>
          </p:cNvPr>
          <p:cNvSpPr>
            <a:spLocks noGrp="1"/>
          </p:cNvSpPr>
          <p:nvPr>
            <p:ph type="body" sz="quarter" idx="10"/>
          </p:nvPr>
        </p:nvSpPr>
        <p:spPr>
          <a:xfrm>
            <a:off x="270236" y="1349194"/>
            <a:ext cx="5984514" cy="4573587"/>
          </a:xfrm>
        </p:spPr>
        <p:txBody>
          <a:bodyPr>
            <a:noAutofit/>
          </a:bodyPr>
          <a:lstStyle/>
          <a:p>
            <a:pPr algn="l" fontAlgn="base"/>
            <a:r>
              <a:rPr lang="en-GB" sz="2200" b="0" i="0" dirty="0">
                <a:solidFill>
                  <a:srgbClr val="000000"/>
                </a:solidFill>
                <a:effectLst/>
              </a:rPr>
              <a:t>Your first task (and often the most difficult step in referencing) is to decide </a:t>
            </a:r>
            <a:r>
              <a:rPr lang="en-GB" sz="2200" b="1" i="0" dirty="0">
                <a:solidFill>
                  <a:srgbClr val="D1428D"/>
                </a:solidFill>
                <a:effectLst/>
              </a:rPr>
              <a:t>what specific type of resource</a:t>
            </a:r>
            <a:r>
              <a:rPr lang="en-GB" sz="2200" b="0" i="0" dirty="0">
                <a:solidFill>
                  <a:srgbClr val="000000"/>
                </a:solidFill>
                <a:effectLst/>
              </a:rPr>
              <a:t> you are referring to.</a:t>
            </a:r>
          </a:p>
          <a:p>
            <a:pPr algn="l" fontAlgn="base"/>
            <a:r>
              <a:rPr lang="en-GB" sz="2200" b="0" i="0" dirty="0">
                <a:solidFill>
                  <a:srgbClr val="000000"/>
                </a:solidFill>
                <a:effectLst/>
              </a:rPr>
              <a:t>Sometimes it is easy to clarify, as it is simply a textbook. Other times, it can be more difficult, especially as more and more information is available and referenced from online sources.</a:t>
            </a:r>
          </a:p>
          <a:p>
            <a:pPr algn="l" fontAlgn="base"/>
            <a:endParaRPr lang="en-GB" sz="2200" b="0" i="0" dirty="0">
              <a:solidFill>
                <a:srgbClr val="000000"/>
              </a:solidFill>
              <a:effectLst/>
            </a:endParaRPr>
          </a:p>
          <a:p>
            <a:pPr marL="0" indent="0" algn="l" fontAlgn="base">
              <a:buNone/>
            </a:pPr>
            <a:r>
              <a:rPr lang="en-GB" sz="2200" b="0" i="0" dirty="0">
                <a:solidFill>
                  <a:srgbClr val="000000"/>
                </a:solidFill>
                <a:effectLst/>
              </a:rPr>
              <a:t>It is important to be able to identify the source and author to:</a:t>
            </a:r>
          </a:p>
          <a:p>
            <a:pPr algn="l" fontAlgn="base">
              <a:buFont typeface="Arial" panose="020B0604020202020204" pitchFamily="34" charset="0"/>
              <a:buChar char="•"/>
            </a:pPr>
            <a:r>
              <a:rPr lang="en-GB" sz="2200" b="0" i="0" dirty="0">
                <a:solidFill>
                  <a:srgbClr val="000000"/>
                </a:solidFill>
                <a:effectLst/>
              </a:rPr>
              <a:t> Help you determine the reliability and credibility of the source.</a:t>
            </a:r>
          </a:p>
          <a:p>
            <a:pPr algn="l" fontAlgn="base">
              <a:buFont typeface="Arial" panose="020B0604020202020204" pitchFamily="34" charset="0"/>
              <a:buChar char="•"/>
            </a:pPr>
            <a:r>
              <a:rPr lang="en-GB" sz="2200" b="0" i="0" dirty="0">
                <a:solidFill>
                  <a:srgbClr val="000000"/>
                </a:solidFill>
                <a:effectLst/>
              </a:rPr>
              <a:t> Enable you to format your reference correctly.</a:t>
            </a:r>
          </a:p>
        </p:txBody>
      </p:sp>
      <p:sp>
        <p:nvSpPr>
          <p:cNvPr id="6" name="Text Placeholder 5">
            <a:extLst>
              <a:ext uri="{FF2B5EF4-FFF2-40B4-BE49-F238E27FC236}">
                <a16:creationId xmlns:a16="http://schemas.microsoft.com/office/drawing/2014/main" id="{0AAFC397-8713-037F-BD4A-1C9FC3ED7082}"/>
              </a:ext>
            </a:extLst>
          </p:cNvPr>
          <p:cNvSpPr>
            <a:spLocks noGrp="1"/>
          </p:cNvSpPr>
          <p:nvPr>
            <p:ph type="body" sz="quarter" idx="11"/>
          </p:nvPr>
        </p:nvSpPr>
        <p:spPr>
          <a:xfrm>
            <a:off x="6254750" y="1349194"/>
            <a:ext cx="5238750" cy="4573587"/>
          </a:xfrm>
        </p:spPr>
        <p:txBody>
          <a:bodyPr>
            <a:normAutofit/>
          </a:bodyPr>
          <a:lstStyle/>
          <a:p>
            <a:pPr marL="0" indent="0" algn="ctr">
              <a:buNone/>
            </a:pPr>
            <a:r>
              <a:rPr lang="en-GB" dirty="0"/>
              <a:t>Internet</a:t>
            </a:r>
          </a:p>
          <a:p>
            <a:pPr marL="0" indent="0" algn="ctr">
              <a:buNone/>
            </a:pPr>
            <a:r>
              <a:rPr lang="en-GB" dirty="0"/>
              <a:t>PDFs</a:t>
            </a:r>
          </a:p>
          <a:p>
            <a:pPr marL="0" indent="0" algn="ctr">
              <a:buNone/>
            </a:pPr>
            <a:r>
              <a:rPr lang="en-GB" dirty="0"/>
              <a:t>Journal Article</a:t>
            </a:r>
          </a:p>
          <a:p>
            <a:pPr marL="0" indent="0" algn="ctr">
              <a:buNone/>
            </a:pPr>
            <a:r>
              <a:rPr lang="en-GB" dirty="0"/>
              <a:t>Chapter in an edited book</a:t>
            </a:r>
          </a:p>
          <a:p>
            <a:pPr marL="0" indent="0" algn="ctr">
              <a:buNone/>
            </a:pPr>
            <a:r>
              <a:rPr lang="en-GB" dirty="0"/>
              <a:t>Reports</a:t>
            </a:r>
          </a:p>
          <a:p>
            <a:pPr marL="0" indent="0" algn="ctr">
              <a:buNone/>
            </a:pPr>
            <a:r>
              <a:rPr lang="en-GB" dirty="0"/>
              <a:t>Webpages</a:t>
            </a:r>
          </a:p>
          <a:p>
            <a:pPr marL="0" indent="0" algn="ctr">
              <a:buNone/>
            </a:pPr>
            <a:r>
              <a:rPr lang="en-GB" dirty="0"/>
              <a:t>News Articles</a:t>
            </a:r>
          </a:p>
          <a:p>
            <a:pPr marL="0" indent="0" algn="ctr">
              <a:buNone/>
            </a:pPr>
            <a:r>
              <a:rPr lang="en-GB" dirty="0"/>
              <a:t>Blogs</a:t>
            </a:r>
          </a:p>
          <a:p>
            <a:pPr marL="0" indent="0" algn="ctr">
              <a:buNone/>
            </a:pPr>
            <a:r>
              <a:rPr lang="en-GB" dirty="0"/>
              <a:t>What if I can’t identify my source?</a:t>
            </a:r>
          </a:p>
        </p:txBody>
      </p:sp>
    </p:spTree>
    <p:extLst>
      <p:ext uri="{BB962C8B-B14F-4D97-AF65-F5344CB8AC3E}">
        <p14:creationId xmlns:p14="http://schemas.microsoft.com/office/powerpoint/2010/main" val="2842972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032CD98-7EA5-4E51-ADB4-A4D14B9B6D7F}"/>
              </a:ext>
            </a:extLst>
          </p:cNvPr>
          <p:cNvSpPr>
            <a:spLocks noGrp="1"/>
          </p:cNvSpPr>
          <p:nvPr>
            <p:ph sz="half" idx="1"/>
          </p:nvPr>
        </p:nvSpPr>
        <p:spPr>
          <a:xfrm>
            <a:off x="247810" y="1364877"/>
            <a:ext cx="11331480" cy="4781893"/>
          </a:xfrm>
        </p:spPr>
        <p:txBody>
          <a:bodyPr vert="horz" lIns="91440" tIns="45720" rIns="91440" bIns="45720" rtlCol="0" anchor="t">
            <a:noAutofit/>
          </a:bodyPr>
          <a:lstStyle/>
          <a:p>
            <a:pPr marL="0" indent="0">
              <a:lnSpc>
                <a:spcPct val="100000"/>
              </a:lnSpc>
              <a:spcBef>
                <a:spcPts val="0"/>
              </a:spcBef>
              <a:buNone/>
            </a:pPr>
            <a:r>
              <a:rPr lang="en-GB" b="1" u="sng" dirty="0">
                <a:latin typeface="Calibri"/>
                <a:cs typeface="Arial"/>
              </a:rPr>
              <a:t>Citation:</a:t>
            </a:r>
            <a:r>
              <a:rPr lang="en-GB" dirty="0">
                <a:latin typeface="Calibri"/>
                <a:cs typeface="Arial"/>
              </a:rPr>
              <a:t> brief details of the sources being used, within the text of the assignment. The purpose is to refer the reader to a full reference at the end of the work</a:t>
            </a:r>
            <a:endParaRPr lang="en-GB" dirty="0">
              <a:latin typeface="Calibri"/>
              <a:ea typeface="+mn-lt"/>
              <a:cs typeface="+mn-lt"/>
            </a:endParaRPr>
          </a:p>
          <a:p>
            <a:pPr marL="0" indent="0">
              <a:lnSpc>
                <a:spcPct val="100000"/>
              </a:lnSpc>
              <a:spcBef>
                <a:spcPts val="0"/>
              </a:spcBef>
              <a:buNone/>
            </a:pPr>
            <a:endParaRPr lang="en-GB" b="1" u="sng" dirty="0">
              <a:latin typeface="Calibri"/>
              <a:cs typeface="Arial"/>
            </a:endParaRPr>
          </a:p>
          <a:p>
            <a:pPr marL="0" indent="0">
              <a:lnSpc>
                <a:spcPct val="100000"/>
              </a:lnSpc>
              <a:spcBef>
                <a:spcPts val="0"/>
              </a:spcBef>
              <a:buNone/>
            </a:pPr>
            <a:r>
              <a:rPr lang="en-GB" b="1" u="sng" dirty="0">
                <a:latin typeface="Calibri"/>
                <a:cs typeface="Arial"/>
              </a:rPr>
              <a:t>Reference:</a:t>
            </a:r>
            <a:r>
              <a:rPr lang="en-GB" dirty="0">
                <a:latin typeface="Calibri"/>
                <a:cs typeface="Arial"/>
              </a:rPr>
              <a:t> full details of the sources used directly within the assignment, compiled as an alphabetical list at the end</a:t>
            </a:r>
          </a:p>
          <a:p>
            <a:pPr marL="0" indent="0">
              <a:lnSpc>
                <a:spcPct val="100000"/>
              </a:lnSpc>
              <a:spcBef>
                <a:spcPts val="0"/>
              </a:spcBef>
              <a:buNone/>
            </a:pPr>
            <a:endParaRPr lang="en-GB" dirty="0">
              <a:latin typeface="Calibri"/>
              <a:ea typeface="+mn-lt"/>
              <a:cs typeface="Arial"/>
            </a:endParaRPr>
          </a:p>
          <a:p>
            <a:pPr marL="0" indent="0">
              <a:lnSpc>
                <a:spcPct val="100000"/>
              </a:lnSpc>
              <a:spcBef>
                <a:spcPts val="0"/>
              </a:spcBef>
              <a:buNone/>
            </a:pPr>
            <a:r>
              <a:rPr lang="en-GB" b="1" u="sng" dirty="0">
                <a:latin typeface="Calibri" panose="020F0502020204030204" pitchFamily="34" charset="0"/>
                <a:ea typeface="+mn-lt"/>
                <a:cs typeface="Calibri" panose="020F0502020204030204" pitchFamily="34" charset="0"/>
              </a:rPr>
              <a:t>DOI: </a:t>
            </a:r>
            <a:r>
              <a:rPr lang="en-GB" dirty="0">
                <a:latin typeface="Calibri" panose="020F0502020204030204" pitchFamily="34" charset="0"/>
                <a:cs typeface="Calibri" panose="020F0502020204030204" pitchFamily="34" charset="0"/>
              </a:rPr>
              <a:t>A DOI (</a:t>
            </a:r>
            <a:r>
              <a:rPr lang="en-GB" b="1" dirty="0">
                <a:latin typeface="Calibri" panose="020F0502020204030204" pitchFamily="34" charset="0"/>
                <a:cs typeface="Calibri" panose="020F0502020204030204" pitchFamily="34" charset="0"/>
              </a:rPr>
              <a:t>Digital Object Identifier</a:t>
            </a:r>
            <a:r>
              <a:rPr lang="en-GB" dirty="0">
                <a:latin typeface="Calibri" panose="020F0502020204030204" pitchFamily="34" charset="0"/>
                <a:cs typeface="Calibri" panose="020F0502020204030204" pitchFamily="34" charset="0"/>
              </a:rPr>
              <a:t>) is a unique and never-changing string of letters and numbers assigned to online journal articles, books, and other works</a:t>
            </a:r>
            <a:endParaRPr lang="en-GB" dirty="0">
              <a:latin typeface="Calibri" panose="020F0502020204030204" pitchFamily="34" charset="0"/>
              <a:ea typeface="+mn-lt"/>
              <a:cs typeface="Calibri" panose="020F0502020204030204" pitchFamily="34" charset="0"/>
            </a:endParaRPr>
          </a:p>
          <a:p>
            <a:pPr marL="0" indent="0">
              <a:lnSpc>
                <a:spcPct val="100000"/>
              </a:lnSpc>
              <a:spcBef>
                <a:spcPts val="0"/>
              </a:spcBef>
              <a:buNone/>
            </a:pPr>
            <a:endParaRPr lang="en-GB" sz="2400" dirty="0">
              <a:latin typeface="Calibri"/>
              <a:ea typeface="+mn-lt"/>
              <a:cs typeface="+mn-lt"/>
            </a:endParaRPr>
          </a:p>
          <a:p>
            <a:pPr marL="285750" indent="-285750">
              <a:lnSpc>
                <a:spcPct val="100000"/>
              </a:lnSpc>
              <a:spcBef>
                <a:spcPts val="0"/>
              </a:spcBef>
              <a:buFont typeface="Arial,Sans-Serif"/>
              <a:buChar char="•"/>
            </a:pPr>
            <a:endParaRPr lang="en-GB" dirty="0">
              <a:ea typeface="+mn-lt"/>
              <a:cs typeface="+mn-lt"/>
            </a:endParaRPr>
          </a:p>
          <a:p>
            <a:pPr marL="0" indent="0">
              <a:buNone/>
            </a:pPr>
            <a:endParaRPr lang="en-GB" dirty="0">
              <a:cs typeface="Calibri Light"/>
            </a:endParaRPr>
          </a:p>
        </p:txBody>
      </p:sp>
      <p:sp>
        <p:nvSpPr>
          <p:cNvPr id="3" name="Title 2">
            <a:extLst>
              <a:ext uri="{FF2B5EF4-FFF2-40B4-BE49-F238E27FC236}">
                <a16:creationId xmlns:a16="http://schemas.microsoft.com/office/drawing/2014/main" id="{96B1424D-CF5C-4017-BD61-D807E6E918F5}"/>
              </a:ext>
            </a:extLst>
          </p:cNvPr>
          <p:cNvSpPr>
            <a:spLocks noGrp="1"/>
          </p:cNvSpPr>
          <p:nvPr>
            <p:ph type="title"/>
          </p:nvPr>
        </p:nvSpPr>
        <p:spPr>
          <a:xfrm>
            <a:off x="2985164" y="2436"/>
            <a:ext cx="5721950" cy="1003916"/>
          </a:xfrm>
        </p:spPr>
        <p:txBody>
          <a:bodyPr/>
          <a:lstStyle/>
          <a:p>
            <a:pPr algn="ctr"/>
            <a:r>
              <a:rPr lang="en-GB">
                <a:latin typeface="Calibri"/>
                <a:cs typeface="Calibri"/>
              </a:rPr>
              <a:t>What is a...</a:t>
            </a:r>
            <a:endParaRPr lang="en-GB"/>
          </a:p>
        </p:txBody>
      </p:sp>
    </p:spTree>
    <p:extLst>
      <p:ext uri="{BB962C8B-B14F-4D97-AF65-F5344CB8AC3E}">
        <p14:creationId xmlns:p14="http://schemas.microsoft.com/office/powerpoint/2010/main" val="1174568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3D8D2-65C7-873E-241D-14E8E07E3DD7}"/>
              </a:ext>
            </a:extLst>
          </p:cNvPr>
          <p:cNvSpPr>
            <a:spLocks noGrp="1"/>
          </p:cNvSpPr>
          <p:nvPr>
            <p:ph type="title"/>
          </p:nvPr>
        </p:nvSpPr>
        <p:spPr/>
        <p:txBody>
          <a:bodyPr/>
          <a:lstStyle/>
          <a:p>
            <a:r>
              <a:rPr lang="en-GB" dirty="0"/>
              <a:t>IEEE – In text citations</a:t>
            </a:r>
          </a:p>
        </p:txBody>
      </p:sp>
      <p:sp>
        <p:nvSpPr>
          <p:cNvPr id="3" name="Content Placeholder 2">
            <a:extLst>
              <a:ext uri="{FF2B5EF4-FFF2-40B4-BE49-F238E27FC236}">
                <a16:creationId xmlns:a16="http://schemas.microsoft.com/office/drawing/2014/main" id="{9CF4B242-CDE7-4EA4-8516-894C6C8751F6}"/>
              </a:ext>
            </a:extLst>
          </p:cNvPr>
          <p:cNvSpPr>
            <a:spLocks noGrp="1"/>
          </p:cNvSpPr>
          <p:nvPr>
            <p:ph type="body" sz="quarter" idx="10"/>
          </p:nvPr>
        </p:nvSpPr>
        <p:spPr/>
        <p:txBody>
          <a:bodyPr>
            <a:normAutofit fontScale="92500" lnSpcReduction="10000"/>
          </a:bodyPr>
          <a:lstStyle/>
          <a:p>
            <a:pPr marL="0" indent="0">
              <a:buNone/>
            </a:pPr>
            <a:r>
              <a:rPr lang="en-GB" dirty="0">
                <a:latin typeface="Calibri" panose="020F0502020204030204" pitchFamily="34" charset="0"/>
                <a:cs typeface="Calibri" panose="020F0502020204030204" pitchFamily="34" charset="0"/>
              </a:rPr>
              <a:t>IEEE is a numerical referencing system.</a:t>
            </a:r>
          </a:p>
          <a:p>
            <a:r>
              <a:rPr lang="en-GB" dirty="0">
                <a:latin typeface="Calibri" panose="020F0502020204030204" pitchFamily="34" charset="0"/>
                <a:cs typeface="Calibri" panose="020F0502020204030204" pitchFamily="34" charset="0"/>
              </a:rPr>
              <a:t>For an in-text citation, you should use a sequential </a:t>
            </a:r>
            <a:r>
              <a:rPr lang="en-GB" b="1" dirty="0">
                <a:latin typeface="Calibri" panose="020F0502020204030204" pitchFamily="34" charset="0"/>
                <a:cs typeface="Calibri" panose="020F0502020204030204" pitchFamily="34" charset="0"/>
              </a:rPr>
              <a:t>number</a:t>
            </a:r>
            <a:r>
              <a:rPr lang="en-GB" dirty="0">
                <a:latin typeface="Calibri" panose="020F0502020204030204" pitchFamily="34" charset="0"/>
                <a:cs typeface="Calibri" panose="020F0502020204030204" pitchFamily="34" charset="0"/>
              </a:rPr>
              <a:t> in </a:t>
            </a:r>
            <a:r>
              <a:rPr lang="en-GB" b="1" dirty="0">
                <a:latin typeface="Calibri" panose="020F0502020204030204" pitchFamily="34" charset="0"/>
                <a:cs typeface="Calibri" panose="020F0502020204030204" pitchFamily="34" charset="0"/>
              </a:rPr>
              <a:t>square brackets.</a:t>
            </a:r>
          </a:p>
          <a:p>
            <a:r>
              <a:rPr lang="en-GB" dirty="0">
                <a:latin typeface="Calibri" panose="020F0502020204030204" pitchFamily="34" charset="0"/>
                <a:cs typeface="Calibri" panose="020F0502020204030204" pitchFamily="34" charset="0"/>
              </a:rPr>
              <a:t>It is written in line with the text.</a:t>
            </a:r>
          </a:p>
          <a:p>
            <a:r>
              <a:rPr lang="en-GB" dirty="0">
                <a:latin typeface="Calibri" panose="020F0502020204030204" pitchFamily="34" charset="0"/>
                <a:cs typeface="Calibri" panose="020F0502020204030204" pitchFamily="34" charset="0"/>
              </a:rPr>
              <a:t>The citation must be written at the point you refer to the source and </a:t>
            </a:r>
            <a:r>
              <a:rPr lang="en-GB" b="1" dirty="0">
                <a:latin typeface="Calibri" panose="020F0502020204030204" pitchFamily="34" charset="0"/>
                <a:cs typeface="Calibri" panose="020F0502020204030204" pitchFamily="34" charset="0"/>
              </a:rPr>
              <a:t>before any punctuation.</a:t>
            </a:r>
          </a:p>
          <a:p>
            <a:endParaRPr lang="en-GB" b="1" dirty="0">
              <a:latin typeface="Calibri" panose="020F0502020204030204" pitchFamily="34" charset="0"/>
              <a:cs typeface="Calibri" panose="020F0502020204030204" pitchFamily="34" charset="0"/>
            </a:endParaRPr>
          </a:p>
          <a:p>
            <a:r>
              <a:rPr lang="en-GB" dirty="0">
                <a:solidFill>
                  <a:srgbClr val="000000"/>
                </a:solidFill>
                <a:latin typeface="Lato" panose="020F0502020204030203" pitchFamily="34" charset="0"/>
              </a:rPr>
              <a:t>Recent research [1] has argued...</a:t>
            </a:r>
            <a:endParaRPr lang="en-GB" b="1" dirty="0">
              <a:latin typeface="Calibri" panose="020F0502020204030204" pitchFamily="34" charset="0"/>
              <a:cs typeface="Calibri" panose="020F0502020204030204" pitchFamily="34" charset="0"/>
            </a:endParaRPr>
          </a:p>
          <a:p>
            <a:pPr marL="0" indent="0">
              <a:buNone/>
            </a:pPr>
            <a:endParaRPr lang="en-GB" dirty="0">
              <a:latin typeface="Calibri" panose="020F0502020204030204" pitchFamily="34" charset="0"/>
              <a:cs typeface="Calibri" panose="020F0502020204030204" pitchFamily="34" charset="0"/>
            </a:endParaRPr>
          </a:p>
          <a:p>
            <a:pPr marL="0" indent="0">
              <a:buNone/>
            </a:pPr>
            <a:endParaRPr lang="en-GB" dirty="0">
              <a:latin typeface="Calibri" panose="020F0502020204030204" pitchFamily="34" charset="0"/>
              <a:cs typeface="Calibri" panose="020F0502020204030204" pitchFamily="34" charset="0"/>
            </a:endParaRPr>
          </a:p>
        </p:txBody>
      </p:sp>
      <p:sp>
        <p:nvSpPr>
          <p:cNvPr id="4" name="Text Placeholder 3">
            <a:extLst>
              <a:ext uri="{FF2B5EF4-FFF2-40B4-BE49-F238E27FC236}">
                <a16:creationId xmlns:a16="http://schemas.microsoft.com/office/drawing/2014/main" id="{202D517B-B9B5-63C8-79DF-21709B31AEB9}"/>
              </a:ext>
            </a:extLst>
          </p:cNvPr>
          <p:cNvSpPr>
            <a:spLocks noGrp="1"/>
          </p:cNvSpPr>
          <p:nvPr>
            <p:ph type="body" sz="quarter" idx="11"/>
          </p:nvPr>
        </p:nvSpPr>
        <p:spPr/>
        <p:txBody>
          <a:bodyPr>
            <a:normAutofit lnSpcReduction="10000"/>
          </a:bodyPr>
          <a:lstStyle/>
          <a:p>
            <a:pPr marL="0" indent="0">
              <a:buNone/>
            </a:pPr>
            <a:r>
              <a:rPr lang="en-GB" b="0" i="0" dirty="0">
                <a:effectLst/>
                <a:latin typeface="Calibri" panose="020F0502020204030204" pitchFamily="34" charset="0"/>
                <a:cs typeface="Calibri" panose="020F0502020204030204" pitchFamily="34" charset="0"/>
              </a:rPr>
              <a:t>If you further refer to a </a:t>
            </a:r>
            <a:r>
              <a:rPr lang="en-GB" b="1" i="0" dirty="0">
                <a:effectLst/>
                <a:latin typeface="Calibri" panose="020F0502020204030204" pitchFamily="34" charset="0"/>
                <a:cs typeface="Calibri" panose="020F0502020204030204" pitchFamily="34" charset="0"/>
              </a:rPr>
              <a:t>previously cited source</a:t>
            </a:r>
            <a:r>
              <a:rPr lang="en-GB" b="0" i="0" dirty="0">
                <a:effectLst/>
                <a:latin typeface="Calibri" panose="020F0502020204030204" pitchFamily="34" charset="0"/>
                <a:cs typeface="Calibri" panose="020F0502020204030204" pitchFamily="34" charset="0"/>
              </a:rPr>
              <a:t> in your work, you cite the original corresponding number.</a:t>
            </a:r>
          </a:p>
          <a:p>
            <a:pPr marL="0" indent="0">
              <a:buNone/>
            </a:pPr>
            <a:endParaRPr lang="en-GB" dirty="0">
              <a:latin typeface="Calibri" panose="020F0502020204030204" pitchFamily="34" charset="0"/>
              <a:cs typeface="Calibri" panose="020F0502020204030204" pitchFamily="34" charset="0"/>
            </a:endParaRPr>
          </a:p>
          <a:p>
            <a:pPr fontAlgn="base"/>
            <a:r>
              <a:rPr lang="en-GB" dirty="0">
                <a:latin typeface="Calibri" panose="020F0502020204030204" pitchFamily="34" charset="0"/>
                <a:cs typeface="Calibri" panose="020F0502020204030204" pitchFamily="34" charset="0"/>
              </a:rPr>
              <a:t>As noted in [1] the main considerations are... Furthermore, recent research [2], [3], [4] has identified... </a:t>
            </a:r>
          </a:p>
          <a:p>
            <a:pPr fontAlgn="base"/>
            <a:r>
              <a:rPr lang="en-GB" dirty="0">
                <a:latin typeface="Calibri" panose="020F0502020204030204" pitchFamily="34" charset="0"/>
                <a:cs typeface="Calibri" panose="020F0502020204030204" pitchFamily="34" charset="0"/>
              </a:rPr>
              <a:t>... in conclusion, further evidence is required [2], [5], [6].</a:t>
            </a:r>
          </a:p>
          <a:p>
            <a:pPr marL="0" indent="0">
              <a:buNone/>
            </a:pPr>
            <a:endParaRPr lang="en-GB" dirty="0"/>
          </a:p>
        </p:txBody>
      </p:sp>
    </p:spTree>
    <p:extLst>
      <p:ext uri="{BB962C8B-B14F-4D97-AF65-F5344CB8AC3E}">
        <p14:creationId xmlns:p14="http://schemas.microsoft.com/office/powerpoint/2010/main" val="3831033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anim calcmode="lin" valueType="num">
                                      <p:cBhvr additive="base">
                                        <p:cTn id="3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2" end="2"/>
                                            </p:txEl>
                                          </p:spTgt>
                                        </p:tgtEl>
                                        <p:attrNameLst>
                                          <p:attrName>style.visibility</p:attrName>
                                        </p:attrNameLst>
                                      </p:cBhvr>
                                      <p:to>
                                        <p:strVal val="visible"/>
                                      </p:to>
                                    </p:set>
                                    <p:anim calcmode="lin" valueType="num">
                                      <p:cBhvr additive="base">
                                        <p:cTn id="3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4">
                                            <p:txEl>
                                              <p:pRg st="3" end="3"/>
                                            </p:txEl>
                                          </p:spTgt>
                                        </p:tgtEl>
                                        <p:attrNameLst>
                                          <p:attrName>style.visibility</p:attrName>
                                        </p:attrNameLst>
                                      </p:cBhvr>
                                      <p:to>
                                        <p:strVal val="visible"/>
                                      </p:to>
                                    </p:set>
                                    <p:anim calcmode="lin" valueType="num">
                                      <p:cBhvr additive="base">
                                        <p:cTn id="4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8D99459-11C2-D4BB-4E15-7C815E87EC65}"/>
              </a:ext>
            </a:extLst>
          </p:cNvPr>
          <p:cNvSpPr>
            <a:spLocks noGrp="1"/>
          </p:cNvSpPr>
          <p:nvPr>
            <p:ph type="body" sz="quarter" idx="10"/>
          </p:nvPr>
        </p:nvSpPr>
        <p:spPr>
          <a:xfrm>
            <a:off x="698500" y="1592263"/>
            <a:ext cx="10795260" cy="4573587"/>
          </a:xfrm>
        </p:spPr>
        <p:txBody>
          <a:bodyPr>
            <a:normAutofit/>
          </a:bodyPr>
          <a:lstStyle/>
          <a:p>
            <a:pPr marL="0" indent="0" algn="l" fontAlgn="base" latinLnBrk="0">
              <a:buNone/>
            </a:pPr>
            <a:r>
              <a:rPr lang="en-GB" b="1" i="0" dirty="0">
                <a:effectLst/>
                <a:latin typeface="Calibri" panose="020F0502020204030204" pitchFamily="34" charset="0"/>
                <a:cs typeface="Calibri" panose="020F0502020204030204" pitchFamily="34" charset="0"/>
              </a:rPr>
              <a:t>Do I include the author's name?</a:t>
            </a:r>
          </a:p>
          <a:p>
            <a:pPr algn="l" fontAlgn="base" latinLnBrk="0"/>
            <a:r>
              <a:rPr lang="en-GB" b="0" i="0" dirty="0">
                <a:effectLst/>
                <a:latin typeface="Calibri" panose="020F0502020204030204" pitchFamily="34" charset="0"/>
                <a:cs typeface="Calibri" panose="020F0502020204030204" pitchFamily="34" charset="0"/>
              </a:rPr>
              <a:t>Although there is </a:t>
            </a:r>
            <a:r>
              <a:rPr lang="en-GB" b="1" i="0" dirty="0">
                <a:effectLst/>
                <a:latin typeface="Calibri" panose="020F0502020204030204" pitchFamily="34" charset="0"/>
                <a:cs typeface="Calibri" panose="020F0502020204030204" pitchFamily="34" charset="0"/>
              </a:rPr>
              <a:t>no need to include the author's name</a:t>
            </a:r>
            <a:r>
              <a:rPr lang="en-GB" b="0" i="0" dirty="0">
                <a:effectLst/>
                <a:latin typeface="Calibri" panose="020F0502020204030204" pitchFamily="34" charset="0"/>
                <a:cs typeface="Calibri" panose="020F0502020204030204" pitchFamily="34" charset="0"/>
              </a:rPr>
              <a:t>, you may wish to include it to introduce a source. If you do, you must insert the citation number immediately after the author's family name/surname </a:t>
            </a:r>
          </a:p>
          <a:p>
            <a:pPr marL="0" indent="0" algn="ctr">
              <a:buNone/>
            </a:pPr>
            <a:r>
              <a:rPr lang="en-GB" b="1" i="0" dirty="0">
                <a:solidFill>
                  <a:srgbClr val="000000"/>
                </a:solidFill>
                <a:effectLst/>
                <a:latin typeface="Calibri" panose="020F0502020204030204" pitchFamily="34" charset="0"/>
                <a:cs typeface="Calibri" panose="020F0502020204030204" pitchFamily="34" charset="0"/>
              </a:rPr>
              <a:t>Hayes [1] argues the main considerations are...</a:t>
            </a:r>
          </a:p>
          <a:p>
            <a:pPr marL="0" indent="0" algn="l" fontAlgn="base" latinLnBrk="0">
              <a:buNone/>
            </a:pPr>
            <a:r>
              <a:rPr lang="en-GB" b="1" i="0" dirty="0">
                <a:solidFill>
                  <a:srgbClr val="000000"/>
                </a:solidFill>
                <a:effectLst/>
                <a:latin typeface="Calibri" panose="020F0502020204030204" pitchFamily="34" charset="0"/>
                <a:cs typeface="Calibri" panose="020F0502020204030204" pitchFamily="34" charset="0"/>
              </a:rPr>
              <a:t>Quoting sources</a:t>
            </a:r>
          </a:p>
          <a:p>
            <a:pPr algn="l" fontAlgn="base" latinLnBrk="0"/>
            <a:r>
              <a:rPr lang="en-GB" b="0" i="0" dirty="0">
                <a:solidFill>
                  <a:srgbClr val="000000"/>
                </a:solidFill>
                <a:effectLst/>
                <a:latin typeface="Calibri" panose="020F0502020204030204" pitchFamily="34" charset="0"/>
                <a:cs typeface="Calibri" panose="020F0502020204030204" pitchFamily="34" charset="0"/>
              </a:rPr>
              <a:t>When quoting (or paraphrasing a specific part of your source) you must include the page number in your citation.</a:t>
            </a:r>
          </a:p>
          <a:p>
            <a:pPr marL="0" indent="0" algn="ctr" fontAlgn="base" latinLnBrk="0">
              <a:buNone/>
            </a:pPr>
            <a:r>
              <a:rPr lang="en-GB" b="1" i="0" dirty="0">
                <a:solidFill>
                  <a:srgbClr val="000000"/>
                </a:solidFill>
                <a:effectLst/>
                <a:latin typeface="Calibri" panose="020F0502020204030204" pitchFamily="34" charset="0"/>
                <a:cs typeface="Calibri" panose="020F0502020204030204" pitchFamily="34" charset="0"/>
              </a:rPr>
              <a:t>"A truss is a system composed entirely of two-force members, which only carry axial loads" [7, p. 21].</a:t>
            </a:r>
          </a:p>
          <a:p>
            <a:pPr marL="0" indent="0">
              <a:buNone/>
            </a:pPr>
            <a:endParaRPr lang="en-GB" b="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623793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F5DB2-F43E-B0F4-0857-0206E284625D}"/>
              </a:ext>
            </a:extLst>
          </p:cNvPr>
          <p:cNvSpPr>
            <a:spLocks noGrp="1"/>
          </p:cNvSpPr>
          <p:nvPr>
            <p:ph type="title"/>
          </p:nvPr>
        </p:nvSpPr>
        <p:spPr/>
        <p:txBody>
          <a:bodyPr/>
          <a:lstStyle/>
          <a:p>
            <a:r>
              <a:rPr lang="en-GB" dirty="0"/>
              <a:t>Writing References – TOP TIP</a:t>
            </a:r>
          </a:p>
        </p:txBody>
      </p:sp>
      <p:sp>
        <p:nvSpPr>
          <p:cNvPr id="3" name="Content Placeholder 2">
            <a:extLst>
              <a:ext uri="{FF2B5EF4-FFF2-40B4-BE49-F238E27FC236}">
                <a16:creationId xmlns:a16="http://schemas.microsoft.com/office/drawing/2014/main" id="{37777D42-50B2-179C-87A9-FB51C6615E7C}"/>
              </a:ext>
            </a:extLst>
          </p:cNvPr>
          <p:cNvSpPr>
            <a:spLocks noGrp="1"/>
          </p:cNvSpPr>
          <p:nvPr>
            <p:ph sz="quarter" idx="10"/>
          </p:nvPr>
        </p:nvSpPr>
        <p:spPr/>
        <p:txBody>
          <a:bodyPr>
            <a:normAutofit fontScale="92500" lnSpcReduction="10000"/>
          </a:bodyPr>
          <a:lstStyle/>
          <a:p>
            <a:pPr marL="0" indent="0" algn="ctr">
              <a:buNone/>
            </a:pPr>
            <a:r>
              <a:rPr lang="en-GB" sz="8800" dirty="0"/>
              <a:t>WHO</a:t>
            </a:r>
          </a:p>
          <a:p>
            <a:pPr marL="0" indent="0" algn="ctr">
              <a:buNone/>
            </a:pPr>
            <a:r>
              <a:rPr lang="en-GB" sz="8800" dirty="0"/>
              <a:t>WHAT </a:t>
            </a:r>
          </a:p>
          <a:p>
            <a:pPr marL="0" indent="0" algn="ctr">
              <a:buNone/>
            </a:pPr>
            <a:r>
              <a:rPr lang="en-GB" sz="8800" dirty="0"/>
              <a:t>WHERE</a:t>
            </a:r>
          </a:p>
          <a:p>
            <a:pPr marL="0" indent="0" algn="ctr">
              <a:buNone/>
            </a:pPr>
            <a:r>
              <a:rPr lang="en-GB" sz="8800" dirty="0"/>
              <a:t>WHEN</a:t>
            </a:r>
          </a:p>
        </p:txBody>
      </p:sp>
    </p:spTree>
    <p:extLst>
      <p:ext uri="{BB962C8B-B14F-4D97-AF65-F5344CB8AC3E}">
        <p14:creationId xmlns:p14="http://schemas.microsoft.com/office/powerpoint/2010/main" val="2911193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005BE-6C18-4F85-A3B6-F99E99693320}"/>
              </a:ext>
            </a:extLst>
          </p:cNvPr>
          <p:cNvSpPr>
            <a:spLocks noGrp="1"/>
          </p:cNvSpPr>
          <p:nvPr>
            <p:ph type="title"/>
          </p:nvPr>
        </p:nvSpPr>
        <p:spPr/>
        <p:txBody>
          <a:bodyPr/>
          <a:lstStyle/>
          <a:p>
            <a:r>
              <a:rPr lang="en-GB"/>
              <a:t>Book or E-Book</a:t>
            </a:r>
          </a:p>
        </p:txBody>
      </p:sp>
      <p:sp>
        <p:nvSpPr>
          <p:cNvPr id="3" name="Content Placeholder 2">
            <a:extLst>
              <a:ext uri="{FF2B5EF4-FFF2-40B4-BE49-F238E27FC236}">
                <a16:creationId xmlns:a16="http://schemas.microsoft.com/office/drawing/2014/main" id="{F1C50C05-85B2-4F45-B440-B9A74808EF39}"/>
              </a:ext>
            </a:extLst>
          </p:cNvPr>
          <p:cNvSpPr>
            <a:spLocks noGrp="1"/>
          </p:cNvSpPr>
          <p:nvPr>
            <p:ph type="body" sz="quarter" idx="10"/>
          </p:nvPr>
        </p:nvSpPr>
        <p:spPr/>
        <p:txBody>
          <a:bodyPr>
            <a:normAutofit fontScale="77500" lnSpcReduction="20000"/>
          </a:bodyPr>
          <a:lstStyle/>
          <a:p>
            <a:pPr fontAlgn="base"/>
            <a:r>
              <a:rPr lang="en-GB" dirty="0"/>
              <a:t>[Ref number]</a:t>
            </a:r>
          </a:p>
          <a:p>
            <a:pPr fontAlgn="base"/>
            <a:r>
              <a:rPr lang="en-GB" dirty="0"/>
              <a:t>Author's initials. Author's surname</a:t>
            </a:r>
          </a:p>
          <a:p>
            <a:pPr fontAlgn="base"/>
            <a:r>
              <a:rPr lang="en-GB" i="1" dirty="0"/>
              <a:t>Book title (in italics). Significant words capitalised</a:t>
            </a:r>
            <a:r>
              <a:rPr lang="en-GB" dirty="0"/>
              <a:t>.</a:t>
            </a:r>
          </a:p>
          <a:p>
            <a:pPr fontAlgn="base"/>
            <a:r>
              <a:rPr lang="en-GB" dirty="0"/>
              <a:t>Edition (if not the first)</a:t>
            </a:r>
          </a:p>
          <a:p>
            <a:pPr fontAlgn="base"/>
            <a:r>
              <a:rPr lang="en-GB" dirty="0"/>
              <a:t>City of publication</a:t>
            </a:r>
          </a:p>
          <a:p>
            <a:pPr fontAlgn="base"/>
            <a:r>
              <a:rPr lang="en-GB" dirty="0"/>
              <a:t>State of publication (if in USA)</a:t>
            </a:r>
          </a:p>
          <a:p>
            <a:pPr fontAlgn="base"/>
            <a:r>
              <a:rPr lang="en-GB" dirty="0"/>
              <a:t>Country of publication</a:t>
            </a:r>
          </a:p>
          <a:p>
            <a:pPr fontAlgn="base"/>
            <a:r>
              <a:rPr lang="en-GB" dirty="0"/>
              <a:t>Publisher</a:t>
            </a:r>
          </a:p>
          <a:p>
            <a:pPr fontAlgn="base"/>
            <a:r>
              <a:rPr lang="en-GB" dirty="0"/>
              <a:t>Year of publication</a:t>
            </a:r>
          </a:p>
          <a:p>
            <a:pPr marL="0" indent="0" fontAlgn="base">
              <a:buNone/>
            </a:pPr>
            <a:r>
              <a:rPr lang="en-GB" b="1" dirty="0"/>
              <a:t>If sourced online:</a:t>
            </a:r>
            <a:endParaRPr lang="en-GB" dirty="0"/>
          </a:p>
          <a:p>
            <a:pPr fontAlgn="base"/>
            <a:r>
              <a:rPr lang="en-GB" dirty="0"/>
              <a:t>[Online]</a:t>
            </a:r>
          </a:p>
          <a:p>
            <a:pPr fontAlgn="base"/>
            <a:r>
              <a:rPr lang="en-GB" dirty="0"/>
              <a:t>Available: URL</a:t>
            </a:r>
          </a:p>
          <a:p>
            <a:pPr marL="0" indent="0">
              <a:buNone/>
            </a:pPr>
            <a:endParaRPr lang="en-GB" dirty="0"/>
          </a:p>
        </p:txBody>
      </p:sp>
      <p:sp>
        <p:nvSpPr>
          <p:cNvPr id="4" name="Text Placeholder 3">
            <a:extLst>
              <a:ext uri="{FF2B5EF4-FFF2-40B4-BE49-F238E27FC236}">
                <a16:creationId xmlns:a16="http://schemas.microsoft.com/office/drawing/2014/main" id="{441E3900-A5BB-581A-8F68-EA7B1D468D58}"/>
              </a:ext>
            </a:extLst>
          </p:cNvPr>
          <p:cNvSpPr>
            <a:spLocks noGrp="1"/>
          </p:cNvSpPr>
          <p:nvPr>
            <p:ph type="body" sz="quarter" idx="11"/>
          </p:nvPr>
        </p:nvSpPr>
        <p:spPr/>
        <p:txBody>
          <a:bodyPr>
            <a:normAutofit fontScale="77500" lnSpcReduction="20000"/>
          </a:bodyPr>
          <a:lstStyle/>
          <a:p>
            <a:pPr fontAlgn="base"/>
            <a:r>
              <a:rPr lang="en-GB" dirty="0"/>
              <a:t>[Ref number]</a:t>
            </a:r>
          </a:p>
          <a:p>
            <a:pPr fontAlgn="base"/>
            <a:r>
              <a:rPr lang="en-GB" dirty="0">
                <a:highlight>
                  <a:srgbClr val="FFFF00"/>
                </a:highlight>
              </a:rPr>
              <a:t>Author's initials. Author's surname</a:t>
            </a:r>
          </a:p>
          <a:p>
            <a:pPr fontAlgn="base"/>
            <a:r>
              <a:rPr lang="en-GB" i="1" dirty="0">
                <a:highlight>
                  <a:srgbClr val="00FF00"/>
                </a:highlight>
              </a:rPr>
              <a:t>Book title (in italics). Significant words capitalised</a:t>
            </a:r>
            <a:r>
              <a:rPr lang="en-GB" dirty="0">
                <a:highlight>
                  <a:srgbClr val="00FF00"/>
                </a:highlight>
              </a:rPr>
              <a:t>.</a:t>
            </a:r>
          </a:p>
          <a:p>
            <a:pPr fontAlgn="base"/>
            <a:r>
              <a:rPr lang="en-GB" dirty="0"/>
              <a:t>Edition (if not the first)</a:t>
            </a:r>
          </a:p>
          <a:p>
            <a:pPr fontAlgn="base"/>
            <a:r>
              <a:rPr lang="en-GB" dirty="0">
                <a:highlight>
                  <a:srgbClr val="FF00FF"/>
                </a:highlight>
              </a:rPr>
              <a:t>City of publication</a:t>
            </a:r>
          </a:p>
          <a:p>
            <a:pPr fontAlgn="base"/>
            <a:r>
              <a:rPr lang="en-GB" dirty="0">
                <a:highlight>
                  <a:srgbClr val="FF00FF"/>
                </a:highlight>
              </a:rPr>
              <a:t>State of publication (if in USA)</a:t>
            </a:r>
          </a:p>
          <a:p>
            <a:pPr fontAlgn="base"/>
            <a:r>
              <a:rPr lang="en-GB" dirty="0">
                <a:highlight>
                  <a:srgbClr val="FF00FF"/>
                </a:highlight>
              </a:rPr>
              <a:t>Country of publication</a:t>
            </a:r>
          </a:p>
          <a:p>
            <a:pPr fontAlgn="base"/>
            <a:r>
              <a:rPr lang="en-GB" dirty="0">
                <a:highlight>
                  <a:srgbClr val="FF00FF"/>
                </a:highlight>
              </a:rPr>
              <a:t>Publisher</a:t>
            </a:r>
          </a:p>
          <a:p>
            <a:pPr fontAlgn="base"/>
            <a:r>
              <a:rPr lang="en-GB" dirty="0">
                <a:highlight>
                  <a:srgbClr val="00FFFF"/>
                </a:highlight>
              </a:rPr>
              <a:t>Year of publication</a:t>
            </a:r>
          </a:p>
          <a:p>
            <a:pPr marL="0" indent="0" fontAlgn="base">
              <a:buNone/>
            </a:pPr>
            <a:r>
              <a:rPr lang="en-GB" b="1" dirty="0"/>
              <a:t>If sourced online:</a:t>
            </a:r>
            <a:endParaRPr lang="en-GB" dirty="0"/>
          </a:p>
          <a:p>
            <a:pPr fontAlgn="base"/>
            <a:r>
              <a:rPr lang="en-GB" dirty="0"/>
              <a:t>[Online]</a:t>
            </a:r>
          </a:p>
          <a:p>
            <a:pPr fontAlgn="base"/>
            <a:r>
              <a:rPr lang="en-GB" dirty="0"/>
              <a:t>Available: URL</a:t>
            </a:r>
          </a:p>
          <a:p>
            <a:endParaRPr lang="en-GB" dirty="0"/>
          </a:p>
        </p:txBody>
      </p:sp>
    </p:spTree>
    <p:extLst>
      <p:ext uri="{BB962C8B-B14F-4D97-AF65-F5344CB8AC3E}">
        <p14:creationId xmlns:p14="http://schemas.microsoft.com/office/powerpoint/2010/main" val="1128808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anim calcmode="lin" valueType="num">
                                      <p:cBhvr additive="base">
                                        <p:cTn id="6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3">
                                            <p:txEl>
                                              <p:pRg st="11" end="11"/>
                                            </p:txEl>
                                          </p:spTgt>
                                        </p:tgtEl>
                                        <p:attrNameLst>
                                          <p:attrName>style.visibility</p:attrName>
                                        </p:attrNameLst>
                                      </p:cBhvr>
                                      <p:to>
                                        <p:strVal val="visible"/>
                                      </p:to>
                                    </p:set>
                                    <p:anim calcmode="lin" valueType="num">
                                      <p:cBhvr additive="base">
                                        <p:cTn id="7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E5BFE-1C60-452C-914F-E643DB9CD4D5}"/>
              </a:ext>
            </a:extLst>
          </p:cNvPr>
          <p:cNvSpPr>
            <a:spLocks noGrp="1"/>
          </p:cNvSpPr>
          <p:nvPr>
            <p:ph type="title"/>
          </p:nvPr>
        </p:nvSpPr>
        <p:spPr/>
        <p:txBody>
          <a:bodyPr/>
          <a:lstStyle/>
          <a:p>
            <a:r>
              <a:rPr lang="en-GB" dirty="0"/>
              <a:t>Books/eBooks </a:t>
            </a:r>
          </a:p>
        </p:txBody>
      </p:sp>
      <p:sp>
        <p:nvSpPr>
          <p:cNvPr id="3" name="Content Placeholder 2">
            <a:extLst>
              <a:ext uri="{FF2B5EF4-FFF2-40B4-BE49-F238E27FC236}">
                <a16:creationId xmlns:a16="http://schemas.microsoft.com/office/drawing/2014/main" id="{90E0F912-36B8-2F47-6F54-BE731F844854}"/>
              </a:ext>
            </a:extLst>
          </p:cNvPr>
          <p:cNvSpPr>
            <a:spLocks noGrp="1"/>
          </p:cNvSpPr>
          <p:nvPr>
            <p:ph sz="quarter" idx="10"/>
          </p:nvPr>
        </p:nvSpPr>
        <p:spPr/>
        <p:txBody>
          <a:bodyPr/>
          <a:lstStyle/>
          <a:p>
            <a:pPr marL="0" indent="0">
              <a:buNone/>
            </a:pPr>
            <a:endParaRPr lang="en-GB" dirty="0"/>
          </a:p>
          <a:p>
            <a:pPr marL="0" indent="0">
              <a:buNone/>
            </a:pPr>
            <a:r>
              <a:rPr lang="en-GB" sz="4000" dirty="0"/>
              <a:t>[1]	</a:t>
            </a:r>
            <a:r>
              <a:rPr lang="en-GB" sz="4000" dirty="0" err="1"/>
              <a:t>S.Cottrell</a:t>
            </a:r>
            <a:r>
              <a:rPr lang="en-GB" sz="4000" dirty="0"/>
              <a:t>, The Study Skills Handbook, 5</a:t>
            </a:r>
            <a:r>
              <a:rPr lang="en-GB" sz="4000" baseline="30000" dirty="0"/>
              <a:t>th</a:t>
            </a:r>
            <a:r>
              <a:rPr lang="en-GB" sz="4000" dirty="0"/>
              <a:t> ed. 	London, UK: Red Globe Press, 2019</a:t>
            </a:r>
          </a:p>
          <a:p>
            <a:pPr marL="0" indent="0">
              <a:buNone/>
            </a:pPr>
            <a:endParaRPr lang="en-GB" sz="4000" dirty="0"/>
          </a:p>
          <a:p>
            <a:pPr marL="0" indent="0">
              <a:buNone/>
            </a:pPr>
            <a:r>
              <a:rPr lang="en-GB" sz="4000" dirty="0"/>
              <a:t>[1]	</a:t>
            </a:r>
            <a:r>
              <a:rPr lang="en-GB" sz="4000" dirty="0" err="1">
                <a:highlight>
                  <a:srgbClr val="FFFF00"/>
                </a:highlight>
              </a:rPr>
              <a:t>S.Cottrell</a:t>
            </a:r>
            <a:r>
              <a:rPr lang="en-GB" sz="4000" dirty="0">
                <a:highlight>
                  <a:srgbClr val="FFFF00"/>
                </a:highlight>
              </a:rPr>
              <a:t>, </a:t>
            </a:r>
            <a:r>
              <a:rPr lang="en-GB" sz="4000" i="1" dirty="0">
                <a:highlight>
                  <a:srgbClr val="00FF00"/>
                </a:highlight>
              </a:rPr>
              <a:t>The Study Skills Handbook</a:t>
            </a:r>
            <a:r>
              <a:rPr lang="en-GB" sz="4000" dirty="0"/>
              <a:t>, 5</a:t>
            </a:r>
            <a:r>
              <a:rPr lang="en-GB" sz="4000" baseline="30000" dirty="0"/>
              <a:t>th</a:t>
            </a:r>
            <a:r>
              <a:rPr lang="en-GB" sz="4000" dirty="0"/>
              <a:t> ed. 	</a:t>
            </a:r>
            <a:r>
              <a:rPr lang="en-GB" sz="4000" dirty="0">
                <a:highlight>
                  <a:srgbClr val="FF00FF"/>
                </a:highlight>
              </a:rPr>
              <a:t>London, UK: Red Globe Press</a:t>
            </a:r>
            <a:r>
              <a:rPr lang="en-GB" sz="4000" dirty="0"/>
              <a:t>, </a:t>
            </a:r>
            <a:r>
              <a:rPr lang="en-GB" sz="4000" dirty="0">
                <a:highlight>
                  <a:srgbClr val="00FFFF"/>
                </a:highlight>
              </a:rPr>
              <a:t>2019</a:t>
            </a:r>
          </a:p>
          <a:p>
            <a:pPr marL="0" indent="0">
              <a:buNone/>
            </a:pPr>
            <a:endParaRPr lang="en-GB" sz="4000" dirty="0"/>
          </a:p>
        </p:txBody>
      </p:sp>
    </p:spTree>
    <p:extLst>
      <p:ext uri="{BB962C8B-B14F-4D97-AF65-F5344CB8AC3E}">
        <p14:creationId xmlns:p14="http://schemas.microsoft.com/office/powerpoint/2010/main" val="2428736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FDA7B-E0C1-4C47-B1A6-55AD3B2AB828}"/>
              </a:ext>
            </a:extLst>
          </p:cNvPr>
          <p:cNvSpPr>
            <a:spLocks noGrp="1"/>
          </p:cNvSpPr>
          <p:nvPr>
            <p:ph type="title"/>
          </p:nvPr>
        </p:nvSpPr>
        <p:spPr/>
        <p:txBody>
          <a:bodyPr/>
          <a:lstStyle/>
          <a:p>
            <a:r>
              <a:rPr lang="en-GB" dirty="0"/>
              <a:t>Websites</a:t>
            </a:r>
          </a:p>
        </p:txBody>
      </p:sp>
      <p:sp>
        <p:nvSpPr>
          <p:cNvPr id="3" name="Content Placeholder 2">
            <a:extLst>
              <a:ext uri="{FF2B5EF4-FFF2-40B4-BE49-F238E27FC236}">
                <a16:creationId xmlns:a16="http://schemas.microsoft.com/office/drawing/2014/main" id="{E6980022-2919-445B-B6AA-C9D398AAA46C}"/>
              </a:ext>
            </a:extLst>
          </p:cNvPr>
          <p:cNvSpPr>
            <a:spLocks noGrp="1"/>
          </p:cNvSpPr>
          <p:nvPr>
            <p:ph type="body" sz="quarter" idx="10"/>
          </p:nvPr>
        </p:nvSpPr>
        <p:spPr/>
        <p:txBody>
          <a:bodyPr vert="horz" lIns="91440" tIns="45720" rIns="91440" bIns="45720" rtlCol="0" anchor="t">
            <a:normAutofit lnSpcReduction="10000"/>
          </a:bodyPr>
          <a:lstStyle/>
          <a:p>
            <a:pPr algn="l" fontAlgn="base">
              <a:buFont typeface="Arial" panose="020B0604020202020204" pitchFamily="34" charset="0"/>
              <a:buChar char="•"/>
            </a:pPr>
            <a:r>
              <a:rPr lang="en-GB" b="0" i="0" dirty="0">
                <a:solidFill>
                  <a:srgbClr val="000000"/>
                </a:solidFill>
                <a:effectLst/>
                <a:latin typeface="var(--font-family-body)"/>
              </a:rPr>
              <a:t>Reference number [in square brackets]</a:t>
            </a:r>
          </a:p>
          <a:p>
            <a:pPr algn="l" fontAlgn="base">
              <a:buFont typeface="Arial" panose="020B0604020202020204" pitchFamily="34" charset="0"/>
              <a:buChar char="•"/>
            </a:pPr>
            <a:r>
              <a:rPr lang="en-GB" b="0" i="0" dirty="0">
                <a:solidFill>
                  <a:srgbClr val="000000"/>
                </a:solidFill>
                <a:effectLst/>
                <a:latin typeface="var(--font-family-body)"/>
              </a:rPr>
              <a:t>Author's initial(s) followed by surname (if available)</a:t>
            </a:r>
          </a:p>
          <a:p>
            <a:pPr algn="l" fontAlgn="base">
              <a:buFont typeface="Arial" panose="020B0604020202020204" pitchFamily="34" charset="0"/>
              <a:buChar char="•"/>
            </a:pPr>
            <a:r>
              <a:rPr lang="en-GB" b="0" i="0" dirty="0">
                <a:solidFill>
                  <a:srgbClr val="000000"/>
                </a:solidFill>
                <a:effectLst/>
                <a:latin typeface="var(--font-family-body)"/>
              </a:rPr>
              <a:t>Title of webpage in double quotation marks</a:t>
            </a:r>
          </a:p>
          <a:p>
            <a:pPr algn="l" fontAlgn="base">
              <a:buFont typeface="Arial" panose="020B0604020202020204" pitchFamily="34" charset="0"/>
              <a:buChar char="•"/>
            </a:pPr>
            <a:r>
              <a:rPr lang="en-GB" b="0" i="1" dirty="0">
                <a:solidFill>
                  <a:srgbClr val="000000"/>
                </a:solidFill>
                <a:effectLst/>
                <a:latin typeface="var(--font-family-body)"/>
              </a:rPr>
              <a:t>Title of website in italics</a:t>
            </a:r>
            <a:endParaRPr lang="en-GB" b="0" i="0" dirty="0">
              <a:solidFill>
                <a:srgbClr val="000000"/>
              </a:solidFill>
              <a:effectLst/>
              <a:latin typeface="var(--font-family-body)"/>
            </a:endParaRPr>
          </a:p>
          <a:p>
            <a:pPr algn="l" fontAlgn="base">
              <a:buFont typeface="Arial" panose="020B0604020202020204" pitchFamily="34" charset="0"/>
              <a:buChar char="•"/>
            </a:pPr>
            <a:r>
              <a:rPr lang="en-GB" b="0" i="0" dirty="0">
                <a:solidFill>
                  <a:srgbClr val="000000"/>
                </a:solidFill>
                <a:effectLst/>
                <a:latin typeface="var(--font-family-body)"/>
              </a:rPr>
              <a:t>Accessed: date</a:t>
            </a:r>
          </a:p>
          <a:p>
            <a:pPr algn="l" fontAlgn="base">
              <a:buFont typeface="Arial" panose="020B0604020202020204" pitchFamily="34" charset="0"/>
              <a:buChar char="•"/>
            </a:pPr>
            <a:r>
              <a:rPr lang="en-GB" b="0" i="0" dirty="0">
                <a:solidFill>
                  <a:srgbClr val="000000"/>
                </a:solidFill>
                <a:effectLst/>
                <a:latin typeface="var(--font-family-body)"/>
              </a:rPr>
              <a:t>[Online]</a:t>
            </a:r>
          </a:p>
          <a:p>
            <a:pPr algn="l" fontAlgn="base">
              <a:buFont typeface="Arial" panose="020B0604020202020204" pitchFamily="34" charset="0"/>
              <a:buChar char="•"/>
            </a:pPr>
            <a:r>
              <a:rPr lang="en-GB" b="0" i="0" dirty="0">
                <a:solidFill>
                  <a:srgbClr val="000000"/>
                </a:solidFill>
                <a:effectLst/>
                <a:latin typeface="var(--font-family-body)"/>
              </a:rPr>
              <a:t>Available: URL</a:t>
            </a:r>
          </a:p>
          <a:p>
            <a:pPr marL="0" indent="0">
              <a:buNone/>
            </a:pPr>
            <a:endParaRPr lang="en-GB" dirty="0">
              <a:solidFill>
                <a:schemeClr val="accent2">
                  <a:lumMod val="75000"/>
                </a:schemeClr>
              </a:solidFill>
              <a:latin typeface="Calibri"/>
              <a:cs typeface="Calibri"/>
            </a:endParaRPr>
          </a:p>
        </p:txBody>
      </p:sp>
      <p:sp>
        <p:nvSpPr>
          <p:cNvPr id="4" name="Text Placeholder 3">
            <a:extLst>
              <a:ext uri="{FF2B5EF4-FFF2-40B4-BE49-F238E27FC236}">
                <a16:creationId xmlns:a16="http://schemas.microsoft.com/office/drawing/2014/main" id="{A5DA2553-F876-5EAB-EB54-317036D8E114}"/>
              </a:ext>
            </a:extLst>
          </p:cNvPr>
          <p:cNvSpPr>
            <a:spLocks noGrp="1"/>
          </p:cNvSpPr>
          <p:nvPr>
            <p:ph type="body" sz="quarter" idx="11"/>
          </p:nvPr>
        </p:nvSpPr>
        <p:spPr/>
        <p:txBody>
          <a:bodyPr>
            <a:normAutofit lnSpcReduction="10000"/>
          </a:bodyPr>
          <a:lstStyle/>
          <a:p>
            <a:pPr algn="l" fontAlgn="base">
              <a:buFont typeface="Arial" panose="020B0604020202020204" pitchFamily="34" charset="0"/>
              <a:buChar char="•"/>
            </a:pPr>
            <a:r>
              <a:rPr lang="en-GB" b="0" i="0" dirty="0">
                <a:solidFill>
                  <a:srgbClr val="000000"/>
                </a:solidFill>
                <a:effectLst/>
                <a:latin typeface="var(--font-family-body)"/>
              </a:rPr>
              <a:t>Reference number [in square brackets]</a:t>
            </a:r>
          </a:p>
          <a:p>
            <a:pPr algn="l" fontAlgn="base">
              <a:buFont typeface="Arial" panose="020B0604020202020204" pitchFamily="34" charset="0"/>
              <a:buChar char="•"/>
            </a:pPr>
            <a:r>
              <a:rPr lang="en-GB" b="0" i="0" dirty="0">
                <a:solidFill>
                  <a:srgbClr val="000000"/>
                </a:solidFill>
                <a:effectLst/>
                <a:highlight>
                  <a:srgbClr val="FFFF00"/>
                </a:highlight>
                <a:latin typeface="var(--font-family-body)"/>
              </a:rPr>
              <a:t>Author's initial(s) followed by surname (if available)</a:t>
            </a:r>
          </a:p>
          <a:p>
            <a:pPr algn="l" fontAlgn="base">
              <a:buFont typeface="Arial" panose="020B0604020202020204" pitchFamily="34" charset="0"/>
              <a:buChar char="•"/>
            </a:pPr>
            <a:r>
              <a:rPr lang="en-GB" b="0" i="0" dirty="0">
                <a:solidFill>
                  <a:srgbClr val="000000"/>
                </a:solidFill>
                <a:effectLst/>
                <a:highlight>
                  <a:srgbClr val="00FF00"/>
                </a:highlight>
                <a:latin typeface="var(--font-family-body)"/>
              </a:rPr>
              <a:t>Title of webpage in double quotation marks</a:t>
            </a:r>
          </a:p>
          <a:p>
            <a:pPr algn="l" fontAlgn="base">
              <a:buFont typeface="Arial" panose="020B0604020202020204" pitchFamily="34" charset="0"/>
              <a:buChar char="•"/>
            </a:pPr>
            <a:r>
              <a:rPr lang="en-GB" b="0" i="1" dirty="0">
                <a:solidFill>
                  <a:srgbClr val="000000"/>
                </a:solidFill>
                <a:effectLst/>
                <a:highlight>
                  <a:srgbClr val="FF00FF"/>
                </a:highlight>
                <a:latin typeface="var(--font-family-body)"/>
              </a:rPr>
              <a:t>Title of website in italics</a:t>
            </a:r>
            <a:endParaRPr lang="en-GB" b="0" i="0" dirty="0">
              <a:solidFill>
                <a:srgbClr val="000000"/>
              </a:solidFill>
              <a:effectLst/>
              <a:highlight>
                <a:srgbClr val="FF00FF"/>
              </a:highlight>
              <a:latin typeface="var(--font-family-body)"/>
            </a:endParaRPr>
          </a:p>
          <a:p>
            <a:pPr algn="l" fontAlgn="base">
              <a:buFont typeface="Arial" panose="020B0604020202020204" pitchFamily="34" charset="0"/>
              <a:buChar char="•"/>
            </a:pPr>
            <a:r>
              <a:rPr lang="en-GB" b="0" i="0" dirty="0">
                <a:solidFill>
                  <a:srgbClr val="000000"/>
                </a:solidFill>
                <a:effectLst/>
                <a:highlight>
                  <a:srgbClr val="00FFFF"/>
                </a:highlight>
                <a:latin typeface="var(--font-family-body)"/>
              </a:rPr>
              <a:t>Accessed: date</a:t>
            </a:r>
          </a:p>
          <a:p>
            <a:pPr algn="l" fontAlgn="base">
              <a:buFont typeface="Arial" panose="020B0604020202020204" pitchFamily="34" charset="0"/>
              <a:buChar char="•"/>
            </a:pPr>
            <a:r>
              <a:rPr lang="en-GB" b="0" i="0" dirty="0">
                <a:solidFill>
                  <a:srgbClr val="000000"/>
                </a:solidFill>
                <a:effectLst/>
                <a:highlight>
                  <a:srgbClr val="00FFFF"/>
                </a:highlight>
                <a:latin typeface="var(--font-family-body)"/>
              </a:rPr>
              <a:t>[Online]</a:t>
            </a:r>
          </a:p>
          <a:p>
            <a:pPr algn="l" fontAlgn="base">
              <a:buFont typeface="Arial" panose="020B0604020202020204" pitchFamily="34" charset="0"/>
              <a:buChar char="•"/>
            </a:pPr>
            <a:r>
              <a:rPr lang="en-GB" b="0" i="0" dirty="0">
                <a:solidFill>
                  <a:srgbClr val="000000"/>
                </a:solidFill>
                <a:effectLst/>
                <a:highlight>
                  <a:srgbClr val="00FFFF"/>
                </a:highlight>
                <a:latin typeface="var(--font-family-body)"/>
              </a:rPr>
              <a:t>Available: URL</a:t>
            </a:r>
          </a:p>
          <a:p>
            <a:endParaRPr lang="en-GB" dirty="0"/>
          </a:p>
        </p:txBody>
      </p:sp>
    </p:spTree>
    <p:extLst>
      <p:ext uri="{BB962C8B-B14F-4D97-AF65-F5344CB8AC3E}">
        <p14:creationId xmlns:p14="http://schemas.microsoft.com/office/powerpoint/2010/main" val="10687904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8025F-F011-4AEF-B98C-19F24F27DE78}"/>
              </a:ext>
            </a:extLst>
          </p:cNvPr>
          <p:cNvSpPr>
            <a:spLocks noGrp="1"/>
          </p:cNvSpPr>
          <p:nvPr>
            <p:ph type="title"/>
          </p:nvPr>
        </p:nvSpPr>
        <p:spPr/>
        <p:txBody>
          <a:bodyPr/>
          <a:lstStyle/>
          <a:p>
            <a:r>
              <a:rPr lang="en-GB" dirty="0"/>
              <a:t>Websites</a:t>
            </a:r>
          </a:p>
        </p:txBody>
      </p:sp>
      <p:sp>
        <p:nvSpPr>
          <p:cNvPr id="3" name="Content Placeholder 2">
            <a:extLst>
              <a:ext uri="{FF2B5EF4-FFF2-40B4-BE49-F238E27FC236}">
                <a16:creationId xmlns:a16="http://schemas.microsoft.com/office/drawing/2014/main" id="{8D64D05E-0478-479F-6B59-872F0E2CE672}"/>
              </a:ext>
            </a:extLst>
          </p:cNvPr>
          <p:cNvSpPr>
            <a:spLocks noGrp="1"/>
          </p:cNvSpPr>
          <p:nvPr>
            <p:ph sz="quarter" idx="10"/>
          </p:nvPr>
        </p:nvSpPr>
        <p:spPr/>
        <p:txBody>
          <a:bodyPr>
            <a:normAutofit/>
          </a:bodyPr>
          <a:lstStyle/>
          <a:p>
            <a:pPr marL="0" indent="0">
              <a:buNone/>
            </a:pPr>
            <a:r>
              <a:rPr lang="en-GB" sz="4400" dirty="0" err="1">
                <a:highlight>
                  <a:srgbClr val="FFFF00"/>
                </a:highlight>
                <a:latin typeface="Calibri" panose="020F0502020204030204" pitchFamily="34" charset="0"/>
                <a:cs typeface="Calibri" panose="020F0502020204030204" pitchFamily="34" charset="0"/>
              </a:rPr>
              <a:t>R.Bean</a:t>
            </a:r>
            <a:r>
              <a:rPr lang="en-GB" sz="4400" dirty="0">
                <a:highlight>
                  <a:srgbClr val="00FF00"/>
                </a:highlight>
                <a:latin typeface="Calibri" panose="020F0502020204030204" pitchFamily="34" charset="0"/>
                <a:cs typeface="Calibri" panose="020F0502020204030204" pitchFamily="34" charset="0"/>
              </a:rPr>
              <a:t>, “</a:t>
            </a:r>
            <a:r>
              <a:rPr lang="en-GB" sz="4400" dirty="0">
                <a:solidFill>
                  <a:srgbClr val="333333"/>
                </a:solidFill>
                <a:effectLst/>
                <a:highlight>
                  <a:srgbClr val="00FF00"/>
                </a:highlight>
                <a:latin typeface="Calibri" panose="020F0502020204030204" pitchFamily="34" charset="0"/>
                <a:cs typeface="Calibri" panose="020F0502020204030204" pitchFamily="34" charset="0"/>
              </a:rPr>
              <a:t>Artificial General Intelligence (AGI) And The Coming Wave,” </a:t>
            </a:r>
            <a:r>
              <a:rPr lang="en-GB" sz="4400" i="1" dirty="0">
                <a:solidFill>
                  <a:srgbClr val="333333"/>
                </a:solidFill>
                <a:effectLst/>
                <a:latin typeface="Calibri" panose="020F0502020204030204" pitchFamily="34" charset="0"/>
                <a:cs typeface="Calibri" panose="020F0502020204030204" pitchFamily="34" charset="0"/>
              </a:rPr>
              <a:t>Forbes </a:t>
            </a:r>
            <a:r>
              <a:rPr lang="en-GB" sz="4400" dirty="0">
                <a:solidFill>
                  <a:srgbClr val="333333"/>
                </a:solidFill>
                <a:effectLst/>
                <a:highlight>
                  <a:srgbClr val="FF00FF"/>
                </a:highlight>
                <a:latin typeface="Calibri" panose="020F0502020204030204" pitchFamily="34" charset="0"/>
                <a:cs typeface="Calibri" panose="020F0502020204030204" pitchFamily="34" charset="0"/>
              </a:rPr>
              <a:t>Accessed 27</a:t>
            </a:r>
            <a:r>
              <a:rPr lang="en-GB" sz="4400" baseline="30000" dirty="0">
                <a:solidFill>
                  <a:srgbClr val="333333"/>
                </a:solidFill>
                <a:effectLst/>
                <a:highlight>
                  <a:srgbClr val="FF00FF"/>
                </a:highlight>
                <a:latin typeface="Calibri" panose="020F0502020204030204" pitchFamily="34" charset="0"/>
                <a:cs typeface="Calibri" panose="020F0502020204030204" pitchFamily="34" charset="0"/>
              </a:rPr>
              <a:t>th</a:t>
            </a:r>
            <a:r>
              <a:rPr lang="en-GB" sz="4400" dirty="0">
                <a:solidFill>
                  <a:srgbClr val="333333"/>
                </a:solidFill>
                <a:effectLst/>
                <a:highlight>
                  <a:srgbClr val="FF00FF"/>
                </a:highlight>
                <a:latin typeface="Calibri" panose="020F0502020204030204" pitchFamily="34" charset="0"/>
                <a:cs typeface="Calibri" panose="020F0502020204030204" pitchFamily="34" charset="0"/>
              </a:rPr>
              <a:t> October 2023 </a:t>
            </a:r>
            <a:r>
              <a:rPr lang="en-GB" sz="4400" dirty="0">
                <a:solidFill>
                  <a:srgbClr val="333333"/>
                </a:solidFill>
                <a:effectLst/>
                <a:highlight>
                  <a:srgbClr val="00FFFF"/>
                </a:highlight>
                <a:latin typeface="Calibri" panose="020F0502020204030204" pitchFamily="34" charset="0"/>
                <a:cs typeface="Calibri" panose="020F0502020204030204" pitchFamily="34" charset="0"/>
              </a:rPr>
              <a:t>[Online] Available at </a:t>
            </a:r>
            <a:r>
              <a:rPr lang="en-GB" sz="4400" dirty="0">
                <a:solidFill>
                  <a:srgbClr val="333333"/>
                </a:solidFill>
                <a:effectLst/>
                <a:highlight>
                  <a:srgbClr val="00FFFF"/>
                </a:highlight>
                <a:latin typeface="Calibri" panose="020F0502020204030204" pitchFamily="34" charset="0"/>
                <a:cs typeface="Calibri" panose="020F0502020204030204" pitchFamily="34" charset="0"/>
                <a:hlinkClick r:id="rId2"/>
              </a:rPr>
              <a:t>https://www.forbes</a:t>
            </a:r>
            <a:r>
              <a:rPr lang="en-GB" sz="4400" dirty="0">
                <a:solidFill>
                  <a:srgbClr val="333333"/>
                </a:solidFill>
                <a:highlight>
                  <a:srgbClr val="00FFFF"/>
                </a:highlight>
                <a:latin typeface="Calibri" panose="020F0502020204030204" pitchFamily="34" charset="0"/>
                <a:cs typeface="Calibri" panose="020F0502020204030204" pitchFamily="34" charset="0"/>
                <a:hlinkClick r:id="rId2"/>
              </a:rPr>
              <a:t>.com/sites/randybean/2023/10/24/artificial-general-intelligence-agi-and-the-coming-wave/?sh=1a01681b3cb8</a:t>
            </a:r>
            <a:r>
              <a:rPr lang="en-GB" sz="4400" dirty="0">
                <a:solidFill>
                  <a:srgbClr val="333333"/>
                </a:solidFill>
                <a:highlight>
                  <a:srgbClr val="00FFFF"/>
                </a:highlight>
                <a:latin typeface="Calibri" panose="020F0502020204030204" pitchFamily="34" charset="0"/>
                <a:cs typeface="Calibri" panose="020F0502020204030204" pitchFamily="34" charset="0"/>
              </a:rPr>
              <a:t> </a:t>
            </a:r>
            <a:endParaRPr lang="en-GB" sz="4400" dirty="0">
              <a:solidFill>
                <a:srgbClr val="333333"/>
              </a:solidFill>
              <a:effectLst/>
              <a:highlight>
                <a:srgbClr val="00FFFF"/>
              </a:highlight>
              <a:latin typeface="Calibri" panose="020F0502020204030204" pitchFamily="34" charset="0"/>
              <a:cs typeface="Calibri" panose="020F0502020204030204" pitchFamily="34" charset="0"/>
            </a:endParaRPr>
          </a:p>
          <a:p>
            <a:pPr marL="0" indent="0">
              <a:buNone/>
            </a:pPr>
            <a:r>
              <a:rPr lang="en-GB" sz="4400" dirty="0">
                <a:highlight>
                  <a:srgbClr val="00FFFF"/>
                </a:highlight>
              </a:rPr>
              <a:t> </a:t>
            </a:r>
          </a:p>
        </p:txBody>
      </p:sp>
    </p:spTree>
    <p:extLst>
      <p:ext uri="{BB962C8B-B14F-4D97-AF65-F5344CB8AC3E}">
        <p14:creationId xmlns:p14="http://schemas.microsoft.com/office/powerpoint/2010/main" val="16260025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CE46F-0547-F6FC-D635-564024FA9BD2}"/>
              </a:ext>
            </a:extLst>
          </p:cNvPr>
          <p:cNvSpPr>
            <a:spLocks noGrp="1"/>
          </p:cNvSpPr>
          <p:nvPr>
            <p:ph type="title"/>
          </p:nvPr>
        </p:nvSpPr>
        <p:spPr/>
        <p:txBody>
          <a:bodyPr/>
          <a:lstStyle/>
          <a:p>
            <a:r>
              <a:rPr lang="en-GB" dirty="0"/>
              <a:t>Websites</a:t>
            </a:r>
          </a:p>
        </p:txBody>
      </p:sp>
      <p:sp>
        <p:nvSpPr>
          <p:cNvPr id="3" name="Content Placeholder 2">
            <a:extLst>
              <a:ext uri="{FF2B5EF4-FFF2-40B4-BE49-F238E27FC236}">
                <a16:creationId xmlns:a16="http://schemas.microsoft.com/office/drawing/2014/main" id="{3EB839F3-2606-E988-C7FF-5B3BF438E030}"/>
              </a:ext>
            </a:extLst>
          </p:cNvPr>
          <p:cNvSpPr>
            <a:spLocks noGrp="1"/>
          </p:cNvSpPr>
          <p:nvPr>
            <p:ph sz="quarter" idx="10"/>
          </p:nvPr>
        </p:nvSpPr>
        <p:spPr/>
        <p:txBody>
          <a:bodyPr>
            <a:normAutofit fontScale="92500" lnSpcReduction="10000"/>
          </a:bodyPr>
          <a:lstStyle/>
          <a:p>
            <a:pPr marL="0" indent="0" algn="l" fontAlgn="base" latinLnBrk="0">
              <a:buNone/>
            </a:pPr>
            <a:r>
              <a:rPr lang="en-GB" b="1" i="0" dirty="0">
                <a:effectLst/>
                <a:latin typeface="Calibri" panose="020F0502020204030204" pitchFamily="34" charset="0"/>
                <a:cs typeface="Calibri" panose="020F0502020204030204" pitchFamily="34" charset="0"/>
              </a:rPr>
              <a:t>What if there is no author?</a:t>
            </a:r>
          </a:p>
          <a:p>
            <a:pPr algn="l" fontAlgn="base" latinLnBrk="0"/>
            <a:r>
              <a:rPr lang="en-GB" b="0" i="0" dirty="0">
                <a:effectLst/>
                <a:latin typeface="Calibri" panose="020F0502020204030204" pitchFamily="34" charset="0"/>
                <a:cs typeface="Calibri" panose="020F0502020204030204" pitchFamily="34" charset="0"/>
              </a:rPr>
              <a:t>There may be occasions when no personal author / editor(s) can be identified e.g. websites, reports, guidelines, etc.</a:t>
            </a:r>
          </a:p>
          <a:p>
            <a:pPr marL="0" indent="0" algn="l" fontAlgn="base" latinLnBrk="0">
              <a:buNone/>
            </a:pPr>
            <a:r>
              <a:rPr lang="en-GB" b="0" i="0" dirty="0">
                <a:effectLst/>
                <a:latin typeface="Calibri" panose="020F0502020204030204" pitchFamily="34" charset="0"/>
                <a:cs typeface="Calibri" panose="020F0502020204030204" pitchFamily="34" charset="0"/>
              </a:rPr>
              <a:t>In this instance you will cite one of the following instead:</a:t>
            </a:r>
          </a:p>
          <a:p>
            <a:pPr algn="l" fontAlgn="base" latinLnBrk="0">
              <a:buFont typeface="Arial" panose="020B0604020202020204" pitchFamily="34" charset="0"/>
              <a:buChar char="•"/>
            </a:pPr>
            <a:r>
              <a:rPr lang="en-GB" b="0" i="0" dirty="0">
                <a:effectLst/>
                <a:latin typeface="Calibri" panose="020F0502020204030204" pitchFamily="34" charset="0"/>
                <a:cs typeface="Calibri" panose="020F0502020204030204" pitchFamily="34" charset="0"/>
              </a:rPr>
              <a:t>Name of organisation who produced the information.</a:t>
            </a:r>
          </a:p>
          <a:p>
            <a:pPr algn="l" fontAlgn="base" latinLnBrk="0">
              <a:buFont typeface="Arial" panose="020B0604020202020204" pitchFamily="34" charset="0"/>
              <a:buChar char="•"/>
            </a:pPr>
            <a:r>
              <a:rPr lang="en-GB" b="0" i="0" dirty="0">
                <a:effectLst/>
                <a:latin typeface="Calibri" panose="020F0502020204030204" pitchFamily="34" charset="0"/>
                <a:cs typeface="Calibri" panose="020F0502020204030204" pitchFamily="34" charset="0"/>
              </a:rPr>
              <a:t>Title of document (where no author/editor/organisation is identifiable).</a:t>
            </a:r>
          </a:p>
          <a:p>
            <a:pPr marL="0" indent="0" algn="l" fontAlgn="base" latinLnBrk="0">
              <a:buNone/>
            </a:pPr>
            <a:r>
              <a:rPr lang="en-GB" b="1" i="0" dirty="0">
                <a:effectLst/>
                <a:latin typeface="Calibri" panose="020F0502020204030204" pitchFamily="34" charset="0"/>
                <a:cs typeface="Calibri" panose="020F0502020204030204" pitchFamily="34" charset="0"/>
              </a:rPr>
              <a:t>What about citing sources with multiple authors in your reference list?</a:t>
            </a:r>
          </a:p>
          <a:p>
            <a:pPr algn="l" fontAlgn="base" latinLnBrk="0">
              <a:buFont typeface="Arial" panose="020B0604020202020204" pitchFamily="34" charset="0"/>
              <a:buChar char="•"/>
            </a:pPr>
            <a:r>
              <a:rPr lang="en-GB" b="0" i="0" dirty="0">
                <a:effectLst/>
                <a:latin typeface="Calibri" panose="020F0502020204030204" pitchFamily="34" charset="0"/>
                <a:cs typeface="Calibri" panose="020F0502020204030204" pitchFamily="34" charset="0"/>
              </a:rPr>
              <a:t>If there are </a:t>
            </a:r>
            <a:r>
              <a:rPr lang="en-GB" b="1" i="0" dirty="0">
                <a:effectLst/>
                <a:latin typeface="Calibri" panose="020F0502020204030204" pitchFamily="34" charset="0"/>
                <a:cs typeface="Calibri" panose="020F0502020204030204" pitchFamily="34" charset="0"/>
              </a:rPr>
              <a:t>more than 6 authors, you can abbreviate to </a:t>
            </a:r>
            <a:r>
              <a:rPr lang="en-GB" b="1" i="1" dirty="0">
                <a:effectLst/>
                <a:latin typeface="Calibri" panose="020F0502020204030204" pitchFamily="34" charset="0"/>
                <a:cs typeface="Calibri" panose="020F0502020204030204" pitchFamily="34" charset="0"/>
              </a:rPr>
              <a:t>et al</a:t>
            </a:r>
            <a:r>
              <a:rPr lang="en-GB" b="0" i="0" dirty="0">
                <a:effectLst/>
                <a:latin typeface="Calibri" panose="020F0502020204030204" pitchFamily="34" charset="0"/>
                <a:cs typeface="Calibri" panose="020F0502020204030204" pitchFamily="34" charset="0"/>
              </a:rPr>
              <a:t>. after the first named author.</a:t>
            </a:r>
          </a:p>
          <a:p>
            <a:pPr algn="l" fontAlgn="base" latinLnBrk="0">
              <a:buFont typeface="Arial" panose="020B0604020202020204" pitchFamily="34" charset="0"/>
              <a:buChar char="•"/>
            </a:pPr>
            <a:r>
              <a:rPr lang="en-GB" b="1" i="0" dirty="0">
                <a:effectLst/>
                <a:latin typeface="Calibri" panose="020F0502020204030204" pitchFamily="34" charset="0"/>
                <a:cs typeface="Calibri" panose="020F0502020204030204" pitchFamily="34" charset="0"/>
              </a:rPr>
              <a:t>Note:</a:t>
            </a:r>
            <a:r>
              <a:rPr lang="en-GB" b="0" i="0" dirty="0">
                <a:effectLst/>
                <a:latin typeface="Calibri" panose="020F0502020204030204" pitchFamily="34" charset="0"/>
                <a:cs typeface="Calibri" panose="020F0502020204030204" pitchFamily="34" charset="0"/>
              </a:rPr>
              <a:t> This is different to your </a:t>
            </a:r>
            <a:r>
              <a:rPr lang="en-GB" b="0" i="1" dirty="0">
                <a:effectLst/>
                <a:latin typeface="Calibri" panose="020F0502020204030204" pitchFamily="34" charset="0"/>
                <a:cs typeface="Calibri" panose="020F0502020204030204" pitchFamily="34" charset="0"/>
              </a:rPr>
              <a:t>in-text citation</a:t>
            </a:r>
            <a:r>
              <a:rPr lang="en-GB" b="0" i="0" dirty="0">
                <a:effectLst/>
                <a:latin typeface="Calibri" panose="020F0502020204030204" pitchFamily="34" charset="0"/>
                <a:cs typeface="Calibri" panose="020F0502020204030204" pitchFamily="34" charset="0"/>
              </a:rPr>
              <a:t> (if used) where you may use </a:t>
            </a:r>
            <a:r>
              <a:rPr lang="en-GB" b="0" i="1" dirty="0">
                <a:effectLst/>
                <a:latin typeface="Calibri" panose="020F0502020204030204" pitchFamily="34" charset="0"/>
                <a:cs typeface="Calibri" panose="020F0502020204030204" pitchFamily="34" charset="0"/>
              </a:rPr>
              <a:t>et al.</a:t>
            </a:r>
            <a:r>
              <a:rPr lang="en-GB" b="0" i="0" dirty="0">
                <a:effectLst/>
                <a:latin typeface="Calibri" panose="020F0502020204030204" pitchFamily="34" charset="0"/>
                <a:cs typeface="Calibri" panose="020F0502020204030204" pitchFamily="34" charset="0"/>
              </a:rPr>
              <a:t> if 3 or more authors are cited.</a:t>
            </a:r>
          </a:p>
          <a:p>
            <a:endParaRPr lang="en-GB" dirty="0"/>
          </a:p>
        </p:txBody>
      </p:sp>
    </p:spTree>
    <p:extLst>
      <p:ext uri="{BB962C8B-B14F-4D97-AF65-F5344CB8AC3E}">
        <p14:creationId xmlns:p14="http://schemas.microsoft.com/office/powerpoint/2010/main" val="20527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97A68-4F86-4C97-9011-BF71FD9D8F70}"/>
              </a:ext>
            </a:extLst>
          </p:cNvPr>
          <p:cNvSpPr>
            <a:spLocks noGrp="1"/>
          </p:cNvSpPr>
          <p:nvPr>
            <p:ph type="title"/>
          </p:nvPr>
        </p:nvSpPr>
        <p:spPr/>
        <p:txBody>
          <a:bodyPr/>
          <a:lstStyle/>
          <a:p>
            <a:r>
              <a:rPr lang="en-GB" dirty="0"/>
              <a:t>Journals</a:t>
            </a:r>
          </a:p>
        </p:txBody>
      </p:sp>
      <p:sp>
        <p:nvSpPr>
          <p:cNvPr id="3" name="Content Placeholder 2">
            <a:extLst>
              <a:ext uri="{FF2B5EF4-FFF2-40B4-BE49-F238E27FC236}">
                <a16:creationId xmlns:a16="http://schemas.microsoft.com/office/drawing/2014/main" id="{678C3FFC-6F51-4290-BD03-447E78DA18D7}"/>
              </a:ext>
            </a:extLst>
          </p:cNvPr>
          <p:cNvSpPr>
            <a:spLocks noGrp="1"/>
          </p:cNvSpPr>
          <p:nvPr>
            <p:ph type="body" sz="quarter" idx="10"/>
          </p:nvPr>
        </p:nvSpPr>
        <p:spPr/>
        <p:txBody>
          <a:bodyPr vert="horz" lIns="91440" tIns="45720" rIns="91440" bIns="45720" rtlCol="0" anchor="t">
            <a:normAutofit fontScale="85000" lnSpcReduction="20000"/>
          </a:bodyPr>
          <a:lstStyle/>
          <a:p>
            <a:pPr algn="l" fontAlgn="base">
              <a:buFont typeface="Arial" panose="020B0604020202020204" pitchFamily="34" charset="0"/>
              <a:buChar char="•"/>
            </a:pPr>
            <a:r>
              <a:rPr lang="en-GB" b="0" i="0" dirty="0">
                <a:solidFill>
                  <a:srgbClr val="000000"/>
                </a:solidFill>
                <a:effectLst/>
                <a:latin typeface="var(--font-family-body)"/>
              </a:rPr>
              <a:t>Reference number [in square brackets]</a:t>
            </a:r>
          </a:p>
          <a:p>
            <a:pPr algn="l" fontAlgn="base">
              <a:buFont typeface="Arial" panose="020B0604020202020204" pitchFamily="34" charset="0"/>
              <a:buChar char="•"/>
            </a:pPr>
            <a:r>
              <a:rPr lang="en-GB" b="0" i="0" dirty="0">
                <a:solidFill>
                  <a:srgbClr val="000000"/>
                </a:solidFill>
                <a:effectLst/>
                <a:latin typeface="var(--font-family-body)"/>
              </a:rPr>
              <a:t>Author's initial(s) followed by surname</a:t>
            </a:r>
          </a:p>
          <a:p>
            <a:pPr algn="l" fontAlgn="base">
              <a:buFont typeface="Arial" panose="020B0604020202020204" pitchFamily="34" charset="0"/>
              <a:buChar char="•"/>
            </a:pPr>
            <a:r>
              <a:rPr lang="en-GB" b="0" i="0" dirty="0">
                <a:solidFill>
                  <a:srgbClr val="000000"/>
                </a:solidFill>
                <a:effectLst/>
                <a:latin typeface="var(--font-family-body)"/>
              </a:rPr>
              <a:t>Title of article (in double quotation marks)</a:t>
            </a:r>
          </a:p>
          <a:p>
            <a:pPr algn="l" fontAlgn="base">
              <a:buFont typeface="Arial" panose="020B0604020202020204" pitchFamily="34" charset="0"/>
              <a:buChar char="•"/>
            </a:pPr>
            <a:r>
              <a:rPr lang="en-GB" b="0" i="0" dirty="0">
                <a:solidFill>
                  <a:srgbClr val="000000"/>
                </a:solidFill>
                <a:effectLst/>
                <a:latin typeface="var(--font-family-body)"/>
              </a:rPr>
              <a:t>Abbreviated title of journal (in italics)</a:t>
            </a:r>
          </a:p>
          <a:p>
            <a:pPr algn="l" fontAlgn="base">
              <a:buFont typeface="Arial" panose="020B0604020202020204" pitchFamily="34" charset="0"/>
              <a:buChar char="•"/>
            </a:pPr>
            <a:r>
              <a:rPr lang="en-GB" b="0" i="0" dirty="0">
                <a:solidFill>
                  <a:srgbClr val="000000"/>
                </a:solidFill>
                <a:effectLst/>
                <a:latin typeface="var(--font-family-body)"/>
              </a:rPr>
              <a:t>Volume, issue number</a:t>
            </a:r>
          </a:p>
          <a:p>
            <a:pPr algn="l" fontAlgn="base">
              <a:buFont typeface="Arial" panose="020B0604020202020204" pitchFamily="34" charset="0"/>
              <a:buChar char="•"/>
            </a:pPr>
            <a:r>
              <a:rPr lang="en-GB" b="0" i="0" dirty="0">
                <a:solidFill>
                  <a:srgbClr val="000000"/>
                </a:solidFill>
                <a:effectLst/>
                <a:latin typeface="var(--font-family-body)"/>
              </a:rPr>
              <a:t>Pages (preceded by pp.)</a:t>
            </a:r>
          </a:p>
          <a:p>
            <a:pPr algn="l" fontAlgn="base">
              <a:buFont typeface="Arial" panose="020B0604020202020204" pitchFamily="34" charset="0"/>
              <a:buChar char="•"/>
            </a:pPr>
            <a:r>
              <a:rPr lang="en-GB" b="0" i="0" dirty="0">
                <a:solidFill>
                  <a:srgbClr val="000000"/>
                </a:solidFill>
                <a:effectLst/>
                <a:latin typeface="var(--font-family-body)"/>
              </a:rPr>
              <a:t>Month (abbreviated) and a year of publication</a:t>
            </a:r>
          </a:p>
          <a:p>
            <a:pPr algn="l" fontAlgn="base">
              <a:buFont typeface="Arial" panose="020B0604020202020204" pitchFamily="34" charset="0"/>
              <a:buChar char="•"/>
            </a:pPr>
            <a:r>
              <a:rPr lang="en-GB" b="0" i="0" dirty="0">
                <a:solidFill>
                  <a:srgbClr val="000000"/>
                </a:solidFill>
                <a:effectLst/>
                <a:latin typeface="var(--font-family-body)"/>
              </a:rPr>
              <a:t>Article no. If no page numbers</a:t>
            </a:r>
          </a:p>
          <a:p>
            <a:pPr marL="0" indent="0" algn="l" fontAlgn="base">
              <a:buNone/>
            </a:pPr>
            <a:r>
              <a:rPr lang="en-GB" b="1" i="0" dirty="0">
                <a:solidFill>
                  <a:srgbClr val="000000"/>
                </a:solidFill>
                <a:effectLst/>
                <a:latin typeface="var(--font-family-body)"/>
              </a:rPr>
              <a:t>If viewed online:</a:t>
            </a:r>
            <a:endParaRPr lang="en-GB" b="0" i="0" dirty="0">
              <a:solidFill>
                <a:srgbClr val="000000"/>
              </a:solidFill>
              <a:effectLst/>
              <a:latin typeface="Open Sans" panose="020B0606030504020204" pitchFamily="34" charset="0"/>
            </a:endParaRPr>
          </a:p>
          <a:p>
            <a:pPr algn="l" fontAlgn="base">
              <a:buFont typeface="Arial" panose="020B0604020202020204" pitchFamily="34" charset="0"/>
              <a:buChar char="•"/>
            </a:pPr>
            <a:r>
              <a:rPr lang="en-GB" b="0" i="0" dirty="0">
                <a:solidFill>
                  <a:srgbClr val="000000"/>
                </a:solidFill>
                <a:effectLst/>
                <a:latin typeface="var(--font-family-body)"/>
              </a:rPr>
              <a:t>DOI </a:t>
            </a:r>
            <a:r>
              <a:rPr lang="en-GB" b="1" i="1" dirty="0">
                <a:solidFill>
                  <a:srgbClr val="000000"/>
                </a:solidFill>
                <a:effectLst/>
                <a:latin typeface="var(--font-family-body)"/>
              </a:rPr>
              <a:t>or</a:t>
            </a:r>
            <a:r>
              <a:rPr lang="en-GB" b="0" i="0" dirty="0">
                <a:solidFill>
                  <a:srgbClr val="000000"/>
                </a:solidFill>
                <a:effectLst/>
                <a:latin typeface="var(--font-family-body)"/>
              </a:rPr>
              <a:t> [Online]. Available: URL</a:t>
            </a:r>
          </a:p>
          <a:p>
            <a:pPr marL="0" indent="0">
              <a:buNone/>
            </a:pPr>
            <a:endParaRPr lang="en-GB" b="1" dirty="0">
              <a:latin typeface="Calibri" panose="020F0502020204030204" pitchFamily="34" charset="0"/>
              <a:cs typeface="Calibri" panose="020F0502020204030204" pitchFamily="34" charset="0"/>
            </a:endParaRPr>
          </a:p>
          <a:p>
            <a:pPr marL="0" indent="0">
              <a:buNone/>
            </a:pPr>
            <a:endParaRPr lang="en-GB" dirty="0">
              <a:latin typeface="Calibri" panose="020F0502020204030204" pitchFamily="34" charset="0"/>
              <a:cs typeface="Calibri" panose="020F0502020204030204" pitchFamily="34" charset="0"/>
            </a:endParaRPr>
          </a:p>
          <a:p>
            <a:pPr marL="0" indent="0">
              <a:buNone/>
            </a:pPr>
            <a:endParaRPr lang="en-GB" dirty="0">
              <a:latin typeface="Calibri" panose="020F0502020204030204" pitchFamily="34" charset="0"/>
              <a:cs typeface="Calibri" panose="020F0502020204030204" pitchFamily="34" charset="0"/>
            </a:endParaRPr>
          </a:p>
        </p:txBody>
      </p:sp>
      <p:sp>
        <p:nvSpPr>
          <p:cNvPr id="4" name="Text Placeholder 3">
            <a:extLst>
              <a:ext uri="{FF2B5EF4-FFF2-40B4-BE49-F238E27FC236}">
                <a16:creationId xmlns:a16="http://schemas.microsoft.com/office/drawing/2014/main" id="{192F7313-28E3-E87D-334A-0B9BD135464F}"/>
              </a:ext>
            </a:extLst>
          </p:cNvPr>
          <p:cNvSpPr>
            <a:spLocks noGrp="1"/>
          </p:cNvSpPr>
          <p:nvPr>
            <p:ph type="body" sz="quarter" idx="11"/>
          </p:nvPr>
        </p:nvSpPr>
        <p:spPr/>
        <p:txBody>
          <a:bodyPr>
            <a:normAutofit fontScale="85000" lnSpcReduction="20000"/>
          </a:bodyPr>
          <a:lstStyle/>
          <a:p>
            <a:pPr algn="l" fontAlgn="base">
              <a:buFont typeface="Arial" panose="020B0604020202020204" pitchFamily="34" charset="0"/>
              <a:buChar char="•"/>
            </a:pPr>
            <a:r>
              <a:rPr lang="en-GB" b="0" i="0" dirty="0">
                <a:solidFill>
                  <a:srgbClr val="000000"/>
                </a:solidFill>
                <a:effectLst/>
                <a:latin typeface="var(--font-family-body)"/>
              </a:rPr>
              <a:t>Reference number [in square brackets]</a:t>
            </a:r>
          </a:p>
          <a:p>
            <a:pPr algn="l" fontAlgn="base">
              <a:buFont typeface="Arial" panose="020B0604020202020204" pitchFamily="34" charset="0"/>
              <a:buChar char="•"/>
            </a:pPr>
            <a:r>
              <a:rPr lang="en-GB" b="0" i="0" dirty="0">
                <a:solidFill>
                  <a:srgbClr val="000000"/>
                </a:solidFill>
                <a:effectLst/>
                <a:highlight>
                  <a:srgbClr val="FFFF00"/>
                </a:highlight>
                <a:latin typeface="var(--font-family-body)"/>
              </a:rPr>
              <a:t>Author's initial(s) followed by surname</a:t>
            </a:r>
          </a:p>
          <a:p>
            <a:pPr algn="l" fontAlgn="base">
              <a:buFont typeface="Arial" panose="020B0604020202020204" pitchFamily="34" charset="0"/>
              <a:buChar char="•"/>
            </a:pPr>
            <a:r>
              <a:rPr lang="en-GB" b="0" i="0" dirty="0">
                <a:solidFill>
                  <a:srgbClr val="000000"/>
                </a:solidFill>
                <a:effectLst/>
                <a:highlight>
                  <a:srgbClr val="00FF00"/>
                </a:highlight>
                <a:latin typeface="var(--font-family-body)"/>
              </a:rPr>
              <a:t>Title of article (in double quotation marks)</a:t>
            </a:r>
          </a:p>
          <a:p>
            <a:pPr algn="l" fontAlgn="base">
              <a:buFont typeface="Arial" panose="020B0604020202020204" pitchFamily="34" charset="0"/>
              <a:buChar char="•"/>
            </a:pPr>
            <a:r>
              <a:rPr lang="en-GB" b="0" i="0" dirty="0">
                <a:solidFill>
                  <a:srgbClr val="000000"/>
                </a:solidFill>
                <a:effectLst/>
                <a:highlight>
                  <a:srgbClr val="FF00FF"/>
                </a:highlight>
                <a:latin typeface="var(--font-family-body)"/>
              </a:rPr>
              <a:t>Abbreviated title of journal (in italics)</a:t>
            </a:r>
          </a:p>
          <a:p>
            <a:pPr algn="l" fontAlgn="base">
              <a:buFont typeface="Arial" panose="020B0604020202020204" pitchFamily="34" charset="0"/>
              <a:buChar char="•"/>
            </a:pPr>
            <a:r>
              <a:rPr lang="en-GB" b="0" i="0" dirty="0">
                <a:solidFill>
                  <a:srgbClr val="000000"/>
                </a:solidFill>
                <a:effectLst/>
                <a:highlight>
                  <a:srgbClr val="FF00FF"/>
                </a:highlight>
                <a:latin typeface="var(--font-family-body)"/>
              </a:rPr>
              <a:t>Volume, issue number</a:t>
            </a:r>
          </a:p>
          <a:p>
            <a:pPr algn="l" fontAlgn="base">
              <a:buFont typeface="Arial" panose="020B0604020202020204" pitchFamily="34" charset="0"/>
              <a:buChar char="•"/>
            </a:pPr>
            <a:r>
              <a:rPr lang="en-GB" b="0" i="0" dirty="0">
                <a:solidFill>
                  <a:srgbClr val="000000"/>
                </a:solidFill>
                <a:effectLst/>
                <a:highlight>
                  <a:srgbClr val="FF00FF"/>
                </a:highlight>
                <a:latin typeface="var(--font-family-body)"/>
              </a:rPr>
              <a:t>Pages (preceded by pp.)</a:t>
            </a:r>
          </a:p>
          <a:p>
            <a:pPr algn="l" fontAlgn="base">
              <a:buFont typeface="Arial" panose="020B0604020202020204" pitchFamily="34" charset="0"/>
              <a:buChar char="•"/>
            </a:pPr>
            <a:r>
              <a:rPr lang="en-GB" b="0" i="0" dirty="0">
                <a:solidFill>
                  <a:srgbClr val="000000"/>
                </a:solidFill>
                <a:effectLst/>
                <a:highlight>
                  <a:srgbClr val="00FFFF"/>
                </a:highlight>
                <a:latin typeface="var(--font-family-body)"/>
              </a:rPr>
              <a:t>Month (abbreviated) and a year of publication</a:t>
            </a:r>
          </a:p>
          <a:p>
            <a:pPr algn="l" fontAlgn="base">
              <a:buFont typeface="Arial" panose="020B0604020202020204" pitchFamily="34" charset="0"/>
              <a:buChar char="•"/>
            </a:pPr>
            <a:r>
              <a:rPr lang="en-GB" b="0" i="0" dirty="0">
                <a:solidFill>
                  <a:srgbClr val="000000"/>
                </a:solidFill>
                <a:effectLst/>
                <a:latin typeface="var(--font-family-body)"/>
              </a:rPr>
              <a:t>Article no. If no page numbers</a:t>
            </a:r>
          </a:p>
          <a:p>
            <a:pPr marL="0" indent="0" algn="l" fontAlgn="base">
              <a:buNone/>
            </a:pPr>
            <a:r>
              <a:rPr lang="en-GB" b="1" i="0" dirty="0">
                <a:solidFill>
                  <a:srgbClr val="000000"/>
                </a:solidFill>
                <a:effectLst/>
                <a:latin typeface="var(--font-family-body)"/>
              </a:rPr>
              <a:t>If viewed online:</a:t>
            </a:r>
            <a:endParaRPr lang="en-GB" b="0" i="0" dirty="0">
              <a:solidFill>
                <a:srgbClr val="000000"/>
              </a:solidFill>
              <a:effectLst/>
              <a:latin typeface="Open Sans" panose="020B0606030504020204" pitchFamily="34" charset="0"/>
            </a:endParaRPr>
          </a:p>
          <a:p>
            <a:pPr algn="l" fontAlgn="base">
              <a:buFont typeface="Arial" panose="020B0604020202020204" pitchFamily="34" charset="0"/>
              <a:buChar char="•"/>
            </a:pPr>
            <a:r>
              <a:rPr lang="en-GB" b="0" i="0" dirty="0">
                <a:solidFill>
                  <a:srgbClr val="000000"/>
                </a:solidFill>
                <a:effectLst/>
                <a:latin typeface="var(--font-family-body)"/>
              </a:rPr>
              <a:t>DOI </a:t>
            </a:r>
            <a:r>
              <a:rPr lang="en-GB" b="1" i="1" dirty="0">
                <a:solidFill>
                  <a:srgbClr val="000000"/>
                </a:solidFill>
                <a:effectLst/>
                <a:latin typeface="var(--font-family-body)"/>
              </a:rPr>
              <a:t>or</a:t>
            </a:r>
            <a:r>
              <a:rPr lang="en-GB" b="0" i="0" dirty="0">
                <a:solidFill>
                  <a:srgbClr val="000000"/>
                </a:solidFill>
                <a:effectLst/>
                <a:latin typeface="var(--font-family-body)"/>
              </a:rPr>
              <a:t> [Online]. Available: URL</a:t>
            </a:r>
          </a:p>
          <a:p>
            <a:endParaRPr lang="en-GB" dirty="0"/>
          </a:p>
        </p:txBody>
      </p:sp>
    </p:spTree>
    <p:extLst>
      <p:ext uri="{BB962C8B-B14F-4D97-AF65-F5344CB8AC3E}">
        <p14:creationId xmlns:p14="http://schemas.microsoft.com/office/powerpoint/2010/main" val="26930706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1E50C-5B90-BB37-1EB4-46B98FCC4C50}"/>
              </a:ext>
            </a:extLst>
          </p:cNvPr>
          <p:cNvSpPr>
            <a:spLocks noGrp="1"/>
          </p:cNvSpPr>
          <p:nvPr>
            <p:ph type="title"/>
          </p:nvPr>
        </p:nvSpPr>
        <p:spPr/>
        <p:txBody>
          <a:bodyPr/>
          <a:lstStyle/>
          <a:p>
            <a:r>
              <a:rPr lang="en-GB" dirty="0"/>
              <a:t>Journals</a:t>
            </a:r>
          </a:p>
        </p:txBody>
      </p:sp>
      <p:sp>
        <p:nvSpPr>
          <p:cNvPr id="3" name="Content Placeholder 2">
            <a:extLst>
              <a:ext uri="{FF2B5EF4-FFF2-40B4-BE49-F238E27FC236}">
                <a16:creationId xmlns:a16="http://schemas.microsoft.com/office/drawing/2014/main" id="{19538DC8-8858-A93F-590B-8C05BF961504}"/>
              </a:ext>
            </a:extLst>
          </p:cNvPr>
          <p:cNvSpPr>
            <a:spLocks noGrp="1"/>
          </p:cNvSpPr>
          <p:nvPr>
            <p:ph sz="quarter" idx="10"/>
          </p:nvPr>
        </p:nvSpPr>
        <p:spPr/>
        <p:txBody>
          <a:bodyPr>
            <a:normAutofit/>
          </a:bodyPr>
          <a:lstStyle/>
          <a:p>
            <a:pPr marL="0" indent="0">
              <a:buNone/>
            </a:pPr>
            <a:endParaRPr lang="en-GB" sz="4000" dirty="0">
              <a:highlight>
                <a:srgbClr val="FFFF00"/>
              </a:highlight>
            </a:endParaRPr>
          </a:p>
          <a:p>
            <a:pPr marL="0" indent="0">
              <a:buNone/>
            </a:pPr>
            <a:r>
              <a:rPr lang="en-GB" sz="4000" dirty="0"/>
              <a:t>[1] </a:t>
            </a:r>
            <a:r>
              <a:rPr lang="en-GB" sz="4000" dirty="0">
                <a:highlight>
                  <a:srgbClr val="FFFF00"/>
                </a:highlight>
              </a:rPr>
              <a:t>B. Liu, </a:t>
            </a:r>
            <a:r>
              <a:rPr lang="en-GB" sz="4000" dirty="0" err="1">
                <a:highlight>
                  <a:srgbClr val="FFFF00"/>
                </a:highlight>
              </a:rPr>
              <a:t>J.Jiang</a:t>
            </a:r>
            <a:r>
              <a:rPr lang="en-GB" sz="4000" dirty="0">
                <a:highlight>
                  <a:srgbClr val="FFFF00"/>
                </a:highlight>
              </a:rPr>
              <a:t>, </a:t>
            </a:r>
            <a:r>
              <a:rPr lang="en-GB" sz="4000" dirty="0" err="1">
                <a:highlight>
                  <a:srgbClr val="FFFF00"/>
                </a:highlight>
              </a:rPr>
              <a:t>S.Shen</a:t>
            </a:r>
            <a:r>
              <a:rPr lang="en-GB" sz="4000" dirty="0">
                <a:highlight>
                  <a:srgbClr val="FFFF00"/>
                </a:highlight>
              </a:rPr>
              <a:t>, </a:t>
            </a:r>
            <a:r>
              <a:rPr lang="en-GB" sz="4000" dirty="0" err="1">
                <a:highlight>
                  <a:srgbClr val="FFFF00"/>
                </a:highlight>
              </a:rPr>
              <a:t>F.Zhou</a:t>
            </a:r>
            <a:r>
              <a:rPr lang="en-GB" sz="4000" dirty="0">
                <a:highlight>
                  <a:srgbClr val="FFFF00"/>
                </a:highlight>
              </a:rPr>
              <a:t>, </a:t>
            </a:r>
            <a:r>
              <a:rPr lang="en-GB" sz="4000" dirty="0" err="1">
                <a:highlight>
                  <a:srgbClr val="FFFF00"/>
                </a:highlight>
              </a:rPr>
              <a:t>J.Shi</a:t>
            </a:r>
            <a:r>
              <a:rPr lang="en-GB" sz="4000" dirty="0">
                <a:highlight>
                  <a:srgbClr val="FFFF00"/>
                </a:highlight>
              </a:rPr>
              <a:t> and </a:t>
            </a:r>
            <a:r>
              <a:rPr lang="en-GB" sz="4000" dirty="0" err="1">
                <a:highlight>
                  <a:srgbClr val="FFFF00"/>
                </a:highlight>
              </a:rPr>
              <a:t>Z.He</a:t>
            </a:r>
            <a:r>
              <a:rPr lang="en-GB" sz="4000" dirty="0">
                <a:highlight>
                  <a:srgbClr val="FFFF00"/>
                </a:highlight>
              </a:rPr>
              <a:t>,   </a:t>
            </a:r>
            <a:r>
              <a:rPr lang="en-GB" sz="4000" dirty="0">
                <a:highlight>
                  <a:srgbClr val="00FF00"/>
                </a:highlight>
              </a:rPr>
              <a:t>“Effects of curing methods of concrete after steam curing on mechanical strength and permeability” </a:t>
            </a:r>
            <a:r>
              <a:rPr lang="en-GB" sz="4000" dirty="0">
                <a:highlight>
                  <a:srgbClr val="FF00FF"/>
                </a:highlight>
              </a:rPr>
              <a:t>C</a:t>
            </a:r>
            <a:r>
              <a:rPr lang="en-GB" sz="4000" i="1" dirty="0">
                <a:highlight>
                  <a:srgbClr val="FF00FF"/>
                </a:highlight>
              </a:rPr>
              <a:t>onstr. Build. Mater./</a:t>
            </a:r>
            <a:r>
              <a:rPr lang="en-GB" sz="4000" dirty="0">
                <a:highlight>
                  <a:srgbClr val="FF00FF"/>
                </a:highlight>
              </a:rPr>
              <a:t>Vol 256, </a:t>
            </a:r>
            <a:r>
              <a:rPr lang="en-GB" sz="4000" dirty="0">
                <a:highlight>
                  <a:srgbClr val="00FFFF"/>
                </a:highlight>
              </a:rPr>
              <a:t>Sep. 2020</a:t>
            </a:r>
            <a:r>
              <a:rPr lang="en-GB" sz="4000" dirty="0"/>
              <a:t>, Art. 119441, </a:t>
            </a:r>
            <a:r>
              <a:rPr lang="en-GB" sz="4000" dirty="0" err="1"/>
              <a:t>doi</a:t>
            </a:r>
            <a:r>
              <a:rPr lang="en-GB" sz="4000" dirty="0"/>
              <a:t>: 10.1016/j.conbuildmat.2020.119441 </a:t>
            </a:r>
          </a:p>
        </p:txBody>
      </p:sp>
    </p:spTree>
    <p:extLst>
      <p:ext uri="{BB962C8B-B14F-4D97-AF65-F5344CB8AC3E}">
        <p14:creationId xmlns:p14="http://schemas.microsoft.com/office/powerpoint/2010/main" val="30993171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35AC8-A4C6-A2AF-F6EB-395F07516583}"/>
              </a:ext>
            </a:extLst>
          </p:cNvPr>
          <p:cNvSpPr>
            <a:spLocks noGrp="1"/>
          </p:cNvSpPr>
          <p:nvPr>
            <p:ph type="title"/>
          </p:nvPr>
        </p:nvSpPr>
        <p:spPr/>
        <p:txBody>
          <a:bodyPr/>
          <a:lstStyle/>
          <a:p>
            <a:r>
              <a:rPr lang="en-GB" dirty="0"/>
              <a:t>Journals</a:t>
            </a:r>
          </a:p>
        </p:txBody>
      </p:sp>
      <p:sp>
        <p:nvSpPr>
          <p:cNvPr id="3" name="Content Placeholder 2">
            <a:extLst>
              <a:ext uri="{FF2B5EF4-FFF2-40B4-BE49-F238E27FC236}">
                <a16:creationId xmlns:a16="http://schemas.microsoft.com/office/drawing/2014/main" id="{1B61CD45-CA4B-4BF7-14DC-9FFE6B86026B}"/>
              </a:ext>
            </a:extLst>
          </p:cNvPr>
          <p:cNvSpPr>
            <a:spLocks noGrp="1"/>
          </p:cNvSpPr>
          <p:nvPr>
            <p:ph sz="quarter" idx="10"/>
          </p:nvPr>
        </p:nvSpPr>
        <p:spPr/>
        <p:txBody>
          <a:bodyPr/>
          <a:lstStyle/>
          <a:p>
            <a:pPr marL="0" indent="0">
              <a:buNone/>
            </a:pPr>
            <a:r>
              <a:rPr lang="en-GB" sz="3200" dirty="0">
                <a:latin typeface="Calibri" panose="020F0502020204030204" pitchFamily="34" charset="0"/>
                <a:cs typeface="Calibri" panose="020F0502020204030204" pitchFamily="34" charset="0"/>
              </a:rPr>
              <a:t>IMPORTANT!</a:t>
            </a:r>
          </a:p>
          <a:p>
            <a:pPr marL="0" indent="0">
              <a:buNone/>
            </a:pPr>
            <a:endParaRPr lang="en-GB" sz="3200" dirty="0">
              <a:latin typeface="Calibri" panose="020F0502020204030204" pitchFamily="34" charset="0"/>
              <a:cs typeface="Calibri" panose="020F0502020204030204" pitchFamily="34" charset="0"/>
            </a:endParaRPr>
          </a:p>
          <a:p>
            <a:pPr algn="l" fontAlgn="base">
              <a:buFont typeface="Arial" panose="020B0604020202020204" pitchFamily="34" charset="0"/>
              <a:buChar char="•"/>
            </a:pPr>
            <a:r>
              <a:rPr lang="en-GB" sz="3200" b="0" i="0" dirty="0">
                <a:effectLst/>
                <a:latin typeface="Calibri" panose="020F0502020204030204" pitchFamily="34" charset="0"/>
                <a:cs typeface="Calibri" panose="020F0502020204030204" pitchFamily="34" charset="0"/>
              </a:rPr>
              <a:t>Include the DOI for </a:t>
            </a:r>
            <a:r>
              <a:rPr lang="en-GB" sz="3200" b="1" i="0" dirty="0">
                <a:effectLst/>
                <a:latin typeface="Calibri" panose="020F0502020204030204" pitchFamily="34" charset="0"/>
                <a:cs typeface="Calibri" panose="020F0502020204030204" pitchFamily="34" charset="0"/>
              </a:rPr>
              <a:t>all works</a:t>
            </a:r>
            <a:r>
              <a:rPr lang="en-GB" sz="3200" b="0" i="0" dirty="0">
                <a:effectLst/>
                <a:latin typeface="Calibri" panose="020F0502020204030204" pitchFamily="34" charset="0"/>
                <a:cs typeface="Calibri" panose="020F0502020204030204" pitchFamily="34" charset="0"/>
              </a:rPr>
              <a:t> which have one.</a:t>
            </a:r>
          </a:p>
          <a:p>
            <a:pPr algn="l" fontAlgn="base">
              <a:buFont typeface="Arial" panose="020B0604020202020204" pitchFamily="34" charset="0"/>
              <a:buChar char="•"/>
            </a:pPr>
            <a:r>
              <a:rPr lang="en-GB" sz="3200" b="0" i="0" dirty="0">
                <a:effectLst/>
                <a:latin typeface="Calibri" panose="020F0502020204030204" pitchFamily="34" charset="0"/>
                <a:cs typeface="Calibri" panose="020F0502020204030204" pitchFamily="34" charset="0"/>
              </a:rPr>
              <a:t>If a work has </a:t>
            </a:r>
            <a:r>
              <a:rPr lang="en-GB" sz="3200" b="1" i="0" dirty="0">
                <a:effectLst/>
                <a:latin typeface="Calibri" panose="020F0502020204030204" pitchFamily="34" charset="0"/>
                <a:cs typeface="Calibri" panose="020F0502020204030204" pitchFamily="34" charset="0"/>
              </a:rPr>
              <a:t>both</a:t>
            </a:r>
            <a:r>
              <a:rPr lang="en-GB" sz="3200" b="0" i="0" dirty="0">
                <a:effectLst/>
                <a:latin typeface="Calibri" panose="020F0502020204030204" pitchFamily="34" charset="0"/>
                <a:cs typeface="Calibri" panose="020F0502020204030204" pitchFamily="34" charset="0"/>
              </a:rPr>
              <a:t> a DOI and a URL, include</a:t>
            </a:r>
            <a:r>
              <a:rPr lang="en-GB" sz="3200" b="1" i="0" dirty="0">
                <a:effectLst/>
                <a:latin typeface="Calibri" panose="020F0502020204030204" pitchFamily="34" charset="0"/>
                <a:cs typeface="Calibri" panose="020F0502020204030204" pitchFamily="34" charset="0"/>
              </a:rPr>
              <a:t> only the DOI</a:t>
            </a:r>
            <a:r>
              <a:rPr lang="en-GB" sz="3200" b="0" i="0" dirty="0">
                <a:effectLst/>
                <a:latin typeface="Calibri" panose="020F0502020204030204" pitchFamily="34" charset="0"/>
                <a:cs typeface="Calibri" panose="020F0502020204030204" pitchFamily="34" charset="0"/>
              </a:rPr>
              <a:t>.</a:t>
            </a:r>
          </a:p>
          <a:p>
            <a:pPr algn="l" fontAlgn="base">
              <a:buFont typeface="Arial" panose="020B0604020202020204" pitchFamily="34" charset="0"/>
              <a:buChar char="•"/>
            </a:pPr>
            <a:r>
              <a:rPr lang="en-GB" sz="3200" b="0" i="0" dirty="0">
                <a:effectLst/>
                <a:latin typeface="Calibri" panose="020F0502020204030204" pitchFamily="34" charset="0"/>
                <a:cs typeface="Calibri" panose="020F0502020204030204" pitchFamily="34" charset="0"/>
              </a:rPr>
              <a:t>If an online work has a URL but no DOI, the URL can be included in the reference after the words </a:t>
            </a:r>
            <a:r>
              <a:rPr lang="en-GB" sz="3200" b="1" i="0" dirty="0">
                <a:effectLst/>
                <a:latin typeface="Calibri" panose="020F0502020204030204" pitchFamily="34" charset="0"/>
                <a:cs typeface="Calibri" panose="020F0502020204030204" pitchFamily="34" charset="0"/>
              </a:rPr>
              <a:t>[Online]. Available:</a:t>
            </a:r>
          </a:p>
          <a:p>
            <a:pPr marL="0" indent="0">
              <a:buNone/>
            </a:pPr>
            <a:endParaRPr lang="en-GB" dirty="0"/>
          </a:p>
        </p:txBody>
      </p:sp>
    </p:spTree>
    <p:extLst>
      <p:ext uri="{BB962C8B-B14F-4D97-AF65-F5344CB8AC3E}">
        <p14:creationId xmlns:p14="http://schemas.microsoft.com/office/powerpoint/2010/main" val="27169812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010630F-8E8E-5F9E-D3AB-5EBBA4131B65}"/>
              </a:ext>
            </a:extLst>
          </p:cNvPr>
          <p:cNvSpPr>
            <a:spLocks noGrp="1"/>
          </p:cNvSpPr>
          <p:nvPr>
            <p:ph type="title"/>
          </p:nvPr>
        </p:nvSpPr>
        <p:spPr/>
        <p:txBody>
          <a:bodyPr/>
          <a:lstStyle/>
          <a:p>
            <a:r>
              <a:rPr lang="en-GB" dirty="0"/>
              <a:t>Library Catalogue – Top Tips</a:t>
            </a:r>
          </a:p>
        </p:txBody>
      </p:sp>
      <p:pic>
        <p:nvPicPr>
          <p:cNvPr id="6" name="Picture 5">
            <a:extLst>
              <a:ext uri="{FF2B5EF4-FFF2-40B4-BE49-F238E27FC236}">
                <a16:creationId xmlns:a16="http://schemas.microsoft.com/office/drawing/2014/main" id="{2598E01E-C53E-DF70-2DFA-348BADA41528}"/>
              </a:ext>
            </a:extLst>
          </p:cNvPr>
          <p:cNvPicPr>
            <a:picLocks noChangeAspect="1"/>
          </p:cNvPicPr>
          <p:nvPr/>
        </p:nvPicPr>
        <p:blipFill rotWithShape="1">
          <a:blip r:embed="rId2"/>
          <a:srcRect l="7811" t="10303" r="5826" b="7879"/>
          <a:stretch/>
        </p:blipFill>
        <p:spPr>
          <a:xfrm>
            <a:off x="1818409" y="1256200"/>
            <a:ext cx="7959437" cy="5027013"/>
          </a:xfrm>
          <a:prstGeom prst="rect">
            <a:avLst/>
          </a:prstGeom>
        </p:spPr>
      </p:pic>
    </p:spTree>
    <p:extLst>
      <p:ext uri="{BB962C8B-B14F-4D97-AF65-F5344CB8AC3E}">
        <p14:creationId xmlns:p14="http://schemas.microsoft.com/office/powerpoint/2010/main" val="23630498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Graphical user interface, website&#10;&#10;Description automatically generated">
            <a:extLst>
              <a:ext uri="{FF2B5EF4-FFF2-40B4-BE49-F238E27FC236}">
                <a16:creationId xmlns:a16="http://schemas.microsoft.com/office/drawing/2014/main" id="{95ED34FE-1FC7-C2E6-D9E7-FFFCD9B7B1F4}"/>
              </a:ext>
            </a:extLst>
          </p:cNvPr>
          <p:cNvPicPr>
            <a:picLocks noChangeAspect="1"/>
          </p:cNvPicPr>
          <p:nvPr/>
        </p:nvPicPr>
        <p:blipFill rotWithShape="1">
          <a:blip r:embed="rId2"/>
          <a:srcRect l="8537" t="15522" r="8000" b="5878"/>
          <a:stretch/>
        </p:blipFill>
        <p:spPr>
          <a:xfrm>
            <a:off x="1653885" y="355484"/>
            <a:ext cx="8884229" cy="5650463"/>
          </a:xfrm>
          <a:prstGeom prst="rect">
            <a:avLst/>
          </a:prstGeom>
        </p:spPr>
      </p:pic>
    </p:spTree>
    <p:extLst>
      <p:ext uri="{BB962C8B-B14F-4D97-AF65-F5344CB8AC3E}">
        <p14:creationId xmlns:p14="http://schemas.microsoft.com/office/powerpoint/2010/main" val="22404665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F877F-9CEB-0F9C-C58F-82BF4B0D82B3}"/>
              </a:ext>
            </a:extLst>
          </p:cNvPr>
          <p:cNvSpPr>
            <a:spLocks noGrp="1"/>
          </p:cNvSpPr>
          <p:nvPr>
            <p:ph type="title"/>
          </p:nvPr>
        </p:nvSpPr>
        <p:spPr/>
        <p:txBody>
          <a:bodyPr/>
          <a:lstStyle/>
          <a:p>
            <a:r>
              <a:rPr lang="en-GB" dirty="0"/>
              <a:t>Put it into practice</a:t>
            </a:r>
          </a:p>
        </p:txBody>
      </p:sp>
      <p:sp>
        <p:nvSpPr>
          <p:cNvPr id="5" name="Text Placeholder 4">
            <a:extLst>
              <a:ext uri="{FF2B5EF4-FFF2-40B4-BE49-F238E27FC236}">
                <a16:creationId xmlns:a16="http://schemas.microsoft.com/office/drawing/2014/main" id="{A1F2A001-120F-D39F-9FB3-3ECD46E724E6}"/>
              </a:ext>
            </a:extLst>
          </p:cNvPr>
          <p:cNvSpPr>
            <a:spLocks noGrp="1"/>
          </p:cNvSpPr>
          <p:nvPr>
            <p:ph type="body" sz="quarter" idx="11"/>
          </p:nvPr>
        </p:nvSpPr>
        <p:spPr/>
        <p:txBody>
          <a:bodyPr>
            <a:normAutofit fontScale="92500"/>
          </a:bodyPr>
          <a:lstStyle/>
          <a:p>
            <a:r>
              <a:rPr lang="en-GB" sz="4000" dirty="0"/>
              <a:t>Pearson</a:t>
            </a:r>
          </a:p>
          <a:p>
            <a:r>
              <a:rPr lang="en-GB" sz="4000" dirty="0"/>
              <a:t>2014</a:t>
            </a:r>
          </a:p>
          <a:p>
            <a:r>
              <a:rPr lang="en-GB" sz="4000" i="0" dirty="0">
                <a:solidFill>
                  <a:srgbClr val="333333"/>
                </a:solidFill>
                <a:effectLst/>
              </a:rPr>
              <a:t>Data and Computer Communications</a:t>
            </a:r>
          </a:p>
          <a:p>
            <a:r>
              <a:rPr lang="en-GB" sz="4000" dirty="0"/>
              <a:t>Boston, </a:t>
            </a:r>
            <a:r>
              <a:rPr lang="en-GB" sz="4000" dirty="0" err="1"/>
              <a:t>Massachussetts</a:t>
            </a:r>
            <a:endParaRPr lang="en-GB" sz="4000" dirty="0"/>
          </a:p>
          <a:p>
            <a:r>
              <a:rPr lang="en-GB" sz="4000" dirty="0"/>
              <a:t>William Stallings</a:t>
            </a:r>
          </a:p>
          <a:p>
            <a:r>
              <a:rPr lang="en-GB" sz="4000" dirty="0"/>
              <a:t>Tenth Edition</a:t>
            </a:r>
          </a:p>
        </p:txBody>
      </p:sp>
      <p:pic>
        <p:nvPicPr>
          <p:cNvPr id="1028" name="Picture 4" descr="Data and Computer Communications: International Edition eBook : Stallings,  William: Amazon.co.uk: Books">
            <a:extLst>
              <a:ext uri="{FF2B5EF4-FFF2-40B4-BE49-F238E27FC236}">
                <a16:creationId xmlns:a16="http://schemas.microsoft.com/office/drawing/2014/main" id="{A20DE817-0366-F5B4-D86B-705151D445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87332" y="1403350"/>
            <a:ext cx="3657600" cy="4762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19871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F877F-9CEB-0F9C-C58F-82BF4B0D82B3}"/>
              </a:ext>
            </a:extLst>
          </p:cNvPr>
          <p:cNvSpPr>
            <a:spLocks noGrp="1"/>
          </p:cNvSpPr>
          <p:nvPr>
            <p:ph type="title"/>
          </p:nvPr>
        </p:nvSpPr>
        <p:spPr/>
        <p:txBody>
          <a:bodyPr/>
          <a:lstStyle/>
          <a:p>
            <a:r>
              <a:rPr lang="en-GB" dirty="0"/>
              <a:t>Put it into practice</a:t>
            </a:r>
          </a:p>
        </p:txBody>
      </p:sp>
      <p:sp>
        <p:nvSpPr>
          <p:cNvPr id="5" name="Text Placeholder 4">
            <a:extLst>
              <a:ext uri="{FF2B5EF4-FFF2-40B4-BE49-F238E27FC236}">
                <a16:creationId xmlns:a16="http://schemas.microsoft.com/office/drawing/2014/main" id="{A1F2A001-120F-D39F-9FB3-3ECD46E724E6}"/>
              </a:ext>
            </a:extLst>
          </p:cNvPr>
          <p:cNvSpPr>
            <a:spLocks noGrp="1"/>
          </p:cNvSpPr>
          <p:nvPr>
            <p:ph type="body" sz="quarter" idx="11"/>
          </p:nvPr>
        </p:nvSpPr>
        <p:spPr>
          <a:xfrm>
            <a:off x="5411096" y="1592263"/>
            <a:ext cx="6082404" cy="4573587"/>
          </a:xfrm>
        </p:spPr>
        <p:txBody>
          <a:bodyPr>
            <a:normAutofit/>
          </a:bodyPr>
          <a:lstStyle/>
          <a:p>
            <a:pPr marL="0" indent="0">
              <a:buNone/>
            </a:pPr>
            <a:r>
              <a:rPr lang="en-GB" sz="5400" dirty="0"/>
              <a:t>[1] W. Stallings, </a:t>
            </a:r>
            <a:r>
              <a:rPr lang="en-GB" sz="5400" i="1" dirty="0"/>
              <a:t>Data 	Computer 	Communications</a:t>
            </a:r>
            <a:r>
              <a:rPr lang="en-GB" sz="5400" dirty="0"/>
              <a:t>, 	10</a:t>
            </a:r>
            <a:r>
              <a:rPr lang="en-GB" sz="5400" baseline="30000" dirty="0"/>
              <a:t>th</a:t>
            </a:r>
            <a:r>
              <a:rPr lang="en-GB" sz="5400" dirty="0"/>
              <a:t> ed. Boston, 	Massachusetts: 	Pearson, 2014</a:t>
            </a:r>
          </a:p>
          <a:p>
            <a:pPr marL="0" indent="0">
              <a:buNone/>
            </a:pPr>
            <a:endParaRPr lang="en-GB" sz="5400" i="0" dirty="0">
              <a:solidFill>
                <a:srgbClr val="333333"/>
              </a:solidFill>
              <a:effectLst/>
            </a:endParaRPr>
          </a:p>
        </p:txBody>
      </p:sp>
      <p:pic>
        <p:nvPicPr>
          <p:cNvPr id="4" name="Picture 4" descr="Data and Computer Communications: International Edition eBook : Stallings,  William: Amazon.co.uk: Books">
            <a:extLst>
              <a:ext uri="{FF2B5EF4-FFF2-40B4-BE49-F238E27FC236}">
                <a16:creationId xmlns:a16="http://schemas.microsoft.com/office/drawing/2014/main" id="{EB813575-7439-91DE-EAF5-BC8BEDC4AA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87332" y="1403350"/>
            <a:ext cx="3657600" cy="4762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48147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F877F-9CEB-0F9C-C58F-82BF4B0D82B3}"/>
              </a:ext>
            </a:extLst>
          </p:cNvPr>
          <p:cNvSpPr>
            <a:spLocks noGrp="1"/>
          </p:cNvSpPr>
          <p:nvPr>
            <p:ph type="title"/>
          </p:nvPr>
        </p:nvSpPr>
        <p:spPr/>
        <p:txBody>
          <a:bodyPr/>
          <a:lstStyle/>
          <a:p>
            <a:r>
              <a:rPr lang="en-GB" dirty="0"/>
              <a:t>Put it into practice</a:t>
            </a:r>
          </a:p>
        </p:txBody>
      </p:sp>
      <p:sp>
        <p:nvSpPr>
          <p:cNvPr id="5" name="Text Placeholder 4">
            <a:extLst>
              <a:ext uri="{FF2B5EF4-FFF2-40B4-BE49-F238E27FC236}">
                <a16:creationId xmlns:a16="http://schemas.microsoft.com/office/drawing/2014/main" id="{A1F2A001-120F-D39F-9FB3-3ECD46E724E6}"/>
              </a:ext>
            </a:extLst>
          </p:cNvPr>
          <p:cNvSpPr>
            <a:spLocks noGrp="1"/>
          </p:cNvSpPr>
          <p:nvPr>
            <p:ph type="body" sz="quarter" idx="11"/>
          </p:nvPr>
        </p:nvSpPr>
        <p:spPr/>
        <p:txBody>
          <a:bodyPr>
            <a:normAutofit/>
          </a:bodyPr>
          <a:lstStyle/>
          <a:p>
            <a:r>
              <a:rPr lang="en-GB" sz="3200" dirty="0"/>
              <a:t>2023</a:t>
            </a:r>
          </a:p>
          <a:p>
            <a:r>
              <a:rPr lang="en-GB" sz="3200" dirty="0"/>
              <a:t>Springer Nature</a:t>
            </a:r>
          </a:p>
          <a:p>
            <a:r>
              <a:rPr lang="en-GB" sz="3200" b="0" i="0" u="none" strike="noStrike" dirty="0">
                <a:effectLst/>
              </a:rPr>
              <a:t>Huawei Technologies Ltd.</a:t>
            </a:r>
          </a:p>
          <a:p>
            <a:r>
              <a:rPr lang="en-GB" sz="3200" b="0" u="none" strike="noStrike" dirty="0">
                <a:effectLst/>
              </a:rPr>
              <a:t>Data Communications and Network Technologies</a:t>
            </a:r>
            <a:endParaRPr lang="en-GB" sz="3200" b="0" i="0" u="none" strike="noStrike" dirty="0">
              <a:effectLst/>
            </a:endParaRPr>
          </a:p>
          <a:p>
            <a:r>
              <a:rPr lang="en-GB" sz="3200" dirty="0"/>
              <a:t>Singapore</a:t>
            </a:r>
          </a:p>
          <a:p>
            <a:pPr marL="0" indent="0">
              <a:buNone/>
            </a:pPr>
            <a:endParaRPr lang="en-GB" sz="3200" b="0" i="0" dirty="0">
              <a:effectLst/>
            </a:endParaRPr>
          </a:p>
          <a:p>
            <a:endParaRPr lang="en-GB" sz="3200" dirty="0"/>
          </a:p>
        </p:txBody>
      </p:sp>
      <p:pic>
        <p:nvPicPr>
          <p:cNvPr id="2050" name="Picture 2" descr="Data Communications and Network Technologies | SpringerLink">
            <a:extLst>
              <a:ext uri="{FF2B5EF4-FFF2-40B4-BE49-F238E27FC236}">
                <a16:creationId xmlns:a16="http://schemas.microsoft.com/office/drawing/2014/main" id="{D8AEB690-28EB-332F-9028-02E4A841B6C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07480" y="1324200"/>
            <a:ext cx="3293114" cy="49969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16661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F877F-9CEB-0F9C-C58F-82BF4B0D82B3}"/>
              </a:ext>
            </a:extLst>
          </p:cNvPr>
          <p:cNvSpPr>
            <a:spLocks noGrp="1"/>
          </p:cNvSpPr>
          <p:nvPr>
            <p:ph type="title"/>
          </p:nvPr>
        </p:nvSpPr>
        <p:spPr/>
        <p:txBody>
          <a:bodyPr/>
          <a:lstStyle/>
          <a:p>
            <a:r>
              <a:rPr lang="en-GB" dirty="0"/>
              <a:t>Put it into practice</a:t>
            </a:r>
          </a:p>
        </p:txBody>
      </p:sp>
      <p:sp>
        <p:nvSpPr>
          <p:cNvPr id="5" name="Text Placeholder 4">
            <a:extLst>
              <a:ext uri="{FF2B5EF4-FFF2-40B4-BE49-F238E27FC236}">
                <a16:creationId xmlns:a16="http://schemas.microsoft.com/office/drawing/2014/main" id="{A1F2A001-120F-D39F-9FB3-3ECD46E724E6}"/>
              </a:ext>
            </a:extLst>
          </p:cNvPr>
          <p:cNvSpPr>
            <a:spLocks noGrp="1"/>
          </p:cNvSpPr>
          <p:nvPr>
            <p:ph type="body" sz="quarter" idx="11"/>
          </p:nvPr>
        </p:nvSpPr>
        <p:spPr>
          <a:xfrm>
            <a:off x="5464885" y="1142206"/>
            <a:ext cx="6028873" cy="4573587"/>
          </a:xfrm>
        </p:spPr>
        <p:txBody>
          <a:bodyPr>
            <a:normAutofit/>
          </a:bodyPr>
          <a:lstStyle/>
          <a:p>
            <a:endParaRPr lang="en-GB" b="1" i="0" dirty="0">
              <a:effectLst/>
            </a:endParaRPr>
          </a:p>
          <a:p>
            <a:pPr marL="0" indent="0" algn="l" fontAlgn="base">
              <a:buNone/>
            </a:pPr>
            <a:r>
              <a:rPr lang="en-GB" sz="4000" dirty="0"/>
              <a:t>[2]  Huawei </a:t>
            </a:r>
            <a:r>
              <a:rPr lang="en-GB" sz="4000" dirty="0" err="1"/>
              <a:t>Technolgies</a:t>
            </a:r>
            <a:r>
              <a:rPr lang="en-GB" sz="4000" dirty="0"/>
              <a:t> 	Ltd, </a:t>
            </a:r>
            <a:r>
              <a:rPr lang="en-GB" sz="4000" i="1" dirty="0"/>
              <a:t>Data 	Communications and 	Network Technologies</a:t>
            </a:r>
            <a:r>
              <a:rPr lang="en-GB" sz="4000" dirty="0"/>
              <a:t>. 	Singapore: Springer 	Nature, 2023</a:t>
            </a:r>
            <a:endParaRPr lang="en-GB" sz="4000" b="0" i="0" dirty="0">
              <a:effectLst/>
            </a:endParaRPr>
          </a:p>
          <a:p>
            <a:endParaRPr lang="en-GB" b="1" dirty="0"/>
          </a:p>
        </p:txBody>
      </p:sp>
      <p:pic>
        <p:nvPicPr>
          <p:cNvPr id="4098" name="Picture 2" descr="Data Communications and Network Technologies | SpringerLink">
            <a:extLst>
              <a:ext uri="{FF2B5EF4-FFF2-40B4-BE49-F238E27FC236}">
                <a16:creationId xmlns:a16="http://schemas.microsoft.com/office/drawing/2014/main" id="{7420A49F-C13B-8120-9F44-40E43DA465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63041" y="1347403"/>
            <a:ext cx="3255888" cy="49404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32005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F877F-9CEB-0F9C-C58F-82BF4B0D82B3}"/>
              </a:ext>
            </a:extLst>
          </p:cNvPr>
          <p:cNvSpPr>
            <a:spLocks noGrp="1"/>
          </p:cNvSpPr>
          <p:nvPr>
            <p:ph type="title"/>
          </p:nvPr>
        </p:nvSpPr>
        <p:spPr/>
        <p:txBody>
          <a:bodyPr/>
          <a:lstStyle/>
          <a:p>
            <a:r>
              <a:rPr lang="en-GB" dirty="0"/>
              <a:t>Put it into practice</a:t>
            </a:r>
          </a:p>
        </p:txBody>
      </p:sp>
      <p:sp>
        <p:nvSpPr>
          <p:cNvPr id="5" name="Text Placeholder 4">
            <a:extLst>
              <a:ext uri="{FF2B5EF4-FFF2-40B4-BE49-F238E27FC236}">
                <a16:creationId xmlns:a16="http://schemas.microsoft.com/office/drawing/2014/main" id="{A1F2A001-120F-D39F-9FB3-3ECD46E724E6}"/>
              </a:ext>
            </a:extLst>
          </p:cNvPr>
          <p:cNvSpPr>
            <a:spLocks noGrp="1"/>
          </p:cNvSpPr>
          <p:nvPr>
            <p:ph type="body" sz="quarter" idx="11"/>
          </p:nvPr>
        </p:nvSpPr>
        <p:spPr>
          <a:xfrm>
            <a:off x="6885154" y="1515955"/>
            <a:ext cx="4608606" cy="4573587"/>
          </a:xfrm>
        </p:spPr>
        <p:txBody>
          <a:bodyPr>
            <a:normAutofit/>
          </a:bodyPr>
          <a:lstStyle/>
          <a:p>
            <a:r>
              <a:rPr lang="en-GB" sz="3600" dirty="0"/>
              <a:t>2023</a:t>
            </a:r>
          </a:p>
          <a:p>
            <a:r>
              <a:rPr lang="en-GB" sz="3600" b="0" i="0" u="none" strike="noStrike" dirty="0">
                <a:effectLst/>
              </a:rPr>
              <a:t>BBC</a:t>
            </a:r>
          </a:p>
          <a:p>
            <a:r>
              <a:rPr lang="en-GB" sz="3600" dirty="0"/>
              <a:t>4</a:t>
            </a:r>
            <a:r>
              <a:rPr lang="en-GB" sz="3600" baseline="30000" dirty="0"/>
              <a:t>th</a:t>
            </a:r>
            <a:r>
              <a:rPr lang="en-GB" sz="3600" dirty="0"/>
              <a:t> October 2023.</a:t>
            </a:r>
            <a:endParaRPr lang="en-GB" sz="3600" b="0" u="none" strike="noStrike" dirty="0">
              <a:effectLst/>
            </a:endParaRPr>
          </a:p>
          <a:p>
            <a:r>
              <a:rPr lang="en-GB" sz="3600" b="0" i="0" u="none" strike="noStrike" dirty="0">
                <a:effectLst/>
                <a:hlinkClick r:id="rId2"/>
              </a:rPr>
              <a:t>www.bbc.co.uk/news/business</a:t>
            </a:r>
            <a:endParaRPr lang="en-GB" sz="3600" b="0" i="0" u="none" strike="noStrike" dirty="0">
              <a:effectLst/>
            </a:endParaRPr>
          </a:p>
          <a:p>
            <a:r>
              <a:rPr lang="en-GB" sz="3600" dirty="0"/>
              <a:t>BBC News – Business Homepage</a:t>
            </a:r>
            <a:endParaRPr lang="en-GB" sz="3600" b="0" i="0" u="none" strike="noStrike" dirty="0">
              <a:effectLst/>
            </a:endParaRPr>
          </a:p>
          <a:p>
            <a:pPr marL="0" indent="0">
              <a:buNone/>
            </a:pPr>
            <a:endParaRPr lang="en-GB" sz="3200" b="0" i="0" dirty="0">
              <a:effectLst/>
            </a:endParaRPr>
          </a:p>
          <a:p>
            <a:endParaRPr lang="en-GB" sz="3200" dirty="0"/>
          </a:p>
        </p:txBody>
      </p:sp>
      <p:pic>
        <p:nvPicPr>
          <p:cNvPr id="7" name="Picture 6">
            <a:extLst>
              <a:ext uri="{FF2B5EF4-FFF2-40B4-BE49-F238E27FC236}">
                <a16:creationId xmlns:a16="http://schemas.microsoft.com/office/drawing/2014/main" id="{A639B2B9-EE30-2BF9-CE08-5C1C1A1B837C}"/>
              </a:ext>
            </a:extLst>
          </p:cNvPr>
          <p:cNvPicPr>
            <a:picLocks noChangeAspect="1"/>
          </p:cNvPicPr>
          <p:nvPr/>
        </p:nvPicPr>
        <p:blipFill rotWithShape="1">
          <a:blip r:embed="rId3"/>
          <a:srcRect l="4962" t="10093" r="9286" b="5098"/>
          <a:stretch/>
        </p:blipFill>
        <p:spPr>
          <a:xfrm>
            <a:off x="322729" y="1570180"/>
            <a:ext cx="6303982" cy="4156474"/>
          </a:xfrm>
          <a:prstGeom prst="rect">
            <a:avLst/>
          </a:prstGeom>
        </p:spPr>
      </p:pic>
    </p:spTree>
    <p:extLst>
      <p:ext uri="{BB962C8B-B14F-4D97-AF65-F5344CB8AC3E}">
        <p14:creationId xmlns:p14="http://schemas.microsoft.com/office/powerpoint/2010/main" val="23466709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F877F-9CEB-0F9C-C58F-82BF4B0D82B3}"/>
              </a:ext>
            </a:extLst>
          </p:cNvPr>
          <p:cNvSpPr>
            <a:spLocks noGrp="1"/>
          </p:cNvSpPr>
          <p:nvPr>
            <p:ph type="title"/>
          </p:nvPr>
        </p:nvSpPr>
        <p:spPr/>
        <p:txBody>
          <a:bodyPr/>
          <a:lstStyle/>
          <a:p>
            <a:r>
              <a:rPr lang="en-GB" dirty="0"/>
              <a:t>Put it into practice</a:t>
            </a:r>
          </a:p>
        </p:txBody>
      </p:sp>
      <p:sp>
        <p:nvSpPr>
          <p:cNvPr id="5" name="Text Placeholder 4">
            <a:extLst>
              <a:ext uri="{FF2B5EF4-FFF2-40B4-BE49-F238E27FC236}">
                <a16:creationId xmlns:a16="http://schemas.microsoft.com/office/drawing/2014/main" id="{A1F2A001-120F-D39F-9FB3-3ECD46E724E6}"/>
              </a:ext>
            </a:extLst>
          </p:cNvPr>
          <p:cNvSpPr>
            <a:spLocks noGrp="1"/>
          </p:cNvSpPr>
          <p:nvPr>
            <p:ph type="body" sz="quarter" idx="11"/>
          </p:nvPr>
        </p:nvSpPr>
        <p:spPr>
          <a:xfrm>
            <a:off x="6885154" y="1172585"/>
            <a:ext cx="5120380" cy="4916958"/>
          </a:xfrm>
        </p:spPr>
        <p:txBody>
          <a:bodyPr>
            <a:normAutofit/>
          </a:bodyPr>
          <a:lstStyle/>
          <a:p>
            <a:endParaRPr lang="en-GB" dirty="0"/>
          </a:p>
          <a:p>
            <a:pPr marL="0" indent="0">
              <a:buNone/>
            </a:pPr>
            <a:r>
              <a:rPr lang="en-GB" sz="3200" dirty="0"/>
              <a:t>[3]   	</a:t>
            </a:r>
            <a:r>
              <a:rPr lang="en-GB" sz="3200" b="0" i="0" u="none" strike="noStrike" dirty="0">
                <a:effectLst/>
              </a:rPr>
              <a:t>BBC. </a:t>
            </a:r>
            <a:r>
              <a:rPr lang="en-GB" sz="3200" b="0" i="1" u="none" strike="noStrike" dirty="0">
                <a:effectLst/>
              </a:rPr>
              <a:t>BBC News –     	Business Home Page</a:t>
            </a:r>
            <a:r>
              <a:rPr lang="en-GB" sz="3200" b="0" i="0" u="none" strike="noStrike" dirty="0">
                <a:effectLst/>
              </a:rPr>
              <a:t>. </a:t>
            </a:r>
            <a:r>
              <a:rPr lang="en-GB" sz="3200" b="0" i="1" u="none" strike="noStrike" dirty="0">
                <a:effectLst/>
              </a:rPr>
              <a:t>	BBC News</a:t>
            </a:r>
            <a:r>
              <a:rPr lang="en-GB" sz="3200" b="0" i="0" u="none" strike="noStrike" dirty="0">
                <a:effectLst/>
              </a:rPr>
              <a:t>. 	</a:t>
            </a:r>
            <a:r>
              <a:rPr lang="en-GB" sz="3200" dirty="0"/>
              <a:t>Accessed 4th 	October 2023 	[Online] </a:t>
            </a:r>
            <a:r>
              <a:rPr lang="en-GB" sz="3200" b="0" i="0" u="none" strike="noStrike" dirty="0">
                <a:effectLst/>
              </a:rPr>
              <a:t>Available 	at:</a:t>
            </a:r>
            <a:r>
              <a:rPr lang="en-GB" sz="3200" dirty="0"/>
              <a:t> 	</a:t>
            </a:r>
            <a:r>
              <a:rPr lang="en-GB" sz="2400" b="0" i="0" u="none" strike="noStrike" dirty="0">
                <a:effectLst/>
                <a:hlinkClick r:id="rId2"/>
              </a:rPr>
              <a:t>www.bbc.co.uk/news/business</a:t>
            </a:r>
            <a:endParaRPr lang="en-GB" sz="2400" dirty="0"/>
          </a:p>
        </p:txBody>
      </p:sp>
      <p:pic>
        <p:nvPicPr>
          <p:cNvPr id="7" name="Picture 6">
            <a:extLst>
              <a:ext uri="{FF2B5EF4-FFF2-40B4-BE49-F238E27FC236}">
                <a16:creationId xmlns:a16="http://schemas.microsoft.com/office/drawing/2014/main" id="{A639B2B9-EE30-2BF9-CE08-5C1C1A1B837C}"/>
              </a:ext>
            </a:extLst>
          </p:cNvPr>
          <p:cNvPicPr>
            <a:picLocks noChangeAspect="1"/>
          </p:cNvPicPr>
          <p:nvPr/>
        </p:nvPicPr>
        <p:blipFill rotWithShape="1">
          <a:blip r:embed="rId3"/>
          <a:srcRect l="4962" t="10093" r="9286" b="5098"/>
          <a:stretch/>
        </p:blipFill>
        <p:spPr>
          <a:xfrm>
            <a:off x="322729" y="1570180"/>
            <a:ext cx="6303982" cy="4156474"/>
          </a:xfrm>
          <a:prstGeom prst="rect">
            <a:avLst/>
          </a:prstGeom>
        </p:spPr>
      </p:pic>
    </p:spTree>
    <p:extLst>
      <p:ext uri="{BB962C8B-B14F-4D97-AF65-F5344CB8AC3E}">
        <p14:creationId xmlns:p14="http://schemas.microsoft.com/office/powerpoint/2010/main" val="31736309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02EAA697-468F-E2A6-58A8-283FE918D97C}"/>
              </a:ext>
            </a:extLst>
          </p:cNvPr>
          <p:cNvSpPr>
            <a:spLocks noGrp="1"/>
          </p:cNvSpPr>
          <p:nvPr>
            <p:ph type="title"/>
          </p:nvPr>
        </p:nvSpPr>
        <p:spPr/>
        <p:txBody>
          <a:bodyPr/>
          <a:lstStyle/>
          <a:p>
            <a:r>
              <a:rPr lang="en-GB" dirty="0"/>
              <a:t>Next Steps</a:t>
            </a:r>
          </a:p>
        </p:txBody>
      </p:sp>
      <p:sp>
        <p:nvSpPr>
          <p:cNvPr id="11" name="Content Placeholder 10">
            <a:extLst>
              <a:ext uri="{FF2B5EF4-FFF2-40B4-BE49-F238E27FC236}">
                <a16:creationId xmlns:a16="http://schemas.microsoft.com/office/drawing/2014/main" id="{A77B5F64-9A69-DC5B-E5D2-ED02E827D2A6}"/>
              </a:ext>
            </a:extLst>
          </p:cNvPr>
          <p:cNvSpPr>
            <a:spLocks noGrp="1"/>
          </p:cNvSpPr>
          <p:nvPr>
            <p:ph sz="quarter" idx="10"/>
          </p:nvPr>
        </p:nvSpPr>
        <p:spPr/>
        <p:txBody>
          <a:bodyPr/>
          <a:lstStyle/>
          <a:p>
            <a:r>
              <a:rPr lang="en-GB" dirty="0"/>
              <a:t>Contact the Library Team for a one-to-one appointment.</a:t>
            </a:r>
          </a:p>
          <a:p>
            <a:endParaRPr lang="en-GB" dirty="0"/>
          </a:p>
          <a:p>
            <a:r>
              <a:rPr lang="en-GB" dirty="0"/>
              <a:t>Take a look at Cite Them Right in your own time: </a:t>
            </a:r>
            <a:r>
              <a:rPr lang="en-GB" dirty="0">
                <a:hlinkClick r:id="rId2"/>
              </a:rPr>
              <a:t>Cite Them Right - Home (uwtsd.ac.uk)</a:t>
            </a:r>
            <a:endParaRPr lang="en-GB" dirty="0"/>
          </a:p>
          <a:p>
            <a:endParaRPr lang="en-GB" dirty="0"/>
          </a:p>
          <a:p>
            <a:r>
              <a:rPr lang="en-GB" dirty="0" err="1"/>
              <a:t>Infoskills</a:t>
            </a:r>
            <a:r>
              <a:rPr lang="en-GB" dirty="0"/>
              <a:t> Online Modules on Referencing - </a:t>
            </a:r>
            <a:r>
              <a:rPr lang="en-GB" dirty="0">
                <a:hlinkClick r:id="rId3"/>
              </a:rPr>
              <a:t>Course: </a:t>
            </a:r>
            <a:r>
              <a:rPr lang="en-GB" dirty="0" err="1">
                <a:hlinkClick r:id="rId3"/>
              </a:rPr>
              <a:t>Infoskills</a:t>
            </a:r>
            <a:r>
              <a:rPr lang="en-GB" dirty="0">
                <a:hlinkClick r:id="rId3"/>
              </a:rPr>
              <a:t> Moodle site , Tile: Referencing (uwtsd.ac.uk)</a:t>
            </a:r>
            <a:endParaRPr lang="en-GB" dirty="0"/>
          </a:p>
        </p:txBody>
      </p:sp>
    </p:spTree>
    <p:extLst>
      <p:ext uri="{BB962C8B-B14F-4D97-AF65-F5344CB8AC3E}">
        <p14:creationId xmlns:p14="http://schemas.microsoft.com/office/powerpoint/2010/main" val="23701223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A4B10-56C6-4790-80A8-42571B5DBDBA}"/>
              </a:ext>
            </a:extLst>
          </p:cNvPr>
          <p:cNvSpPr>
            <a:spLocks noGrp="1"/>
          </p:cNvSpPr>
          <p:nvPr>
            <p:ph type="title"/>
          </p:nvPr>
        </p:nvSpPr>
        <p:spPr/>
        <p:txBody>
          <a:bodyPr/>
          <a:lstStyle/>
          <a:p>
            <a:pPr algn="ctr"/>
            <a:r>
              <a:rPr lang="en-GB" dirty="0">
                <a:latin typeface="Calibri"/>
                <a:cs typeface="Calibri"/>
              </a:rPr>
              <a:t>Your Academic Liaison Librarians (Quay Place)</a:t>
            </a:r>
            <a:endParaRPr lang="en-US" dirty="0"/>
          </a:p>
        </p:txBody>
      </p:sp>
      <p:sp>
        <p:nvSpPr>
          <p:cNvPr id="3" name="Content Placeholder 2">
            <a:extLst>
              <a:ext uri="{FF2B5EF4-FFF2-40B4-BE49-F238E27FC236}">
                <a16:creationId xmlns:a16="http://schemas.microsoft.com/office/drawing/2014/main" id="{6185F952-C6C6-4B8E-BDF5-740E5C9DCFC2}"/>
              </a:ext>
            </a:extLst>
          </p:cNvPr>
          <p:cNvSpPr>
            <a:spLocks noGrp="1"/>
          </p:cNvSpPr>
          <p:nvPr>
            <p:ph sz="quarter" idx="10"/>
          </p:nvPr>
        </p:nvSpPr>
        <p:spPr>
          <a:xfrm>
            <a:off x="103032" y="1424518"/>
            <a:ext cx="11681138" cy="4666400"/>
          </a:xfrm>
        </p:spPr>
        <p:txBody>
          <a:bodyPr vert="horz" lIns="91440" tIns="45720" rIns="91440" bIns="45720" rtlCol="0" anchor="t">
            <a:normAutofit/>
          </a:bodyPr>
          <a:lstStyle/>
          <a:p>
            <a:pPr marL="0" indent="0" algn="ctr">
              <a:lnSpc>
                <a:spcPct val="100000"/>
              </a:lnSpc>
              <a:spcBef>
                <a:spcPts val="0"/>
              </a:spcBef>
              <a:buNone/>
            </a:pPr>
            <a:endParaRPr lang="en-GB" sz="2600" b="1" dirty="0">
              <a:latin typeface="Calibri"/>
              <a:cs typeface="Calibri"/>
            </a:endParaRPr>
          </a:p>
          <a:p>
            <a:pPr marL="0" indent="0" algn="ctr">
              <a:lnSpc>
                <a:spcPct val="100000"/>
              </a:lnSpc>
              <a:spcBef>
                <a:spcPts val="0"/>
              </a:spcBef>
              <a:buNone/>
            </a:pPr>
            <a:r>
              <a:rPr lang="en-GB" sz="3600" b="1" dirty="0">
                <a:latin typeface="Calibri"/>
                <a:cs typeface="Calibri"/>
              </a:rPr>
              <a:t>Olivia Edmonds </a:t>
            </a:r>
          </a:p>
          <a:p>
            <a:pPr marL="0" indent="0" algn="ctr">
              <a:lnSpc>
                <a:spcPct val="100000"/>
              </a:lnSpc>
              <a:spcBef>
                <a:spcPts val="0"/>
              </a:spcBef>
              <a:buNone/>
            </a:pPr>
            <a:r>
              <a:rPr lang="en-GB" sz="3600" b="1" dirty="0">
                <a:latin typeface="Calibri" panose="020F0502020204030204" pitchFamily="34" charset="0"/>
                <a:ea typeface="+mn-lt"/>
                <a:cs typeface="Calibri" panose="020F0502020204030204" pitchFamily="34" charset="0"/>
              </a:rPr>
              <a:t>Doreen McLeary </a:t>
            </a:r>
          </a:p>
          <a:p>
            <a:pPr marL="0" indent="0" algn="ctr">
              <a:lnSpc>
                <a:spcPct val="100000"/>
              </a:lnSpc>
              <a:spcBef>
                <a:spcPts val="0"/>
              </a:spcBef>
              <a:buNone/>
            </a:pPr>
            <a:r>
              <a:rPr lang="en-GB" sz="3600" dirty="0">
                <a:latin typeface="Calibri" panose="020F0502020204030204" pitchFamily="34" charset="0"/>
                <a:ea typeface="+mn-lt"/>
                <a:cs typeface="Calibri" panose="020F0502020204030204" pitchFamily="34" charset="0"/>
              </a:rPr>
              <a:t>Academic Liaison Librarians </a:t>
            </a:r>
          </a:p>
          <a:p>
            <a:pPr marL="0" indent="0" algn="ctr">
              <a:lnSpc>
                <a:spcPct val="100000"/>
              </a:lnSpc>
              <a:spcBef>
                <a:spcPts val="0"/>
              </a:spcBef>
              <a:buNone/>
            </a:pPr>
            <a:r>
              <a:rPr lang="en-GB" sz="3600" dirty="0">
                <a:latin typeface="Calibri" panose="020F0502020204030204" pitchFamily="34" charset="0"/>
                <a:ea typeface="+mn-lt"/>
                <a:cs typeface="Calibri" panose="020F0502020204030204" pitchFamily="34" charset="0"/>
              </a:rPr>
              <a:t>Quay Place campus</a:t>
            </a:r>
          </a:p>
          <a:p>
            <a:pPr marL="0" indent="0" algn="ctr">
              <a:lnSpc>
                <a:spcPct val="100000"/>
              </a:lnSpc>
              <a:spcBef>
                <a:spcPts val="0"/>
              </a:spcBef>
              <a:buNone/>
            </a:pPr>
            <a:endParaRPr lang="en-GB" sz="3600" dirty="0">
              <a:latin typeface="Calibri" panose="020F0502020204030204" pitchFamily="34" charset="0"/>
              <a:ea typeface="+mn-lt"/>
              <a:cs typeface="Calibri" panose="020F0502020204030204" pitchFamily="34" charset="0"/>
            </a:endParaRPr>
          </a:p>
          <a:p>
            <a:pPr marL="0" indent="0" algn="ctr">
              <a:lnSpc>
                <a:spcPct val="100000"/>
              </a:lnSpc>
              <a:spcBef>
                <a:spcPts val="0"/>
              </a:spcBef>
              <a:buNone/>
            </a:pPr>
            <a:r>
              <a:rPr lang="en-GB" sz="3600" dirty="0">
                <a:latin typeface="Calibri" panose="020F0502020204030204" pitchFamily="34" charset="0"/>
                <a:ea typeface="+mn-lt"/>
                <a:cs typeface="Calibri" panose="020F0502020204030204" pitchFamily="34" charset="0"/>
                <a:hlinkClick r:id="rId3"/>
              </a:rPr>
              <a:t>o.edmonds@uwtsd.ac.uk</a:t>
            </a:r>
            <a:r>
              <a:rPr lang="en-GB" sz="3600" dirty="0">
                <a:latin typeface="Calibri" panose="020F0502020204030204" pitchFamily="34" charset="0"/>
                <a:ea typeface="+mn-lt"/>
                <a:cs typeface="Calibri" panose="020F0502020204030204" pitchFamily="34" charset="0"/>
              </a:rPr>
              <a:t> </a:t>
            </a:r>
          </a:p>
          <a:p>
            <a:pPr marL="0" indent="0" algn="ctr">
              <a:lnSpc>
                <a:spcPct val="100000"/>
              </a:lnSpc>
              <a:spcBef>
                <a:spcPts val="0"/>
              </a:spcBef>
              <a:buNone/>
            </a:pPr>
            <a:r>
              <a:rPr lang="en-GB" sz="3600" dirty="0">
                <a:latin typeface="Calibri" panose="020F0502020204030204" pitchFamily="34" charset="0"/>
                <a:ea typeface="+mn-lt"/>
                <a:cs typeface="Calibri" panose="020F0502020204030204" pitchFamily="34" charset="0"/>
                <a:hlinkClick r:id="rId4"/>
              </a:rPr>
              <a:t>birminghamlibrary@uwtsd.ac.uk</a:t>
            </a:r>
            <a:endParaRPr lang="en-GB" sz="3600" dirty="0">
              <a:latin typeface="Calibri" panose="020F0502020204030204" pitchFamily="34" charset="0"/>
              <a:ea typeface="+mn-lt"/>
              <a:cs typeface="Calibri" panose="020F0502020204030204" pitchFamily="34" charset="0"/>
            </a:endParaRPr>
          </a:p>
          <a:p>
            <a:pPr marL="0" indent="0" algn="ctr">
              <a:lnSpc>
                <a:spcPct val="100000"/>
              </a:lnSpc>
              <a:spcBef>
                <a:spcPts val="0"/>
              </a:spcBef>
              <a:buNone/>
            </a:pPr>
            <a:endParaRPr lang="en-GB" sz="3600" dirty="0">
              <a:latin typeface="Calibri" panose="020F0502020204030204" pitchFamily="34" charset="0"/>
              <a:ea typeface="+mn-lt"/>
              <a:cs typeface="Calibri" panose="020F0502020204030204" pitchFamily="34" charset="0"/>
            </a:endParaRPr>
          </a:p>
          <a:p>
            <a:pPr marL="0" indent="0">
              <a:lnSpc>
                <a:spcPct val="100000"/>
              </a:lnSpc>
              <a:spcBef>
                <a:spcPts val="0"/>
              </a:spcBef>
              <a:buNone/>
            </a:pPr>
            <a:endParaRPr lang="en-GB" dirty="0">
              <a:ea typeface="+mn-lt"/>
              <a:cs typeface="+mn-lt"/>
            </a:endParaRPr>
          </a:p>
        </p:txBody>
      </p:sp>
      <p:pic>
        <p:nvPicPr>
          <p:cNvPr id="5" name="Picture 4" descr="Blue text on a black background&#10;&#10;Description automatically generated">
            <a:extLst>
              <a:ext uri="{FF2B5EF4-FFF2-40B4-BE49-F238E27FC236}">
                <a16:creationId xmlns:a16="http://schemas.microsoft.com/office/drawing/2014/main" id="{A60254DD-509E-9DF6-E7EE-C292771C6338}"/>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844783" y="4563249"/>
            <a:ext cx="2244185" cy="1695987"/>
          </a:xfrm>
          <a:prstGeom prst="rect">
            <a:avLst/>
          </a:prstGeom>
        </p:spPr>
      </p:pic>
      <p:sp>
        <p:nvSpPr>
          <p:cNvPr id="6" name="TextBox 5">
            <a:extLst>
              <a:ext uri="{FF2B5EF4-FFF2-40B4-BE49-F238E27FC236}">
                <a16:creationId xmlns:a16="http://schemas.microsoft.com/office/drawing/2014/main" id="{712C430E-2636-CF24-DEAD-A02EFFA5AB6C}"/>
              </a:ext>
            </a:extLst>
          </p:cNvPr>
          <p:cNvSpPr txBox="1"/>
          <p:nvPr/>
        </p:nvSpPr>
        <p:spPr>
          <a:xfrm>
            <a:off x="10439131" y="6386277"/>
            <a:ext cx="1649837" cy="369332"/>
          </a:xfrm>
          <a:prstGeom prst="rect">
            <a:avLst/>
          </a:prstGeom>
          <a:noFill/>
        </p:spPr>
        <p:txBody>
          <a:bodyPr wrap="square" rtlCol="0">
            <a:spAutoFit/>
          </a:bodyPr>
          <a:lstStyle/>
          <a:p>
            <a:r>
              <a:rPr lang="en-GB" sz="900">
                <a:hlinkClick r:id="rId6" tooltip="https://publishingarchaeology.blogspot.com/2011/12/problems-with-bourdieu-we-can-help-call.html"/>
              </a:rPr>
              <a:t>This Photo</a:t>
            </a:r>
            <a:r>
              <a:rPr lang="en-GB" sz="900"/>
              <a:t> by Unknown Author is licensed under </a:t>
            </a:r>
            <a:r>
              <a:rPr lang="en-GB" sz="900">
                <a:hlinkClick r:id="rId7" tooltip="https://creativecommons.org/licenses/by-nc-sa/3.0/"/>
              </a:rPr>
              <a:t>CC BY-SA-NC</a:t>
            </a:r>
            <a:endParaRPr lang="en-GB" sz="900"/>
          </a:p>
        </p:txBody>
      </p:sp>
    </p:spTree>
    <p:extLst>
      <p:ext uri="{BB962C8B-B14F-4D97-AF65-F5344CB8AC3E}">
        <p14:creationId xmlns:p14="http://schemas.microsoft.com/office/powerpoint/2010/main" val="26131929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33E269C-E0F0-CF77-2ECD-E05AB023BEFD}"/>
              </a:ext>
            </a:extLst>
          </p:cNvPr>
          <p:cNvSpPr>
            <a:spLocks noGrp="1"/>
          </p:cNvSpPr>
          <p:nvPr>
            <p:ph type="title" idx="4294967295"/>
          </p:nvPr>
        </p:nvSpPr>
        <p:spPr>
          <a:xfrm>
            <a:off x="698242" y="-1003916"/>
            <a:ext cx="10795518" cy="1003916"/>
          </a:xfrm>
        </p:spPr>
        <p:txBody>
          <a:bodyPr vert="horz" lIns="91440" tIns="45720" rIns="91440" bIns="45720" rtlCol="0" anchor="b">
            <a:normAutofit/>
          </a:bodyPr>
          <a:lstStyle/>
          <a:p>
            <a:r>
              <a:rPr lang="en-GB" dirty="0"/>
              <a:t>Any Questions</a:t>
            </a:r>
          </a:p>
        </p:txBody>
      </p:sp>
      <p:pic>
        <p:nvPicPr>
          <p:cNvPr id="2050" name="Picture 2" descr="Question, Board, Chalk, School, Training, Note, Request">
            <a:extLst>
              <a:ext uri="{FF2B5EF4-FFF2-40B4-BE49-F238E27FC236}">
                <a16:creationId xmlns:a16="http://schemas.microsoft.com/office/drawing/2014/main" id="{4E154A50-41DC-416C-BC26-7B83FC5DBA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15626" y="0"/>
            <a:ext cx="7831200"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Subtitle 5">
            <a:extLst>
              <a:ext uri="{FF2B5EF4-FFF2-40B4-BE49-F238E27FC236}">
                <a16:creationId xmlns:a16="http://schemas.microsoft.com/office/drawing/2014/main" id="{462D597E-98C1-30F9-8F04-40313B35A2BE}"/>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492804198"/>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teal" id="{14984B9C-AD3A-43B2-BE17-E44E7A63DD53}" vid="{AA3727CC-D7C6-4D4D-BF3C-DFBFCA950A7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d2ec016d-25cf-4c07-aa6b-c53e267faa6f">
      <UserInfo>
        <DisplayName/>
        <AccountId xsi:nil="true"/>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e0b5c561e3be9dbd6b9571ba20aa5739">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0961d402e012ab66918c06abc10d832"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49DB88A-4CDB-4A02-BBF8-EAC6701E3581}">
  <ds:schemaRefs>
    <ds:schemaRef ds:uri="http://purl.org/dc/terms/"/>
    <ds:schemaRef ds:uri="9902240c-f584-4322-946e-7b0be23bca91"/>
    <ds:schemaRef ds:uri="http://schemas.microsoft.com/office/2006/documentManagement/types"/>
    <ds:schemaRef ds:uri="http://schemas.microsoft.com/office/infopath/2007/PartnerControls"/>
    <ds:schemaRef ds:uri="d2ec016d-25cf-4c07-aa6b-c53e267faa6f"/>
    <ds:schemaRef ds:uri="http://purl.org/dc/elements/1.1/"/>
    <ds:schemaRef ds:uri="http://schemas.microsoft.com/office/2006/metadata/propertie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E7B25C34-9AB8-4A13-A9A1-456DCB18E8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 template-teal</Template>
  <TotalTime>0</TotalTime>
  <Words>1674</Words>
  <Application>Microsoft Office PowerPoint</Application>
  <PresentationFormat>Widescreen</PresentationFormat>
  <Paragraphs>204</Paragraphs>
  <Slides>27</Slides>
  <Notes>5</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27</vt:i4>
      </vt:variant>
    </vt:vector>
  </HeadingPairs>
  <TitlesOfParts>
    <vt:vector size="37" baseType="lpstr">
      <vt:lpstr>Arial,Sans-Serif</vt:lpstr>
      <vt:lpstr>var(--font-family-body)</vt:lpstr>
      <vt:lpstr>Arial</vt:lpstr>
      <vt:lpstr>Calibri</vt:lpstr>
      <vt:lpstr>Calibri Light</vt:lpstr>
      <vt:lpstr>Lato</vt:lpstr>
      <vt:lpstr>Lucida Sans</vt:lpstr>
      <vt:lpstr>Open Sans</vt:lpstr>
      <vt:lpstr>Wingdings</vt:lpstr>
      <vt:lpstr>Office Theme</vt:lpstr>
      <vt:lpstr>IEEE Referencing Refresher</vt:lpstr>
      <vt:lpstr>Why should you reference?</vt:lpstr>
      <vt:lpstr>What is plagiarism and how do I avoid it?</vt:lpstr>
      <vt:lpstr>Where to begin: Identifying the Type of Source </vt:lpstr>
      <vt:lpstr>What is a...</vt:lpstr>
      <vt:lpstr>IEEE – In text citations</vt:lpstr>
      <vt:lpstr>PowerPoint Presentation</vt:lpstr>
      <vt:lpstr>Writing References – TOP TIP</vt:lpstr>
      <vt:lpstr>Book or E-Book</vt:lpstr>
      <vt:lpstr>Books/eBooks </vt:lpstr>
      <vt:lpstr>Websites</vt:lpstr>
      <vt:lpstr>Websites</vt:lpstr>
      <vt:lpstr>Websites</vt:lpstr>
      <vt:lpstr>Journals</vt:lpstr>
      <vt:lpstr>Journals</vt:lpstr>
      <vt:lpstr>Journals</vt:lpstr>
      <vt:lpstr>Library Catalogue – Top Tips</vt:lpstr>
      <vt:lpstr>PowerPoint Presentation</vt:lpstr>
      <vt:lpstr>Put it into practice</vt:lpstr>
      <vt:lpstr>Put it into practice</vt:lpstr>
      <vt:lpstr>Put it into practice</vt:lpstr>
      <vt:lpstr>Put it into practice</vt:lpstr>
      <vt:lpstr>Put it into practice</vt:lpstr>
      <vt:lpstr>Put it into practice</vt:lpstr>
      <vt:lpstr>Next Steps</vt:lpstr>
      <vt:lpstr>Your Academic Liaison Librarians (Quay Place)</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Click to add title</dc:title>
  <dc:creator>Doreen McLeary</dc:creator>
  <cp:lastModifiedBy>Olivia Edmonds</cp:lastModifiedBy>
  <cp:revision>9</cp:revision>
  <dcterms:created xsi:type="dcterms:W3CDTF">2022-02-01T15:01:18Z</dcterms:created>
  <dcterms:modified xsi:type="dcterms:W3CDTF">2023-11-01T09:20:19Z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