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87" r:id="rId2"/>
    <p:sldId id="256" r:id="rId3"/>
    <p:sldId id="257" r:id="rId4"/>
    <p:sldId id="258" r:id="rId5"/>
    <p:sldId id="259" r:id="rId6"/>
    <p:sldId id="264" r:id="rId7"/>
    <p:sldId id="260" r:id="rId8"/>
    <p:sldId id="261" r:id="rId9"/>
    <p:sldId id="262" r:id="rId10"/>
    <p:sldId id="263" r:id="rId11"/>
    <p:sldId id="273" r:id="rId12"/>
    <p:sldId id="265" r:id="rId13"/>
    <p:sldId id="266" r:id="rId14"/>
    <p:sldId id="269" r:id="rId15"/>
    <p:sldId id="267" r:id="rId16"/>
    <p:sldId id="268" r:id="rId17"/>
    <p:sldId id="270" r:id="rId18"/>
    <p:sldId id="272" r:id="rId19"/>
    <p:sldId id="276" r:id="rId20"/>
    <p:sldId id="277" r:id="rId21"/>
    <p:sldId id="279" r:id="rId22"/>
    <p:sldId id="271" r:id="rId23"/>
    <p:sldId id="275" r:id="rId24"/>
    <p:sldId id="274" r:id="rId25"/>
    <p:sldId id="280" r:id="rId26"/>
    <p:sldId id="281" r:id="rId27"/>
    <p:sldId id="282" r:id="rId28"/>
    <p:sldId id="284" r:id="rId29"/>
    <p:sldId id="285" r:id="rId30"/>
    <p:sldId id="286" r:id="rId31"/>
  </p:sldIdLst>
  <p:sldSz cx="12192000" cy="6858000"/>
  <p:notesSz cx="6858000" cy="9144000"/>
  <p:defaultTex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91414"/>
    <a:srgbClr val="7D0C0C"/>
    <a:srgbClr val="F7EEE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F00E64-A229-268A-36A5-B654798CF922}" v="1165" dt="2024-10-31T13:12:06.0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59" autoAdjust="0"/>
    <p:restoredTop sz="94660"/>
  </p:normalViewPr>
  <p:slideViewPr>
    <p:cSldViewPr snapToGrid="0">
      <p:cViewPr varScale="1">
        <p:scale>
          <a:sx n="61" d="100"/>
          <a:sy n="61" d="100"/>
        </p:scale>
        <p:origin x="84" y="3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ina Skoczek (2219392)" userId="S::2219392@student.uwtsd.ac.uk::297149ff-17fc-4bf9-ac60-a7f756fa3a7e" providerId="AD" clId="Web-{3974A3D9-3C00-6D00-1C1F-C4570339734A}"/>
    <pc:docChg chg="addSld modSld sldOrd">
      <pc:chgData name="Paulina Skoczek (2219392)" userId="S::2219392@student.uwtsd.ac.uk::297149ff-17fc-4bf9-ac60-a7f756fa3a7e" providerId="AD" clId="Web-{3974A3D9-3C00-6D00-1C1F-C4570339734A}" dt="2024-10-13T22:58:27.486" v="1675" actId="1076"/>
      <pc:docMkLst>
        <pc:docMk/>
      </pc:docMkLst>
      <pc:sldChg chg="modSp">
        <pc:chgData name="Paulina Skoczek (2219392)" userId="S::2219392@student.uwtsd.ac.uk::297149ff-17fc-4bf9-ac60-a7f756fa3a7e" providerId="AD" clId="Web-{3974A3D9-3C00-6D00-1C1F-C4570339734A}" dt="2024-10-13T21:54:58.083" v="1224" actId="20577"/>
        <pc:sldMkLst>
          <pc:docMk/>
          <pc:sldMk cId="2162692352" sldId="261"/>
        </pc:sldMkLst>
        <pc:spChg chg="mod">
          <ac:chgData name="Paulina Skoczek (2219392)" userId="S::2219392@student.uwtsd.ac.uk::297149ff-17fc-4bf9-ac60-a7f756fa3a7e" providerId="AD" clId="Web-{3974A3D9-3C00-6D00-1C1F-C4570339734A}" dt="2024-10-13T21:54:58.083" v="1224" actId="20577"/>
          <ac:spMkLst>
            <pc:docMk/>
            <pc:sldMk cId="2162692352" sldId="261"/>
            <ac:spMk id="8" creationId="{753BC998-0C3D-D22F-28FA-0B9F689632C9}"/>
          </ac:spMkLst>
        </pc:spChg>
      </pc:sldChg>
      <pc:sldChg chg="modSp">
        <pc:chgData name="Paulina Skoczek (2219392)" userId="S::2219392@student.uwtsd.ac.uk::297149ff-17fc-4bf9-ac60-a7f756fa3a7e" providerId="AD" clId="Web-{3974A3D9-3C00-6D00-1C1F-C4570339734A}" dt="2024-10-13T22:41:43.193" v="1650" actId="20577"/>
        <pc:sldMkLst>
          <pc:docMk/>
          <pc:sldMk cId="2643945889" sldId="262"/>
        </pc:sldMkLst>
        <pc:spChg chg="mod">
          <ac:chgData name="Paulina Skoczek (2219392)" userId="S::2219392@student.uwtsd.ac.uk::297149ff-17fc-4bf9-ac60-a7f756fa3a7e" providerId="AD" clId="Web-{3974A3D9-3C00-6D00-1C1F-C4570339734A}" dt="2024-10-13T22:41:43.193" v="1650" actId="20577"/>
          <ac:spMkLst>
            <pc:docMk/>
            <pc:sldMk cId="2643945889" sldId="262"/>
            <ac:spMk id="3" creationId="{E7433CDE-4915-6810-2375-F490F0755654}"/>
          </ac:spMkLst>
        </pc:spChg>
        <pc:picChg chg="mod">
          <ac:chgData name="Paulina Skoczek (2219392)" userId="S::2219392@student.uwtsd.ac.uk::297149ff-17fc-4bf9-ac60-a7f756fa3a7e" providerId="AD" clId="Web-{3974A3D9-3C00-6D00-1C1F-C4570339734A}" dt="2024-10-13T20:58:59.205" v="443" actId="1076"/>
          <ac:picMkLst>
            <pc:docMk/>
            <pc:sldMk cId="2643945889" sldId="262"/>
            <ac:picMk id="5" creationId="{6B7B2ACB-FAC9-D66F-4ADF-C3F8477C5D05}"/>
          </ac:picMkLst>
        </pc:picChg>
      </pc:sldChg>
      <pc:sldChg chg="modSp">
        <pc:chgData name="Paulina Skoczek (2219392)" userId="S::2219392@student.uwtsd.ac.uk::297149ff-17fc-4bf9-ac60-a7f756fa3a7e" providerId="AD" clId="Web-{3974A3D9-3C00-6D00-1C1F-C4570339734A}" dt="2024-10-13T22:43:27.369" v="1653" actId="20577"/>
        <pc:sldMkLst>
          <pc:docMk/>
          <pc:sldMk cId="1778548153" sldId="263"/>
        </pc:sldMkLst>
        <pc:spChg chg="mod">
          <ac:chgData name="Paulina Skoczek (2219392)" userId="S::2219392@student.uwtsd.ac.uk::297149ff-17fc-4bf9-ac60-a7f756fa3a7e" providerId="AD" clId="Web-{3974A3D9-3C00-6D00-1C1F-C4570339734A}" dt="2024-10-13T21:03:57.468" v="486" actId="20577"/>
          <ac:spMkLst>
            <pc:docMk/>
            <pc:sldMk cId="1778548153" sldId="263"/>
            <ac:spMk id="2" creationId="{F8DFBA09-B5B8-0655-94CD-A8C50A98FDA9}"/>
          </ac:spMkLst>
        </pc:spChg>
        <pc:spChg chg="mod">
          <ac:chgData name="Paulina Skoczek (2219392)" userId="S::2219392@student.uwtsd.ac.uk::297149ff-17fc-4bf9-ac60-a7f756fa3a7e" providerId="AD" clId="Web-{3974A3D9-3C00-6D00-1C1F-C4570339734A}" dt="2024-10-13T22:43:27.369" v="1653" actId="20577"/>
          <ac:spMkLst>
            <pc:docMk/>
            <pc:sldMk cId="1778548153" sldId="263"/>
            <ac:spMk id="9" creationId="{49BA7202-749A-9F16-8532-01557DC8625D}"/>
          </ac:spMkLst>
        </pc:spChg>
      </pc:sldChg>
      <pc:sldChg chg="modSp">
        <pc:chgData name="Paulina Skoczek (2219392)" userId="S::2219392@student.uwtsd.ac.uk::297149ff-17fc-4bf9-ac60-a7f756fa3a7e" providerId="AD" clId="Web-{3974A3D9-3C00-6D00-1C1F-C4570339734A}" dt="2024-10-13T21:46:09.220" v="1179" actId="20577"/>
        <pc:sldMkLst>
          <pc:docMk/>
          <pc:sldMk cId="3569102657" sldId="265"/>
        </pc:sldMkLst>
        <pc:spChg chg="mod">
          <ac:chgData name="Paulina Skoczek (2219392)" userId="S::2219392@student.uwtsd.ac.uk::297149ff-17fc-4bf9-ac60-a7f756fa3a7e" providerId="AD" clId="Web-{3974A3D9-3C00-6D00-1C1F-C4570339734A}" dt="2024-10-13T21:46:09.220" v="1179" actId="20577"/>
          <ac:spMkLst>
            <pc:docMk/>
            <pc:sldMk cId="3569102657" sldId="265"/>
            <ac:spMk id="3" creationId="{6CE65907-5977-D4CF-B441-93D5B84F5508}"/>
          </ac:spMkLst>
        </pc:spChg>
      </pc:sldChg>
      <pc:sldChg chg="modSp">
        <pc:chgData name="Paulina Skoczek (2219392)" userId="S::2219392@student.uwtsd.ac.uk::297149ff-17fc-4bf9-ac60-a7f756fa3a7e" providerId="AD" clId="Web-{3974A3D9-3C00-6D00-1C1F-C4570339734A}" dt="2024-10-13T22:53:46.485" v="1663" actId="20577"/>
        <pc:sldMkLst>
          <pc:docMk/>
          <pc:sldMk cId="99577894" sldId="271"/>
        </pc:sldMkLst>
        <pc:spChg chg="mod">
          <ac:chgData name="Paulina Skoczek (2219392)" userId="S::2219392@student.uwtsd.ac.uk::297149ff-17fc-4bf9-ac60-a7f756fa3a7e" providerId="AD" clId="Web-{3974A3D9-3C00-6D00-1C1F-C4570339734A}" dt="2024-10-13T22:53:46.485" v="1663" actId="20577"/>
          <ac:spMkLst>
            <pc:docMk/>
            <pc:sldMk cId="99577894" sldId="271"/>
            <ac:spMk id="2" creationId="{3284382A-D0A8-FDCB-F59F-70041D31B60A}"/>
          </ac:spMkLst>
        </pc:spChg>
      </pc:sldChg>
      <pc:sldChg chg="ord">
        <pc:chgData name="Paulina Skoczek (2219392)" userId="S::2219392@student.uwtsd.ac.uk::297149ff-17fc-4bf9-ac60-a7f756fa3a7e" providerId="AD" clId="Web-{3974A3D9-3C00-6D00-1C1F-C4570339734A}" dt="2024-10-13T22:51:43.184" v="1662"/>
        <pc:sldMkLst>
          <pc:docMk/>
          <pc:sldMk cId="1525354891" sldId="272"/>
        </pc:sldMkLst>
      </pc:sldChg>
      <pc:sldChg chg="addSp modSp new">
        <pc:chgData name="Paulina Skoczek (2219392)" userId="S::2219392@student.uwtsd.ac.uk::297149ff-17fc-4bf9-ac60-a7f756fa3a7e" providerId="AD" clId="Web-{3974A3D9-3C00-6D00-1C1F-C4570339734A}" dt="2024-10-13T22:45:23.295" v="1661" actId="20577"/>
        <pc:sldMkLst>
          <pc:docMk/>
          <pc:sldMk cId="226194122" sldId="273"/>
        </pc:sldMkLst>
        <pc:spChg chg="mod">
          <ac:chgData name="Paulina Skoczek (2219392)" userId="S::2219392@student.uwtsd.ac.uk::297149ff-17fc-4bf9-ac60-a7f756fa3a7e" providerId="AD" clId="Web-{3974A3D9-3C00-6D00-1C1F-C4570339734A}" dt="2024-10-13T21:04:28.891" v="500" actId="20577"/>
          <ac:spMkLst>
            <pc:docMk/>
            <pc:sldMk cId="226194122" sldId="273"/>
            <ac:spMk id="2" creationId="{D2CD8DFD-4C70-AEB2-85E0-B9DCB743DDF0}"/>
          </ac:spMkLst>
        </pc:spChg>
        <pc:spChg chg="mod">
          <ac:chgData name="Paulina Skoczek (2219392)" userId="S::2219392@student.uwtsd.ac.uk::297149ff-17fc-4bf9-ac60-a7f756fa3a7e" providerId="AD" clId="Web-{3974A3D9-3C00-6D00-1C1F-C4570339734A}" dt="2024-10-13T22:45:23.295" v="1661" actId="20577"/>
          <ac:spMkLst>
            <pc:docMk/>
            <pc:sldMk cId="226194122" sldId="273"/>
            <ac:spMk id="3" creationId="{A9BA5D60-0E0E-CC14-E222-3C0F08695D4B}"/>
          </ac:spMkLst>
        </pc:spChg>
        <pc:spChg chg="add mod">
          <ac:chgData name="Paulina Skoczek (2219392)" userId="S::2219392@student.uwtsd.ac.uk::297149ff-17fc-4bf9-ac60-a7f756fa3a7e" providerId="AD" clId="Web-{3974A3D9-3C00-6D00-1C1F-C4570339734A}" dt="2024-10-13T21:45:39.828" v="1167" actId="20577"/>
          <ac:spMkLst>
            <pc:docMk/>
            <pc:sldMk cId="226194122" sldId="273"/>
            <ac:spMk id="4" creationId="{BB287993-E9E2-6A82-5B49-5947F29EAA5E}"/>
          </ac:spMkLst>
        </pc:spChg>
      </pc:sldChg>
      <pc:sldChg chg="addSp delSp modSp new">
        <pc:chgData name="Paulina Skoczek (2219392)" userId="S::2219392@student.uwtsd.ac.uk::297149ff-17fc-4bf9-ac60-a7f756fa3a7e" providerId="AD" clId="Web-{3974A3D9-3C00-6D00-1C1F-C4570339734A}" dt="2024-10-13T22:58:27.486" v="1675" actId="1076"/>
        <pc:sldMkLst>
          <pc:docMk/>
          <pc:sldMk cId="1561325506" sldId="274"/>
        </pc:sldMkLst>
        <pc:spChg chg="mod">
          <ac:chgData name="Paulina Skoczek (2219392)" userId="S::2219392@student.uwtsd.ac.uk::297149ff-17fc-4bf9-ac60-a7f756fa3a7e" providerId="AD" clId="Web-{3974A3D9-3C00-6D00-1C1F-C4570339734A}" dt="2024-10-13T22:37:04.599" v="1583" actId="20577"/>
          <ac:spMkLst>
            <pc:docMk/>
            <pc:sldMk cId="1561325506" sldId="274"/>
            <ac:spMk id="2" creationId="{4AC0E97E-67B9-0E05-58EC-FB2824DB783F}"/>
          </ac:spMkLst>
        </pc:spChg>
        <pc:spChg chg="mod">
          <ac:chgData name="Paulina Skoczek (2219392)" userId="S::2219392@student.uwtsd.ac.uk::297149ff-17fc-4bf9-ac60-a7f756fa3a7e" providerId="AD" clId="Web-{3974A3D9-3C00-6D00-1C1F-C4570339734A}" dt="2024-10-13T22:58:24.861" v="1674" actId="20577"/>
          <ac:spMkLst>
            <pc:docMk/>
            <pc:sldMk cId="1561325506" sldId="274"/>
            <ac:spMk id="3" creationId="{F7172847-2787-4DC6-61BF-F196AC23593D}"/>
          </ac:spMkLst>
        </pc:spChg>
        <pc:spChg chg="add del mod">
          <ac:chgData name="Paulina Skoczek (2219392)" userId="S::2219392@student.uwtsd.ac.uk::297149ff-17fc-4bf9-ac60-a7f756fa3a7e" providerId="AD" clId="Web-{3974A3D9-3C00-6D00-1C1F-C4570339734A}" dt="2024-10-13T22:15:09.301" v="1341"/>
          <ac:spMkLst>
            <pc:docMk/>
            <pc:sldMk cId="1561325506" sldId="274"/>
            <ac:spMk id="5" creationId="{DD0B69D1-BEBC-05A4-6B15-49B6F0DBCAB7}"/>
          </ac:spMkLst>
        </pc:spChg>
        <pc:spChg chg="add del mod">
          <ac:chgData name="Paulina Skoczek (2219392)" userId="S::2219392@student.uwtsd.ac.uk::297149ff-17fc-4bf9-ac60-a7f756fa3a7e" providerId="AD" clId="Web-{3974A3D9-3C00-6D00-1C1F-C4570339734A}" dt="2024-10-13T22:22:34.526" v="1387"/>
          <ac:spMkLst>
            <pc:docMk/>
            <pc:sldMk cId="1561325506" sldId="274"/>
            <ac:spMk id="8" creationId="{F27E6204-718D-DAC2-1E04-C22A94D0E4B8}"/>
          </ac:spMkLst>
        </pc:spChg>
        <pc:spChg chg="add mod">
          <ac:chgData name="Paulina Skoczek (2219392)" userId="S::2219392@student.uwtsd.ac.uk::297149ff-17fc-4bf9-ac60-a7f756fa3a7e" providerId="AD" clId="Web-{3974A3D9-3C00-6D00-1C1F-C4570339734A}" dt="2024-10-13T22:35:31.907" v="1564" actId="1076"/>
          <ac:spMkLst>
            <pc:docMk/>
            <pc:sldMk cId="1561325506" sldId="274"/>
            <ac:spMk id="11" creationId="{2EE4E258-9A2F-DC5F-9305-E7A903F127A3}"/>
          </ac:spMkLst>
        </pc:spChg>
        <pc:spChg chg="add del mod">
          <ac:chgData name="Paulina Skoczek (2219392)" userId="S::2219392@student.uwtsd.ac.uk::297149ff-17fc-4bf9-ac60-a7f756fa3a7e" providerId="AD" clId="Web-{3974A3D9-3C00-6D00-1C1F-C4570339734A}" dt="2024-10-13T22:36:06.410" v="1573"/>
          <ac:spMkLst>
            <pc:docMk/>
            <pc:sldMk cId="1561325506" sldId="274"/>
            <ac:spMk id="13" creationId="{7A132EF6-88CA-C9EF-758F-A017CE0F44DF}"/>
          </ac:spMkLst>
        </pc:spChg>
        <pc:spChg chg="add del">
          <ac:chgData name="Paulina Skoczek (2219392)" userId="S::2219392@student.uwtsd.ac.uk::297149ff-17fc-4bf9-ac60-a7f756fa3a7e" providerId="AD" clId="Web-{3974A3D9-3C00-6D00-1C1F-C4570339734A}" dt="2024-10-13T22:37:23.303" v="1585"/>
          <ac:spMkLst>
            <pc:docMk/>
            <pc:sldMk cId="1561325506" sldId="274"/>
            <ac:spMk id="16" creationId="{042E79F6-E4F4-2868-459B-699565FA9B88}"/>
          </ac:spMkLst>
        </pc:spChg>
        <pc:spChg chg="add mod">
          <ac:chgData name="Paulina Skoczek (2219392)" userId="S::2219392@student.uwtsd.ac.uk::297149ff-17fc-4bf9-ac60-a7f756fa3a7e" providerId="AD" clId="Web-{3974A3D9-3C00-6D00-1C1F-C4570339734A}" dt="2024-10-13T22:37:50.512" v="1602" actId="1076"/>
          <ac:spMkLst>
            <pc:docMk/>
            <pc:sldMk cId="1561325506" sldId="274"/>
            <ac:spMk id="17" creationId="{2092C8F5-4BA2-A08F-0598-DFB5DB3BCADE}"/>
          </ac:spMkLst>
        </pc:spChg>
        <pc:spChg chg="add del mod">
          <ac:chgData name="Paulina Skoczek (2219392)" userId="S::2219392@student.uwtsd.ac.uk::297149ff-17fc-4bf9-ac60-a7f756fa3a7e" providerId="AD" clId="Web-{3974A3D9-3C00-6D00-1C1F-C4570339734A}" dt="2024-10-13T22:38:20.107" v="1613"/>
          <ac:spMkLst>
            <pc:docMk/>
            <pc:sldMk cId="1561325506" sldId="274"/>
            <ac:spMk id="19" creationId="{2FE369A1-C642-442F-54DA-CA4937C5F8DD}"/>
          </ac:spMkLst>
        </pc:spChg>
        <pc:picChg chg="add mod">
          <ac:chgData name="Paulina Skoczek (2219392)" userId="S::2219392@student.uwtsd.ac.uk::297149ff-17fc-4bf9-ac60-a7f756fa3a7e" providerId="AD" clId="Web-{3974A3D9-3C00-6D00-1C1F-C4570339734A}" dt="2024-10-13T22:58:27.486" v="1675" actId="1076"/>
          <ac:picMkLst>
            <pc:docMk/>
            <pc:sldMk cId="1561325506" sldId="274"/>
            <ac:picMk id="4" creationId="{E1FC1538-4A57-730D-6EA0-1CFDC553B907}"/>
          </ac:picMkLst>
        </pc:picChg>
        <pc:picChg chg="add del mod">
          <ac:chgData name="Paulina Skoczek (2219392)" userId="S::2219392@student.uwtsd.ac.uk::297149ff-17fc-4bf9-ac60-a7f756fa3a7e" providerId="AD" clId="Web-{3974A3D9-3C00-6D00-1C1F-C4570339734A}" dt="2024-10-13T22:27:23.350" v="1424"/>
          <ac:picMkLst>
            <pc:docMk/>
            <pc:sldMk cId="1561325506" sldId="274"/>
            <ac:picMk id="7" creationId="{73D264C2-C6A2-0311-5464-75D0F63D5C2A}"/>
          </ac:picMkLst>
        </pc:picChg>
        <pc:picChg chg="add del mod">
          <ac:chgData name="Paulina Skoczek (2219392)" userId="S::2219392@student.uwtsd.ac.uk::297149ff-17fc-4bf9-ac60-a7f756fa3a7e" providerId="AD" clId="Web-{3974A3D9-3C00-6D00-1C1F-C4570339734A}" dt="2024-10-13T22:26:26.316" v="1391"/>
          <ac:picMkLst>
            <pc:docMk/>
            <pc:sldMk cId="1561325506" sldId="274"/>
            <ac:picMk id="10" creationId="{D4CD4B11-726D-E96E-A4B1-73649BB1B655}"/>
          </ac:picMkLst>
        </pc:picChg>
        <pc:picChg chg="add mod">
          <ac:chgData name="Paulina Skoczek (2219392)" userId="S::2219392@student.uwtsd.ac.uk::297149ff-17fc-4bf9-ac60-a7f756fa3a7e" providerId="AD" clId="Web-{3974A3D9-3C00-6D00-1C1F-C4570339734A}" dt="2024-10-13T22:38:27.576" v="1618" actId="14100"/>
          <ac:picMkLst>
            <pc:docMk/>
            <pc:sldMk cId="1561325506" sldId="274"/>
            <ac:picMk id="12" creationId="{75641B94-A7D7-3C93-CB48-8CDBB94FCB4E}"/>
          </ac:picMkLst>
        </pc:picChg>
        <pc:picChg chg="add mod">
          <ac:chgData name="Paulina Skoczek (2219392)" userId="S::2219392@student.uwtsd.ac.uk::297149ff-17fc-4bf9-ac60-a7f756fa3a7e" providerId="AD" clId="Web-{3974A3D9-3C00-6D00-1C1F-C4570339734A}" dt="2024-10-13T22:38:30.405" v="1619" actId="1076"/>
          <ac:picMkLst>
            <pc:docMk/>
            <pc:sldMk cId="1561325506" sldId="274"/>
            <ac:picMk id="15" creationId="{0061C18F-F0EC-D3C6-AE79-D484B1D51D3A}"/>
          </ac:picMkLst>
        </pc:picChg>
        <pc:picChg chg="add mod">
          <ac:chgData name="Paulina Skoczek (2219392)" userId="S::2219392@student.uwtsd.ac.uk::297149ff-17fc-4bf9-ac60-a7f756fa3a7e" providerId="AD" clId="Web-{3974A3D9-3C00-6D00-1C1F-C4570339734A}" dt="2024-10-13T22:38:23.045" v="1616" actId="1076"/>
          <ac:picMkLst>
            <pc:docMk/>
            <pc:sldMk cId="1561325506" sldId="274"/>
            <ac:picMk id="18" creationId="{D2E73E65-AC47-105E-D5CD-631668B6B120}"/>
          </ac:picMkLst>
        </pc:picChg>
      </pc:sldChg>
    </pc:docChg>
  </pc:docChgLst>
  <pc:docChgLst>
    <pc:chgData name="Paulina Skoczek (2219392)" userId="S::2219392@student.uwtsd.ac.uk::297149ff-17fc-4bf9-ac60-a7f756fa3a7e" providerId="AD" clId="Web-{5B2B56E7-D5A0-287B-0064-A5803B0A3458}"/>
    <pc:docChg chg="addSld modSld">
      <pc:chgData name="Paulina Skoczek (2219392)" userId="S::2219392@student.uwtsd.ac.uk::297149ff-17fc-4bf9-ac60-a7f756fa3a7e" providerId="AD" clId="Web-{5B2B56E7-D5A0-287B-0064-A5803B0A3458}" dt="2024-10-10T22:09:49.003" v="1222"/>
      <pc:docMkLst>
        <pc:docMk/>
      </pc:docMkLst>
      <pc:sldChg chg="addSp delSp modSp new mod setBg addAnim delAnim">
        <pc:chgData name="Paulina Skoczek (2219392)" userId="S::2219392@student.uwtsd.ac.uk::297149ff-17fc-4bf9-ac60-a7f756fa3a7e" providerId="AD" clId="Web-{5B2B56E7-D5A0-287B-0064-A5803B0A3458}" dt="2024-10-10T20:07:17.782" v="901" actId="20577"/>
        <pc:sldMkLst>
          <pc:docMk/>
          <pc:sldMk cId="3569102657" sldId="265"/>
        </pc:sldMkLst>
        <pc:spChg chg="mod">
          <ac:chgData name="Paulina Skoczek (2219392)" userId="S::2219392@student.uwtsd.ac.uk::297149ff-17fc-4bf9-ac60-a7f756fa3a7e" providerId="AD" clId="Web-{5B2B56E7-D5A0-287B-0064-A5803B0A3458}" dt="2024-10-10T20:07:17.782" v="901" actId="20577"/>
          <ac:spMkLst>
            <pc:docMk/>
            <pc:sldMk cId="3569102657" sldId="265"/>
            <ac:spMk id="2" creationId="{3E789A54-8C3A-A81F-B7B6-837FCC1C9973}"/>
          </ac:spMkLst>
        </pc:spChg>
        <pc:spChg chg="del">
          <ac:chgData name="Paulina Skoczek (2219392)" userId="S::2219392@student.uwtsd.ac.uk::297149ff-17fc-4bf9-ac60-a7f756fa3a7e" providerId="AD" clId="Web-{5B2B56E7-D5A0-287B-0064-A5803B0A3458}" dt="2024-10-10T13:09:22.225" v="11"/>
          <ac:spMkLst>
            <pc:docMk/>
            <pc:sldMk cId="3569102657" sldId="265"/>
            <ac:spMk id="3" creationId="{4751F2EA-6993-F9B7-83B1-13B0798555E1}"/>
          </ac:spMkLst>
        </pc:spChg>
        <pc:spChg chg="add mod">
          <ac:chgData name="Paulina Skoczek (2219392)" userId="S::2219392@student.uwtsd.ac.uk::297149ff-17fc-4bf9-ac60-a7f756fa3a7e" providerId="AD" clId="Web-{5B2B56E7-D5A0-287B-0064-A5803B0A3458}" dt="2024-10-10T19:02:44.339" v="425" actId="14100"/>
          <ac:spMkLst>
            <pc:docMk/>
            <pc:sldMk cId="3569102657" sldId="265"/>
            <ac:spMk id="3" creationId="{6CE65907-5977-D4CF-B441-93D5B84F5508}"/>
          </ac:spMkLst>
        </pc:spChg>
        <pc:spChg chg="add mod">
          <ac:chgData name="Paulina Skoczek (2219392)" userId="S::2219392@student.uwtsd.ac.uk::297149ff-17fc-4bf9-ac60-a7f756fa3a7e" providerId="AD" clId="Web-{5B2B56E7-D5A0-287B-0064-A5803B0A3458}" dt="2024-10-10T19:00:09.086" v="408" actId="20577"/>
          <ac:spMkLst>
            <pc:docMk/>
            <pc:sldMk cId="3569102657" sldId="265"/>
            <ac:spMk id="5" creationId="{019DEBB7-DA4A-D592-56C7-E27A145EFBAF}"/>
          </ac:spMkLst>
        </pc:spChg>
        <pc:spChg chg="add del mod ord">
          <ac:chgData name="Paulina Skoczek (2219392)" userId="S::2219392@student.uwtsd.ac.uk::297149ff-17fc-4bf9-ac60-a7f756fa3a7e" providerId="AD" clId="Web-{5B2B56E7-D5A0-287B-0064-A5803B0A3458}" dt="2024-10-10T13:22:04.961" v="114"/>
          <ac:spMkLst>
            <pc:docMk/>
            <pc:sldMk cId="3569102657" sldId="265"/>
            <ac:spMk id="5" creationId="{65AA2253-CB6A-93E8-94AE-B5DBD28F3490}"/>
          </ac:spMkLst>
        </pc:spChg>
        <pc:spChg chg="add mod">
          <ac:chgData name="Paulina Skoczek (2219392)" userId="S::2219392@student.uwtsd.ac.uk::297149ff-17fc-4bf9-ac60-a7f756fa3a7e" providerId="AD" clId="Web-{5B2B56E7-D5A0-287B-0064-A5803B0A3458}" dt="2024-10-10T18:59:41.335" v="397" actId="20577"/>
          <ac:spMkLst>
            <pc:docMk/>
            <pc:sldMk cId="3569102657" sldId="265"/>
            <ac:spMk id="6" creationId="{DE8D55FD-5D46-E257-5327-F391171A28BB}"/>
          </ac:spMkLst>
        </pc:spChg>
        <pc:spChg chg="add del">
          <ac:chgData name="Paulina Skoczek (2219392)" userId="S::2219392@student.uwtsd.ac.uk::297149ff-17fc-4bf9-ac60-a7f756fa3a7e" providerId="AD" clId="Web-{5B2B56E7-D5A0-287B-0064-A5803B0A3458}" dt="2024-10-10T19:00:01.929" v="399"/>
          <ac:spMkLst>
            <pc:docMk/>
            <pc:sldMk cId="3569102657" sldId="265"/>
            <ac:spMk id="8" creationId="{40077C33-AC65-CFC6-563F-3DFECF7671EC}"/>
          </ac:spMkLst>
        </pc:spChg>
        <pc:spChg chg="add del">
          <ac:chgData name="Paulina Skoczek (2219392)" userId="S::2219392@student.uwtsd.ac.uk::297149ff-17fc-4bf9-ac60-a7f756fa3a7e" providerId="AD" clId="Web-{5B2B56E7-D5A0-287B-0064-A5803B0A3458}" dt="2024-10-10T13:21:12.818" v="100"/>
          <ac:spMkLst>
            <pc:docMk/>
            <pc:sldMk cId="3569102657" sldId="265"/>
            <ac:spMk id="8" creationId="{77BC19F6-72B9-DF73-D24D-983C06489ABF}"/>
          </ac:spMkLst>
        </pc:spChg>
        <pc:spChg chg="add mod">
          <ac:chgData name="Paulina Skoczek (2219392)" userId="S::2219392@student.uwtsd.ac.uk::297149ff-17fc-4bf9-ac60-a7f756fa3a7e" providerId="AD" clId="Web-{5B2B56E7-D5A0-287B-0064-A5803B0A3458}" dt="2024-10-10T18:58:17.676" v="342" actId="20577"/>
          <ac:spMkLst>
            <pc:docMk/>
            <pc:sldMk cId="3569102657" sldId="265"/>
            <ac:spMk id="9" creationId="{9694DE27-86D8-49EB-BCEC-02815475D5C7}"/>
          </ac:spMkLst>
        </pc:spChg>
        <pc:spChg chg="add mod">
          <ac:chgData name="Paulina Skoczek (2219392)" userId="S::2219392@student.uwtsd.ac.uk::297149ff-17fc-4bf9-ac60-a7f756fa3a7e" providerId="AD" clId="Web-{5B2B56E7-D5A0-287B-0064-A5803B0A3458}" dt="2024-10-10T19:01:14.806" v="419" actId="20577"/>
          <ac:spMkLst>
            <pc:docMk/>
            <pc:sldMk cId="3569102657" sldId="265"/>
            <ac:spMk id="10" creationId="{E516447B-D0EE-BBA5-5476-761D3BFA5601}"/>
          </ac:spMkLst>
        </pc:spChg>
        <pc:spChg chg="add mod">
          <ac:chgData name="Paulina Skoczek (2219392)" userId="S::2219392@student.uwtsd.ac.uk::297149ff-17fc-4bf9-ac60-a7f756fa3a7e" providerId="AD" clId="Web-{5B2B56E7-D5A0-287B-0064-A5803B0A3458}" dt="2024-10-10T18:56:30.643" v="309" actId="20577"/>
          <ac:spMkLst>
            <pc:docMk/>
            <pc:sldMk cId="3569102657" sldId="265"/>
            <ac:spMk id="11" creationId="{A3EEDC78-1BE5-10D6-8ECD-C3F7DF744EFA}"/>
          </ac:spMkLst>
        </pc:spChg>
        <pc:spChg chg="add mod">
          <ac:chgData name="Paulina Skoczek (2219392)" userId="S::2219392@student.uwtsd.ac.uk::297149ff-17fc-4bf9-ac60-a7f756fa3a7e" providerId="AD" clId="Web-{5B2B56E7-D5A0-287B-0064-A5803B0A3458}" dt="2024-10-10T19:36:34.160" v="657" actId="20577"/>
          <ac:spMkLst>
            <pc:docMk/>
            <pc:sldMk cId="3569102657" sldId="265"/>
            <ac:spMk id="12" creationId="{CCF5C486-323E-F329-CD58-AAB71E0137BD}"/>
          </ac:spMkLst>
        </pc:spChg>
        <pc:spChg chg="add mod">
          <ac:chgData name="Paulina Skoczek (2219392)" userId="S::2219392@student.uwtsd.ac.uk::297149ff-17fc-4bf9-ac60-a7f756fa3a7e" providerId="AD" clId="Web-{5B2B56E7-D5A0-287B-0064-A5803B0A3458}" dt="2024-10-10T17:27:20.884" v="286" actId="1076"/>
          <ac:spMkLst>
            <pc:docMk/>
            <pc:sldMk cId="3569102657" sldId="265"/>
            <ac:spMk id="16" creationId="{819DEAD6-A71C-5228-8524-66B596FDD309}"/>
          </ac:spMkLst>
        </pc:spChg>
        <pc:spChg chg="add mod">
          <ac:chgData name="Paulina Skoczek (2219392)" userId="S::2219392@student.uwtsd.ac.uk::297149ff-17fc-4bf9-ac60-a7f756fa3a7e" providerId="AD" clId="Web-{5B2B56E7-D5A0-287B-0064-A5803B0A3458}" dt="2024-10-10T17:27:37.228" v="289" actId="1076"/>
          <ac:spMkLst>
            <pc:docMk/>
            <pc:sldMk cId="3569102657" sldId="265"/>
            <ac:spMk id="17" creationId="{46DA6281-354D-946C-6CBC-6DC1B4BC1C9B}"/>
          </ac:spMkLst>
        </pc:spChg>
        <pc:grpChg chg="add del">
          <ac:chgData name="Paulina Skoczek (2219392)" userId="S::2219392@student.uwtsd.ac.uk::297149ff-17fc-4bf9-ac60-a7f756fa3a7e" providerId="AD" clId="Web-{5B2B56E7-D5A0-287B-0064-A5803B0A3458}" dt="2024-10-10T13:20:09.081" v="88"/>
          <ac:grpSpMkLst>
            <pc:docMk/>
            <pc:sldMk cId="3569102657" sldId="265"/>
            <ac:grpSpMk id="12" creationId="{12B241C5-7E45-AD52-638D-31E8FD2BC181}"/>
          </ac:grpSpMkLst>
        </pc:grpChg>
        <pc:picChg chg="add mod ord">
          <ac:chgData name="Paulina Skoczek (2219392)" userId="S::2219392@student.uwtsd.ac.uk::297149ff-17fc-4bf9-ac60-a7f756fa3a7e" providerId="AD" clId="Web-{5B2B56E7-D5A0-287B-0064-A5803B0A3458}" dt="2024-10-10T13:20:09.081" v="88"/>
          <ac:picMkLst>
            <pc:docMk/>
            <pc:sldMk cId="3569102657" sldId="265"/>
            <ac:picMk id="4" creationId="{F2CED1B9-1380-A490-D395-8246DE96E91E}"/>
          </ac:picMkLst>
        </pc:picChg>
        <pc:picChg chg="add del mod">
          <ac:chgData name="Paulina Skoczek (2219392)" userId="S::2219392@student.uwtsd.ac.uk::297149ff-17fc-4bf9-ac60-a7f756fa3a7e" providerId="AD" clId="Web-{5B2B56E7-D5A0-287B-0064-A5803B0A3458}" dt="2024-10-10T13:12:56.453" v="49"/>
          <ac:picMkLst>
            <pc:docMk/>
            <pc:sldMk cId="3569102657" sldId="265"/>
            <ac:picMk id="6" creationId="{BDE26941-1477-B0FF-F8EF-AFC4BBF81D69}"/>
          </ac:picMkLst>
        </pc:picChg>
        <pc:picChg chg="add mod">
          <ac:chgData name="Paulina Skoczek (2219392)" userId="S::2219392@student.uwtsd.ac.uk::297149ff-17fc-4bf9-ac60-a7f756fa3a7e" providerId="AD" clId="Web-{5B2B56E7-D5A0-287B-0064-A5803B0A3458}" dt="2024-10-10T13:24:22.060" v="136" actId="1076"/>
          <ac:picMkLst>
            <pc:docMk/>
            <pc:sldMk cId="3569102657" sldId="265"/>
            <ac:picMk id="7" creationId="{A93E5B1B-E0EA-00D4-5F08-6652011ECABF}"/>
          </ac:picMkLst>
        </pc:picChg>
        <pc:cxnChg chg="add del mod">
          <ac:chgData name="Paulina Skoczek (2219392)" userId="S::2219392@student.uwtsd.ac.uk::297149ff-17fc-4bf9-ac60-a7f756fa3a7e" providerId="AD" clId="Web-{5B2B56E7-D5A0-287B-0064-A5803B0A3458}" dt="2024-10-10T13:24:12.622" v="134"/>
          <ac:cxnSpMkLst>
            <pc:docMk/>
            <pc:sldMk cId="3569102657" sldId="265"/>
            <ac:cxnSpMk id="10" creationId="{26DD7792-5DE1-3100-28A6-626FA0CFB0D5}"/>
          </ac:cxnSpMkLst>
        </pc:cxnChg>
        <pc:cxnChg chg="add del mod">
          <ac:chgData name="Paulina Skoczek (2219392)" userId="S::2219392@student.uwtsd.ac.uk::297149ff-17fc-4bf9-ac60-a7f756fa3a7e" providerId="AD" clId="Web-{5B2B56E7-D5A0-287B-0064-A5803B0A3458}" dt="2024-10-10T13:24:09.872" v="133"/>
          <ac:cxnSpMkLst>
            <pc:docMk/>
            <pc:sldMk cId="3569102657" sldId="265"/>
            <ac:cxnSpMk id="15" creationId="{F4B3D0D1-4772-A867-2D23-B1623F9A2368}"/>
          </ac:cxnSpMkLst>
        </pc:cxnChg>
      </pc:sldChg>
      <pc:sldChg chg="addSp delSp modSp new addAnim delAnim">
        <pc:chgData name="Paulina Skoczek (2219392)" userId="S::2219392@student.uwtsd.ac.uk::297149ff-17fc-4bf9-ac60-a7f756fa3a7e" providerId="AD" clId="Web-{5B2B56E7-D5A0-287B-0064-A5803B0A3458}" dt="2024-10-10T22:09:49.003" v="1222"/>
        <pc:sldMkLst>
          <pc:docMk/>
          <pc:sldMk cId="330844912" sldId="266"/>
        </pc:sldMkLst>
        <pc:spChg chg="del">
          <ac:chgData name="Paulina Skoczek (2219392)" userId="S::2219392@student.uwtsd.ac.uk::297149ff-17fc-4bf9-ac60-a7f756fa3a7e" providerId="AD" clId="Web-{5B2B56E7-D5A0-287B-0064-A5803B0A3458}" dt="2024-10-10T13:24:51.468" v="138"/>
          <ac:spMkLst>
            <pc:docMk/>
            <pc:sldMk cId="330844912" sldId="266"/>
            <ac:spMk id="2" creationId="{78B59311-504F-79F5-8771-CB31B166B4D8}"/>
          </ac:spMkLst>
        </pc:spChg>
        <pc:spChg chg="add mod">
          <ac:chgData name="Paulina Skoczek (2219392)" userId="S::2219392@student.uwtsd.ac.uk::297149ff-17fc-4bf9-ac60-a7f756fa3a7e" providerId="AD" clId="Web-{5B2B56E7-D5A0-287B-0064-A5803B0A3458}" dt="2024-10-10T20:08:58.258" v="935" actId="20577"/>
          <ac:spMkLst>
            <pc:docMk/>
            <pc:sldMk cId="330844912" sldId="266"/>
            <ac:spMk id="2" creationId="{F698465B-69FB-4FC5-182F-1694852036CC}"/>
          </ac:spMkLst>
        </pc:spChg>
        <pc:spChg chg="del">
          <ac:chgData name="Paulina Skoczek (2219392)" userId="S::2219392@student.uwtsd.ac.uk::297149ff-17fc-4bf9-ac60-a7f756fa3a7e" providerId="AD" clId="Web-{5B2B56E7-D5A0-287B-0064-A5803B0A3458}" dt="2024-10-10T13:24:53.999" v="139"/>
          <ac:spMkLst>
            <pc:docMk/>
            <pc:sldMk cId="330844912" sldId="266"/>
            <ac:spMk id="3" creationId="{64734044-C37E-0DF2-BB47-8318F25E6BFF}"/>
          </ac:spMkLst>
        </pc:spChg>
        <pc:spChg chg="add mod">
          <ac:chgData name="Paulina Skoczek (2219392)" userId="S::2219392@student.uwtsd.ac.uk::297149ff-17fc-4bf9-ac60-a7f756fa3a7e" providerId="AD" clId="Web-{5B2B56E7-D5A0-287B-0064-A5803B0A3458}" dt="2024-10-10T20:10:15.483" v="945" actId="20577"/>
          <ac:spMkLst>
            <pc:docMk/>
            <pc:sldMk cId="330844912" sldId="266"/>
            <ac:spMk id="3" creationId="{CAF52C1D-C0BC-0B32-C4AA-B386D1566A12}"/>
          </ac:spMkLst>
        </pc:spChg>
        <pc:spChg chg="add mod">
          <ac:chgData name="Paulina Skoczek (2219392)" userId="S::2219392@student.uwtsd.ac.uk::297149ff-17fc-4bf9-ac60-a7f756fa3a7e" providerId="AD" clId="Web-{5B2B56E7-D5A0-287B-0064-A5803B0A3458}" dt="2024-10-10T20:10:00.388" v="944" actId="20577"/>
          <ac:spMkLst>
            <pc:docMk/>
            <pc:sldMk cId="330844912" sldId="266"/>
            <ac:spMk id="4" creationId="{6C315AD5-C55F-088D-6BC3-4B60E73F2E27}"/>
          </ac:spMkLst>
        </pc:spChg>
        <pc:spChg chg="add mod">
          <ac:chgData name="Paulina Skoczek (2219392)" userId="S::2219392@student.uwtsd.ac.uk::297149ff-17fc-4bf9-ac60-a7f756fa3a7e" providerId="AD" clId="Web-{5B2B56E7-D5A0-287B-0064-A5803B0A3458}" dt="2024-10-10T20:09:45.918" v="943" actId="20577"/>
          <ac:spMkLst>
            <pc:docMk/>
            <pc:sldMk cId="330844912" sldId="266"/>
            <ac:spMk id="5" creationId="{EA6E3656-B0AE-A50C-814A-B57B374468AA}"/>
          </ac:spMkLst>
        </pc:spChg>
        <pc:spChg chg="add mod">
          <ac:chgData name="Paulina Skoczek (2219392)" userId="S::2219392@student.uwtsd.ac.uk::297149ff-17fc-4bf9-ac60-a7f756fa3a7e" providerId="AD" clId="Web-{5B2B56E7-D5A0-287B-0064-A5803B0A3458}" dt="2024-10-10T19:36:57.348" v="665" actId="20577"/>
          <ac:spMkLst>
            <pc:docMk/>
            <pc:sldMk cId="330844912" sldId="266"/>
            <ac:spMk id="7" creationId="{0977820F-A085-7E0F-22EA-6C93F12418D2}"/>
          </ac:spMkLst>
        </pc:spChg>
        <pc:spChg chg="add del mod">
          <ac:chgData name="Paulina Skoczek (2219392)" userId="S::2219392@student.uwtsd.ac.uk::297149ff-17fc-4bf9-ac60-a7f756fa3a7e" providerId="AD" clId="Web-{5B2B56E7-D5A0-287B-0064-A5803B0A3458}" dt="2024-10-10T13:27:24.615" v="154"/>
          <ac:spMkLst>
            <pc:docMk/>
            <pc:sldMk cId="330844912" sldId="266"/>
            <ac:spMk id="7" creationId="{F2B06DE9-D4CD-A0C6-40EE-E8F44C532BDC}"/>
          </ac:spMkLst>
        </pc:spChg>
        <pc:spChg chg="add mod">
          <ac:chgData name="Paulina Skoczek (2219392)" userId="S::2219392@student.uwtsd.ac.uk::297149ff-17fc-4bf9-ac60-a7f756fa3a7e" providerId="AD" clId="Web-{5B2B56E7-D5A0-287B-0064-A5803B0A3458}" dt="2024-10-10T20:09:15.712" v="938" actId="20577"/>
          <ac:spMkLst>
            <pc:docMk/>
            <pc:sldMk cId="330844912" sldId="266"/>
            <ac:spMk id="8" creationId="{84E43820-A30F-65A6-C71F-E6198FF3D694}"/>
          </ac:spMkLst>
        </pc:spChg>
        <pc:spChg chg="add del mod">
          <ac:chgData name="Paulina Skoczek (2219392)" userId="S::2219392@student.uwtsd.ac.uk::297149ff-17fc-4bf9-ac60-a7f756fa3a7e" providerId="AD" clId="Web-{5B2B56E7-D5A0-287B-0064-A5803B0A3458}" dt="2024-10-10T19:04:41.436" v="447"/>
          <ac:spMkLst>
            <pc:docMk/>
            <pc:sldMk cId="330844912" sldId="266"/>
            <ac:spMk id="9" creationId="{A308105A-8731-463A-D2F3-E8D96549A7A2}"/>
          </ac:spMkLst>
        </pc:spChg>
        <pc:spChg chg="add del mod">
          <ac:chgData name="Paulina Skoczek (2219392)" userId="S::2219392@student.uwtsd.ac.uk::297149ff-17fc-4bf9-ac60-a7f756fa3a7e" providerId="AD" clId="Web-{5B2B56E7-D5A0-287B-0064-A5803B0A3458}" dt="2024-10-10T22:09:49.003" v="1222"/>
          <ac:spMkLst>
            <pc:docMk/>
            <pc:sldMk cId="330844912" sldId="266"/>
            <ac:spMk id="9" creationId="{AD188C15-8FA8-5C47-0D3C-541C5D957AB5}"/>
          </ac:spMkLst>
        </pc:spChg>
        <pc:spChg chg="add del mod">
          <ac:chgData name="Paulina Skoczek (2219392)" userId="S::2219392@student.uwtsd.ac.uk::297149ff-17fc-4bf9-ac60-a7f756fa3a7e" providerId="AD" clId="Web-{5B2B56E7-D5A0-287B-0064-A5803B0A3458}" dt="2024-10-10T19:15:39.953" v="593"/>
          <ac:spMkLst>
            <pc:docMk/>
            <pc:sldMk cId="330844912" sldId="266"/>
            <ac:spMk id="10" creationId="{D7C2C424-A453-2462-9D9D-51C2B6F7B051}"/>
          </ac:spMkLst>
        </pc:spChg>
        <pc:picChg chg="add del mod">
          <ac:chgData name="Paulina Skoczek (2219392)" userId="S::2219392@student.uwtsd.ac.uk::297149ff-17fc-4bf9-ac60-a7f756fa3a7e" providerId="AD" clId="Web-{5B2B56E7-D5A0-287B-0064-A5803B0A3458}" dt="2024-10-10T18:46:58.003" v="303"/>
          <ac:picMkLst>
            <pc:docMk/>
            <pc:sldMk cId="330844912" sldId="266"/>
            <ac:picMk id="3" creationId="{92BF670B-0016-26EC-9169-6A9487D39B88}"/>
          </ac:picMkLst>
        </pc:picChg>
        <pc:picChg chg="add del mod">
          <ac:chgData name="Paulina Skoczek (2219392)" userId="S::2219392@student.uwtsd.ac.uk::297149ff-17fc-4bf9-ac60-a7f756fa3a7e" providerId="AD" clId="Web-{5B2B56E7-D5A0-287B-0064-A5803B0A3458}" dt="2024-10-10T13:26:06.643" v="141"/>
          <ac:picMkLst>
            <pc:docMk/>
            <pc:sldMk cId="330844912" sldId="266"/>
            <ac:picMk id="4" creationId="{99E48929-3B58-C4D5-CA81-C85C16806E96}"/>
          </ac:picMkLst>
        </pc:picChg>
        <pc:picChg chg="add del mod">
          <ac:chgData name="Paulina Skoczek (2219392)" userId="S::2219392@student.uwtsd.ac.uk::297149ff-17fc-4bf9-ac60-a7f756fa3a7e" providerId="AD" clId="Web-{5B2B56E7-D5A0-287B-0064-A5803B0A3458}" dt="2024-10-10T13:26:24.581" v="145"/>
          <ac:picMkLst>
            <pc:docMk/>
            <pc:sldMk cId="330844912" sldId="266"/>
            <ac:picMk id="5" creationId="{0BA32751-DF79-3D3A-4D16-17349F0BE532}"/>
          </ac:picMkLst>
        </pc:picChg>
        <pc:picChg chg="add mod">
          <ac:chgData name="Paulina Skoczek (2219392)" userId="S::2219392@student.uwtsd.ac.uk::297149ff-17fc-4bf9-ac60-a7f756fa3a7e" providerId="AD" clId="Web-{5B2B56E7-D5A0-287B-0064-A5803B0A3458}" dt="2024-10-10T20:07:40.127" v="906" actId="1076"/>
          <ac:picMkLst>
            <pc:docMk/>
            <pc:sldMk cId="330844912" sldId="266"/>
            <ac:picMk id="6" creationId="{905FCEBC-0B1F-E6AE-46CB-85E140151281}"/>
          </ac:picMkLst>
        </pc:picChg>
      </pc:sldChg>
      <pc:sldChg chg="addSp delSp modSp new">
        <pc:chgData name="Paulina Skoczek (2219392)" userId="S::2219392@student.uwtsd.ac.uk::297149ff-17fc-4bf9-ac60-a7f756fa3a7e" providerId="AD" clId="Web-{5B2B56E7-D5A0-287B-0064-A5803B0A3458}" dt="2024-10-10T22:03:14.025" v="1219" actId="20577"/>
        <pc:sldMkLst>
          <pc:docMk/>
          <pc:sldMk cId="2609579277" sldId="267"/>
        </pc:sldMkLst>
        <pc:spChg chg="mod">
          <ac:chgData name="Paulina Skoczek (2219392)" userId="S::2219392@student.uwtsd.ac.uk::297149ff-17fc-4bf9-ac60-a7f756fa3a7e" providerId="AD" clId="Web-{5B2B56E7-D5A0-287B-0064-A5803B0A3458}" dt="2024-10-10T22:03:14.025" v="1219" actId="20577"/>
          <ac:spMkLst>
            <pc:docMk/>
            <pc:sldMk cId="2609579277" sldId="267"/>
            <ac:spMk id="2" creationId="{35941C70-997C-771F-8D22-811F7A8C0AED}"/>
          </ac:spMkLst>
        </pc:spChg>
        <pc:spChg chg="del mod">
          <ac:chgData name="Paulina Skoczek (2219392)" userId="S::2219392@student.uwtsd.ac.uk::297149ff-17fc-4bf9-ac60-a7f756fa3a7e" providerId="AD" clId="Web-{5B2B56E7-D5A0-287B-0064-A5803B0A3458}" dt="2024-10-10T20:14:07.485" v="961"/>
          <ac:spMkLst>
            <pc:docMk/>
            <pc:sldMk cId="2609579277" sldId="267"/>
            <ac:spMk id="3" creationId="{8691BE64-C78A-C143-42D2-D1C6E217A9ED}"/>
          </ac:spMkLst>
        </pc:spChg>
        <pc:spChg chg="add mod">
          <ac:chgData name="Paulina Skoczek (2219392)" userId="S::2219392@student.uwtsd.ac.uk::297149ff-17fc-4bf9-ac60-a7f756fa3a7e" providerId="AD" clId="Web-{5B2B56E7-D5A0-287B-0064-A5803B0A3458}" dt="2024-10-10T20:16:56.029" v="974" actId="20577"/>
          <ac:spMkLst>
            <pc:docMk/>
            <pc:sldMk cId="2609579277" sldId="267"/>
            <ac:spMk id="5" creationId="{4D6B40D4-9C8D-09D6-6A6A-692F7D132B9C}"/>
          </ac:spMkLst>
        </pc:spChg>
        <pc:spChg chg="add del mod">
          <ac:chgData name="Paulina Skoczek (2219392)" userId="S::2219392@student.uwtsd.ac.uk::297149ff-17fc-4bf9-ac60-a7f756fa3a7e" providerId="AD" clId="Web-{5B2B56E7-D5A0-287B-0064-A5803B0A3458}" dt="2024-10-10T21:21:25.141" v="994"/>
          <ac:spMkLst>
            <pc:docMk/>
            <pc:sldMk cId="2609579277" sldId="267"/>
            <ac:spMk id="6" creationId="{C70CE6F2-4237-1941-048A-0D05CFF825B0}"/>
          </ac:spMkLst>
        </pc:spChg>
        <pc:picChg chg="add del mod">
          <ac:chgData name="Paulina Skoczek (2219392)" userId="S::2219392@student.uwtsd.ac.uk::297149ff-17fc-4bf9-ac60-a7f756fa3a7e" providerId="AD" clId="Web-{5B2B56E7-D5A0-287B-0064-A5803B0A3458}" dt="2024-10-10T21:48:20.190" v="1074"/>
          <ac:picMkLst>
            <pc:docMk/>
            <pc:sldMk cId="2609579277" sldId="267"/>
            <ac:picMk id="3" creationId="{F652029B-7189-44B4-63C9-04C2143D2657}"/>
          </ac:picMkLst>
        </pc:picChg>
        <pc:picChg chg="add mod ord">
          <ac:chgData name="Paulina Skoczek (2219392)" userId="S::2219392@student.uwtsd.ac.uk::297149ff-17fc-4bf9-ac60-a7f756fa3a7e" providerId="AD" clId="Web-{5B2B56E7-D5A0-287B-0064-A5803B0A3458}" dt="2024-10-10T21:48:21.878" v="1075" actId="1076"/>
          <ac:picMkLst>
            <pc:docMk/>
            <pc:sldMk cId="2609579277" sldId="267"/>
            <ac:picMk id="4" creationId="{5061DE1C-8EF1-CA8E-B3DD-DE4D382DE57E}"/>
          </ac:picMkLst>
        </pc:picChg>
      </pc:sldChg>
      <pc:sldChg chg="addSp delSp modSp new">
        <pc:chgData name="Paulina Skoczek (2219392)" userId="S::2219392@student.uwtsd.ac.uk::297149ff-17fc-4bf9-ac60-a7f756fa3a7e" providerId="AD" clId="Web-{5B2B56E7-D5A0-287B-0064-A5803B0A3458}" dt="2024-10-10T21:52:33.587" v="1118" actId="20577"/>
        <pc:sldMkLst>
          <pc:docMk/>
          <pc:sldMk cId="1650381059" sldId="268"/>
        </pc:sldMkLst>
        <pc:spChg chg="mod">
          <ac:chgData name="Paulina Skoczek (2219392)" userId="S::2219392@student.uwtsd.ac.uk::297149ff-17fc-4bf9-ac60-a7f756fa3a7e" providerId="AD" clId="Web-{5B2B56E7-D5A0-287B-0064-A5803B0A3458}" dt="2024-10-10T21:52:33.587" v="1118" actId="20577"/>
          <ac:spMkLst>
            <pc:docMk/>
            <pc:sldMk cId="1650381059" sldId="268"/>
            <ac:spMk id="2" creationId="{2B666E36-4BAD-08C6-0A85-8E3AAA139D34}"/>
          </ac:spMkLst>
        </pc:spChg>
        <pc:spChg chg="del mod">
          <ac:chgData name="Paulina Skoczek (2219392)" userId="S::2219392@student.uwtsd.ac.uk::297149ff-17fc-4bf9-ac60-a7f756fa3a7e" providerId="AD" clId="Web-{5B2B56E7-D5A0-287B-0064-A5803B0A3458}" dt="2024-10-10T21:48:47.925" v="1080"/>
          <ac:spMkLst>
            <pc:docMk/>
            <pc:sldMk cId="1650381059" sldId="268"/>
            <ac:spMk id="3" creationId="{2D3AA747-EC9D-0671-91DC-A8832AAB6363}"/>
          </ac:spMkLst>
        </pc:spChg>
        <pc:graphicFrameChg chg="add mod modGraphic">
          <ac:chgData name="Paulina Skoczek (2219392)" userId="S::2219392@student.uwtsd.ac.uk::297149ff-17fc-4bf9-ac60-a7f756fa3a7e" providerId="AD" clId="Web-{5B2B56E7-D5A0-287B-0064-A5803B0A3458}" dt="2024-10-10T21:51:36.711" v="1103" actId="1076"/>
          <ac:graphicFrameMkLst>
            <pc:docMk/>
            <pc:sldMk cId="1650381059" sldId="268"/>
            <ac:graphicFrameMk id="6" creationId="{5465DB78-4E5C-90BC-A5AE-376B3C4BDC09}"/>
          </ac:graphicFrameMkLst>
        </pc:graphicFrameChg>
        <pc:picChg chg="add mod">
          <ac:chgData name="Paulina Skoczek (2219392)" userId="S::2219392@student.uwtsd.ac.uk::297149ff-17fc-4bf9-ac60-a7f756fa3a7e" providerId="AD" clId="Web-{5B2B56E7-D5A0-287B-0064-A5803B0A3458}" dt="2024-10-10T21:51:42.039" v="1106" actId="1076"/>
          <ac:picMkLst>
            <pc:docMk/>
            <pc:sldMk cId="1650381059" sldId="268"/>
            <ac:picMk id="4" creationId="{37CE1EB1-4111-261B-39CF-B1F84F336208}"/>
          </ac:picMkLst>
        </pc:picChg>
      </pc:sldChg>
      <pc:sldChg chg="addSp modSp new">
        <pc:chgData name="Paulina Skoczek (2219392)" userId="S::2219392@student.uwtsd.ac.uk::297149ff-17fc-4bf9-ac60-a7f756fa3a7e" providerId="AD" clId="Web-{5B2B56E7-D5A0-287B-0064-A5803B0A3458}" dt="2024-10-10T22:03:23.088" v="1221" actId="20577"/>
        <pc:sldMkLst>
          <pc:docMk/>
          <pc:sldMk cId="3907668120" sldId="269"/>
        </pc:sldMkLst>
        <pc:spChg chg="mod">
          <ac:chgData name="Paulina Skoczek (2219392)" userId="S::2219392@student.uwtsd.ac.uk::297149ff-17fc-4bf9-ac60-a7f756fa3a7e" providerId="AD" clId="Web-{5B2B56E7-D5A0-287B-0064-A5803B0A3458}" dt="2024-10-10T22:03:23.088" v="1221" actId="20577"/>
          <ac:spMkLst>
            <pc:docMk/>
            <pc:sldMk cId="3907668120" sldId="269"/>
            <ac:spMk id="2" creationId="{EED2DF30-160A-891E-1070-1CFC53F4B8A7}"/>
          </ac:spMkLst>
        </pc:spChg>
        <pc:spChg chg="mod">
          <ac:chgData name="Paulina Skoczek (2219392)" userId="S::2219392@student.uwtsd.ac.uk::297149ff-17fc-4bf9-ac60-a7f756fa3a7e" providerId="AD" clId="Web-{5B2B56E7-D5A0-287B-0064-A5803B0A3458}" dt="2024-10-10T22:00:10.630" v="1198" actId="20577"/>
          <ac:spMkLst>
            <pc:docMk/>
            <pc:sldMk cId="3907668120" sldId="269"/>
            <ac:spMk id="3" creationId="{9FA3C054-073A-BF6C-9ABC-03B7739AE2D1}"/>
          </ac:spMkLst>
        </pc:spChg>
        <pc:picChg chg="add mod">
          <ac:chgData name="Paulina Skoczek (2219392)" userId="S::2219392@student.uwtsd.ac.uk::297149ff-17fc-4bf9-ac60-a7f756fa3a7e" providerId="AD" clId="Web-{5B2B56E7-D5A0-287B-0064-A5803B0A3458}" dt="2024-10-10T21:59:46.317" v="1194" actId="1076"/>
          <ac:picMkLst>
            <pc:docMk/>
            <pc:sldMk cId="3907668120" sldId="269"/>
            <ac:picMk id="4" creationId="{256AC634-1A10-47CA-F780-81EDB48826BB}"/>
          </ac:picMkLst>
        </pc:picChg>
      </pc:sldChg>
    </pc:docChg>
  </pc:docChgLst>
  <pc:docChgLst>
    <pc:chgData name="Paulina Skoczek (2219392)" userId="S::2219392@student.uwtsd.ac.uk::297149ff-17fc-4bf9-ac60-a7f756fa3a7e" providerId="AD" clId="Web-{B4D5E5DD-4C2E-D413-0F61-F03CADB28EDB}"/>
    <pc:docChg chg="modSld">
      <pc:chgData name="Paulina Skoczek (2219392)" userId="S::2219392@student.uwtsd.ac.uk::297149ff-17fc-4bf9-ac60-a7f756fa3a7e" providerId="AD" clId="Web-{B4D5E5DD-4C2E-D413-0F61-F03CADB28EDB}" dt="2024-10-19T21:05:27.705" v="11" actId="20577"/>
      <pc:docMkLst>
        <pc:docMk/>
      </pc:docMkLst>
      <pc:sldChg chg="modSp">
        <pc:chgData name="Paulina Skoczek (2219392)" userId="S::2219392@student.uwtsd.ac.uk::297149ff-17fc-4bf9-ac60-a7f756fa3a7e" providerId="AD" clId="Web-{B4D5E5DD-4C2E-D413-0F61-F03CADB28EDB}" dt="2024-10-19T21:05:27.705" v="11" actId="20577"/>
        <pc:sldMkLst>
          <pc:docMk/>
          <pc:sldMk cId="1559963597" sldId="279"/>
        </pc:sldMkLst>
        <pc:spChg chg="mod">
          <ac:chgData name="Paulina Skoczek (2219392)" userId="S::2219392@student.uwtsd.ac.uk::297149ff-17fc-4bf9-ac60-a7f756fa3a7e" providerId="AD" clId="Web-{B4D5E5DD-4C2E-D413-0F61-F03CADB28EDB}" dt="2024-10-19T21:05:27.705" v="11" actId="20577"/>
          <ac:spMkLst>
            <pc:docMk/>
            <pc:sldMk cId="1559963597" sldId="279"/>
            <ac:spMk id="6" creationId="{C316801E-8655-A128-8C0D-477E58158736}"/>
          </ac:spMkLst>
        </pc:spChg>
      </pc:sldChg>
    </pc:docChg>
  </pc:docChgLst>
  <pc:docChgLst>
    <pc:chgData name="Paulina Skoczek (2219392)" userId="S::2219392@student.uwtsd.ac.uk::297149ff-17fc-4bf9-ac60-a7f756fa3a7e" providerId="AD" clId="Web-{472672FA-0434-7EF0-4A69-4D39F2A670EB}"/>
    <pc:docChg chg="addSld modSld">
      <pc:chgData name="Paulina Skoczek (2219392)" userId="S::2219392@student.uwtsd.ac.uk::297149ff-17fc-4bf9-ac60-a7f756fa3a7e" providerId="AD" clId="Web-{472672FA-0434-7EF0-4A69-4D39F2A670EB}" dt="2024-10-08T22:30:21.416" v="1852" actId="20577"/>
      <pc:docMkLst>
        <pc:docMk/>
      </pc:docMkLst>
      <pc:sldChg chg="modSp">
        <pc:chgData name="Paulina Skoczek (2219392)" userId="S::2219392@student.uwtsd.ac.uk::297149ff-17fc-4bf9-ac60-a7f756fa3a7e" providerId="AD" clId="Web-{472672FA-0434-7EF0-4A69-4D39F2A670EB}" dt="2024-10-08T22:29:56.572" v="1840" actId="20577"/>
        <pc:sldMkLst>
          <pc:docMk/>
          <pc:sldMk cId="2611661429" sldId="258"/>
        </pc:sldMkLst>
        <pc:spChg chg="mod">
          <ac:chgData name="Paulina Skoczek (2219392)" userId="S::2219392@student.uwtsd.ac.uk::297149ff-17fc-4bf9-ac60-a7f756fa3a7e" providerId="AD" clId="Web-{472672FA-0434-7EF0-4A69-4D39F2A670EB}" dt="2024-10-08T22:29:56.572" v="1840" actId="20577"/>
          <ac:spMkLst>
            <pc:docMk/>
            <pc:sldMk cId="2611661429" sldId="258"/>
            <ac:spMk id="6" creationId="{B3AEDDAD-F2BE-A2AE-723B-AD6575B0FC76}"/>
          </ac:spMkLst>
        </pc:spChg>
      </pc:sldChg>
      <pc:sldChg chg="modSp">
        <pc:chgData name="Paulina Skoczek (2219392)" userId="S::2219392@student.uwtsd.ac.uk::297149ff-17fc-4bf9-ac60-a7f756fa3a7e" providerId="AD" clId="Web-{472672FA-0434-7EF0-4A69-4D39F2A670EB}" dt="2024-10-08T22:30:21.416" v="1852" actId="20577"/>
        <pc:sldMkLst>
          <pc:docMk/>
          <pc:sldMk cId="1151156230" sldId="259"/>
        </pc:sldMkLst>
        <pc:spChg chg="mod">
          <ac:chgData name="Paulina Skoczek (2219392)" userId="S::2219392@student.uwtsd.ac.uk::297149ff-17fc-4bf9-ac60-a7f756fa3a7e" providerId="AD" clId="Web-{472672FA-0434-7EF0-4A69-4D39F2A670EB}" dt="2024-10-08T22:30:21.416" v="1852" actId="20577"/>
          <ac:spMkLst>
            <pc:docMk/>
            <pc:sldMk cId="1151156230" sldId="259"/>
            <ac:spMk id="3" creationId="{5E142226-71F0-C789-8B74-ADFFC3EAA3B0}"/>
          </ac:spMkLst>
        </pc:spChg>
      </pc:sldChg>
      <pc:sldChg chg="modSp">
        <pc:chgData name="Paulina Skoczek (2219392)" userId="S::2219392@student.uwtsd.ac.uk::297149ff-17fc-4bf9-ac60-a7f756fa3a7e" providerId="AD" clId="Web-{472672FA-0434-7EF0-4A69-4D39F2A670EB}" dt="2024-10-08T22:28:41.523" v="1827" actId="20577"/>
        <pc:sldMkLst>
          <pc:docMk/>
          <pc:sldMk cId="4293524507" sldId="260"/>
        </pc:sldMkLst>
        <pc:spChg chg="mod">
          <ac:chgData name="Paulina Skoczek (2219392)" userId="S::2219392@student.uwtsd.ac.uk::297149ff-17fc-4bf9-ac60-a7f756fa3a7e" providerId="AD" clId="Web-{472672FA-0434-7EF0-4A69-4D39F2A670EB}" dt="2024-10-08T22:28:41.523" v="1827" actId="20577"/>
          <ac:spMkLst>
            <pc:docMk/>
            <pc:sldMk cId="4293524507" sldId="260"/>
            <ac:spMk id="3" creationId="{9F417DC4-8621-7211-07B7-D12096CBCB62}"/>
          </ac:spMkLst>
        </pc:spChg>
        <pc:picChg chg="mod">
          <ac:chgData name="Paulina Skoczek (2219392)" userId="S::2219392@student.uwtsd.ac.uk::297149ff-17fc-4bf9-ac60-a7f756fa3a7e" providerId="AD" clId="Web-{472672FA-0434-7EF0-4A69-4D39F2A670EB}" dt="2024-10-08T22:26:21.550" v="1819" actId="1076"/>
          <ac:picMkLst>
            <pc:docMk/>
            <pc:sldMk cId="4293524507" sldId="260"/>
            <ac:picMk id="4" creationId="{5B70F7EF-DBB5-43B2-10E2-5C9B6BDC226C}"/>
          </ac:picMkLst>
        </pc:picChg>
      </pc:sldChg>
      <pc:sldChg chg="addSp delSp modSp mod setBg">
        <pc:chgData name="Paulina Skoczek (2219392)" userId="S::2219392@student.uwtsd.ac.uk::297149ff-17fc-4bf9-ac60-a7f756fa3a7e" providerId="AD" clId="Web-{472672FA-0434-7EF0-4A69-4D39F2A670EB}" dt="2024-10-08T22:29:18.883" v="1835" actId="1076"/>
        <pc:sldMkLst>
          <pc:docMk/>
          <pc:sldMk cId="2162692352" sldId="261"/>
        </pc:sldMkLst>
        <pc:spChg chg="mod">
          <ac:chgData name="Paulina Skoczek (2219392)" userId="S::2219392@student.uwtsd.ac.uk::297149ff-17fc-4bf9-ac60-a7f756fa3a7e" providerId="AD" clId="Web-{472672FA-0434-7EF0-4A69-4D39F2A670EB}" dt="2024-10-08T22:28:29.226" v="1826" actId="20577"/>
          <ac:spMkLst>
            <pc:docMk/>
            <pc:sldMk cId="2162692352" sldId="261"/>
            <ac:spMk id="2" creationId="{051FEB12-0A65-1963-984E-000AE918CC80}"/>
          </ac:spMkLst>
        </pc:spChg>
        <pc:spChg chg="del">
          <ac:chgData name="Paulina Skoczek (2219392)" userId="S::2219392@student.uwtsd.ac.uk::297149ff-17fc-4bf9-ac60-a7f756fa3a7e" providerId="AD" clId="Web-{472672FA-0434-7EF0-4A69-4D39F2A670EB}" dt="2024-10-08T19:04:36.511" v="20"/>
          <ac:spMkLst>
            <pc:docMk/>
            <pc:sldMk cId="2162692352" sldId="261"/>
            <ac:spMk id="3" creationId="{21DF2185-FD91-3E73-B145-D7718B32ED3A}"/>
          </ac:spMkLst>
        </pc:spChg>
        <pc:spChg chg="add del mod">
          <ac:chgData name="Paulina Skoczek (2219392)" userId="S::2219392@student.uwtsd.ac.uk::297149ff-17fc-4bf9-ac60-a7f756fa3a7e" providerId="AD" clId="Web-{472672FA-0434-7EF0-4A69-4D39F2A670EB}" dt="2024-10-08T19:04:47.012" v="25"/>
          <ac:spMkLst>
            <pc:docMk/>
            <pc:sldMk cId="2162692352" sldId="261"/>
            <ac:spMk id="5" creationId="{37E14CB1-BBB2-599E-0C8D-B053A288BAE5}"/>
          </ac:spMkLst>
        </pc:spChg>
        <pc:spChg chg="add del mod">
          <ac:chgData name="Paulina Skoczek (2219392)" userId="S::2219392@student.uwtsd.ac.uk::297149ff-17fc-4bf9-ac60-a7f756fa3a7e" providerId="AD" clId="Web-{472672FA-0434-7EF0-4A69-4D39F2A670EB}" dt="2024-10-08T19:15:42.168" v="104"/>
          <ac:spMkLst>
            <pc:docMk/>
            <pc:sldMk cId="2162692352" sldId="261"/>
            <ac:spMk id="7" creationId="{E35624F6-8D24-26E2-D2E8-EAA127212BD3}"/>
          </ac:spMkLst>
        </pc:spChg>
        <pc:spChg chg="add mod">
          <ac:chgData name="Paulina Skoczek (2219392)" userId="S::2219392@student.uwtsd.ac.uk::297149ff-17fc-4bf9-ac60-a7f756fa3a7e" providerId="AD" clId="Web-{472672FA-0434-7EF0-4A69-4D39F2A670EB}" dt="2024-10-08T21:22:34.186" v="1753" actId="1076"/>
          <ac:spMkLst>
            <pc:docMk/>
            <pc:sldMk cId="2162692352" sldId="261"/>
            <ac:spMk id="8" creationId="{753BC998-0C3D-D22F-28FA-0B9F689632C9}"/>
          </ac:spMkLst>
        </pc:spChg>
        <pc:spChg chg="add">
          <ac:chgData name="Paulina Skoczek (2219392)" userId="S::2219392@student.uwtsd.ac.uk::297149ff-17fc-4bf9-ac60-a7f756fa3a7e" providerId="AD" clId="Web-{472672FA-0434-7EF0-4A69-4D39F2A670EB}" dt="2024-10-08T21:20:28.871" v="1732"/>
          <ac:spMkLst>
            <pc:docMk/>
            <pc:sldMk cId="2162692352" sldId="261"/>
            <ac:spMk id="13" creationId="{C0763A76-9F1C-4FC5-82B7-DD475DA461B2}"/>
          </ac:spMkLst>
        </pc:spChg>
        <pc:spChg chg="add">
          <ac:chgData name="Paulina Skoczek (2219392)" userId="S::2219392@student.uwtsd.ac.uk::297149ff-17fc-4bf9-ac60-a7f756fa3a7e" providerId="AD" clId="Web-{472672FA-0434-7EF0-4A69-4D39F2A670EB}" dt="2024-10-08T21:20:28.871" v="1732"/>
          <ac:spMkLst>
            <pc:docMk/>
            <pc:sldMk cId="2162692352" sldId="261"/>
            <ac:spMk id="15" creationId="{E81BF4F6-F2CF-4984-9D14-D6966D92F99F}"/>
          </ac:spMkLst>
        </pc:spChg>
        <pc:picChg chg="add mod ord">
          <ac:chgData name="Paulina Skoczek (2219392)" userId="S::2219392@student.uwtsd.ac.uk::297149ff-17fc-4bf9-ac60-a7f756fa3a7e" providerId="AD" clId="Web-{472672FA-0434-7EF0-4A69-4D39F2A670EB}" dt="2024-10-08T22:29:18.883" v="1835" actId="1076"/>
          <ac:picMkLst>
            <pc:docMk/>
            <pc:sldMk cId="2162692352" sldId="261"/>
            <ac:picMk id="4" creationId="{4D199358-21DE-464F-ED89-0E00BF51F560}"/>
          </ac:picMkLst>
        </pc:picChg>
      </pc:sldChg>
      <pc:sldChg chg="addSp delSp modSp new mod setBg">
        <pc:chgData name="Paulina Skoczek (2219392)" userId="S::2219392@student.uwtsd.ac.uk::297149ff-17fc-4bf9-ac60-a7f756fa3a7e" providerId="AD" clId="Web-{472672FA-0434-7EF0-4A69-4D39F2A670EB}" dt="2024-10-08T22:29:12.258" v="1832" actId="1076"/>
        <pc:sldMkLst>
          <pc:docMk/>
          <pc:sldMk cId="2643945889" sldId="262"/>
        </pc:sldMkLst>
        <pc:spChg chg="mod">
          <ac:chgData name="Paulina Skoczek (2219392)" userId="S::2219392@student.uwtsd.ac.uk::297149ff-17fc-4bf9-ac60-a7f756fa3a7e" providerId="AD" clId="Web-{472672FA-0434-7EF0-4A69-4D39F2A670EB}" dt="2024-10-08T22:28:13.381" v="1821" actId="20577"/>
          <ac:spMkLst>
            <pc:docMk/>
            <pc:sldMk cId="2643945889" sldId="262"/>
            <ac:spMk id="2" creationId="{B2B09881-7878-5FE9-2829-7F6D6E9F4BB3}"/>
          </ac:spMkLst>
        </pc:spChg>
        <pc:spChg chg="mod">
          <ac:chgData name="Paulina Skoczek (2219392)" userId="S::2219392@student.uwtsd.ac.uk::297149ff-17fc-4bf9-ac60-a7f756fa3a7e" providerId="AD" clId="Web-{472672FA-0434-7EF0-4A69-4D39F2A670EB}" dt="2024-10-08T21:40:20.025" v="1816" actId="20577"/>
          <ac:spMkLst>
            <pc:docMk/>
            <pc:sldMk cId="2643945889" sldId="262"/>
            <ac:spMk id="3" creationId="{E7433CDE-4915-6810-2375-F490F0755654}"/>
          </ac:spMkLst>
        </pc:spChg>
        <pc:spChg chg="add">
          <ac:chgData name="Paulina Skoczek (2219392)" userId="S::2219392@student.uwtsd.ac.uk::297149ff-17fc-4bf9-ac60-a7f756fa3a7e" providerId="AD" clId="Web-{472672FA-0434-7EF0-4A69-4D39F2A670EB}" dt="2024-10-08T21:21:22.669" v="1737"/>
          <ac:spMkLst>
            <pc:docMk/>
            <pc:sldMk cId="2643945889" sldId="262"/>
            <ac:spMk id="10" creationId="{C0763A76-9F1C-4FC5-82B7-DD475DA461B2}"/>
          </ac:spMkLst>
        </pc:spChg>
        <pc:spChg chg="add">
          <ac:chgData name="Paulina Skoczek (2219392)" userId="S::2219392@student.uwtsd.ac.uk::297149ff-17fc-4bf9-ac60-a7f756fa3a7e" providerId="AD" clId="Web-{472672FA-0434-7EF0-4A69-4D39F2A670EB}" dt="2024-10-08T21:21:22.669" v="1737"/>
          <ac:spMkLst>
            <pc:docMk/>
            <pc:sldMk cId="2643945889" sldId="262"/>
            <ac:spMk id="12" creationId="{E81BF4F6-F2CF-4984-9D14-D6966D92F99F}"/>
          </ac:spMkLst>
        </pc:spChg>
        <pc:picChg chg="add mod">
          <ac:chgData name="Paulina Skoczek (2219392)" userId="S::2219392@student.uwtsd.ac.uk::297149ff-17fc-4bf9-ac60-a7f756fa3a7e" providerId="AD" clId="Web-{472672FA-0434-7EF0-4A69-4D39F2A670EB}" dt="2024-10-08T22:29:12.258" v="1832" actId="1076"/>
          <ac:picMkLst>
            <pc:docMk/>
            <pc:sldMk cId="2643945889" sldId="262"/>
            <ac:picMk id="5" creationId="{6B7B2ACB-FAC9-D66F-4ADF-C3F8477C5D05}"/>
          </ac:picMkLst>
        </pc:picChg>
        <pc:picChg chg="add del mod">
          <ac:chgData name="Paulina Skoczek (2219392)" userId="S::2219392@student.uwtsd.ac.uk::297149ff-17fc-4bf9-ac60-a7f756fa3a7e" providerId="AD" clId="Web-{472672FA-0434-7EF0-4A69-4D39F2A670EB}" dt="2024-10-08T21:18:35.165" v="1712"/>
          <ac:picMkLst>
            <pc:docMk/>
            <pc:sldMk cId="2643945889" sldId="262"/>
            <ac:picMk id="6" creationId="{264A6D47-562A-05E0-F3F4-CA8032ED8301}"/>
          </ac:picMkLst>
        </pc:picChg>
      </pc:sldChg>
      <pc:sldChg chg="addSp delSp modSp new">
        <pc:chgData name="Paulina Skoczek (2219392)" userId="S::2219392@student.uwtsd.ac.uk::297149ff-17fc-4bf9-ac60-a7f756fa3a7e" providerId="AD" clId="Web-{472672FA-0434-7EF0-4A69-4D39F2A670EB}" dt="2024-10-08T21:38:48.241" v="1801" actId="20577"/>
        <pc:sldMkLst>
          <pc:docMk/>
          <pc:sldMk cId="1778548153" sldId="263"/>
        </pc:sldMkLst>
        <pc:spChg chg="mod">
          <ac:chgData name="Paulina Skoczek (2219392)" userId="S::2219392@student.uwtsd.ac.uk::297149ff-17fc-4bf9-ac60-a7f756fa3a7e" providerId="AD" clId="Web-{472672FA-0434-7EF0-4A69-4D39F2A670EB}" dt="2024-10-08T21:38:48.241" v="1801" actId="20577"/>
          <ac:spMkLst>
            <pc:docMk/>
            <pc:sldMk cId="1778548153" sldId="263"/>
            <ac:spMk id="2" creationId="{F8DFBA09-B5B8-0655-94CD-A8C50A98FDA9}"/>
          </ac:spMkLst>
        </pc:spChg>
        <pc:spChg chg="del">
          <ac:chgData name="Paulina Skoczek (2219392)" userId="S::2219392@student.uwtsd.ac.uk::297149ff-17fc-4bf9-ac60-a7f756fa3a7e" providerId="AD" clId="Web-{472672FA-0434-7EF0-4A69-4D39F2A670EB}" dt="2024-10-08T21:12:40.250" v="1679"/>
          <ac:spMkLst>
            <pc:docMk/>
            <pc:sldMk cId="1778548153" sldId="263"/>
            <ac:spMk id="3" creationId="{DD676A07-03A6-4407-27A5-16FFEAC4D9D5}"/>
          </ac:spMkLst>
        </pc:spChg>
        <pc:spChg chg="add del mod">
          <ac:chgData name="Paulina Skoczek (2219392)" userId="S::2219392@student.uwtsd.ac.uk::297149ff-17fc-4bf9-ac60-a7f756fa3a7e" providerId="AD" clId="Web-{472672FA-0434-7EF0-4A69-4D39F2A670EB}" dt="2024-10-08T21:14:37.628" v="1682"/>
          <ac:spMkLst>
            <pc:docMk/>
            <pc:sldMk cId="1778548153" sldId="263"/>
            <ac:spMk id="6" creationId="{A012CF11-E153-A5E2-B175-4FC1FDB9DBAF}"/>
          </ac:spMkLst>
        </pc:spChg>
        <pc:spChg chg="add mod">
          <ac:chgData name="Paulina Skoczek (2219392)" userId="S::2219392@student.uwtsd.ac.uk::297149ff-17fc-4bf9-ac60-a7f756fa3a7e" providerId="AD" clId="Web-{472672FA-0434-7EF0-4A69-4D39F2A670EB}" dt="2024-10-08T21:15:38.973" v="1695"/>
          <ac:spMkLst>
            <pc:docMk/>
            <pc:sldMk cId="1778548153" sldId="263"/>
            <ac:spMk id="9" creationId="{49BA7202-749A-9F16-8532-01557DC8625D}"/>
          </ac:spMkLst>
        </pc:spChg>
        <pc:picChg chg="add del mod ord">
          <ac:chgData name="Paulina Skoczek (2219392)" userId="S::2219392@student.uwtsd.ac.uk::297149ff-17fc-4bf9-ac60-a7f756fa3a7e" providerId="AD" clId="Web-{472672FA-0434-7EF0-4A69-4D39F2A670EB}" dt="2024-10-08T21:12:47.469" v="1681"/>
          <ac:picMkLst>
            <pc:docMk/>
            <pc:sldMk cId="1778548153" sldId="263"/>
            <ac:picMk id="4" creationId="{58CE761A-6F40-2565-1ACE-B627E740BBE8}"/>
          </ac:picMkLst>
        </pc:picChg>
        <pc:picChg chg="add del mod ord">
          <ac:chgData name="Paulina Skoczek (2219392)" userId="S::2219392@student.uwtsd.ac.uk::297149ff-17fc-4bf9-ac60-a7f756fa3a7e" providerId="AD" clId="Web-{472672FA-0434-7EF0-4A69-4D39F2A670EB}" dt="2024-10-08T21:15:38.973" v="1695"/>
          <ac:picMkLst>
            <pc:docMk/>
            <pc:sldMk cId="1778548153" sldId="263"/>
            <ac:picMk id="7" creationId="{D128E3B6-2C41-D0A3-F79D-B0649CB7FC3C}"/>
          </ac:picMkLst>
        </pc:picChg>
      </pc:sldChg>
    </pc:docChg>
  </pc:docChgLst>
  <pc:docChgLst>
    <pc:chgData name="Paulina Skoczek (2219392)" userId="S::2219392@student.uwtsd.ac.uk::297149ff-17fc-4bf9-ac60-a7f756fa3a7e" providerId="AD" clId="Web-{B6E22A32-5FD9-9097-1098-E7A393A102FD}"/>
    <pc:docChg chg="addSld modSld sldOrd">
      <pc:chgData name="Paulina Skoczek (2219392)" userId="S::2219392@student.uwtsd.ac.uk::297149ff-17fc-4bf9-ac60-a7f756fa3a7e" providerId="AD" clId="Web-{B6E22A32-5FD9-9097-1098-E7A393A102FD}" dt="2024-10-14T23:37:18.871" v="1817" actId="20577"/>
      <pc:docMkLst>
        <pc:docMk/>
      </pc:docMkLst>
      <pc:sldChg chg="addSp modSp">
        <pc:chgData name="Paulina Skoczek (2219392)" userId="S::2219392@student.uwtsd.ac.uk::297149ff-17fc-4bf9-ac60-a7f756fa3a7e" providerId="AD" clId="Web-{B6E22A32-5FD9-9097-1098-E7A393A102FD}" dt="2024-10-14T23:36:31.151" v="1811" actId="20577"/>
        <pc:sldMkLst>
          <pc:docMk/>
          <pc:sldMk cId="2643945889" sldId="262"/>
        </pc:sldMkLst>
        <pc:spChg chg="mod">
          <ac:chgData name="Paulina Skoczek (2219392)" userId="S::2219392@student.uwtsd.ac.uk::297149ff-17fc-4bf9-ac60-a7f756fa3a7e" providerId="AD" clId="Web-{B6E22A32-5FD9-9097-1098-E7A393A102FD}" dt="2024-10-14T23:36:31.151" v="1811" actId="20577"/>
          <ac:spMkLst>
            <pc:docMk/>
            <pc:sldMk cId="2643945889" sldId="262"/>
            <ac:spMk id="3" creationId="{E7433CDE-4915-6810-2375-F490F0755654}"/>
          </ac:spMkLst>
        </pc:spChg>
        <pc:spChg chg="add mod">
          <ac:chgData name="Paulina Skoczek (2219392)" userId="S::2219392@student.uwtsd.ac.uk::297149ff-17fc-4bf9-ac60-a7f756fa3a7e" providerId="AD" clId="Web-{B6E22A32-5FD9-9097-1098-E7A393A102FD}" dt="2024-10-14T20:45:08.269" v="360" actId="20577"/>
          <ac:spMkLst>
            <pc:docMk/>
            <pc:sldMk cId="2643945889" sldId="262"/>
            <ac:spMk id="4" creationId="{3D215C01-FB50-CF38-1BA8-13B04F3DF059}"/>
          </ac:spMkLst>
        </pc:spChg>
      </pc:sldChg>
      <pc:sldChg chg="modSp">
        <pc:chgData name="Paulina Skoczek (2219392)" userId="S::2219392@student.uwtsd.ac.uk::297149ff-17fc-4bf9-ac60-a7f756fa3a7e" providerId="AD" clId="Web-{B6E22A32-5FD9-9097-1098-E7A393A102FD}" dt="2024-10-14T23:22:48.469" v="1808" actId="20577"/>
        <pc:sldMkLst>
          <pc:docMk/>
          <pc:sldMk cId="2481478681" sldId="270"/>
        </pc:sldMkLst>
        <pc:spChg chg="mod">
          <ac:chgData name="Paulina Skoczek (2219392)" userId="S::2219392@student.uwtsd.ac.uk::297149ff-17fc-4bf9-ac60-a7f756fa3a7e" providerId="AD" clId="Web-{B6E22A32-5FD9-9097-1098-E7A393A102FD}" dt="2024-10-14T23:22:48.469" v="1808" actId="20577"/>
          <ac:spMkLst>
            <pc:docMk/>
            <pc:sldMk cId="2481478681" sldId="270"/>
            <ac:spMk id="3" creationId="{4DD65E4A-59B3-6B37-2C81-2F146A3579DD}"/>
          </ac:spMkLst>
        </pc:spChg>
      </pc:sldChg>
      <pc:sldChg chg="modSp">
        <pc:chgData name="Paulina Skoczek (2219392)" userId="S::2219392@student.uwtsd.ac.uk::297149ff-17fc-4bf9-ac60-a7f756fa3a7e" providerId="AD" clId="Web-{B6E22A32-5FD9-9097-1098-E7A393A102FD}" dt="2024-10-14T23:20:30.856" v="1805" actId="20577"/>
        <pc:sldMkLst>
          <pc:docMk/>
          <pc:sldMk cId="99577894" sldId="271"/>
        </pc:sldMkLst>
        <pc:spChg chg="mod">
          <ac:chgData name="Paulina Skoczek (2219392)" userId="S::2219392@student.uwtsd.ac.uk::297149ff-17fc-4bf9-ac60-a7f756fa3a7e" providerId="AD" clId="Web-{B6E22A32-5FD9-9097-1098-E7A393A102FD}" dt="2024-10-14T23:14:14.534" v="1694" actId="20577"/>
          <ac:spMkLst>
            <pc:docMk/>
            <pc:sldMk cId="99577894" sldId="271"/>
            <ac:spMk id="2" creationId="{3284382A-D0A8-FDCB-F59F-70041D31B60A}"/>
          </ac:spMkLst>
        </pc:spChg>
        <pc:spChg chg="mod">
          <ac:chgData name="Paulina Skoczek (2219392)" userId="S::2219392@student.uwtsd.ac.uk::297149ff-17fc-4bf9-ac60-a7f756fa3a7e" providerId="AD" clId="Web-{B6E22A32-5FD9-9097-1098-E7A393A102FD}" dt="2024-10-14T23:20:30.856" v="1805" actId="20577"/>
          <ac:spMkLst>
            <pc:docMk/>
            <pc:sldMk cId="99577894" sldId="271"/>
            <ac:spMk id="93" creationId="{979C0D67-5667-9FEE-8639-20EEF75920F7}"/>
          </ac:spMkLst>
        </pc:spChg>
      </pc:sldChg>
      <pc:sldChg chg="addSp modSp ord">
        <pc:chgData name="Paulina Skoczek (2219392)" userId="S::2219392@student.uwtsd.ac.uk::297149ff-17fc-4bf9-ac60-a7f756fa3a7e" providerId="AD" clId="Web-{B6E22A32-5FD9-9097-1098-E7A393A102FD}" dt="2024-10-14T22:47:49.554" v="1635" actId="20577"/>
        <pc:sldMkLst>
          <pc:docMk/>
          <pc:sldMk cId="1525354891" sldId="272"/>
        </pc:sldMkLst>
        <pc:spChg chg="add mod">
          <ac:chgData name="Paulina Skoczek (2219392)" userId="S::2219392@student.uwtsd.ac.uk::297149ff-17fc-4bf9-ac60-a7f756fa3a7e" providerId="AD" clId="Web-{B6E22A32-5FD9-9097-1098-E7A393A102FD}" dt="2024-10-14T22:47:49.554" v="1635" actId="20577"/>
          <ac:spMkLst>
            <pc:docMk/>
            <pc:sldMk cId="1525354891" sldId="272"/>
            <ac:spMk id="3" creationId="{894383E5-18EE-7835-5FE3-7DAEC48EAC2C}"/>
          </ac:spMkLst>
        </pc:spChg>
      </pc:sldChg>
      <pc:sldChg chg="modSp">
        <pc:chgData name="Paulina Skoczek (2219392)" userId="S::2219392@student.uwtsd.ac.uk::297149ff-17fc-4bf9-ac60-a7f756fa3a7e" providerId="AD" clId="Web-{B6E22A32-5FD9-9097-1098-E7A393A102FD}" dt="2024-10-14T22:42:16.796" v="1608" actId="20577"/>
        <pc:sldMkLst>
          <pc:docMk/>
          <pc:sldMk cId="1561325506" sldId="274"/>
        </pc:sldMkLst>
        <pc:spChg chg="mod">
          <ac:chgData name="Paulina Skoczek (2219392)" userId="S::2219392@student.uwtsd.ac.uk::297149ff-17fc-4bf9-ac60-a7f756fa3a7e" providerId="AD" clId="Web-{B6E22A32-5FD9-9097-1098-E7A393A102FD}" dt="2024-10-14T22:42:16.796" v="1608" actId="20577"/>
          <ac:spMkLst>
            <pc:docMk/>
            <pc:sldMk cId="1561325506" sldId="274"/>
            <ac:spMk id="2" creationId="{4AC0E97E-67B9-0E05-58EC-FB2824DB783F}"/>
          </ac:spMkLst>
        </pc:spChg>
      </pc:sldChg>
      <pc:sldChg chg="addSp delSp modSp new ord">
        <pc:chgData name="Paulina Skoczek (2219392)" userId="S::2219392@student.uwtsd.ac.uk::297149ff-17fc-4bf9-ac60-a7f756fa3a7e" providerId="AD" clId="Web-{B6E22A32-5FD9-9097-1098-E7A393A102FD}" dt="2024-10-14T23:37:18.871" v="1817" actId="20577"/>
        <pc:sldMkLst>
          <pc:docMk/>
          <pc:sldMk cId="1339943016" sldId="275"/>
        </pc:sldMkLst>
        <pc:spChg chg="del mod">
          <ac:chgData name="Paulina Skoczek (2219392)" userId="S::2219392@student.uwtsd.ac.uk::297149ff-17fc-4bf9-ac60-a7f756fa3a7e" providerId="AD" clId="Web-{B6E22A32-5FD9-9097-1098-E7A393A102FD}" dt="2024-10-14T21:11:18.355" v="425"/>
          <ac:spMkLst>
            <pc:docMk/>
            <pc:sldMk cId="1339943016" sldId="275"/>
            <ac:spMk id="2" creationId="{D0D29349-B688-0A30-33DD-B3545C029DD9}"/>
          </ac:spMkLst>
        </pc:spChg>
        <pc:spChg chg="del">
          <ac:chgData name="Paulina Skoczek (2219392)" userId="S::2219392@student.uwtsd.ac.uk::297149ff-17fc-4bf9-ac60-a7f756fa3a7e" providerId="AD" clId="Web-{B6E22A32-5FD9-9097-1098-E7A393A102FD}" dt="2024-10-14T21:08:42.008" v="410"/>
          <ac:spMkLst>
            <pc:docMk/>
            <pc:sldMk cId="1339943016" sldId="275"/>
            <ac:spMk id="3" creationId="{BDBC8811-748B-D5B3-B14F-78D4AF6EF207}"/>
          </ac:spMkLst>
        </pc:spChg>
        <pc:spChg chg="add mod">
          <ac:chgData name="Paulina Skoczek (2219392)" userId="S::2219392@student.uwtsd.ac.uk::297149ff-17fc-4bf9-ac60-a7f756fa3a7e" providerId="AD" clId="Web-{B6E22A32-5FD9-9097-1098-E7A393A102FD}" dt="2024-10-14T22:42:05.280" v="1606" actId="20577"/>
          <ac:spMkLst>
            <pc:docMk/>
            <pc:sldMk cId="1339943016" sldId="275"/>
            <ac:spMk id="7" creationId="{FDE4E02F-4B9D-2B7C-E35A-89300BD46317}"/>
          </ac:spMkLst>
        </pc:spChg>
        <pc:spChg chg="add mod">
          <ac:chgData name="Paulina Skoczek (2219392)" userId="S::2219392@student.uwtsd.ac.uk::297149ff-17fc-4bf9-ac60-a7f756fa3a7e" providerId="AD" clId="Web-{B6E22A32-5FD9-9097-1098-E7A393A102FD}" dt="2024-10-14T23:37:18.871" v="1817" actId="20577"/>
          <ac:spMkLst>
            <pc:docMk/>
            <pc:sldMk cId="1339943016" sldId="275"/>
            <ac:spMk id="10" creationId="{6C6A609B-090D-56BA-B450-2BCBAB6385EA}"/>
          </ac:spMkLst>
        </pc:spChg>
        <pc:spChg chg="add mod">
          <ac:chgData name="Paulina Skoczek (2219392)" userId="S::2219392@student.uwtsd.ac.uk::297149ff-17fc-4bf9-ac60-a7f756fa3a7e" providerId="AD" clId="Web-{B6E22A32-5FD9-9097-1098-E7A393A102FD}" dt="2024-10-14T22:29:58.059" v="1547" actId="20577"/>
          <ac:spMkLst>
            <pc:docMk/>
            <pc:sldMk cId="1339943016" sldId="275"/>
            <ac:spMk id="11" creationId="{129CE13E-4C36-A2B8-E233-5E99A19B8189}"/>
          </ac:spMkLst>
        </pc:spChg>
        <pc:spChg chg="add mod">
          <ac:chgData name="Paulina Skoczek (2219392)" userId="S::2219392@student.uwtsd.ac.uk::297149ff-17fc-4bf9-ac60-a7f756fa3a7e" providerId="AD" clId="Web-{B6E22A32-5FD9-9097-1098-E7A393A102FD}" dt="2024-10-14T21:55:27.875" v="1423" actId="20577"/>
          <ac:spMkLst>
            <pc:docMk/>
            <pc:sldMk cId="1339943016" sldId="275"/>
            <ac:spMk id="12" creationId="{EAAD8B9F-86C2-DCC5-554D-8485B7219096}"/>
          </ac:spMkLst>
        </pc:spChg>
        <pc:spChg chg="add mod">
          <ac:chgData name="Paulina Skoczek (2219392)" userId="S::2219392@student.uwtsd.ac.uk::297149ff-17fc-4bf9-ac60-a7f756fa3a7e" providerId="AD" clId="Web-{B6E22A32-5FD9-9097-1098-E7A393A102FD}" dt="2024-10-14T21:56:10.157" v="1429" actId="20577"/>
          <ac:spMkLst>
            <pc:docMk/>
            <pc:sldMk cId="1339943016" sldId="275"/>
            <ac:spMk id="13" creationId="{4FF1DDAC-A8D2-7DCB-E965-53C5381B37DC}"/>
          </ac:spMkLst>
        </pc:spChg>
        <pc:spChg chg="add mod">
          <ac:chgData name="Paulina Skoczek (2219392)" userId="S::2219392@student.uwtsd.ac.uk::297149ff-17fc-4bf9-ac60-a7f756fa3a7e" providerId="AD" clId="Web-{B6E22A32-5FD9-9097-1098-E7A393A102FD}" dt="2024-10-14T22:29:03.464" v="1511" actId="20577"/>
          <ac:spMkLst>
            <pc:docMk/>
            <pc:sldMk cId="1339943016" sldId="275"/>
            <ac:spMk id="14" creationId="{D2469606-36A1-62EF-1BA8-FB0226382DB0}"/>
          </ac:spMkLst>
        </pc:spChg>
        <pc:spChg chg="add del">
          <ac:chgData name="Paulina Skoczek (2219392)" userId="S::2219392@student.uwtsd.ac.uk::297149ff-17fc-4bf9-ac60-a7f756fa3a7e" providerId="AD" clId="Web-{B6E22A32-5FD9-9097-1098-E7A393A102FD}" dt="2024-10-14T21:18:53.882" v="571"/>
          <ac:spMkLst>
            <pc:docMk/>
            <pc:sldMk cId="1339943016" sldId="275"/>
            <ac:spMk id="15" creationId="{B2E401C6-1CEF-FC2F-FE7C-795EA551C15E}"/>
          </ac:spMkLst>
        </pc:spChg>
        <pc:spChg chg="add mod">
          <ac:chgData name="Paulina Skoczek (2219392)" userId="S::2219392@student.uwtsd.ac.uk::297149ff-17fc-4bf9-ac60-a7f756fa3a7e" providerId="AD" clId="Web-{B6E22A32-5FD9-9097-1098-E7A393A102FD}" dt="2024-10-14T23:21:05.060" v="1806" actId="20577"/>
          <ac:spMkLst>
            <pc:docMk/>
            <pc:sldMk cId="1339943016" sldId="275"/>
            <ac:spMk id="16" creationId="{31C84610-A033-CA2D-984D-8DAC7194A067}"/>
          </ac:spMkLst>
        </pc:spChg>
        <pc:spChg chg="add mod">
          <ac:chgData name="Paulina Skoczek (2219392)" userId="S::2219392@student.uwtsd.ac.uk::297149ff-17fc-4bf9-ac60-a7f756fa3a7e" providerId="AD" clId="Web-{B6E22A32-5FD9-9097-1098-E7A393A102FD}" dt="2024-10-14T22:00:30.039" v="1448" actId="20577"/>
          <ac:spMkLst>
            <pc:docMk/>
            <pc:sldMk cId="1339943016" sldId="275"/>
            <ac:spMk id="17" creationId="{5380586F-D52F-F174-651D-7A350BE9EE33}"/>
          </ac:spMkLst>
        </pc:spChg>
        <pc:picChg chg="add mod">
          <ac:chgData name="Paulina Skoczek (2219392)" userId="S::2219392@student.uwtsd.ac.uk::297149ff-17fc-4bf9-ac60-a7f756fa3a7e" providerId="AD" clId="Web-{B6E22A32-5FD9-9097-1098-E7A393A102FD}" dt="2024-10-14T23:11:45.452" v="1674" actId="1076"/>
          <ac:picMkLst>
            <pc:docMk/>
            <pc:sldMk cId="1339943016" sldId="275"/>
            <ac:picMk id="18" creationId="{09E74999-5F04-6B07-AB6C-6C993C1463BD}"/>
          </ac:picMkLst>
        </pc:picChg>
        <pc:cxnChg chg="add del mod">
          <ac:chgData name="Paulina Skoczek (2219392)" userId="S::2219392@student.uwtsd.ac.uk::297149ff-17fc-4bf9-ac60-a7f756fa3a7e" providerId="AD" clId="Web-{B6E22A32-5FD9-9097-1098-E7A393A102FD}" dt="2024-10-14T21:11:11.918" v="423"/>
          <ac:cxnSpMkLst>
            <pc:docMk/>
            <pc:sldMk cId="1339943016" sldId="275"/>
            <ac:cxnSpMk id="4" creationId="{63C6DB06-1ED1-7A40-4EE5-B6A3A48A6D2B}"/>
          </ac:cxnSpMkLst>
        </pc:cxnChg>
        <pc:cxnChg chg="add del mod">
          <ac:chgData name="Paulina Skoczek (2219392)" userId="S::2219392@student.uwtsd.ac.uk::297149ff-17fc-4bf9-ac60-a7f756fa3a7e" providerId="AD" clId="Web-{B6E22A32-5FD9-9097-1098-E7A393A102FD}" dt="2024-10-14T21:11:13.605" v="424"/>
          <ac:cxnSpMkLst>
            <pc:docMk/>
            <pc:sldMk cId="1339943016" sldId="275"/>
            <ac:cxnSpMk id="5" creationId="{34C96EC9-8243-8891-D6BA-70CB1718638D}"/>
          </ac:cxnSpMkLst>
        </pc:cxnChg>
        <pc:cxnChg chg="add mod">
          <ac:chgData name="Paulina Skoczek (2219392)" userId="S::2219392@student.uwtsd.ac.uk::297149ff-17fc-4bf9-ac60-a7f756fa3a7e" providerId="AD" clId="Web-{B6E22A32-5FD9-9097-1098-E7A393A102FD}" dt="2024-10-14T22:53:40.313" v="1657" actId="14100"/>
          <ac:cxnSpMkLst>
            <pc:docMk/>
            <pc:sldMk cId="1339943016" sldId="275"/>
            <ac:cxnSpMk id="8" creationId="{62291E50-328F-56CD-BCCF-1055CF532E82}"/>
          </ac:cxnSpMkLst>
        </pc:cxnChg>
        <pc:cxnChg chg="add mod">
          <ac:chgData name="Paulina Skoczek (2219392)" userId="S::2219392@student.uwtsd.ac.uk::297149ff-17fc-4bf9-ac60-a7f756fa3a7e" providerId="AD" clId="Web-{B6E22A32-5FD9-9097-1098-E7A393A102FD}" dt="2024-10-14T21:36:59.426" v="1010" actId="1076"/>
          <ac:cxnSpMkLst>
            <pc:docMk/>
            <pc:sldMk cId="1339943016" sldId="275"/>
            <ac:cxnSpMk id="9" creationId="{B6390AE8-1AF0-C8A9-A09E-9FA894CD83BA}"/>
          </ac:cxnSpMkLst>
        </pc:cxnChg>
      </pc:sldChg>
      <pc:sldChg chg="modSp new">
        <pc:chgData name="Paulina Skoczek (2219392)" userId="S::2219392@student.uwtsd.ac.uk::297149ff-17fc-4bf9-ac60-a7f756fa3a7e" providerId="AD" clId="Web-{B6E22A32-5FD9-9097-1098-E7A393A102FD}" dt="2024-10-14T22:43:31.548" v="1619" actId="14100"/>
        <pc:sldMkLst>
          <pc:docMk/>
          <pc:sldMk cId="3491317071" sldId="276"/>
        </pc:sldMkLst>
        <pc:spChg chg="mod">
          <ac:chgData name="Paulina Skoczek (2219392)" userId="S::2219392@student.uwtsd.ac.uk::297149ff-17fc-4bf9-ac60-a7f756fa3a7e" providerId="AD" clId="Web-{B6E22A32-5FD9-9097-1098-E7A393A102FD}" dt="2024-10-14T22:43:31.548" v="1619" actId="14100"/>
          <ac:spMkLst>
            <pc:docMk/>
            <pc:sldMk cId="3491317071" sldId="276"/>
            <ac:spMk id="2" creationId="{CA8145B4-8A63-1052-2925-2771AF5ECFA7}"/>
          </ac:spMkLst>
        </pc:spChg>
        <pc:spChg chg="mod">
          <ac:chgData name="Paulina Skoczek (2219392)" userId="S::2219392@student.uwtsd.ac.uk::297149ff-17fc-4bf9-ac60-a7f756fa3a7e" providerId="AD" clId="Web-{B6E22A32-5FD9-9097-1098-E7A393A102FD}" dt="2024-10-14T22:41:04.622" v="1604" actId="1076"/>
          <ac:spMkLst>
            <pc:docMk/>
            <pc:sldMk cId="3491317071" sldId="276"/>
            <ac:spMk id="3" creationId="{5E0F2AF2-53D3-E80D-F10A-4B85C96D8141}"/>
          </ac:spMkLst>
        </pc:spChg>
      </pc:sldChg>
      <pc:sldChg chg="addSp delSp modSp new">
        <pc:chgData name="Paulina Skoczek (2219392)" userId="S::2219392@student.uwtsd.ac.uk::297149ff-17fc-4bf9-ac60-a7f756fa3a7e" providerId="AD" clId="Web-{B6E22A32-5FD9-9097-1098-E7A393A102FD}" dt="2024-10-14T23:20:08.074" v="1793" actId="20577"/>
        <pc:sldMkLst>
          <pc:docMk/>
          <pc:sldMk cId="3729277591" sldId="277"/>
        </pc:sldMkLst>
        <pc:spChg chg="del">
          <ac:chgData name="Paulina Skoczek (2219392)" userId="S::2219392@student.uwtsd.ac.uk::297149ff-17fc-4bf9-ac60-a7f756fa3a7e" providerId="AD" clId="Web-{B6E22A32-5FD9-9097-1098-E7A393A102FD}" dt="2024-10-14T23:15:12.067" v="1718"/>
          <ac:spMkLst>
            <pc:docMk/>
            <pc:sldMk cId="3729277591" sldId="277"/>
            <ac:spMk id="2" creationId="{12394C21-9595-D994-13D2-A03EE7CDB9F0}"/>
          </ac:spMkLst>
        </pc:spChg>
        <pc:spChg chg="del mod">
          <ac:chgData name="Paulina Skoczek (2219392)" userId="S::2219392@student.uwtsd.ac.uk::297149ff-17fc-4bf9-ac60-a7f756fa3a7e" providerId="AD" clId="Web-{B6E22A32-5FD9-9097-1098-E7A393A102FD}" dt="2024-10-14T23:16:50.710" v="1735"/>
          <ac:spMkLst>
            <pc:docMk/>
            <pc:sldMk cId="3729277591" sldId="277"/>
            <ac:spMk id="3" creationId="{2E08D086-407F-3E7E-17C1-1EFA88AF09F0}"/>
          </ac:spMkLst>
        </pc:spChg>
        <pc:spChg chg="add del mod">
          <ac:chgData name="Paulina Skoczek (2219392)" userId="S::2219392@student.uwtsd.ac.uk::297149ff-17fc-4bf9-ac60-a7f756fa3a7e" providerId="AD" clId="Web-{B6E22A32-5FD9-9097-1098-E7A393A102FD}" dt="2024-10-14T23:16:54.866" v="1736"/>
          <ac:spMkLst>
            <pc:docMk/>
            <pc:sldMk cId="3729277591" sldId="277"/>
            <ac:spMk id="6" creationId="{54C7AF41-E7B5-6FF4-AAAF-97F0C0E0A18E}"/>
          </ac:spMkLst>
        </pc:spChg>
        <pc:spChg chg="add mod">
          <ac:chgData name="Paulina Skoczek (2219392)" userId="S::2219392@student.uwtsd.ac.uk::297149ff-17fc-4bf9-ac60-a7f756fa3a7e" providerId="AD" clId="Web-{B6E22A32-5FD9-9097-1098-E7A393A102FD}" dt="2024-10-14T23:20:08.074" v="1793" actId="20577"/>
          <ac:spMkLst>
            <pc:docMk/>
            <pc:sldMk cId="3729277591" sldId="277"/>
            <ac:spMk id="7" creationId="{7FA657DC-18A4-00FC-8245-27A7C870DE4A}"/>
          </ac:spMkLst>
        </pc:spChg>
        <pc:cxnChg chg="add del mod">
          <ac:chgData name="Paulina Skoczek (2219392)" userId="S::2219392@student.uwtsd.ac.uk::297149ff-17fc-4bf9-ac60-a7f756fa3a7e" providerId="AD" clId="Web-{B6E22A32-5FD9-9097-1098-E7A393A102FD}" dt="2024-10-14T23:16:57.538" v="1737"/>
          <ac:cxnSpMkLst>
            <pc:docMk/>
            <pc:sldMk cId="3729277591" sldId="277"/>
            <ac:cxnSpMk id="4" creationId="{240B38DC-3377-7988-7EC4-30F2852EE625}"/>
          </ac:cxnSpMkLst>
        </pc:cxnChg>
      </pc:sldChg>
    </pc:docChg>
  </pc:docChgLst>
  <pc:docChgLst>
    <pc:chgData name="Paulina Skoczek (2219392)" userId="S::2219392@student.uwtsd.ac.uk::297149ff-17fc-4bf9-ac60-a7f756fa3a7e" providerId="AD" clId="Web-{62333EEB-89E7-1B06-5599-82D72EDE90D9}"/>
    <pc:docChg chg="modSld">
      <pc:chgData name="Paulina Skoczek (2219392)" userId="S::2219392@student.uwtsd.ac.uk::297149ff-17fc-4bf9-ac60-a7f756fa3a7e" providerId="AD" clId="Web-{62333EEB-89E7-1B06-5599-82D72EDE90D9}" dt="2024-10-09T20:52:43.286" v="782"/>
      <pc:docMkLst>
        <pc:docMk/>
      </pc:docMkLst>
      <pc:sldChg chg="modSp">
        <pc:chgData name="Paulina Skoczek (2219392)" userId="S::2219392@student.uwtsd.ac.uk::297149ff-17fc-4bf9-ac60-a7f756fa3a7e" providerId="AD" clId="Web-{62333EEB-89E7-1B06-5599-82D72EDE90D9}" dt="2024-10-09T19:12:21.097" v="44" actId="20577"/>
        <pc:sldMkLst>
          <pc:docMk/>
          <pc:sldMk cId="2643945889" sldId="262"/>
        </pc:sldMkLst>
        <pc:spChg chg="mod">
          <ac:chgData name="Paulina Skoczek (2219392)" userId="S::2219392@student.uwtsd.ac.uk::297149ff-17fc-4bf9-ac60-a7f756fa3a7e" providerId="AD" clId="Web-{62333EEB-89E7-1B06-5599-82D72EDE90D9}" dt="2024-10-09T19:12:21.097" v="44" actId="20577"/>
          <ac:spMkLst>
            <pc:docMk/>
            <pc:sldMk cId="2643945889" sldId="262"/>
            <ac:spMk id="3" creationId="{E7433CDE-4915-6810-2375-F490F0755654}"/>
          </ac:spMkLst>
        </pc:spChg>
      </pc:sldChg>
      <pc:sldChg chg="addSp delSp modSp">
        <pc:chgData name="Paulina Skoczek (2219392)" userId="S::2219392@student.uwtsd.ac.uk::297149ff-17fc-4bf9-ac60-a7f756fa3a7e" providerId="AD" clId="Web-{62333EEB-89E7-1B06-5599-82D72EDE90D9}" dt="2024-10-09T20:52:43.286" v="782"/>
        <pc:sldMkLst>
          <pc:docMk/>
          <pc:sldMk cId="1778548153" sldId="263"/>
        </pc:sldMkLst>
        <pc:spChg chg="mod">
          <ac:chgData name="Paulina Skoczek (2219392)" userId="S::2219392@student.uwtsd.ac.uk::297149ff-17fc-4bf9-ac60-a7f756fa3a7e" providerId="AD" clId="Web-{62333EEB-89E7-1B06-5599-82D72EDE90D9}" dt="2024-10-09T20:48:52.830" v="769" actId="20577"/>
          <ac:spMkLst>
            <pc:docMk/>
            <pc:sldMk cId="1778548153" sldId="263"/>
            <ac:spMk id="2" creationId="{F8DFBA09-B5B8-0655-94CD-A8C50A98FDA9}"/>
          </ac:spMkLst>
        </pc:spChg>
        <pc:spChg chg="mod">
          <ac:chgData name="Paulina Skoczek (2219392)" userId="S::2219392@student.uwtsd.ac.uk::297149ff-17fc-4bf9-ac60-a7f756fa3a7e" providerId="AD" clId="Web-{62333EEB-89E7-1B06-5599-82D72EDE90D9}" dt="2024-10-09T20:49:56.334" v="780" actId="20577"/>
          <ac:spMkLst>
            <pc:docMk/>
            <pc:sldMk cId="1778548153" sldId="263"/>
            <ac:spMk id="9" creationId="{49BA7202-749A-9F16-8532-01557DC8625D}"/>
          </ac:spMkLst>
        </pc:spChg>
        <pc:picChg chg="add del mod">
          <ac:chgData name="Paulina Skoczek (2219392)" userId="S::2219392@student.uwtsd.ac.uk::297149ff-17fc-4bf9-ac60-a7f756fa3a7e" providerId="AD" clId="Web-{62333EEB-89E7-1B06-5599-82D72EDE90D9}" dt="2024-10-09T20:52:43.286" v="782"/>
          <ac:picMkLst>
            <pc:docMk/>
            <pc:sldMk cId="1778548153" sldId="263"/>
            <ac:picMk id="3" creationId="{408A8B0E-08F3-3833-E082-9371931DC855}"/>
          </ac:picMkLst>
        </pc:picChg>
      </pc:sldChg>
    </pc:docChg>
  </pc:docChgLst>
  <pc:docChgLst>
    <pc:chgData name="Paulina Skoczek (2219392)" userId="S::2219392@student.uwtsd.ac.uk::297149ff-17fc-4bf9-ac60-a7f756fa3a7e" providerId="AD" clId="Web-{BA80C43D-7135-2C86-DC8A-7FFE87DBA045}"/>
    <pc:docChg chg="addSld modSld sldOrd">
      <pc:chgData name="Paulina Skoczek (2219392)" userId="S::2219392@student.uwtsd.ac.uk::297149ff-17fc-4bf9-ac60-a7f756fa3a7e" providerId="AD" clId="Web-{BA80C43D-7135-2C86-DC8A-7FFE87DBA045}" dt="2024-10-09T23:09:53.518" v="788" actId="20577"/>
      <pc:docMkLst>
        <pc:docMk/>
      </pc:docMkLst>
      <pc:sldChg chg="modSp">
        <pc:chgData name="Paulina Skoczek (2219392)" userId="S::2219392@student.uwtsd.ac.uk::297149ff-17fc-4bf9-ac60-a7f756fa3a7e" providerId="AD" clId="Web-{BA80C43D-7135-2C86-DC8A-7FFE87DBA045}" dt="2024-10-09T23:07:19.639" v="772" actId="20577"/>
        <pc:sldMkLst>
          <pc:docMk/>
          <pc:sldMk cId="2611661429" sldId="258"/>
        </pc:sldMkLst>
        <pc:spChg chg="mod">
          <ac:chgData name="Paulina Skoczek (2219392)" userId="S::2219392@student.uwtsd.ac.uk::297149ff-17fc-4bf9-ac60-a7f756fa3a7e" providerId="AD" clId="Web-{BA80C43D-7135-2C86-DC8A-7FFE87DBA045}" dt="2024-10-09T23:07:19.639" v="772" actId="20577"/>
          <ac:spMkLst>
            <pc:docMk/>
            <pc:sldMk cId="2611661429" sldId="258"/>
            <ac:spMk id="2" creationId="{4CDEB88F-C1F9-7096-2C0C-94F4E305F52A}"/>
          </ac:spMkLst>
        </pc:spChg>
        <pc:spChg chg="mod">
          <ac:chgData name="Paulina Skoczek (2219392)" userId="S::2219392@student.uwtsd.ac.uk::297149ff-17fc-4bf9-ac60-a7f756fa3a7e" providerId="AD" clId="Web-{BA80C43D-7135-2C86-DC8A-7FFE87DBA045}" dt="2024-10-09T21:19:23.313" v="180" actId="20577"/>
          <ac:spMkLst>
            <pc:docMk/>
            <pc:sldMk cId="2611661429" sldId="258"/>
            <ac:spMk id="6" creationId="{B3AEDDAD-F2BE-A2AE-723B-AD6575B0FC76}"/>
          </ac:spMkLst>
        </pc:spChg>
      </pc:sldChg>
      <pc:sldChg chg="modSp">
        <pc:chgData name="Paulina Skoczek (2219392)" userId="S::2219392@student.uwtsd.ac.uk::297149ff-17fc-4bf9-ac60-a7f756fa3a7e" providerId="AD" clId="Web-{BA80C43D-7135-2C86-DC8A-7FFE87DBA045}" dt="2024-10-09T23:09:53.518" v="788" actId="20577"/>
        <pc:sldMkLst>
          <pc:docMk/>
          <pc:sldMk cId="2162692352" sldId="261"/>
        </pc:sldMkLst>
        <pc:spChg chg="mod">
          <ac:chgData name="Paulina Skoczek (2219392)" userId="S::2219392@student.uwtsd.ac.uk::297149ff-17fc-4bf9-ac60-a7f756fa3a7e" providerId="AD" clId="Web-{BA80C43D-7135-2C86-DC8A-7FFE87DBA045}" dt="2024-10-09T23:09:53.518" v="788" actId="20577"/>
          <ac:spMkLst>
            <pc:docMk/>
            <pc:sldMk cId="2162692352" sldId="261"/>
            <ac:spMk id="8" creationId="{753BC998-0C3D-D22F-28FA-0B9F689632C9}"/>
          </ac:spMkLst>
        </pc:spChg>
        <pc:picChg chg="mod">
          <ac:chgData name="Paulina Skoczek (2219392)" userId="S::2219392@student.uwtsd.ac.uk::297149ff-17fc-4bf9-ac60-a7f756fa3a7e" providerId="AD" clId="Web-{BA80C43D-7135-2C86-DC8A-7FFE87DBA045}" dt="2024-10-09T21:05:26.622" v="37" actId="14100"/>
          <ac:picMkLst>
            <pc:docMk/>
            <pc:sldMk cId="2162692352" sldId="261"/>
            <ac:picMk id="4" creationId="{4D199358-21DE-464F-ED89-0E00BF51F560}"/>
          </ac:picMkLst>
        </pc:picChg>
      </pc:sldChg>
      <pc:sldChg chg="modSp">
        <pc:chgData name="Paulina Skoczek (2219392)" userId="S::2219392@student.uwtsd.ac.uk::297149ff-17fc-4bf9-ac60-a7f756fa3a7e" providerId="AD" clId="Web-{BA80C43D-7135-2C86-DC8A-7FFE87DBA045}" dt="2024-10-09T21:17:08.560" v="177" actId="20577"/>
        <pc:sldMkLst>
          <pc:docMk/>
          <pc:sldMk cId="2643945889" sldId="262"/>
        </pc:sldMkLst>
        <pc:spChg chg="mod">
          <ac:chgData name="Paulina Skoczek (2219392)" userId="S::2219392@student.uwtsd.ac.uk::297149ff-17fc-4bf9-ac60-a7f756fa3a7e" providerId="AD" clId="Web-{BA80C43D-7135-2C86-DC8A-7FFE87DBA045}" dt="2024-10-09T21:17:08.560" v="177" actId="20577"/>
          <ac:spMkLst>
            <pc:docMk/>
            <pc:sldMk cId="2643945889" sldId="262"/>
            <ac:spMk id="3" creationId="{E7433CDE-4915-6810-2375-F490F0755654}"/>
          </ac:spMkLst>
        </pc:spChg>
      </pc:sldChg>
      <pc:sldChg chg="addSp delSp modSp mod setBg">
        <pc:chgData name="Paulina Skoczek (2219392)" userId="S::2219392@student.uwtsd.ac.uk::297149ff-17fc-4bf9-ac60-a7f756fa3a7e" providerId="AD" clId="Web-{BA80C43D-7135-2C86-DC8A-7FFE87DBA045}" dt="2024-10-09T23:07:46.468" v="776" actId="20577"/>
        <pc:sldMkLst>
          <pc:docMk/>
          <pc:sldMk cId="1778548153" sldId="263"/>
        </pc:sldMkLst>
        <pc:spChg chg="mod">
          <ac:chgData name="Paulina Skoczek (2219392)" userId="S::2219392@student.uwtsd.ac.uk::297149ff-17fc-4bf9-ac60-a7f756fa3a7e" providerId="AD" clId="Web-{BA80C43D-7135-2C86-DC8A-7FFE87DBA045}" dt="2024-10-09T23:07:46.468" v="776" actId="20577"/>
          <ac:spMkLst>
            <pc:docMk/>
            <pc:sldMk cId="1778548153" sldId="263"/>
            <ac:spMk id="2" creationId="{F8DFBA09-B5B8-0655-94CD-A8C50A98FDA9}"/>
          </ac:spMkLst>
        </pc:spChg>
        <pc:spChg chg="mod">
          <ac:chgData name="Paulina Skoczek (2219392)" userId="S::2219392@student.uwtsd.ac.uk::297149ff-17fc-4bf9-ac60-a7f756fa3a7e" providerId="AD" clId="Web-{BA80C43D-7135-2C86-DC8A-7FFE87DBA045}" dt="2024-10-09T20:58:37.831" v="33"/>
          <ac:spMkLst>
            <pc:docMk/>
            <pc:sldMk cId="1778548153" sldId="263"/>
            <ac:spMk id="9" creationId="{49BA7202-749A-9F16-8532-01557DC8625D}"/>
          </ac:spMkLst>
        </pc:spChg>
        <pc:spChg chg="add del">
          <ac:chgData name="Paulina Skoczek (2219392)" userId="S::2219392@student.uwtsd.ac.uk::297149ff-17fc-4bf9-ac60-a7f756fa3a7e" providerId="AD" clId="Web-{BA80C43D-7135-2C86-DC8A-7FFE87DBA045}" dt="2024-10-09T20:57:11.282" v="5"/>
          <ac:spMkLst>
            <pc:docMk/>
            <pc:sldMk cId="1778548153" sldId="263"/>
            <ac:spMk id="14" creationId="{117AB3D3-3C9C-4DED-809A-78734805B895}"/>
          </ac:spMkLst>
        </pc:spChg>
        <pc:spChg chg="add del">
          <ac:chgData name="Paulina Skoczek (2219392)" userId="S::2219392@student.uwtsd.ac.uk::297149ff-17fc-4bf9-ac60-a7f756fa3a7e" providerId="AD" clId="Web-{BA80C43D-7135-2C86-DC8A-7FFE87DBA045}" dt="2024-10-09T20:57:11.282" v="5"/>
          <ac:spMkLst>
            <pc:docMk/>
            <pc:sldMk cId="1778548153" sldId="263"/>
            <ac:spMk id="16" creationId="{3A9A4357-BD1D-4622-A4FE-766E6AB8DE84}"/>
          </ac:spMkLst>
        </pc:spChg>
        <pc:spChg chg="add del">
          <ac:chgData name="Paulina Skoczek (2219392)" userId="S::2219392@student.uwtsd.ac.uk::297149ff-17fc-4bf9-ac60-a7f756fa3a7e" providerId="AD" clId="Web-{BA80C43D-7135-2C86-DC8A-7FFE87DBA045}" dt="2024-10-09T20:57:11.282" v="5"/>
          <ac:spMkLst>
            <pc:docMk/>
            <pc:sldMk cId="1778548153" sldId="263"/>
            <ac:spMk id="18" creationId="{E659831F-0D9A-4C63-9EBB-8435B85A440F}"/>
          </ac:spMkLst>
        </pc:spChg>
        <pc:spChg chg="add del">
          <ac:chgData name="Paulina Skoczek (2219392)" userId="S::2219392@student.uwtsd.ac.uk::297149ff-17fc-4bf9-ac60-a7f756fa3a7e" providerId="AD" clId="Web-{BA80C43D-7135-2C86-DC8A-7FFE87DBA045}" dt="2024-10-09T20:57:11.282" v="5"/>
          <ac:spMkLst>
            <pc:docMk/>
            <pc:sldMk cId="1778548153" sldId="263"/>
            <ac:spMk id="20" creationId="{E6995CE5-F890-4ABA-82A2-26507CE8D2A3}"/>
          </ac:spMkLst>
        </pc:spChg>
        <pc:spChg chg="add del">
          <ac:chgData name="Paulina Skoczek (2219392)" userId="S::2219392@student.uwtsd.ac.uk::297149ff-17fc-4bf9-ac60-a7f756fa3a7e" providerId="AD" clId="Web-{BA80C43D-7135-2C86-DC8A-7FFE87DBA045}" dt="2024-10-09T20:58:37.831" v="33"/>
          <ac:spMkLst>
            <pc:docMk/>
            <pc:sldMk cId="1778548153" sldId="263"/>
            <ac:spMk id="25" creationId="{04812C46-200A-4DEB-A05E-3ED6C68C2387}"/>
          </ac:spMkLst>
        </pc:spChg>
        <pc:spChg chg="add del">
          <ac:chgData name="Paulina Skoczek (2219392)" userId="S::2219392@student.uwtsd.ac.uk::297149ff-17fc-4bf9-ac60-a7f756fa3a7e" providerId="AD" clId="Web-{BA80C43D-7135-2C86-DC8A-7FFE87DBA045}" dt="2024-10-09T20:58:37.831" v="33"/>
          <ac:spMkLst>
            <pc:docMk/>
            <pc:sldMk cId="1778548153" sldId="263"/>
            <ac:spMk id="26" creationId="{D1EA859B-E555-4109-94F3-6700E046E008}"/>
          </ac:spMkLst>
        </pc:spChg>
        <pc:grpChg chg="add del">
          <ac:chgData name="Paulina Skoczek (2219392)" userId="S::2219392@student.uwtsd.ac.uk::297149ff-17fc-4bf9-ac60-a7f756fa3a7e" providerId="AD" clId="Web-{BA80C43D-7135-2C86-DC8A-7FFE87DBA045}" dt="2024-10-09T20:57:19.048" v="7"/>
          <ac:grpSpMkLst>
            <pc:docMk/>
            <pc:sldMk cId="1778548153" sldId="263"/>
            <ac:grpSpMk id="22" creationId="{8CE57D37-C2D0-066B-1AE3-6F4244344F27}"/>
          </ac:grpSpMkLst>
        </pc:grpChg>
        <pc:picChg chg="add del mod">
          <ac:chgData name="Paulina Skoczek (2219392)" userId="S::2219392@student.uwtsd.ac.uk::297149ff-17fc-4bf9-ac60-a7f756fa3a7e" providerId="AD" clId="Web-{BA80C43D-7135-2C86-DC8A-7FFE87DBA045}" dt="2024-10-09T20:54:53.417" v="1"/>
          <ac:picMkLst>
            <pc:docMk/>
            <pc:sldMk cId="1778548153" sldId="263"/>
            <ac:picMk id="3" creationId="{85A2E26E-5BFF-D447-7A77-C9254C51293B}"/>
          </ac:picMkLst>
        </pc:picChg>
        <pc:picChg chg="add del mod ord">
          <ac:chgData name="Paulina Skoczek (2219392)" userId="S::2219392@student.uwtsd.ac.uk::297149ff-17fc-4bf9-ac60-a7f756fa3a7e" providerId="AD" clId="Web-{BA80C43D-7135-2C86-DC8A-7FFE87DBA045}" dt="2024-10-09T20:58:42.597" v="35"/>
          <ac:picMkLst>
            <pc:docMk/>
            <pc:sldMk cId="1778548153" sldId="263"/>
            <ac:picMk id="4" creationId="{DB681B7D-F43C-B934-067F-8FDB283E25EA}"/>
          </ac:picMkLst>
        </pc:picChg>
      </pc:sldChg>
      <pc:sldChg chg="addSp delSp modSp new ord">
        <pc:chgData name="Paulina Skoczek (2219392)" userId="S::2219392@student.uwtsd.ac.uk::297149ff-17fc-4bf9-ac60-a7f756fa3a7e" providerId="AD" clId="Web-{BA80C43D-7135-2C86-DC8A-7FFE87DBA045}" dt="2024-10-09T23:08:20.547" v="778"/>
        <pc:sldMkLst>
          <pc:docMk/>
          <pc:sldMk cId="3373570657" sldId="264"/>
        </pc:sldMkLst>
        <pc:spChg chg="mod">
          <ac:chgData name="Paulina Skoczek (2219392)" userId="S::2219392@student.uwtsd.ac.uk::297149ff-17fc-4bf9-ac60-a7f756fa3a7e" providerId="AD" clId="Web-{BA80C43D-7135-2C86-DC8A-7FFE87DBA045}" dt="2024-10-09T22:51:24.191" v="663" actId="20577"/>
          <ac:spMkLst>
            <pc:docMk/>
            <pc:sldMk cId="3373570657" sldId="264"/>
            <ac:spMk id="2" creationId="{826A015E-0B7D-A1FC-8644-8009ECD0ABCA}"/>
          </ac:spMkLst>
        </pc:spChg>
        <pc:spChg chg="mod">
          <ac:chgData name="Paulina Skoczek (2219392)" userId="S::2219392@student.uwtsd.ac.uk::297149ff-17fc-4bf9-ac60-a7f756fa3a7e" providerId="AD" clId="Web-{BA80C43D-7135-2C86-DC8A-7FFE87DBA045}" dt="2024-10-09T23:05:14.104" v="770" actId="20577"/>
          <ac:spMkLst>
            <pc:docMk/>
            <pc:sldMk cId="3373570657" sldId="264"/>
            <ac:spMk id="3" creationId="{840BFE86-7F7F-AEE8-EC0B-124FE432B4E2}"/>
          </ac:spMkLst>
        </pc:spChg>
        <pc:spChg chg="add mod">
          <ac:chgData name="Paulina Skoczek (2219392)" userId="S::2219392@student.uwtsd.ac.uk::297149ff-17fc-4bf9-ac60-a7f756fa3a7e" providerId="AD" clId="Web-{BA80C43D-7135-2C86-DC8A-7FFE87DBA045}" dt="2024-10-09T22:55:28.901" v="709" actId="1076"/>
          <ac:spMkLst>
            <pc:docMk/>
            <pc:sldMk cId="3373570657" sldId="264"/>
            <ac:spMk id="4" creationId="{DCE9361D-4907-DEB0-4404-003BE650C636}"/>
          </ac:spMkLst>
        </pc:spChg>
        <pc:spChg chg="add del mod">
          <ac:chgData name="Paulina Skoczek (2219392)" userId="S::2219392@student.uwtsd.ac.uk::297149ff-17fc-4bf9-ac60-a7f756fa3a7e" providerId="AD" clId="Web-{BA80C43D-7135-2C86-DC8A-7FFE87DBA045}" dt="2024-10-09T22:59:57.158" v="734"/>
          <ac:spMkLst>
            <pc:docMk/>
            <pc:sldMk cId="3373570657" sldId="264"/>
            <ac:spMk id="5" creationId="{879BD49C-466A-86B4-C34D-21CB5D7BAE4C}"/>
          </ac:spMkLst>
        </pc:spChg>
        <pc:spChg chg="add mod">
          <ac:chgData name="Paulina Skoczek (2219392)" userId="S::2219392@student.uwtsd.ac.uk::297149ff-17fc-4bf9-ac60-a7f756fa3a7e" providerId="AD" clId="Web-{BA80C43D-7135-2C86-DC8A-7FFE87DBA045}" dt="2024-10-09T22:56:06.855" v="714"/>
          <ac:spMkLst>
            <pc:docMk/>
            <pc:sldMk cId="3373570657" sldId="264"/>
            <ac:spMk id="6" creationId="{F4C09E9A-8235-90B4-8879-39E68C131496}"/>
          </ac:spMkLst>
        </pc:spChg>
        <pc:spChg chg="add del mod">
          <ac:chgData name="Paulina Skoczek (2219392)" userId="S::2219392@student.uwtsd.ac.uk::297149ff-17fc-4bf9-ac60-a7f756fa3a7e" providerId="AD" clId="Web-{BA80C43D-7135-2C86-DC8A-7FFE87DBA045}" dt="2024-10-09T22:57:13.169" v="718"/>
          <ac:spMkLst>
            <pc:docMk/>
            <pc:sldMk cId="3373570657" sldId="264"/>
            <ac:spMk id="7" creationId="{FE94A2AD-ED8C-31FD-3798-0418412398A6}"/>
          </ac:spMkLst>
        </pc:spChg>
        <pc:spChg chg="add del mod">
          <ac:chgData name="Paulina Skoczek (2219392)" userId="S::2219392@student.uwtsd.ac.uk::297149ff-17fc-4bf9-ac60-a7f756fa3a7e" providerId="AD" clId="Web-{BA80C43D-7135-2C86-DC8A-7FFE87DBA045}" dt="2024-10-09T22:57:37.732" v="723"/>
          <ac:spMkLst>
            <pc:docMk/>
            <pc:sldMk cId="3373570657" sldId="264"/>
            <ac:spMk id="8" creationId="{222B4C38-B638-09F6-FFF3-9F7CF7D0D515}"/>
          </ac:spMkLst>
        </pc:spChg>
        <pc:picChg chg="add del mod">
          <ac:chgData name="Paulina Skoczek (2219392)" userId="S::2219392@student.uwtsd.ac.uk::297149ff-17fc-4bf9-ac60-a7f756fa3a7e" providerId="AD" clId="Web-{BA80C43D-7135-2C86-DC8A-7FFE87DBA045}" dt="2024-10-09T22:59:14.782" v="727"/>
          <ac:picMkLst>
            <pc:docMk/>
            <pc:sldMk cId="3373570657" sldId="264"/>
            <ac:picMk id="9" creationId="{BEF2E29A-AC80-0E94-AA92-6724E83C2761}"/>
          </ac:picMkLst>
        </pc:picChg>
        <pc:picChg chg="add mod">
          <ac:chgData name="Paulina Skoczek (2219392)" userId="S::2219392@student.uwtsd.ac.uk::297149ff-17fc-4bf9-ac60-a7f756fa3a7e" providerId="AD" clId="Web-{BA80C43D-7135-2C86-DC8A-7FFE87DBA045}" dt="2024-10-09T22:59:19.829" v="728" actId="1076"/>
          <ac:picMkLst>
            <pc:docMk/>
            <pc:sldMk cId="3373570657" sldId="264"/>
            <ac:picMk id="10" creationId="{B92BF008-3B84-3241-EAA3-1B708E17B0F6}"/>
          </ac:picMkLst>
        </pc:picChg>
        <pc:picChg chg="add del mod">
          <ac:chgData name="Paulina Skoczek (2219392)" userId="S::2219392@student.uwtsd.ac.uk::297149ff-17fc-4bf9-ac60-a7f756fa3a7e" providerId="AD" clId="Web-{BA80C43D-7135-2C86-DC8A-7FFE87DBA045}" dt="2024-10-09T23:01:08.769" v="738"/>
          <ac:picMkLst>
            <pc:docMk/>
            <pc:sldMk cId="3373570657" sldId="264"/>
            <ac:picMk id="11" creationId="{D40CF141-36E0-8681-AD36-16CBE7994455}"/>
          </ac:picMkLst>
        </pc:picChg>
        <pc:picChg chg="add mod">
          <ac:chgData name="Paulina Skoczek (2219392)" userId="S::2219392@student.uwtsd.ac.uk::297149ff-17fc-4bf9-ac60-a7f756fa3a7e" providerId="AD" clId="Web-{BA80C43D-7135-2C86-DC8A-7FFE87DBA045}" dt="2024-10-09T23:01:11.223" v="739" actId="1076"/>
          <ac:picMkLst>
            <pc:docMk/>
            <pc:sldMk cId="3373570657" sldId="264"/>
            <ac:picMk id="12" creationId="{11FD45C6-D4C8-FFDA-59C0-D67F36830705}"/>
          </ac:picMkLst>
        </pc:picChg>
      </pc:sldChg>
    </pc:docChg>
  </pc:docChgLst>
  <pc:docChgLst>
    <pc:chgData name="Paulina Skoczek (2219392)" userId="S::2219392@student.uwtsd.ac.uk::297149ff-17fc-4bf9-ac60-a7f756fa3a7e" providerId="AD" clId="Web-{C9F00E64-A229-268A-36A5-B654798CF922}"/>
    <pc:docChg chg="addSld delSld modSld sldOrd">
      <pc:chgData name="Paulina Skoczek (2219392)" userId="S::2219392@student.uwtsd.ac.uk::297149ff-17fc-4bf9-ac60-a7f756fa3a7e" providerId="AD" clId="Web-{C9F00E64-A229-268A-36A5-B654798CF922}" dt="2024-10-31T13:12:06.009" v="993" actId="20577"/>
      <pc:docMkLst>
        <pc:docMk/>
      </pc:docMkLst>
      <pc:sldChg chg="modSp">
        <pc:chgData name="Paulina Skoczek (2219392)" userId="S::2219392@student.uwtsd.ac.uk::297149ff-17fc-4bf9-ac60-a7f756fa3a7e" providerId="AD" clId="Web-{C9F00E64-A229-268A-36A5-B654798CF922}" dt="2024-10-31T12:40:41.298" v="497" actId="20577"/>
        <pc:sldMkLst>
          <pc:docMk/>
          <pc:sldMk cId="4293524507" sldId="260"/>
        </pc:sldMkLst>
        <pc:spChg chg="mod">
          <ac:chgData name="Paulina Skoczek (2219392)" userId="S::2219392@student.uwtsd.ac.uk::297149ff-17fc-4bf9-ac60-a7f756fa3a7e" providerId="AD" clId="Web-{C9F00E64-A229-268A-36A5-B654798CF922}" dt="2024-10-31T12:40:41.298" v="497" actId="20577"/>
          <ac:spMkLst>
            <pc:docMk/>
            <pc:sldMk cId="4293524507" sldId="260"/>
            <ac:spMk id="3" creationId="{9F417DC4-8621-7211-07B7-D12096CBCB62}"/>
          </ac:spMkLst>
        </pc:spChg>
      </pc:sldChg>
      <pc:sldChg chg="modSp">
        <pc:chgData name="Paulina Skoczek (2219392)" userId="S::2219392@student.uwtsd.ac.uk::297149ff-17fc-4bf9-ac60-a7f756fa3a7e" providerId="AD" clId="Web-{C9F00E64-A229-268A-36A5-B654798CF922}" dt="2024-10-31T12:40:25.750" v="496" actId="20577"/>
        <pc:sldMkLst>
          <pc:docMk/>
          <pc:sldMk cId="2162692352" sldId="261"/>
        </pc:sldMkLst>
        <pc:spChg chg="mod">
          <ac:chgData name="Paulina Skoczek (2219392)" userId="S::2219392@student.uwtsd.ac.uk::297149ff-17fc-4bf9-ac60-a7f756fa3a7e" providerId="AD" clId="Web-{C9F00E64-A229-268A-36A5-B654798CF922}" dt="2024-10-31T12:40:22.375" v="495" actId="20577"/>
          <ac:spMkLst>
            <pc:docMk/>
            <pc:sldMk cId="2162692352" sldId="261"/>
            <ac:spMk id="2" creationId="{051FEB12-0A65-1963-984E-000AE918CC80}"/>
          </ac:spMkLst>
        </pc:spChg>
        <pc:spChg chg="mod">
          <ac:chgData name="Paulina Skoczek (2219392)" userId="S::2219392@student.uwtsd.ac.uk::297149ff-17fc-4bf9-ac60-a7f756fa3a7e" providerId="AD" clId="Web-{C9F00E64-A229-268A-36A5-B654798CF922}" dt="2024-10-31T12:40:25.750" v="496" actId="20577"/>
          <ac:spMkLst>
            <pc:docMk/>
            <pc:sldMk cId="2162692352" sldId="261"/>
            <ac:spMk id="8" creationId="{753BC998-0C3D-D22F-28FA-0B9F689632C9}"/>
          </ac:spMkLst>
        </pc:spChg>
      </pc:sldChg>
      <pc:sldChg chg="modSp">
        <pc:chgData name="Paulina Skoczek (2219392)" userId="S::2219392@student.uwtsd.ac.uk::297149ff-17fc-4bf9-ac60-a7f756fa3a7e" providerId="AD" clId="Web-{C9F00E64-A229-268A-36A5-B654798CF922}" dt="2024-10-31T13:12:06.009" v="993" actId="20577"/>
        <pc:sldMkLst>
          <pc:docMk/>
          <pc:sldMk cId="2643945889" sldId="262"/>
        </pc:sldMkLst>
        <pc:spChg chg="mod">
          <ac:chgData name="Paulina Skoczek (2219392)" userId="S::2219392@student.uwtsd.ac.uk::297149ff-17fc-4bf9-ac60-a7f756fa3a7e" providerId="AD" clId="Web-{C9F00E64-A229-268A-36A5-B654798CF922}" dt="2024-10-31T13:12:06.009" v="993" actId="20577"/>
          <ac:spMkLst>
            <pc:docMk/>
            <pc:sldMk cId="2643945889" sldId="262"/>
            <ac:spMk id="3" creationId="{E7433CDE-4915-6810-2375-F490F0755654}"/>
          </ac:spMkLst>
        </pc:spChg>
      </pc:sldChg>
      <pc:sldChg chg="modSp">
        <pc:chgData name="Paulina Skoczek (2219392)" userId="S::2219392@student.uwtsd.ac.uk::297149ff-17fc-4bf9-ac60-a7f756fa3a7e" providerId="AD" clId="Web-{C9F00E64-A229-268A-36A5-B654798CF922}" dt="2024-10-31T13:05:02.637" v="985" actId="20577"/>
        <pc:sldMkLst>
          <pc:docMk/>
          <pc:sldMk cId="1778548153" sldId="263"/>
        </pc:sldMkLst>
        <pc:spChg chg="mod">
          <ac:chgData name="Paulina Skoczek (2219392)" userId="S::2219392@student.uwtsd.ac.uk::297149ff-17fc-4bf9-ac60-a7f756fa3a7e" providerId="AD" clId="Web-{C9F00E64-A229-268A-36A5-B654798CF922}" dt="2024-10-31T13:05:02.637" v="985" actId="20577"/>
          <ac:spMkLst>
            <pc:docMk/>
            <pc:sldMk cId="1778548153" sldId="263"/>
            <ac:spMk id="9" creationId="{49BA7202-749A-9F16-8532-01557DC8625D}"/>
          </ac:spMkLst>
        </pc:spChg>
      </pc:sldChg>
      <pc:sldChg chg="modSp">
        <pc:chgData name="Paulina Skoczek (2219392)" userId="S::2219392@student.uwtsd.ac.uk::297149ff-17fc-4bf9-ac60-a7f756fa3a7e" providerId="AD" clId="Web-{C9F00E64-A229-268A-36A5-B654798CF922}" dt="2024-10-31T12:40:12.640" v="494" actId="20577"/>
        <pc:sldMkLst>
          <pc:docMk/>
          <pc:sldMk cId="330844912" sldId="266"/>
        </pc:sldMkLst>
        <pc:spChg chg="mod">
          <ac:chgData name="Paulina Skoczek (2219392)" userId="S::2219392@student.uwtsd.ac.uk::297149ff-17fc-4bf9-ac60-a7f756fa3a7e" providerId="AD" clId="Web-{C9F00E64-A229-268A-36A5-B654798CF922}" dt="2024-10-31T12:40:09.968" v="493" actId="20577"/>
          <ac:spMkLst>
            <pc:docMk/>
            <pc:sldMk cId="330844912" sldId="266"/>
            <ac:spMk id="2" creationId="{F698465B-69FB-4FC5-182F-1694852036CC}"/>
          </ac:spMkLst>
        </pc:spChg>
        <pc:spChg chg="mod">
          <ac:chgData name="Paulina Skoczek (2219392)" userId="S::2219392@student.uwtsd.ac.uk::297149ff-17fc-4bf9-ac60-a7f756fa3a7e" providerId="AD" clId="Web-{C9F00E64-A229-268A-36A5-B654798CF922}" dt="2024-10-31T12:40:12.640" v="494" actId="20577"/>
          <ac:spMkLst>
            <pc:docMk/>
            <pc:sldMk cId="330844912" sldId="266"/>
            <ac:spMk id="4" creationId="{6C315AD5-C55F-088D-6BC3-4B60E73F2E27}"/>
          </ac:spMkLst>
        </pc:spChg>
        <pc:spChg chg="mod">
          <ac:chgData name="Paulina Skoczek (2219392)" userId="S::2219392@student.uwtsd.ac.uk::297149ff-17fc-4bf9-ac60-a7f756fa3a7e" providerId="AD" clId="Web-{C9F00E64-A229-268A-36A5-B654798CF922}" dt="2024-10-31T12:40:01.765" v="490" actId="20577"/>
          <ac:spMkLst>
            <pc:docMk/>
            <pc:sldMk cId="330844912" sldId="266"/>
            <ac:spMk id="5" creationId="{EA6E3656-B0AE-A50C-814A-B57B374468AA}"/>
          </ac:spMkLst>
        </pc:spChg>
        <pc:spChg chg="mod">
          <ac:chgData name="Paulina Skoczek (2219392)" userId="S::2219392@student.uwtsd.ac.uk::297149ff-17fc-4bf9-ac60-a7f756fa3a7e" providerId="AD" clId="Web-{C9F00E64-A229-268A-36A5-B654798CF922}" dt="2024-10-31T12:40:05.953" v="492" actId="20577"/>
          <ac:spMkLst>
            <pc:docMk/>
            <pc:sldMk cId="330844912" sldId="266"/>
            <ac:spMk id="8" creationId="{84E43820-A30F-65A6-C71F-E6198FF3D694}"/>
          </ac:spMkLst>
        </pc:spChg>
      </pc:sldChg>
      <pc:sldChg chg="modSp">
        <pc:chgData name="Paulina Skoczek (2219392)" userId="S::2219392@student.uwtsd.ac.uk::297149ff-17fc-4bf9-ac60-a7f756fa3a7e" providerId="AD" clId="Web-{C9F00E64-A229-268A-36A5-B654798CF922}" dt="2024-10-31T12:03:38.952" v="48" actId="20577"/>
        <pc:sldMkLst>
          <pc:docMk/>
          <pc:sldMk cId="99577894" sldId="271"/>
        </pc:sldMkLst>
        <pc:spChg chg="mod">
          <ac:chgData name="Paulina Skoczek (2219392)" userId="S::2219392@student.uwtsd.ac.uk::297149ff-17fc-4bf9-ac60-a7f756fa3a7e" providerId="AD" clId="Web-{C9F00E64-A229-268A-36A5-B654798CF922}" dt="2024-10-31T11:57:53.020" v="13" actId="20577"/>
          <ac:spMkLst>
            <pc:docMk/>
            <pc:sldMk cId="99577894" sldId="271"/>
            <ac:spMk id="2" creationId="{3284382A-D0A8-FDCB-F59F-70041D31B60A}"/>
          </ac:spMkLst>
        </pc:spChg>
        <pc:spChg chg="mod">
          <ac:chgData name="Paulina Skoczek (2219392)" userId="S::2219392@student.uwtsd.ac.uk::297149ff-17fc-4bf9-ac60-a7f756fa3a7e" providerId="AD" clId="Web-{C9F00E64-A229-268A-36A5-B654798CF922}" dt="2024-10-31T12:03:38.952" v="48" actId="20577"/>
          <ac:spMkLst>
            <pc:docMk/>
            <pc:sldMk cId="99577894" sldId="271"/>
            <ac:spMk id="93" creationId="{979C0D67-5667-9FEE-8639-20EEF75920F7}"/>
          </ac:spMkLst>
        </pc:spChg>
      </pc:sldChg>
      <pc:sldChg chg="modSp">
        <pc:chgData name="Paulina Skoczek (2219392)" userId="S::2219392@student.uwtsd.ac.uk::297149ff-17fc-4bf9-ac60-a7f756fa3a7e" providerId="AD" clId="Web-{C9F00E64-A229-268A-36A5-B654798CF922}" dt="2024-10-31T12:42:01.394" v="510" actId="1076"/>
        <pc:sldMkLst>
          <pc:docMk/>
          <pc:sldMk cId="1561325506" sldId="274"/>
        </pc:sldMkLst>
        <pc:spChg chg="mod">
          <ac:chgData name="Paulina Skoczek (2219392)" userId="S::2219392@student.uwtsd.ac.uk::297149ff-17fc-4bf9-ac60-a7f756fa3a7e" providerId="AD" clId="Web-{C9F00E64-A229-268A-36A5-B654798CF922}" dt="2024-10-31T11:58:42.459" v="35" actId="20577"/>
          <ac:spMkLst>
            <pc:docMk/>
            <pc:sldMk cId="1561325506" sldId="274"/>
            <ac:spMk id="2" creationId="{4AC0E97E-67B9-0E05-58EC-FB2824DB783F}"/>
          </ac:spMkLst>
        </pc:spChg>
        <pc:spChg chg="mod">
          <ac:chgData name="Paulina Skoczek (2219392)" userId="S::2219392@student.uwtsd.ac.uk::297149ff-17fc-4bf9-ac60-a7f756fa3a7e" providerId="AD" clId="Web-{C9F00E64-A229-268A-36A5-B654798CF922}" dt="2024-10-31T12:41:52.471" v="506" actId="20577"/>
          <ac:spMkLst>
            <pc:docMk/>
            <pc:sldMk cId="1561325506" sldId="274"/>
            <ac:spMk id="8" creationId="{B5550ED2-2DBC-CD9E-7909-F8B7DA5C8C9C}"/>
          </ac:spMkLst>
        </pc:spChg>
        <pc:spChg chg="mod">
          <ac:chgData name="Paulina Skoczek (2219392)" userId="S::2219392@student.uwtsd.ac.uk::297149ff-17fc-4bf9-ac60-a7f756fa3a7e" providerId="AD" clId="Web-{C9F00E64-A229-268A-36A5-B654798CF922}" dt="2024-10-31T12:42:01.394" v="510" actId="1076"/>
          <ac:spMkLst>
            <pc:docMk/>
            <pc:sldMk cId="1561325506" sldId="274"/>
            <ac:spMk id="11" creationId="{2EE4E258-9A2F-DC5F-9305-E7A903F127A3}"/>
          </ac:spMkLst>
        </pc:spChg>
      </pc:sldChg>
      <pc:sldChg chg="modSp">
        <pc:chgData name="Paulina Skoczek (2219392)" userId="S::2219392@student.uwtsd.ac.uk::297149ff-17fc-4bf9-ac60-a7f756fa3a7e" providerId="AD" clId="Web-{C9F00E64-A229-268A-36A5-B654798CF922}" dt="2024-10-31T12:41:38.643" v="505" actId="20577"/>
        <pc:sldMkLst>
          <pc:docMk/>
          <pc:sldMk cId="1339943016" sldId="275"/>
        </pc:sldMkLst>
        <pc:spChg chg="mod">
          <ac:chgData name="Paulina Skoczek (2219392)" userId="S::2219392@student.uwtsd.ac.uk::297149ff-17fc-4bf9-ac60-a7f756fa3a7e" providerId="AD" clId="Web-{C9F00E64-A229-268A-36A5-B654798CF922}" dt="2024-10-31T11:58:06.536" v="20" actId="20577"/>
          <ac:spMkLst>
            <pc:docMk/>
            <pc:sldMk cId="1339943016" sldId="275"/>
            <ac:spMk id="7" creationId="{FDE4E02F-4B9D-2B7C-E35A-89300BD46317}"/>
          </ac:spMkLst>
        </pc:spChg>
        <pc:spChg chg="mod">
          <ac:chgData name="Paulina Skoczek (2219392)" userId="S::2219392@student.uwtsd.ac.uk::297149ff-17fc-4bf9-ac60-a7f756fa3a7e" providerId="AD" clId="Web-{C9F00E64-A229-268A-36A5-B654798CF922}" dt="2024-10-31T12:41:26.955" v="501" actId="20577"/>
          <ac:spMkLst>
            <pc:docMk/>
            <pc:sldMk cId="1339943016" sldId="275"/>
            <ac:spMk id="10" creationId="{6C6A609B-090D-56BA-B450-2BCBAB6385EA}"/>
          </ac:spMkLst>
        </pc:spChg>
        <pc:spChg chg="mod">
          <ac:chgData name="Paulina Skoczek (2219392)" userId="S::2219392@student.uwtsd.ac.uk::297149ff-17fc-4bf9-ac60-a7f756fa3a7e" providerId="AD" clId="Web-{C9F00E64-A229-268A-36A5-B654798CF922}" dt="2024-10-31T12:41:24.252" v="500" actId="20577"/>
          <ac:spMkLst>
            <pc:docMk/>
            <pc:sldMk cId="1339943016" sldId="275"/>
            <ac:spMk id="11" creationId="{129CE13E-4C36-A2B8-E233-5E99A19B8189}"/>
          </ac:spMkLst>
        </pc:spChg>
        <pc:spChg chg="mod">
          <ac:chgData name="Paulina Skoczek (2219392)" userId="S::2219392@student.uwtsd.ac.uk::297149ff-17fc-4bf9-ac60-a7f756fa3a7e" providerId="AD" clId="Web-{C9F00E64-A229-268A-36A5-B654798CF922}" dt="2024-10-31T12:41:32.330" v="503" actId="20577"/>
          <ac:spMkLst>
            <pc:docMk/>
            <pc:sldMk cId="1339943016" sldId="275"/>
            <ac:spMk id="12" creationId="{EAAD8B9F-86C2-DCC5-554D-8485B7219096}"/>
          </ac:spMkLst>
        </pc:spChg>
        <pc:spChg chg="mod">
          <ac:chgData name="Paulina Skoczek (2219392)" userId="S::2219392@student.uwtsd.ac.uk::297149ff-17fc-4bf9-ac60-a7f756fa3a7e" providerId="AD" clId="Web-{C9F00E64-A229-268A-36A5-B654798CF922}" dt="2024-10-31T12:41:38.643" v="505" actId="20577"/>
          <ac:spMkLst>
            <pc:docMk/>
            <pc:sldMk cId="1339943016" sldId="275"/>
            <ac:spMk id="13" creationId="{4FF1DDAC-A8D2-7DCB-E965-53C5381B37DC}"/>
          </ac:spMkLst>
        </pc:spChg>
        <pc:spChg chg="mod">
          <ac:chgData name="Paulina Skoczek (2219392)" userId="S::2219392@student.uwtsd.ac.uk::297149ff-17fc-4bf9-ac60-a7f756fa3a7e" providerId="AD" clId="Web-{C9F00E64-A229-268A-36A5-B654798CF922}" dt="2024-10-31T12:41:20.299" v="498" actId="20577"/>
          <ac:spMkLst>
            <pc:docMk/>
            <pc:sldMk cId="1339943016" sldId="275"/>
            <ac:spMk id="14" creationId="{D2469606-36A1-62EF-1BA8-FB0226382DB0}"/>
          </ac:spMkLst>
        </pc:spChg>
        <pc:spChg chg="mod">
          <ac:chgData name="Paulina Skoczek (2219392)" userId="S::2219392@student.uwtsd.ac.uk::297149ff-17fc-4bf9-ac60-a7f756fa3a7e" providerId="AD" clId="Web-{C9F00E64-A229-268A-36A5-B654798CF922}" dt="2024-10-31T12:41:35.799" v="504" actId="20577"/>
          <ac:spMkLst>
            <pc:docMk/>
            <pc:sldMk cId="1339943016" sldId="275"/>
            <ac:spMk id="16" creationId="{31C84610-A033-CA2D-984D-8DAC7194A067}"/>
          </ac:spMkLst>
        </pc:spChg>
        <pc:picChg chg="mod">
          <ac:chgData name="Paulina Skoczek (2219392)" userId="S::2219392@student.uwtsd.ac.uk::297149ff-17fc-4bf9-ac60-a7f756fa3a7e" providerId="AD" clId="Web-{C9F00E64-A229-268A-36A5-B654798CF922}" dt="2024-10-31T12:04:12.374" v="53" actId="1076"/>
          <ac:picMkLst>
            <pc:docMk/>
            <pc:sldMk cId="1339943016" sldId="275"/>
            <ac:picMk id="18" creationId="{09E74999-5F04-6B07-AB6C-6C993C1463BD}"/>
          </ac:picMkLst>
        </pc:picChg>
      </pc:sldChg>
      <pc:sldChg chg="modSp">
        <pc:chgData name="Paulina Skoczek (2219392)" userId="S::2219392@student.uwtsd.ac.uk::297149ff-17fc-4bf9-ac60-a7f756fa3a7e" providerId="AD" clId="Web-{C9F00E64-A229-268A-36A5-B654798CF922}" dt="2024-10-31T12:39:47.343" v="489" actId="20577"/>
        <pc:sldMkLst>
          <pc:docMk/>
          <pc:sldMk cId="3491317071" sldId="276"/>
        </pc:sldMkLst>
        <pc:spChg chg="mod">
          <ac:chgData name="Paulina Skoczek (2219392)" userId="S::2219392@student.uwtsd.ac.uk::297149ff-17fc-4bf9-ac60-a7f756fa3a7e" providerId="AD" clId="Web-{C9F00E64-A229-268A-36A5-B654798CF922}" dt="2024-10-31T12:39:47.343" v="489" actId="20577"/>
          <ac:spMkLst>
            <pc:docMk/>
            <pc:sldMk cId="3491317071" sldId="276"/>
            <ac:spMk id="3" creationId="{5E0F2AF2-53D3-E80D-F10A-4B85C96D8141}"/>
          </ac:spMkLst>
        </pc:spChg>
      </pc:sldChg>
      <pc:sldChg chg="modSp">
        <pc:chgData name="Paulina Skoczek (2219392)" userId="S::2219392@student.uwtsd.ac.uk::297149ff-17fc-4bf9-ac60-a7f756fa3a7e" providerId="AD" clId="Web-{C9F00E64-A229-268A-36A5-B654798CF922}" dt="2024-10-31T12:39:36.546" v="488" actId="20577"/>
        <pc:sldMkLst>
          <pc:docMk/>
          <pc:sldMk cId="1559963597" sldId="279"/>
        </pc:sldMkLst>
        <pc:spChg chg="mod">
          <ac:chgData name="Paulina Skoczek (2219392)" userId="S::2219392@student.uwtsd.ac.uk::297149ff-17fc-4bf9-ac60-a7f756fa3a7e" providerId="AD" clId="Web-{C9F00E64-A229-268A-36A5-B654798CF922}" dt="2024-10-31T12:39:36.546" v="488" actId="20577"/>
          <ac:spMkLst>
            <pc:docMk/>
            <pc:sldMk cId="1559963597" sldId="279"/>
            <ac:spMk id="2" creationId="{CB68F983-7297-9290-CB93-6ADF6870E9B2}"/>
          </ac:spMkLst>
        </pc:spChg>
        <pc:spChg chg="mod">
          <ac:chgData name="Paulina Skoczek (2219392)" userId="S::2219392@student.uwtsd.ac.uk::297149ff-17fc-4bf9-ac60-a7f756fa3a7e" providerId="AD" clId="Web-{C9F00E64-A229-268A-36A5-B654798CF922}" dt="2024-10-31T12:39:27.936" v="487" actId="20577"/>
          <ac:spMkLst>
            <pc:docMk/>
            <pc:sldMk cId="1559963597" sldId="279"/>
            <ac:spMk id="6" creationId="{C316801E-8655-A128-8C0D-477E58158736}"/>
          </ac:spMkLst>
        </pc:spChg>
      </pc:sldChg>
      <pc:sldChg chg="modSp">
        <pc:chgData name="Paulina Skoczek (2219392)" userId="S::2219392@student.uwtsd.ac.uk::297149ff-17fc-4bf9-ac60-a7f756fa3a7e" providerId="AD" clId="Web-{C9F00E64-A229-268A-36A5-B654798CF922}" dt="2024-10-31T12:47:55.232" v="646" actId="20577"/>
        <pc:sldMkLst>
          <pc:docMk/>
          <pc:sldMk cId="30399456" sldId="280"/>
        </pc:sldMkLst>
        <pc:spChg chg="mod">
          <ac:chgData name="Paulina Skoczek (2219392)" userId="S::2219392@student.uwtsd.ac.uk::297149ff-17fc-4bf9-ac60-a7f756fa3a7e" providerId="AD" clId="Web-{C9F00E64-A229-268A-36A5-B654798CF922}" dt="2024-10-31T12:47:55.232" v="646" actId="20577"/>
          <ac:spMkLst>
            <pc:docMk/>
            <pc:sldMk cId="30399456" sldId="280"/>
            <ac:spMk id="3" creationId="{A6CC013D-05E8-712B-8D6F-3E8D0949875A}"/>
          </ac:spMkLst>
        </pc:spChg>
      </pc:sldChg>
      <pc:sldChg chg="modSp">
        <pc:chgData name="Paulina Skoczek (2219392)" userId="S::2219392@student.uwtsd.ac.uk::297149ff-17fc-4bf9-ac60-a7f756fa3a7e" providerId="AD" clId="Web-{C9F00E64-A229-268A-36A5-B654798CF922}" dt="2024-10-31T12:20:36.231" v="216" actId="20577"/>
        <pc:sldMkLst>
          <pc:docMk/>
          <pc:sldMk cId="3216905567" sldId="281"/>
        </pc:sldMkLst>
        <pc:spChg chg="mod">
          <ac:chgData name="Paulina Skoczek (2219392)" userId="S::2219392@student.uwtsd.ac.uk::297149ff-17fc-4bf9-ac60-a7f756fa3a7e" providerId="AD" clId="Web-{C9F00E64-A229-268A-36A5-B654798CF922}" dt="2024-10-31T12:15:22.441" v="79" actId="20577"/>
          <ac:spMkLst>
            <pc:docMk/>
            <pc:sldMk cId="3216905567" sldId="281"/>
            <ac:spMk id="2" creationId="{0F5FD201-A681-5280-DAAC-2EEB3EDE4F45}"/>
          </ac:spMkLst>
        </pc:spChg>
        <pc:spChg chg="mod">
          <ac:chgData name="Paulina Skoczek (2219392)" userId="S::2219392@student.uwtsd.ac.uk::297149ff-17fc-4bf9-ac60-a7f756fa3a7e" providerId="AD" clId="Web-{C9F00E64-A229-268A-36A5-B654798CF922}" dt="2024-10-31T12:20:36.231" v="216" actId="20577"/>
          <ac:spMkLst>
            <pc:docMk/>
            <pc:sldMk cId="3216905567" sldId="281"/>
            <ac:spMk id="3" creationId="{EEAF1E16-64C8-D173-0C30-A35878BB0662}"/>
          </ac:spMkLst>
        </pc:spChg>
      </pc:sldChg>
      <pc:sldChg chg="addSp delSp modSp new del ord">
        <pc:chgData name="Paulina Skoczek (2219392)" userId="S::2219392@student.uwtsd.ac.uk::297149ff-17fc-4bf9-ac60-a7f756fa3a7e" providerId="AD" clId="Web-{C9F00E64-A229-268A-36A5-B654798CF922}" dt="2024-10-31T12:50:20.018" v="649"/>
        <pc:sldMkLst>
          <pc:docMk/>
          <pc:sldMk cId="667122391" sldId="283"/>
        </pc:sldMkLst>
        <pc:spChg chg="del">
          <ac:chgData name="Paulina Skoczek (2219392)" userId="S::2219392@student.uwtsd.ac.uk::297149ff-17fc-4bf9-ac60-a7f756fa3a7e" providerId="AD" clId="Web-{C9F00E64-A229-268A-36A5-B654798CF922}" dt="2024-10-31T11:56:00.798" v="2"/>
          <ac:spMkLst>
            <pc:docMk/>
            <pc:sldMk cId="667122391" sldId="283"/>
            <ac:spMk id="2" creationId="{4EFBA2B1-B32D-5D45-3076-459B0AE571D6}"/>
          </ac:spMkLst>
        </pc:spChg>
        <pc:spChg chg="mod">
          <ac:chgData name="Paulina Skoczek (2219392)" userId="S::2219392@student.uwtsd.ac.uk::297149ff-17fc-4bf9-ac60-a7f756fa3a7e" providerId="AD" clId="Web-{C9F00E64-A229-268A-36A5-B654798CF922}" dt="2024-10-31T12:50:11.142" v="647" actId="1076"/>
          <ac:spMkLst>
            <pc:docMk/>
            <pc:sldMk cId="667122391" sldId="283"/>
            <ac:spMk id="3" creationId="{248E2764-848E-C1FA-012E-241BE600276C}"/>
          </ac:spMkLst>
        </pc:spChg>
        <pc:spChg chg="add">
          <ac:chgData name="Paulina Skoczek (2219392)" userId="S::2219392@student.uwtsd.ac.uk::297149ff-17fc-4bf9-ac60-a7f756fa3a7e" providerId="AD" clId="Web-{C9F00E64-A229-268A-36A5-B654798CF922}" dt="2024-10-31T12:50:15.346" v="648"/>
          <ac:spMkLst>
            <pc:docMk/>
            <pc:sldMk cId="667122391" sldId="283"/>
            <ac:spMk id="4" creationId="{C774CC67-DC25-64CC-DAE3-303C9E8A2A84}"/>
          </ac:spMkLst>
        </pc:spChg>
      </pc:sldChg>
      <pc:sldChg chg="modSp new">
        <pc:chgData name="Paulina Skoczek (2219392)" userId="S::2219392@student.uwtsd.ac.uk::297149ff-17fc-4bf9-ac60-a7f756fa3a7e" providerId="AD" clId="Web-{C9F00E64-A229-268A-36A5-B654798CF922}" dt="2024-10-31T12:38:47.372" v="481" actId="14100"/>
        <pc:sldMkLst>
          <pc:docMk/>
          <pc:sldMk cId="1338053530" sldId="284"/>
        </pc:sldMkLst>
        <pc:spChg chg="mod">
          <ac:chgData name="Paulina Skoczek (2219392)" userId="S::2219392@student.uwtsd.ac.uk::297149ff-17fc-4bf9-ac60-a7f756fa3a7e" providerId="AD" clId="Web-{C9F00E64-A229-268A-36A5-B654798CF922}" dt="2024-10-31T11:59:48.351" v="44" actId="20577"/>
          <ac:spMkLst>
            <pc:docMk/>
            <pc:sldMk cId="1338053530" sldId="284"/>
            <ac:spMk id="2" creationId="{F9381BEC-1AE6-058D-F521-BB730641F66F}"/>
          </ac:spMkLst>
        </pc:spChg>
        <pc:spChg chg="mod">
          <ac:chgData name="Paulina Skoczek (2219392)" userId="S::2219392@student.uwtsd.ac.uk::297149ff-17fc-4bf9-ac60-a7f756fa3a7e" providerId="AD" clId="Web-{C9F00E64-A229-268A-36A5-B654798CF922}" dt="2024-10-31T12:38:47.372" v="481" actId="14100"/>
          <ac:spMkLst>
            <pc:docMk/>
            <pc:sldMk cId="1338053530" sldId="284"/>
            <ac:spMk id="3" creationId="{42C654F3-D9D3-7490-DCF2-95F7F38E2E2C}"/>
          </ac:spMkLst>
        </pc:spChg>
      </pc:sldChg>
      <pc:sldChg chg="delSp modSp new">
        <pc:chgData name="Paulina Skoczek (2219392)" userId="S::2219392@student.uwtsd.ac.uk::297149ff-17fc-4bf9-ac60-a7f756fa3a7e" providerId="AD" clId="Web-{C9F00E64-A229-268A-36A5-B654798CF922}" dt="2024-10-31T12:38:56.357" v="483" actId="20577"/>
        <pc:sldMkLst>
          <pc:docMk/>
          <pc:sldMk cId="2503691659" sldId="285"/>
        </pc:sldMkLst>
        <pc:spChg chg="del">
          <ac:chgData name="Paulina Skoczek (2219392)" userId="S::2219392@student.uwtsd.ac.uk::297149ff-17fc-4bf9-ac60-a7f756fa3a7e" providerId="AD" clId="Web-{C9F00E64-A229-268A-36A5-B654798CF922}" dt="2024-10-31T12:32:06.001" v="344"/>
          <ac:spMkLst>
            <pc:docMk/>
            <pc:sldMk cId="2503691659" sldId="285"/>
            <ac:spMk id="2" creationId="{63F1DB80-C845-7500-4A62-A6E56B8B75E4}"/>
          </ac:spMkLst>
        </pc:spChg>
        <pc:spChg chg="mod">
          <ac:chgData name="Paulina Skoczek (2219392)" userId="S::2219392@student.uwtsd.ac.uk::297149ff-17fc-4bf9-ac60-a7f756fa3a7e" providerId="AD" clId="Web-{C9F00E64-A229-268A-36A5-B654798CF922}" dt="2024-10-31T12:38:56.357" v="483" actId="20577"/>
          <ac:spMkLst>
            <pc:docMk/>
            <pc:sldMk cId="2503691659" sldId="285"/>
            <ac:spMk id="3" creationId="{7CBE9234-5F75-42F8-F579-128E83CAFCD2}"/>
          </ac:spMkLst>
        </pc:spChg>
      </pc:sldChg>
      <pc:sldChg chg="delSp modSp new">
        <pc:chgData name="Paulina Skoczek (2219392)" userId="S::2219392@student.uwtsd.ac.uk::297149ff-17fc-4bf9-ac60-a7f756fa3a7e" providerId="AD" clId="Web-{C9F00E64-A229-268A-36A5-B654798CF922}" dt="2024-10-31T12:39:08.904" v="485" actId="20577"/>
        <pc:sldMkLst>
          <pc:docMk/>
          <pc:sldMk cId="1746918715" sldId="286"/>
        </pc:sldMkLst>
        <pc:spChg chg="del">
          <ac:chgData name="Paulina Skoczek (2219392)" userId="S::2219392@student.uwtsd.ac.uk::297149ff-17fc-4bf9-ac60-a7f756fa3a7e" providerId="AD" clId="Web-{C9F00E64-A229-268A-36A5-B654798CF922}" dt="2024-10-31T12:36:22.306" v="430"/>
          <ac:spMkLst>
            <pc:docMk/>
            <pc:sldMk cId="1746918715" sldId="286"/>
            <ac:spMk id="2" creationId="{D7A1CFEF-01F7-6637-FEEA-9C5623152055}"/>
          </ac:spMkLst>
        </pc:spChg>
        <pc:spChg chg="mod">
          <ac:chgData name="Paulina Skoczek (2219392)" userId="S::2219392@student.uwtsd.ac.uk::297149ff-17fc-4bf9-ac60-a7f756fa3a7e" providerId="AD" clId="Web-{C9F00E64-A229-268A-36A5-B654798CF922}" dt="2024-10-31T12:39:08.904" v="485" actId="20577"/>
          <ac:spMkLst>
            <pc:docMk/>
            <pc:sldMk cId="1746918715" sldId="286"/>
            <ac:spMk id="3" creationId="{73AA6985-F12C-68A1-880E-491299D33693}"/>
          </ac:spMkLst>
        </pc:spChg>
      </pc:sldChg>
      <pc:sldChg chg="modSp new ord">
        <pc:chgData name="Paulina Skoczek (2219392)" userId="S::2219392@student.uwtsd.ac.uk::297149ff-17fc-4bf9-ac60-a7f756fa3a7e" providerId="AD" clId="Web-{C9F00E64-A229-268A-36A5-B654798CF922}" dt="2024-10-31T13:09:01.785" v="986"/>
        <pc:sldMkLst>
          <pc:docMk/>
          <pc:sldMk cId="1679088510" sldId="287"/>
        </pc:sldMkLst>
        <pc:spChg chg="mod">
          <ac:chgData name="Paulina Skoczek (2219392)" userId="S::2219392@student.uwtsd.ac.uk::297149ff-17fc-4bf9-ac60-a7f756fa3a7e" providerId="AD" clId="Web-{C9F00E64-A229-268A-36A5-B654798CF922}" dt="2024-10-31T12:54:23.415" v="672" actId="20577"/>
          <ac:spMkLst>
            <pc:docMk/>
            <pc:sldMk cId="1679088510" sldId="287"/>
            <ac:spMk id="2" creationId="{B4428814-B1E6-621F-0DAA-AE7A135344D4}"/>
          </ac:spMkLst>
        </pc:spChg>
        <pc:spChg chg="mod">
          <ac:chgData name="Paulina Skoczek (2219392)" userId="S::2219392@student.uwtsd.ac.uk::297149ff-17fc-4bf9-ac60-a7f756fa3a7e" providerId="AD" clId="Web-{C9F00E64-A229-268A-36A5-B654798CF922}" dt="2024-10-31T13:04:09.386" v="966" actId="20577"/>
          <ac:spMkLst>
            <pc:docMk/>
            <pc:sldMk cId="1679088510" sldId="287"/>
            <ac:spMk id="3" creationId="{EDC48480-CEA3-A1AB-ED39-49E2B5361FF8}"/>
          </ac:spMkLst>
        </pc:spChg>
      </pc:sldChg>
    </pc:docChg>
  </pc:docChgLst>
  <pc:docChgLst>
    <pc:chgData name="Paulina Skoczek (2219392)" userId="S::2219392@student.uwtsd.ac.uk::297149ff-17fc-4bf9-ac60-a7f756fa3a7e" providerId="AD" clId="Web-{4E560F2A-2D0F-1AD6-1D5B-0958E51F1970}"/>
    <pc:docChg chg="addSld delSld modSld sldOrd">
      <pc:chgData name="Paulina Skoczek (2219392)" userId="S::2219392@student.uwtsd.ac.uk::297149ff-17fc-4bf9-ac60-a7f756fa3a7e" providerId="AD" clId="Web-{4E560F2A-2D0F-1AD6-1D5B-0958E51F1970}" dt="2024-10-07T22:34:24.408" v="480" actId="20577"/>
      <pc:docMkLst>
        <pc:docMk/>
      </pc:docMkLst>
      <pc:sldChg chg="modSp">
        <pc:chgData name="Paulina Skoczek (2219392)" userId="S::2219392@student.uwtsd.ac.uk::297149ff-17fc-4bf9-ac60-a7f756fa3a7e" providerId="AD" clId="Web-{4E560F2A-2D0F-1AD6-1D5B-0958E51F1970}" dt="2024-10-07T21:25:11.430" v="309"/>
        <pc:sldMkLst>
          <pc:docMk/>
          <pc:sldMk cId="3471654831" sldId="257"/>
        </pc:sldMkLst>
        <pc:spChg chg="mod">
          <ac:chgData name="Paulina Skoczek (2219392)" userId="S::2219392@student.uwtsd.ac.uk::297149ff-17fc-4bf9-ac60-a7f756fa3a7e" providerId="AD" clId="Web-{4E560F2A-2D0F-1AD6-1D5B-0958E51F1970}" dt="2024-10-07T21:25:11.430" v="309"/>
          <ac:spMkLst>
            <pc:docMk/>
            <pc:sldMk cId="3471654831" sldId="257"/>
            <ac:spMk id="40" creationId="{96B5F253-7949-47C2-9DBD-1570ECDA2296}"/>
          </ac:spMkLst>
        </pc:spChg>
      </pc:sldChg>
      <pc:sldChg chg="modSp">
        <pc:chgData name="Paulina Skoczek (2219392)" userId="S::2219392@student.uwtsd.ac.uk::297149ff-17fc-4bf9-ac60-a7f756fa3a7e" providerId="AD" clId="Web-{4E560F2A-2D0F-1AD6-1D5B-0958E51F1970}" dt="2024-10-07T22:06:06.799" v="435" actId="20577"/>
        <pc:sldMkLst>
          <pc:docMk/>
          <pc:sldMk cId="2611661429" sldId="258"/>
        </pc:sldMkLst>
        <pc:spChg chg="mod">
          <ac:chgData name="Paulina Skoczek (2219392)" userId="S::2219392@student.uwtsd.ac.uk::297149ff-17fc-4bf9-ac60-a7f756fa3a7e" providerId="AD" clId="Web-{4E560F2A-2D0F-1AD6-1D5B-0958E51F1970}" dt="2024-10-07T22:06:06.799" v="435" actId="20577"/>
          <ac:spMkLst>
            <pc:docMk/>
            <pc:sldMk cId="2611661429" sldId="258"/>
            <ac:spMk id="6" creationId="{B3AEDDAD-F2BE-A2AE-723B-AD6575B0FC76}"/>
          </ac:spMkLst>
        </pc:spChg>
      </pc:sldChg>
      <pc:sldChg chg="modSp">
        <pc:chgData name="Paulina Skoczek (2219392)" userId="S::2219392@student.uwtsd.ac.uk::297149ff-17fc-4bf9-ac60-a7f756fa3a7e" providerId="AD" clId="Web-{4E560F2A-2D0F-1AD6-1D5B-0958E51F1970}" dt="2024-10-07T22:26:21.562" v="471" actId="20577"/>
        <pc:sldMkLst>
          <pc:docMk/>
          <pc:sldMk cId="1151156230" sldId="259"/>
        </pc:sldMkLst>
        <pc:spChg chg="mod">
          <ac:chgData name="Paulina Skoczek (2219392)" userId="S::2219392@student.uwtsd.ac.uk::297149ff-17fc-4bf9-ac60-a7f756fa3a7e" providerId="AD" clId="Web-{4E560F2A-2D0F-1AD6-1D5B-0958E51F1970}" dt="2024-10-07T22:26:21.562" v="471" actId="20577"/>
          <ac:spMkLst>
            <pc:docMk/>
            <pc:sldMk cId="1151156230" sldId="259"/>
            <ac:spMk id="3" creationId="{5E142226-71F0-C789-8B74-ADFFC3EAA3B0}"/>
          </ac:spMkLst>
        </pc:spChg>
      </pc:sldChg>
      <pc:sldChg chg="addSp delSp modSp new mod ord setBg">
        <pc:chgData name="Paulina Skoczek (2219392)" userId="S::2219392@student.uwtsd.ac.uk::297149ff-17fc-4bf9-ac60-a7f756fa3a7e" providerId="AD" clId="Web-{4E560F2A-2D0F-1AD6-1D5B-0958E51F1970}" dt="2024-10-07T22:02:20.197" v="402"/>
        <pc:sldMkLst>
          <pc:docMk/>
          <pc:sldMk cId="4293524507" sldId="260"/>
        </pc:sldMkLst>
        <pc:spChg chg="add del mod">
          <ac:chgData name="Paulina Skoczek (2219392)" userId="S::2219392@student.uwtsd.ac.uk::297149ff-17fc-4bf9-ac60-a7f756fa3a7e" providerId="AD" clId="Web-{4E560F2A-2D0F-1AD6-1D5B-0958E51F1970}" dt="2024-10-07T21:17:00.806" v="208"/>
          <ac:spMkLst>
            <pc:docMk/>
            <pc:sldMk cId="4293524507" sldId="260"/>
            <ac:spMk id="2" creationId="{2712E8FE-2F76-01E8-18BC-22EF921DE365}"/>
          </ac:spMkLst>
        </pc:spChg>
        <pc:spChg chg="mod ord">
          <ac:chgData name="Paulina Skoczek (2219392)" userId="S::2219392@student.uwtsd.ac.uk::297149ff-17fc-4bf9-ac60-a7f756fa3a7e" providerId="AD" clId="Web-{4E560F2A-2D0F-1AD6-1D5B-0958E51F1970}" dt="2024-10-07T21:32:32.662" v="394" actId="20577"/>
          <ac:spMkLst>
            <pc:docMk/>
            <pc:sldMk cId="4293524507" sldId="260"/>
            <ac:spMk id="3" creationId="{9F417DC4-8621-7211-07B7-D12096CBCB62}"/>
          </ac:spMkLst>
        </pc:spChg>
        <pc:spChg chg="add del mod">
          <ac:chgData name="Paulina Skoczek (2219392)" userId="S::2219392@student.uwtsd.ac.uk::297149ff-17fc-4bf9-ac60-a7f756fa3a7e" providerId="AD" clId="Web-{4E560F2A-2D0F-1AD6-1D5B-0958E51F1970}" dt="2024-10-07T21:22:38.129" v="293"/>
          <ac:spMkLst>
            <pc:docMk/>
            <pc:sldMk cId="4293524507" sldId="260"/>
            <ac:spMk id="5" creationId="{078F44DF-45C8-1ED8-8198-A709B3AC00D2}"/>
          </ac:spMkLst>
        </pc:spChg>
        <pc:spChg chg="add del mod">
          <ac:chgData name="Paulina Skoczek (2219392)" userId="S::2219392@student.uwtsd.ac.uk::297149ff-17fc-4bf9-ac60-a7f756fa3a7e" providerId="AD" clId="Web-{4E560F2A-2D0F-1AD6-1D5B-0958E51F1970}" dt="2024-10-07T21:30:54.409" v="363"/>
          <ac:spMkLst>
            <pc:docMk/>
            <pc:sldMk cId="4293524507" sldId="260"/>
            <ac:spMk id="8" creationId="{ED738E93-93CD-BACA-20F8-AE3938F1E1CD}"/>
          </ac:spMkLst>
        </pc:spChg>
        <pc:spChg chg="add del">
          <ac:chgData name="Paulina Skoczek (2219392)" userId="S::2219392@student.uwtsd.ac.uk::297149ff-17fc-4bf9-ac60-a7f756fa3a7e" providerId="AD" clId="Web-{4E560F2A-2D0F-1AD6-1D5B-0958E51F1970}" dt="2024-10-07T21:22:50.020" v="295"/>
          <ac:spMkLst>
            <pc:docMk/>
            <pc:sldMk cId="4293524507" sldId="260"/>
            <ac:spMk id="9" creationId="{04812C46-200A-4DEB-A05E-3ED6C68C2387}"/>
          </ac:spMkLst>
        </pc:spChg>
        <pc:spChg chg="add del">
          <ac:chgData name="Paulina Skoczek (2219392)" userId="S::2219392@student.uwtsd.ac.uk::297149ff-17fc-4bf9-ac60-a7f756fa3a7e" providerId="AD" clId="Web-{4E560F2A-2D0F-1AD6-1D5B-0958E51F1970}" dt="2024-10-07T21:22:50.020" v="295"/>
          <ac:spMkLst>
            <pc:docMk/>
            <pc:sldMk cId="4293524507" sldId="260"/>
            <ac:spMk id="11" creationId="{D1EA859B-E555-4109-94F3-6700E046E008}"/>
          </ac:spMkLst>
        </pc:spChg>
        <pc:picChg chg="add mod">
          <ac:chgData name="Paulina Skoczek (2219392)" userId="S::2219392@student.uwtsd.ac.uk::297149ff-17fc-4bf9-ac60-a7f756fa3a7e" providerId="AD" clId="Web-{4E560F2A-2D0F-1AD6-1D5B-0958E51F1970}" dt="2024-10-07T21:32:20.771" v="392" actId="14100"/>
          <ac:picMkLst>
            <pc:docMk/>
            <pc:sldMk cId="4293524507" sldId="260"/>
            <ac:picMk id="4" creationId="{5B70F7EF-DBB5-43B2-10E2-5C9B6BDC226C}"/>
          </ac:picMkLst>
        </pc:picChg>
        <pc:picChg chg="add del mod">
          <ac:chgData name="Paulina Skoczek (2219392)" userId="S::2219392@student.uwtsd.ac.uk::297149ff-17fc-4bf9-ac60-a7f756fa3a7e" providerId="AD" clId="Web-{4E560F2A-2D0F-1AD6-1D5B-0958E51F1970}" dt="2024-10-07T21:32:02.645" v="376"/>
          <ac:picMkLst>
            <pc:docMk/>
            <pc:sldMk cId="4293524507" sldId="260"/>
            <ac:picMk id="7" creationId="{2F3BD334-B4F7-0CD6-3DC8-BEBDF65CADDC}"/>
          </ac:picMkLst>
        </pc:picChg>
      </pc:sldChg>
      <pc:sldChg chg="addSp delSp modSp new del">
        <pc:chgData name="Paulina Skoczek (2219392)" userId="S::2219392@student.uwtsd.ac.uk::297149ff-17fc-4bf9-ac60-a7f756fa3a7e" providerId="AD" clId="Web-{4E560F2A-2D0F-1AD6-1D5B-0958E51F1970}" dt="2024-10-07T22:05:22.704" v="424"/>
        <pc:sldMkLst>
          <pc:docMk/>
          <pc:sldMk cId="653088903" sldId="261"/>
        </pc:sldMkLst>
        <pc:spChg chg="del mod">
          <ac:chgData name="Paulina Skoczek (2219392)" userId="S::2219392@student.uwtsd.ac.uk::297149ff-17fc-4bf9-ac60-a7f756fa3a7e" providerId="AD" clId="Web-{4E560F2A-2D0F-1AD6-1D5B-0958E51F1970}" dt="2024-10-07T22:05:17.048" v="421"/>
          <ac:spMkLst>
            <pc:docMk/>
            <pc:sldMk cId="653088903" sldId="261"/>
            <ac:spMk id="2" creationId="{A776E529-E9B5-2461-33FF-7F9803891102}"/>
          </ac:spMkLst>
        </pc:spChg>
        <pc:spChg chg="del">
          <ac:chgData name="Paulina Skoczek (2219392)" userId="S::2219392@student.uwtsd.ac.uk::297149ff-17fc-4bf9-ac60-a7f756fa3a7e" providerId="AD" clId="Web-{4E560F2A-2D0F-1AD6-1D5B-0958E51F1970}" dt="2024-10-07T22:05:19.157" v="422"/>
          <ac:spMkLst>
            <pc:docMk/>
            <pc:sldMk cId="653088903" sldId="261"/>
            <ac:spMk id="3" creationId="{50E03D9D-0215-87D4-06D6-8400B9CC2DFB}"/>
          </ac:spMkLst>
        </pc:spChg>
        <pc:spChg chg="add del mod">
          <ac:chgData name="Paulina Skoczek (2219392)" userId="S::2219392@student.uwtsd.ac.uk::297149ff-17fc-4bf9-ac60-a7f756fa3a7e" providerId="AD" clId="Web-{4E560F2A-2D0F-1AD6-1D5B-0958E51F1970}" dt="2024-10-07T22:05:21.001" v="423"/>
          <ac:spMkLst>
            <pc:docMk/>
            <pc:sldMk cId="653088903" sldId="261"/>
            <ac:spMk id="5" creationId="{34517091-C607-B34E-1F1E-4462B314F707}"/>
          </ac:spMkLst>
        </pc:spChg>
      </pc:sldChg>
      <pc:sldChg chg="modSp new">
        <pc:chgData name="Paulina Skoczek (2219392)" userId="S::2219392@student.uwtsd.ac.uk::297149ff-17fc-4bf9-ac60-a7f756fa3a7e" providerId="AD" clId="Web-{4E560F2A-2D0F-1AD6-1D5B-0958E51F1970}" dt="2024-10-07T22:34:24.408" v="480" actId="20577"/>
        <pc:sldMkLst>
          <pc:docMk/>
          <pc:sldMk cId="2162692352" sldId="261"/>
        </pc:sldMkLst>
        <pc:spChg chg="mod">
          <ac:chgData name="Paulina Skoczek (2219392)" userId="S::2219392@student.uwtsd.ac.uk::297149ff-17fc-4bf9-ac60-a7f756fa3a7e" providerId="AD" clId="Web-{4E560F2A-2D0F-1AD6-1D5B-0958E51F1970}" dt="2024-10-07T22:34:24.408" v="480" actId="20577"/>
          <ac:spMkLst>
            <pc:docMk/>
            <pc:sldMk cId="2162692352" sldId="261"/>
            <ac:spMk id="2" creationId="{051FEB12-0A65-1963-984E-000AE918CC80}"/>
          </ac:spMkLst>
        </pc:spChg>
      </pc:sldChg>
    </pc:docChg>
  </pc:docChgLst>
  <pc:docChgLst>
    <pc:chgData name="Paulina Skoczek (2219392)" userId="S::2219392@student.uwtsd.ac.uk::297149ff-17fc-4bf9-ac60-a7f756fa3a7e" providerId="AD" clId="Web-{AB269DC7-0FE9-5C79-7AE0-0C0F6A8C959B}"/>
    <pc:docChg chg="modSld">
      <pc:chgData name="Paulina Skoczek (2219392)" userId="S::2219392@student.uwtsd.ac.uk::297149ff-17fc-4bf9-ac60-a7f756fa3a7e" providerId="AD" clId="Web-{AB269DC7-0FE9-5C79-7AE0-0C0F6A8C959B}" dt="2024-10-16T21:47:36.302" v="734" actId="20577"/>
      <pc:docMkLst>
        <pc:docMk/>
      </pc:docMkLst>
      <pc:sldChg chg="modSp">
        <pc:chgData name="Paulina Skoczek (2219392)" userId="S::2219392@student.uwtsd.ac.uk::297149ff-17fc-4bf9-ac60-a7f756fa3a7e" providerId="AD" clId="Web-{AB269DC7-0FE9-5C79-7AE0-0C0F6A8C959B}" dt="2024-10-16T21:41:29.099" v="620" actId="20577"/>
        <pc:sldMkLst>
          <pc:docMk/>
          <pc:sldMk cId="99577894" sldId="271"/>
        </pc:sldMkLst>
        <pc:spChg chg="mod">
          <ac:chgData name="Paulina Skoczek (2219392)" userId="S::2219392@student.uwtsd.ac.uk::297149ff-17fc-4bf9-ac60-a7f756fa3a7e" providerId="AD" clId="Web-{AB269DC7-0FE9-5C79-7AE0-0C0F6A8C959B}" dt="2024-10-16T21:41:29.099" v="620" actId="20577"/>
          <ac:spMkLst>
            <pc:docMk/>
            <pc:sldMk cId="99577894" sldId="271"/>
            <ac:spMk id="93" creationId="{979C0D67-5667-9FEE-8639-20EEF75920F7}"/>
          </ac:spMkLst>
        </pc:spChg>
      </pc:sldChg>
      <pc:sldChg chg="modSp">
        <pc:chgData name="Paulina Skoczek (2219392)" userId="S::2219392@student.uwtsd.ac.uk::297149ff-17fc-4bf9-ac60-a7f756fa3a7e" providerId="AD" clId="Web-{AB269DC7-0FE9-5C79-7AE0-0C0F6A8C959B}" dt="2024-10-16T21:47:36.302" v="734" actId="20577"/>
        <pc:sldMkLst>
          <pc:docMk/>
          <pc:sldMk cId="1339943016" sldId="275"/>
        </pc:sldMkLst>
        <pc:spChg chg="mod">
          <ac:chgData name="Paulina Skoczek (2219392)" userId="S::2219392@student.uwtsd.ac.uk::297149ff-17fc-4bf9-ac60-a7f756fa3a7e" providerId="AD" clId="Web-{AB269DC7-0FE9-5C79-7AE0-0C0F6A8C959B}" dt="2024-10-16T21:47:17.489" v="729" actId="20577"/>
          <ac:spMkLst>
            <pc:docMk/>
            <pc:sldMk cId="1339943016" sldId="275"/>
            <ac:spMk id="10" creationId="{6C6A609B-090D-56BA-B450-2BCBAB6385EA}"/>
          </ac:spMkLst>
        </pc:spChg>
        <pc:spChg chg="mod">
          <ac:chgData name="Paulina Skoczek (2219392)" userId="S::2219392@student.uwtsd.ac.uk::297149ff-17fc-4bf9-ac60-a7f756fa3a7e" providerId="AD" clId="Web-{AB269DC7-0FE9-5C79-7AE0-0C0F6A8C959B}" dt="2024-10-16T21:47:36.302" v="734" actId="20577"/>
          <ac:spMkLst>
            <pc:docMk/>
            <pc:sldMk cId="1339943016" sldId="275"/>
            <ac:spMk id="11" creationId="{129CE13E-4C36-A2B8-E233-5E99A19B8189}"/>
          </ac:spMkLst>
        </pc:spChg>
        <pc:spChg chg="mod">
          <ac:chgData name="Paulina Skoczek (2219392)" userId="S::2219392@student.uwtsd.ac.uk::297149ff-17fc-4bf9-ac60-a7f756fa3a7e" providerId="AD" clId="Web-{AB269DC7-0FE9-5C79-7AE0-0C0F6A8C959B}" dt="2024-10-16T21:46:52.488" v="719" actId="20577"/>
          <ac:spMkLst>
            <pc:docMk/>
            <pc:sldMk cId="1339943016" sldId="275"/>
            <ac:spMk id="12" creationId="{EAAD8B9F-86C2-DCC5-554D-8485B7219096}"/>
          </ac:spMkLst>
        </pc:spChg>
        <pc:spChg chg="mod">
          <ac:chgData name="Paulina Skoczek (2219392)" userId="S::2219392@student.uwtsd.ac.uk::297149ff-17fc-4bf9-ac60-a7f756fa3a7e" providerId="AD" clId="Web-{AB269DC7-0FE9-5C79-7AE0-0C0F6A8C959B}" dt="2024-10-16T21:47:24.974" v="731" actId="20577"/>
          <ac:spMkLst>
            <pc:docMk/>
            <pc:sldMk cId="1339943016" sldId="275"/>
            <ac:spMk id="13" creationId="{4FF1DDAC-A8D2-7DCB-E965-53C5381B37DC}"/>
          </ac:spMkLst>
        </pc:spChg>
        <pc:spChg chg="mod">
          <ac:chgData name="Paulina Skoczek (2219392)" userId="S::2219392@student.uwtsd.ac.uk::297149ff-17fc-4bf9-ac60-a7f756fa3a7e" providerId="AD" clId="Web-{AB269DC7-0FE9-5C79-7AE0-0C0F6A8C959B}" dt="2024-10-16T21:46:56.692" v="721" actId="20577"/>
          <ac:spMkLst>
            <pc:docMk/>
            <pc:sldMk cId="1339943016" sldId="275"/>
            <ac:spMk id="14" creationId="{D2469606-36A1-62EF-1BA8-FB0226382DB0}"/>
          </ac:spMkLst>
        </pc:spChg>
        <pc:spChg chg="mod">
          <ac:chgData name="Paulina Skoczek (2219392)" userId="S::2219392@student.uwtsd.ac.uk::297149ff-17fc-4bf9-ac60-a7f756fa3a7e" providerId="AD" clId="Web-{AB269DC7-0FE9-5C79-7AE0-0C0F6A8C959B}" dt="2024-10-16T21:47:06.645" v="724" actId="20577"/>
          <ac:spMkLst>
            <pc:docMk/>
            <pc:sldMk cId="1339943016" sldId="275"/>
            <ac:spMk id="16" creationId="{31C84610-A033-CA2D-984D-8DAC7194A067}"/>
          </ac:spMkLst>
        </pc:spChg>
      </pc:sldChg>
      <pc:sldChg chg="modSp">
        <pc:chgData name="Paulina Skoczek (2219392)" userId="S::2219392@student.uwtsd.ac.uk::297149ff-17fc-4bf9-ac60-a7f756fa3a7e" providerId="AD" clId="Web-{AB269DC7-0FE9-5C79-7AE0-0C0F6A8C959B}" dt="2024-10-16T21:17:45.569" v="224" actId="20577"/>
        <pc:sldMkLst>
          <pc:docMk/>
          <pc:sldMk cId="3491317071" sldId="276"/>
        </pc:sldMkLst>
        <pc:spChg chg="mod">
          <ac:chgData name="Paulina Skoczek (2219392)" userId="S::2219392@student.uwtsd.ac.uk::297149ff-17fc-4bf9-ac60-a7f756fa3a7e" providerId="AD" clId="Web-{AB269DC7-0FE9-5C79-7AE0-0C0F6A8C959B}" dt="2024-10-16T21:17:45.569" v="224" actId="20577"/>
          <ac:spMkLst>
            <pc:docMk/>
            <pc:sldMk cId="3491317071" sldId="276"/>
            <ac:spMk id="3" creationId="{5E0F2AF2-53D3-E80D-F10A-4B85C96D8141}"/>
          </ac:spMkLst>
        </pc:spChg>
      </pc:sldChg>
      <pc:sldChg chg="addSp delSp modSp">
        <pc:chgData name="Paulina Skoczek (2219392)" userId="S::2219392@student.uwtsd.ac.uk::297149ff-17fc-4bf9-ac60-a7f756fa3a7e" providerId="AD" clId="Web-{AB269DC7-0FE9-5C79-7AE0-0C0F6A8C959B}" dt="2024-10-16T21:12:11.292" v="212"/>
        <pc:sldMkLst>
          <pc:docMk/>
          <pc:sldMk cId="3729277591" sldId="277"/>
        </pc:sldMkLst>
        <pc:picChg chg="add del mod">
          <ac:chgData name="Paulina Skoczek (2219392)" userId="S::2219392@student.uwtsd.ac.uk::297149ff-17fc-4bf9-ac60-a7f756fa3a7e" providerId="AD" clId="Web-{AB269DC7-0FE9-5C79-7AE0-0C0F6A8C959B}" dt="2024-10-16T21:12:11.292" v="212"/>
          <ac:picMkLst>
            <pc:docMk/>
            <pc:sldMk cId="3729277591" sldId="277"/>
            <ac:picMk id="2" creationId="{67995CCE-6FAD-8B01-FA62-757AAB517919}"/>
          </ac:picMkLst>
        </pc:picChg>
      </pc:sldChg>
      <pc:sldChg chg="addSp modSp">
        <pc:chgData name="Paulina Skoczek (2219392)" userId="S::2219392@student.uwtsd.ac.uk::297149ff-17fc-4bf9-ac60-a7f756fa3a7e" providerId="AD" clId="Web-{AB269DC7-0FE9-5C79-7AE0-0C0F6A8C959B}" dt="2024-10-16T21:36:32.980" v="619" actId="1076"/>
        <pc:sldMkLst>
          <pc:docMk/>
          <pc:sldMk cId="1559963597" sldId="279"/>
        </pc:sldMkLst>
        <pc:spChg chg="mod">
          <ac:chgData name="Paulina Skoczek (2219392)" userId="S::2219392@student.uwtsd.ac.uk::297149ff-17fc-4bf9-ac60-a7f756fa3a7e" providerId="AD" clId="Web-{AB269DC7-0FE9-5C79-7AE0-0C0F6A8C959B}" dt="2024-10-16T21:36:19.277" v="618" actId="20577"/>
          <ac:spMkLst>
            <pc:docMk/>
            <pc:sldMk cId="1559963597" sldId="279"/>
            <ac:spMk id="2" creationId="{CB68F983-7297-9290-CB93-6ADF6870E9B2}"/>
          </ac:spMkLst>
        </pc:spChg>
        <pc:spChg chg="mod">
          <ac:chgData name="Paulina Skoczek (2219392)" userId="S::2219392@student.uwtsd.ac.uk::297149ff-17fc-4bf9-ac60-a7f756fa3a7e" providerId="AD" clId="Web-{AB269DC7-0FE9-5C79-7AE0-0C0F6A8C959B}" dt="2024-10-16T21:35:18.415" v="601" actId="1076"/>
          <ac:spMkLst>
            <pc:docMk/>
            <pc:sldMk cId="1559963597" sldId="279"/>
            <ac:spMk id="3" creationId="{C349C92F-264A-D0A4-B77A-A58A3BDF452C}"/>
          </ac:spMkLst>
        </pc:spChg>
        <pc:spChg chg="mod">
          <ac:chgData name="Paulina Skoczek (2219392)" userId="S::2219392@student.uwtsd.ac.uk::297149ff-17fc-4bf9-ac60-a7f756fa3a7e" providerId="AD" clId="Web-{AB269DC7-0FE9-5C79-7AE0-0C0F6A8C959B}" dt="2024-10-16T21:35:16.072" v="600" actId="1076"/>
          <ac:spMkLst>
            <pc:docMk/>
            <pc:sldMk cId="1559963597" sldId="279"/>
            <ac:spMk id="5" creationId="{9769E6AF-F086-BB3A-707E-318C207D814A}"/>
          </ac:spMkLst>
        </pc:spChg>
        <pc:spChg chg="add mod">
          <ac:chgData name="Paulina Skoczek (2219392)" userId="S::2219392@student.uwtsd.ac.uk::297149ff-17fc-4bf9-ac60-a7f756fa3a7e" providerId="AD" clId="Web-{AB269DC7-0FE9-5C79-7AE0-0C0F6A8C959B}" dt="2024-10-16T21:35:22.869" v="603" actId="1076"/>
          <ac:spMkLst>
            <pc:docMk/>
            <pc:sldMk cId="1559963597" sldId="279"/>
            <ac:spMk id="6" creationId="{C316801E-8655-A128-8C0D-477E58158736}"/>
          </ac:spMkLst>
        </pc:spChg>
        <pc:spChg chg="add mod">
          <ac:chgData name="Paulina Skoczek (2219392)" userId="S::2219392@student.uwtsd.ac.uk::297149ff-17fc-4bf9-ac60-a7f756fa3a7e" providerId="AD" clId="Web-{AB269DC7-0FE9-5C79-7AE0-0C0F6A8C959B}" dt="2024-10-16T21:34:24.367" v="570" actId="20577"/>
          <ac:spMkLst>
            <pc:docMk/>
            <pc:sldMk cId="1559963597" sldId="279"/>
            <ac:spMk id="7" creationId="{E6345721-DC2F-78ED-2BCF-CB38577A2D93}"/>
          </ac:spMkLst>
        </pc:spChg>
        <pc:spChg chg="mod">
          <ac:chgData name="Paulina Skoczek (2219392)" userId="S::2219392@student.uwtsd.ac.uk::297149ff-17fc-4bf9-ac60-a7f756fa3a7e" providerId="AD" clId="Web-{AB269DC7-0FE9-5C79-7AE0-0C0F6A8C959B}" dt="2024-10-16T21:36:32.980" v="619" actId="1076"/>
          <ac:spMkLst>
            <pc:docMk/>
            <pc:sldMk cId="1559963597" sldId="279"/>
            <ac:spMk id="9" creationId="{97F61350-4523-E230-FC12-A39C0DF9FC04}"/>
          </ac:spMkLst>
        </pc:spChg>
        <pc:picChg chg="mod">
          <ac:chgData name="Paulina Skoczek (2219392)" userId="S::2219392@student.uwtsd.ac.uk::297149ff-17fc-4bf9-ac60-a7f756fa3a7e" providerId="AD" clId="Web-{AB269DC7-0FE9-5C79-7AE0-0C0F6A8C959B}" dt="2024-10-16T21:35:28.478" v="605" actId="1076"/>
          <ac:picMkLst>
            <pc:docMk/>
            <pc:sldMk cId="1559963597" sldId="279"/>
            <ac:picMk id="8" creationId="{90FC3973-D574-9D00-F3E2-E18EE030AE6E}"/>
          </ac:picMkLst>
        </pc:picChg>
        <pc:cxnChg chg="mod">
          <ac:chgData name="Paulina Skoczek (2219392)" userId="S::2219392@student.uwtsd.ac.uk::297149ff-17fc-4bf9-ac60-a7f756fa3a7e" providerId="AD" clId="Web-{AB269DC7-0FE9-5C79-7AE0-0C0F6A8C959B}" dt="2024-10-16T21:35:20.853" v="602" actId="1076"/>
          <ac:cxnSpMkLst>
            <pc:docMk/>
            <pc:sldMk cId="1559963597" sldId="279"/>
            <ac:cxnSpMk id="4" creationId="{99CC5FA1-ACD1-5D65-4C07-E85D3D5B6AD9}"/>
          </ac:cxnSpMkLst>
        </pc:cxnChg>
      </pc:sldChg>
    </pc:docChg>
  </pc:docChgLst>
  <pc:docChgLst>
    <pc:chgData name="Paulina Skoczek (2219392)" userId="S::2219392@student.uwtsd.ac.uk::297149ff-17fc-4bf9-ac60-a7f756fa3a7e" providerId="AD" clId="Web-{60B9B341-EA1E-7DCA-0398-9F70A1188682}"/>
    <pc:docChg chg="addSld delSld modSld">
      <pc:chgData name="Paulina Skoczek (2219392)" userId="S::2219392@student.uwtsd.ac.uk::297149ff-17fc-4bf9-ac60-a7f756fa3a7e" providerId="AD" clId="Web-{60B9B341-EA1E-7DCA-0398-9F70A1188682}" dt="2024-10-16T17:53:29.118" v="1887" actId="20577"/>
      <pc:docMkLst>
        <pc:docMk/>
      </pc:docMkLst>
      <pc:sldChg chg="modSp">
        <pc:chgData name="Paulina Skoczek (2219392)" userId="S::2219392@student.uwtsd.ac.uk::297149ff-17fc-4bf9-ac60-a7f756fa3a7e" providerId="AD" clId="Web-{60B9B341-EA1E-7DCA-0398-9F70A1188682}" dt="2024-10-16T11:43:55.376" v="1091" actId="20577"/>
        <pc:sldMkLst>
          <pc:docMk/>
          <pc:sldMk cId="2611661429" sldId="258"/>
        </pc:sldMkLst>
        <pc:spChg chg="mod">
          <ac:chgData name="Paulina Skoczek (2219392)" userId="S::2219392@student.uwtsd.ac.uk::297149ff-17fc-4bf9-ac60-a7f756fa3a7e" providerId="AD" clId="Web-{60B9B341-EA1E-7DCA-0398-9F70A1188682}" dt="2024-10-16T11:43:55.376" v="1091" actId="20577"/>
          <ac:spMkLst>
            <pc:docMk/>
            <pc:sldMk cId="2611661429" sldId="258"/>
            <ac:spMk id="2" creationId="{4CDEB88F-C1F9-7096-2C0C-94F4E305F52A}"/>
          </ac:spMkLst>
        </pc:spChg>
      </pc:sldChg>
      <pc:sldChg chg="modSp">
        <pc:chgData name="Paulina Skoczek (2219392)" userId="S::2219392@student.uwtsd.ac.uk::297149ff-17fc-4bf9-ac60-a7f756fa3a7e" providerId="AD" clId="Web-{60B9B341-EA1E-7DCA-0398-9F70A1188682}" dt="2024-10-16T11:42:11.528" v="1081" actId="20577"/>
        <pc:sldMkLst>
          <pc:docMk/>
          <pc:sldMk cId="2609579277" sldId="267"/>
        </pc:sldMkLst>
        <pc:spChg chg="mod">
          <ac:chgData name="Paulina Skoczek (2219392)" userId="S::2219392@student.uwtsd.ac.uk::297149ff-17fc-4bf9-ac60-a7f756fa3a7e" providerId="AD" clId="Web-{60B9B341-EA1E-7DCA-0398-9F70A1188682}" dt="2024-10-16T11:42:11.528" v="1081" actId="20577"/>
          <ac:spMkLst>
            <pc:docMk/>
            <pc:sldMk cId="2609579277" sldId="267"/>
            <ac:spMk id="2" creationId="{35941C70-997C-771F-8D22-811F7A8C0AED}"/>
          </ac:spMkLst>
        </pc:spChg>
      </pc:sldChg>
      <pc:sldChg chg="addSp modSp">
        <pc:chgData name="Paulina Skoczek (2219392)" userId="S::2219392@student.uwtsd.ac.uk::297149ff-17fc-4bf9-ac60-a7f756fa3a7e" providerId="AD" clId="Web-{60B9B341-EA1E-7DCA-0398-9F70A1188682}" dt="2024-10-16T12:31:19.224" v="1447" actId="1076"/>
        <pc:sldMkLst>
          <pc:docMk/>
          <pc:sldMk cId="2481478681" sldId="270"/>
        </pc:sldMkLst>
        <pc:spChg chg="add mod">
          <ac:chgData name="Paulina Skoczek (2219392)" userId="S::2219392@student.uwtsd.ac.uk::297149ff-17fc-4bf9-ac60-a7f756fa3a7e" providerId="AD" clId="Web-{60B9B341-EA1E-7DCA-0398-9F70A1188682}" dt="2024-10-16T12:31:19.224" v="1447" actId="1076"/>
          <ac:spMkLst>
            <pc:docMk/>
            <pc:sldMk cId="2481478681" sldId="270"/>
            <ac:spMk id="4" creationId="{27BE737B-9CF2-34AA-FCD3-D9BF134F1B46}"/>
          </ac:spMkLst>
        </pc:spChg>
      </pc:sldChg>
      <pc:sldChg chg="modSp">
        <pc:chgData name="Paulina Skoczek (2219392)" userId="S::2219392@student.uwtsd.ac.uk::297149ff-17fc-4bf9-ac60-a7f756fa3a7e" providerId="AD" clId="Web-{60B9B341-EA1E-7DCA-0398-9F70A1188682}" dt="2024-10-16T12:12:01.934" v="1179" actId="14100"/>
        <pc:sldMkLst>
          <pc:docMk/>
          <pc:sldMk cId="99577894" sldId="271"/>
        </pc:sldMkLst>
        <pc:spChg chg="mod">
          <ac:chgData name="Paulina Skoczek (2219392)" userId="S::2219392@student.uwtsd.ac.uk::297149ff-17fc-4bf9-ac60-a7f756fa3a7e" providerId="AD" clId="Web-{60B9B341-EA1E-7DCA-0398-9F70A1188682}" dt="2024-10-16T11:42:46.498" v="1082" actId="20577"/>
          <ac:spMkLst>
            <pc:docMk/>
            <pc:sldMk cId="99577894" sldId="271"/>
            <ac:spMk id="2" creationId="{3284382A-D0A8-FDCB-F59F-70041D31B60A}"/>
          </ac:spMkLst>
        </pc:spChg>
        <pc:graphicFrameChg chg="mod">
          <ac:chgData name="Paulina Skoczek (2219392)" userId="S::2219392@student.uwtsd.ac.uk::297149ff-17fc-4bf9-ac60-a7f756fa3a7e" providerId="AD" clId="Web-{60B9B341-EA1E-7DCA-0398-9F70A1188682}" dt="2024-10-16T12:12:01.934" v="1179" actId="14100"/>
          <ac:graphicFrameMkLst>
            <pc:docMk/>
            <pc:sldMk cId="99577894" sldId="271"/>
            <ac:graphicFrameMk id="4" creationId="{FF37EA08-E4E6-44C8-4201-A7A2971608B4}"/>
          </ac:graphicFrameMkLst>
        </pc:graphicFrameChg>
      </pc:sldChg>
      <pc:sldChg chg="modSp">
        <pc:chgData name="Paulina Skoczek (2219392)" userId="S::2219392@student.uwtsd.ac.uk::297149ff-17fc-4bf9-ac60-a7f756fa3a7e" providerId="AD" clId="Web-{60B9B341-EA1E-7DCA-0398-9F70A1188682}" dt="2024-10-16T11:53:22.067" v="1138" actId="20577"/>
        <pc:sldMkLst>
          <pc:docMk/>
          <pc:sldMk cId="1525354891" sldId="272"/>
        </pc:sldMkLst>
        <pc:spChg chg="mod">
          <ac:chgData name="Paulina Skoczek (2219392)" userId="S::2219392@student.uwtsd.ac.uk::297149ff-17fc-4bf9-ac60-a7f756fa3a7e" providerId="AD" clId="Web-{60B9B341-EA1E-7DCA-0398-9F70A1188682}" dt="2024-10-16T11:53:22.067" v="1138" actId="20577"/>
          <ac:spMkLst>
            <pc:docMk/>
            <pc:sldMk cId="1525354891" sldId="272"/>
            <ac:spMk id="2" creationId="{410F4A3F-9F93-0657-BB72-4A3E92E09B66}"/>
          </ac:spMkLst>
        </pc:spChg>
      </pc:sldChg>
      <pc:sldChg chg="modSp">
        <pc:chgData name="Paulina Skoczek (2219392)" userId="S::2219392@student.uwtsd.ac.uk::297149ff-17fc-4bf9-ac60-a7f756fa3a7e" providerId="AD" clId="Web-{60B9B341-EA1E-7DCA-0398-9F70A1188682}" dt="2024-10-16T12:42:43.388" v="1467" actId="20577"/>
        <pc:sldMkLst>
          <pc:docMk/>
          <pc:sldMk cId="1339943016" sldId="275"/>
        </pc:sldMkLst>
        <pc:spChg chg="mod">
          <ac:chgData name="Paulina Skoczek (2219392)" userId="S::2219392@student.uwtsd.ac.uk::297149ff-17fc-4bf9-ac60-a7f756fa3a7e" providerId="AD" clId="Web-{60B9B341-EA1E-7DCA-0398-9F70A1188682}" dt="2024-10-16T12:42:43.388" v="1467" actId="20577"/>
          <ac:spMkLst>
            <pc:docMk/>
            <pc:sldMk cId="1339943016" sldId="275"/>
            <ac:spMk id="7" creationId="{FDE4E02F-4B9D-2B7C-E35A-89300BD46317}"/>
          </ac:spMkLst>
        </pc:spChg>
        <pc:spChg chg="mod">
          <ac:chgData name="Paulina Skoczek (2219392)" userId="S::2219392@student.uwtsd.ac.uk::297149ff-17fc-4bf9-ac60-a7f756fa3a7e" providerId="AD" clId="Web-{60B9B341-EA1E-7DCA-0398-9F70A1188682}" dt="2024-10-16T11:47:16.414" v="1117" actId="20577"/>
          <ac:spMkLst>
            <pc:docMk/>
            <pc:sldMk cId="1339943016" sldId="275"/>
            <ac:spMk id="10" creationId="{6C6A609B-090D-56BA-B450-2BCBAB6385EA}"/>
          </ac:spMkLst>
        </pc:spChg>
        <pc:spChg chg="mod">
          <ac:chgData name="Paulina Skoczek (2219392)" userId="S::2219392@student.uwtsd.ac.uk::297149ff-17fc-4bf9-ac60-a7f756fa3a7e" providerId="AD" clId="Web-{60B9B341-EA1E-7DCA-0398-9F70A1188682}" dt="2024-10-16T11:46:21.459" v="1099" actId="20577"/>
          <ac:spMkLst>
            <pc:docMk/>
            <pc:sldMk cId="1339943016" sldId="275"/>
            <ac:spMk id="11" creationId="{129CE13E-4C36-A2B8-E233-5E99A19B8189}"/>
          </ac:spMkLst>
        </pc:spChg>
        <pc:spChg chg="mod">
          <ac:chgData name="Paulina Skoczek (2219392)" userId="S::2219392@student.uwtsd.ac.uk::297149ff-17fc-4bf9-ac60-a7f756fa3a7e" providerId="AD" clId="Web-{60B9B341-EA1E-7DCA-0398-9F70A1188682}" dt="2024-10-16T11:48:21.104" v="1127" actId="20577"/>
          <ac:spMkLst>
            <pc:docMk/>
            <pc:sldMk cId="1339943016" sldId="275"/>
            <ac:spMk id="12" creationId="{EAAD8B9F-86C2-DCC5-554D-8485B7219096}"/>
          </ac:spMkLst>
        </pc:spChg>
        <pc:spChg chg="mod">
          <ac:chgData name="Paulina Skoczek (2219392)" userId="S::2219392@student.uwtsd.ac.uk::297149ff-17fc-4bf9-ac60-a7f756fa3a7e" providerId="AD" clId="Web-{60B9B341-EA1E-7DCA-0398-9F70A1188682}" dt="2024-10-16T11:48:42.042" v="1135" actId="1076"/>
          <ac:spMkLst>
            <pc:docMk/>
            <pc:sldMk cId="1339943016" sldId="275"/>
            <ac:spMk id="13" creationId="{4FF1DDAC-A8D2-7DCB-E965-53C5381B37DC}"/>
          </ac:spMkLst>
        </pc:spChg>
        <pc:spChg chg="mod">
          <ac:chgData name="Paulina Skoczek (2219392)" userId="S::2219392@student.uwtsd.ac.uk::297149ff-17fc-4bf9-ac60-a7f756fa3a7e" providerId="AD" clId="Web-{60B9B341-EA1E-7DCA-0398-9F70A1188682}" dt="2024-10-16T11:48:36.338" v="1134" actId="20577"/>
          <ac:spMkLst>
            <pc:docMk/>
            <pc:sldMk cId="1339943016" sldId="275"/>
            <ac:spMk id="16" creationId="{31C84610-A033-CA2D-984D-8DAC7194A067}"/>
          </ac:spMkLst>
        </pc:spChg>
        <pc:picChg chg="mod">
          <ac:chgData name="Paulina Skoczek (2219392)" userId="S::2219392@student.uwtsd.ac.uk::297149ff-17fc-4bf9-ac60-a7f756fa3a7e" providerId="AD" clId="Web-{60B9B341-EA1E-7DCA-0398-9F70A1188682}" dt="2024-10-16T11:46:56.429" v="1111" actId="1076"/>
          <ac:picMkLst>
            <pc:docMk/>
            <pc:sldMk cId="1339943016" sldId="275"/>
            <ac:picMk id="18" creationId="{09E74999-5F04-6B07-AB6C-6C993C1463BD}"/>
          </ac:picMkLst>
        </pc:picChg>
        <pc:cxnChg chg="mod">
          <ac:chgData name="Paulina Skoczek (2219392)" userId="S::2219392@student.uwtsd.ac.uk::297149ff-17fc-4bf9-ac60-a7f756fa3a7e" providerId="AD" clId="Web-{60B9B341-EA1E-7DCA-0398-9F70A1188682}" dt="2024-10-16T11:47:46.149" v="1118" actId="1076"/>
          <ac:cxnSpMkLst>
            <pc:docMk/>
            <pc:sldMk cId="1339943016" sldId="275"/>
            <ac:cxnSpMk id="8" creationId="{62291E50-328F-56CD-BCCF-1055CF532E82}"/>
          </ac:cxnSpMkLst>
        </pc:cxnChg>
      </pc:sldChg>
      <pc:sldChg chg="addSp modSp">
        <pc:chgData name="Paulina Skoczek (2219392)" userId="S::2219392@student.uwtsd.ac.uk::297149ff-17fc-4bf9-ac60-a7f756fa3a7e" providerId="AD" clId="Web-{60B9B341-EA1E-7DCA-0398-9F70A1188682}" dt="2024-10-16T12:32:52.055" v="1451" actId="20577"/>
        <pc:sldMkLst>
          <pc:docMk/>
          <pc:sldMk cId="3491317071" sldId="276"/>
        </pc:sldMkLst>
        <pc:spChg chg="mod">
          <ac:chgData name="Paulina Skoczek (2219392)" userId="S::2219392@student.uwtsd.ac.uk::297149ff-17fc-4bf9-ac60-a7f756fa3a7e" providerId="AD" clId="Web-{60B9B341-EA1E-7DCA-0398-9F70A1188682}" dt="2024-10-16T12:05:26.373" v="1167" actId="20577"/>
          <ac:spMkLst>
            <pc:docMk/>
            <pc:sldMk cId="3491317071" sldId="276"/>
            <ac:spMk id="2" creationId="{CA8145B4-8A63-1052-2925-2771AF5ECFA7}"/>
          </ac:spMkLst>
        </pc:spChg>
        <pc:spChg chg="mod">
          <ac:chgData name="Paulina Skoczek (2219392)" userId="S::2219392@student.uwtsd.ac.uk::297149ff-17fc-4bf9-ac60-a7f756fa3a7e" providerId="AD" clId="Web-{60B9B341-EA1E-7DCA-0398-9F70A1188682}" dt="2024-10-16T12:32:52.055" v="1451" actId="20577"/>
          <ac:spMkLst>
            <pc:docMk/>
            <pc:sldMk cId="3491317071" sldId="276"/>
            <ac:spMk id="3" creationId="{5E0F2AF2-53D3-E80D-F10A-4B85C96D8141}"/>
          </ac:spMkLst>
        </pc:spChg>
        <pc:spChg chg="add mod">
          <ac:chgData name="Paulina Skoczek (2219392)" userId="S::2219392@student.uwtsd.ac.uk::297149ff-17fc-4bf9-ac60-a7f756fa3a7e" providerId="AD" clId="Web-{60B9B341-EA1E-7DCA-0398-9F70A1188682}" dt="2024-10-16T12:08:33.661" v="1178" actId="1076"/>
          <ac:spMkLst>
            <pc:docMk/>
            <pc:sldMk cId="3491317071" sldId="276"/>
            <ac:spMk id="4" creationId="{663C26C8-2FC1-9254-A899-C666929D7E67}"/>
          </ac:spMkLst>
        </pc:spChg>
      </pc:sldChg>
      <pc:sldChg chg="modSp">
        <pc:chgData name="Paulina Skoczek (2219392)" userId="S::2219392@student.uwtsd.ac.uk::297149ff-17fc-4bf9-ac60-a7f756fa3a7e" providerId="AD" clId="Web-{60B9B341-EA1E-7DCA-0398-9F70A1188682}" dt="2024-10-16T11:43:19.499" v="1086" actId="1076"/>
        <pc:sldMkLst>
          <pc:docMk/>
          <pc:sldMk cId="3729277591" sldId="277"/>
        </pc:sldMkLst>
        <pc:spChg chg="mod">
          <ac:chgData name="Paulina Skoczek (2219392)" userId="S::2219392@student.uwtsd.ac.uk::297149ff-17fc-4bf9-ac60-a7f756fa3a7e" providerId="AD" clId="Web-{60B9B341-EA1E-7DCA-0398-9F70A1188682}" dt="2024-10-16T11:43:19.499" v="1086" actId="1076"/>
          <ac:spMkLst>
            <pc:docMk/>
            <pc:sldMk cId="3729277591" sldId="277"/>
            <ac:spMk id="7" creationId="{7FA657DC-18A4-00FC-8245-27A7C870DE4A}"/>
          </ac:spMkLst>
        </pc:spChg>
      </pc:sldChg>
      <pc:sldChg chg="addSp delSp modSp new del addAnim">
        <pc:chgData name="Paulina Skoczek (2219392)" userId="S::2219392@student.uwtsd.ac.uk::297149ff-17fc-4bf9-ac60-a7f756fa3a7e" providerId="AD" clId="Web-{60B9B341-EA1E-7DCA-0398-9F70A1188682}" dt="2024-10-16T14:09:18.472" v="1764"/>
        <pc:sldMkLst>
          <pc:docMk/>
          <pc:sldMk cId="3454443049" sldId="278"/>
        </pc:sldMkLst>
        <pc:spChg chg="mod">
          <ac:chgData name="Paulina Skoczek (2219392)" userId="S::2219392@student.uwtsd.ac.uk::297149ff-17fc-4bf9-ac60-a7f756fa3a7e" providerId="AD" clId="Web-{60B9B341-EA1E-7DCA-0398-9F70A1188682}" dt="2024-10-16T14:09:02.049" v="1756" actId="20577"/>
          <ac:spMkLst>
            <pc:docMk/>
            <pc:sldMk cId="3454443049" sldId="278"/>
            <ac:spMk id="2" creationId="{6BF8A456-BB12-BBE5-9250-2AA05A67058F}"/>
          </ac:spMkLst>
        </pc:spChg>
        <pc:spChg chg="del mod">
          <ac:chgData name="Paulina Skoczek (2219392)" userId="S::2219392@student.uwtsd.ac.uk::297149ff-17fc-4bf9-ac60-a7f756fa3a7e" providerId="AD" clId="Web-{60B9B341-EA1E-7DCA-0398-9F70A1188682}" dt="2024-10-16T13:16:54.097" v="1524"/>
          <ac:spMkLst>
            <pc:docMk/>
            <pc:sldMk cId="3454443049" sldId="278"/>
            <ac:spMk id="3" creationId="{EDA3F886-D35A-B510-8E89-A4BB08A9BC3B}"/>
          </ac:spMkLst>
        </pc:spChg>
        <pc:spChg chg="add del mod">
          <ac:chgData name="Paulina Skoczek (2219392)" userId="S::2219392@student.uwtsd.ac.uk::297149ff-17fc-4bf9-ac60-a7f756fa3a7e" providerId="AD" clId="Web-{60B9B341-EA1E-7DCA-0398-9F70A1188682}" dt="2024-10-16T13:19:48.995" v="1557"/>
          <ac:spMkLst>
            <pc:docMk/>
            <pc:sldMk cId="3454443049" sldId="278"/>
            <ac:spMk id="4" creationId="{225E12FD-3AC0-10B4-6C04-2B6160175F0A}"/>
          </ac:spMkLst>
        </pc:spChg>
        <pc:spChg chg="add mod">
          <ac:chgData name="Paulina Skoczek (2219392)" userId="S::2219392@student.uwtsd.ac.uk::297149ff-17fc-4bf9-ac60-a7f756fa3a7e" providerId="AD" clId="Web-{60B9B341-EA1E-7DCA-0398-9F70A1188682}" dt="2024-10-16T14:08:50.643" v="1751" actId="20577"/>
          <ac:spMkLst>
            <pc:docMk/>
            <pc:sldMk cId="3454443049" sldId="278"/>
            <ac:spMk id="6" creationId="{430E92E3-B938-399B-1FDC-7D27E1DFE3E4}"/>
          </ac:spMkLst>
        </pc:spChg>
        <pc:picChg chg="add del mod">
          <ac:chgData name="Paulina Skoczek (2219392)" userId="S::2219392@student.uwtsd.ac.uk::297149ff-17fc-4bf9-ac60-a7f756fa3a7e" providerId="AD" clId="Web-{60B9B341-EA1E-7DCA-0398-9F70A1188682}" dt="2024-10-16T13:19:57.417" v="1558"/>
          <ac:picMkLst>
            <pc:docMk/>
            <pc:sldMk cId="3454443049" sldId="278"/>
            <ac:picMk id="5" creationId="{96186787-9524-ABB9-DF67-0F8D3E86D956}"/>
          </ac:picMkLst>
        </pc:picChg>
        <pc:picChg chg="add del mod">
          <ac:chgData name="Paulina Skoczek (2219392)" userId="S::2219392@student.uwtsd.ac.uk::297149ff-17fc-4bf9-ac60-a7f756fa3a7e" providerId="AD" clId="Web-{60B9B341-EA1E-7DCA-0398-9F70A1188682}" dt="2024-10-16T13:36:34.175" v="1630"/>
          <ac:picMkLst>
            <pc:docMk/>
            <pc:sldMk cId="3454443049" sldId="278"/>
            <ac:picMk id="16" creationId="{771C1AE4-E51F-A8A7-EBB9-48AFBBD66C60}"/>
          </ac:picMkLst>
        </pc:picChg>
        <pc:picChg chg="add del mod">
          <ac:chgData name="Paulina Skoczek (2219392)" userId="S::2219392@student.uwtsd.ac.uk::297149ff-17fc-4bf9-ac60-a7f756fa3a7e" providerId="AD" clId="Web-{60B9B341-EA1E-7DCA-0398-9F70A1188682}" dt="2024-10-16T13:40:22.481" v="1636"/>
          <ac:picMkLst>
            <pc:docMk/>
            <pc:sldMk cId="3454443049" sldId="278"/>
            <ac:picMk id="17" creationId="{C15F3EAB-0445-C0EB-8C34-8118632ED1FA}"/>
          </ac:picMkLst>
        </pc:picChg>
        <pc:picChg chg="add del mod">
          <ac:chgData name="Paulina Skoczek (2219392)" userId="S::2219392@student.uwtsd.ac.uk::297149ff-17fc-4bf9-ac60-a7f756fa3a7e" providerId="AD" clId="Web-{60B9B341-EA1E-7DCA-0398-9F70A1188682}" dt="2024-10-16T13:40:42.685" v="1644"/>
          <ac:picMkLst>
            <pc:docMk/>
            <pc:sldMk cId="3454443049" sldId="278"/>
            <ac:picMk id="18" creationId="{52CFD9FA-A538-7ABE-CF38-304BF3D1BC28}"/>
          </ac:picMkLst>
        </pc:picChg>
        <pc:picChg chg="add del mod">
          <ac:chgData name="Paulina Skoczek (2219392)" userId="S::2219392@student.uwtsd.ac.uk::297149ff-17fc-4bf9-ac60-a7f756fa3a7e" providerId="AD" clId="Web-{60B9B341-EA1E-7DCA-0398-9F70A1188682}" dt="2024-10-16T14:02:15.283" v="1680"/>
          <ac:picMkLst>
            <pc:docMk/>
            <pc:sldMk cId="3454443049" sldId="278"/>
            <ac:picMk id="21" creationId="{425759BC-C4AF-9297-9DDD-0171F246667E}"/>
          </ac:picMkLst>
        </pc:picChg>
        <pc:picChg chg="add del mod">
          <ac:chgData name="Paulina Skoczek (2219392)" userId="S::2219392@student.uwtsd.ac.uk::297149ff-17fc-4bf9-ac60-a7f756fa3a7e" providerId="AD" clId="Web-{60B9B341-EA1E-7DCA-0398-9F70A1188682}" dt="2024-10-16T14:08:35.689" v="1744"/>
          <ac:picMkLst>
            <pc:docMk/>
            <pc:sldMk cId="3454443049" sldId="278"/>
            <ac:picMk id="22" creationId="{47B38A4E-09A6-6D6B-6B48-C20DC16E548E}"/>
          </ac:picMkLst>
        </pc:picChg>
        <pc:inkChg chg="add del">
          <ac:chgData name="Paulina Skoczek (2219392)" userId="S::2219392@student.uwtsd.ac.uk::297149ff-17fc-4bf9-ac60-a7f756fa3a7e" providerId="AD" clId="Web-{60B9B341-EA1E-7DCA-0398-9F70A1188682}" dt="2024-10-16T13:34:59.937" v="1622"/>
          <ac:inkMkLst>
            <pc:docMk/>
            <pc:sldMk cId="3454443049" sldId="278"/>
            <ac:inkMk id="7" creationId="{30D5DAEB-999E-0F6D-BA53-F779A424502F}"/>
          </ac:inkMkLst>
        </pc:inkChg>
        <pc:inkChg chg="add del">
          <ac:chgData name="Paulina Skoczek (2219392)" userId="S::2219392@student.uwtsd.ac.uk::297149ff-17fc-4bf9-ac60-a7f756fa3a7e" providerId="AD" clId="Web-{60B9B341-EA1E-7DCA-0398-9F70A1188682}" dt="2024-10-16T13:34:59.937" v="1621"/>
          <ac:inkMkLst>
            <pc:docMk/>
            <pc:sldMk cId="3454443049" sldId="278"/>
            <ac:inkMk id="8" creationId="{3486C96D-EC07-D9D6-9C68-1E9FE66360AF}"/>
          </ac:inkMkLst>
        </pc:inkChg>
        <pc:inkChg chg="add del">
          <ac:chgData name="Paulina Skoczek (2219392)" userId="S::2219392@student.uwtsd.ac.uk::297149ff-17fc-4bf9-ac60-a7f756fa3a7e" providerId="AD" clId="Web-{60B9B341-EA1E-7DCA-0398-9F70A1188682}" dt="2024-10-16T13:34:59.937" v="1620"/>
          <ac:inkMkLst>
            <pc:docMk/>
            <pc:sldMk cId="3454443049" sldId="278"/>
            <ac:inkMk id="9" creationId="{4E459007-6AAB-8321-D29F-AFC1644BDEE5}"/>
          </ac:inkMkLst>
        </pc:inkChg>
        <pc:inkChg chg="add del">
          <ac:chgData name="Paulina Skoczek (2219392)" userId="S::2219392@student.uwtsd.ac.uk::297149ff-17fc-4bf9-ac60-a7f756fa3a7e" providerId="AD" clId="Web-{60B9B341-EA1E-7DCA-0398-9F70A1188682}" dt="2024-10-16T13:34:59.937" v="1619"/>
          <ac:inkMkLst>
            <pc:docMk/>
            <pc:sldMk cId="3454443049" sldId="278"/>
            <ac:inkMk id="10" creationId="{29CA7669-6CC1-2E9C-E120-D8160AF83E1B}"/>
          </ac:inkMkLst>
        </pc:inkChg>
        <pc:inkChg chg="add del">
          <ac:chgData name="Paulina Skoczek (2219392)" userId="S::2219392@student.uwtsd.ac.uk::297149ff-17fc-4bf9-ac60-a7f756fa3a7e" providerId="AD" clId="Web-{60B9B341-EA1E-7DCA-0398-9F70A1188682}" dt="2024-10-16T13:34:59.937" v="1618"/>
          <ac:inkMkLst>
            <pc:docMk/>
            <pc:sldMk cId="3454443049" sldId="278"/>
            <ac:inkMk id="11" creationId="{E83F7D07-2268-7C0B-5EF8-CE619E701905}"/>
          </ac:inkMkLst>
        </pc:inkChg>
        <pc:inkChg chg="add del">
          <ac:chgData name="Paulina Skoczek (2219392)" userId="S::2219392@student.uwtsd.ac.uk::297149ff-17fc-4bf9-ac60-a7f756fa3a7e" providerId="AD" clId="Web-{60B9B341-EA1E-7DCA-0398-9F70A1188682}" dt="2024-10-16T13:34:59.937" v="1617"/>
          <ac:inkMkLst>
            <pc:docMk/>
            <pc:sldMk cId="3454443049" sldId="278"/>
            <ac:inkMk id="12" creationId="{CD8D3CBE-E04D-A299-4EC1-F98F148FC203}"/>
          </ac:inkMkLst>
        </pc:inkChg>
        <pc:inkChg chg="add del">
          <ac:chgData name="Paulina Skoczek (2219392)" userId="S::2219392@student.uwtsd.ac.uk::297149ff-17fc-4bf9-ac60-a7f756fa3a7e" providerId="AD" clId="Web-{60B9B341-EA1E-7DCA-0398-9F70A1188682}" dt="2024-10-16T13:34:51.406" v="1612"/>
          <ac:inkMkLst>
            <pc:docMk/>
            <pc:sldMk cId="3454443049" sldId="278"/>
            <ac:inkMk id="13" creationId="{B76F57A9-D548-E2A4-12E9-4D9B2A86D872}"/>
          </ac:inkMkLst>
        </pc:inkChg>
        <pc:inkChg chg="add del">
          <ac:chgData name="Paulina Skoczek (2219392)" userId="S::2219392@student.uwtsd.ac.uk::297149ff-17fc-4bf9-ac60-a7f756fa3a7e" providerId="AD" clId="Web-{60B9B341-EA1E-7DCA-0398-9F70A1188682}" dt="2024-10-16T13:34:59.937" v="1616"/>
          <ac:inkMkLst>
            <pc:docMk/>
            <pc:sldMk cId="3454443049" sldId="278"/>
            <ac:inkMk id="14" creationId="{F6F0941A-36C0-B487-BBF9-AA1C4A3EB5CA}"/>
          </ac:inkMkLst>
        </pc:inkChg>
        <pc:inkChg chg="add del">
          <ac:chgData name="Paulina Skoczek (2219392)" userId="S::2219392@student.uwtsd.ac.uk::297149ff-17fc-4bf9-ac60-a7f756fa3a7e" providerId="AD" clId="Web-{60B9B341-EA1E-7DCA-0398-9F70A1188682}" dt="2024-10-16T13:34:59.937" v="1615"/>
          <ac:inkMkLst>
            <pc:docMk/>
            <pc:sldMk cId="3454443049" sldId="278"/>
            <ac:inkMk id="15" creationId="{772EF688-9F4D-D57E-508B-C5640869D93F}"/>
          </ac:inkMkLst>
        </pc:inkChg>
        <pc:inkChg chg="add del">
          <ac:chgData name="Paulina Skoczek (2219392)" userId="S::2219392@student.uwtsd.ac.uk::297149ff-17fc-4bf9-ac60-a7f756fa3a7e" providerId="AD" clId="Web-{60B9B341-EA1E-7DCA-0398-9F70A1188682}" dt="2024-10-16T14:04:13.585" v="1715"/>
          <ac:inkMkLst>
            <pc:docMk/>
            <pc:sldMk cId="3454443049" sldId="278"/>
            <ac:inkMk id="23" creationId="{CDC3AF18-CEFE-40DC-57B6-0CAB1EFC3478}"/>
          </ac:inkMkLst>
        </pc:inkChg>
        <pc:inkChg chg="add del">
          <ac:chgData name="Paulina Skoczek (2219392)" userId="S::2219392@student.uwtsd.ac.uk::297149ff-17fc-4bf9-ac60-a7f756fa3a7e" providerId="AD" clId="Web-{60B9B341-EA1E-7DCA-0398-9F70A1188682}" dt="2024-10-16T14:04:13.163" v="1714"/>
          <ac:inkMkLst>
            <pc:docMk/>
            <pc:sldMk cId="3454443049" sldId="278"/>
            <ac:inkMk id="24" creationId="{A7A31F22-B57F-F6FA-CCE5-A3118DE9714F}"/>
          </ac:inkMkLst>
        </pc:inkChg>
        <pc:inkChg chg="add del">
          <ac:chgData name="Paulina Skoczek (2219392)" userId="S::2219392@student.uwtsd.ac.uk::297149ff-17fc-4bf9-ac60-a7f756fa3a7e" providerId="AD" clId="Web-{60B9B341-EA1E-7DCA-0398-9F70A1188682}" dt="2024-10-16T14:04:12.397" v="1713"/>
          <ac:inkMkLst>
            <pc:docMk/>
            <pc:sldMk cId="3454443049" sldId="278"/>
            <ac:inkMk id="25" creationId="{6CD2BFFE-9EBB-D023-5C4D-954C4E3B008D}"/>
          </ac:inkMkLst>
        </pc:inkChg>
        <pc:inkChg chg="add del">
          <ac:chgData name="Paulina Skoczek (2219392)" userId="S::2219392@student.uwtsd.ac.uk::297149ff-17fc-4bf9-ac60-a7f756fa3a7e" providerId="AD" clId="Web-{60B9B341-EA1E-7DCA-0398-9F70A1188682}" dt="2024-10-16T14:04:11.679" v="1712"/>
          <ac:inkMkLst>
            <pc:docMk/>
            <pc:sldMk cId="3454443049" sldId="278"/>
            <ac:inkMk id="26" creationId="{32A36E98-8040-D237-E925-2C58A538CA1A}"/>
          </ac:inkMkLst>
        </pc:inkChg>
        <pc:inkChg chg="add del">
          <ac:chgData name="Paulina Skoczek (2219392)" userId="S::2219392@student.uwtsd.ac.uk::297149ff-17fc-4bf9-ac60-a7f756fa3a7e" providerId="AD" clId="Web-{60B9B341-EA1E-7DCA-0398-9F70A1188682}" dt="2024-10-16T14:04:10.616" v="1711"/>
          <ac:inkMkLst>
            <pc:docMk/>
            <pc:sldMk cId="3454443049" sldId="278"/>
            <ac:inkMk id="27" creationId="{BD39E205-3C08-63E3-DBE9-46AD2CA6F436}"/>
          </ac:inkMkLst>
        </pc:inkChg>
        <pc:inkChg chg="add del">
          <ac:chgData name="Paulina Skoczek (2219392)" userId="S::2219392@student.uwtsd.ac.uk::297149ff-17fc-4bf9-ac60-a7f756fa3a7e" providerId="AD" clId="Web-{60B9B341-EA1E-7DCA-0398-9F70A1188682}" dt="2024-10-16T14:04:09.897" v="1710"/>
          <ac:inkMkLst>
            <pc:docMk/>
            <pc:sldMk cId="3454443049" sldId="278"/>
            <ac:inkMk id="28" creationId="{63FD3886-6428-CDDE-030D-B09EEE8BE7C1}"/>
          </ac:inkMkLst>
        </pc:inkChg>
        <pc:inkChg chg="add del">
          <ac:chgData name="Paulina Skoczek (2219392)" userId="S::2219392@student.uwtsd.ac.uk::297149ff-17fc-4bf9-ac60-a7f756fa3a7e" providerId="AD" clId="Web-{60B9B341-EA1E-7DCA-0398-9F70A1188682}" dt="2024-10-16T14:04:09.085" v="1709"/>
          <ac:inkMkLst>
            <pc:docMk/>
            <pc:sldMk cId="3454443049" sldId="278"/>
            <ac:inkMk id="29" creationId="{A33FEDB7-A33B-7D67-3BC2-19B172D25678}"/>
          </ac:inkMkLst>
        </pc:inkChg>
        <pc:inkChg chg="add del">
          <ac:chgData name="Paulina Skoczek (2219392)" userId="S::2219392@student.uwtsd.ac.uk::297149ff-17fc-4bf9-ac60-a7f756fa3a7e" providerId="AD" clId="Web-{60B9B341-EA1E-7DCA-0398-9F70A1188682}" dt="2024-10-16T14:04:08.475" v="1708"/>
          <ac:inkMkLst>
            <pc:docMk/>
            <pc:sldMk cId="3454443049" sldId="278"/>
            <ac:inkMk id="30" creationId="{E61E0C27-80E4-2A5A-4D6D-CC7B09888B78}"/>
          </ac:inkMkLst>
        </pc:inkChg>
        <pc:inkChg chg="add del">
          <ac:chgData name="Paulina Skoczek (2219392)" userId="S::2219392@student.uwtsd.ac.uk::297149ff-17fc-4bf9-ac60-a7f756fa3a7e" providerId="AD" clId="Web-{60B9B341-EA1E-7DCA-0398-9F70A1188682}" dt="2024-10-16T14:04:07.913" v="1707"/>
          <ac:inkMkLst>
            <pc:docMk/>
            <pc:sldMk cId="3454443049" sldId="278"/>
            <ac:inkMk id="31" creationId="{868F189B-2A53-3496-5A36-F4A171035D55}"/>
          </ac:inkMkLst>
        </pc:inkChg>
        <pc:inkChg chg="add del">
          <ac:chgData name="Paulina Skoczek (2219392)" userId="S::2219392@student.uwtsd.ac.uk::297149ff-17fc-4bf9-ac60-a7f756fa3a7e" providerId="AD" clId="Web-{60B9B341-EA1E-7DCA-0398-9F70A1188682}" dt="2024-10-16T14:04:07.225" v="1706"/>
          <ac:inkMkLst>
            <pc:docMk/>
            <pc:sldMk cId="3454443049" sldId="278"/>
            <ac:inkMk id="32" creationId="{F7927F1C-D7D9-8607-B489-00FDE6B8E2BF}"/>
          </ac:inkMkLst>
        </pc:inkChg>
        <pc:inkChg chg="add del">
          <ac:chgData name="Paulina Skoczek (2219392)" userId="S::2219392@student.uwtsd.ac.uk::297149ff-17fc-4bf9-ac60-a7f756fa3a7e" providerId="AD" clId="Web-{60B9B341-EA1E-7DCA-0398-9F70A1188682}" dt="2024-10-16T14:04:06.585" v="1705"/>
          <ac:inkMkLst>
            <pc:docMk/>
            <pc:sldMk cId="3454443049" sldId="278"/>
            <ac:inkMk id="33" creationId="{B581973F-D836-403F-9DD7-715BA66A4E2D}"/>
          </ac:inkMkLst>
        </pc:inkChg>
        <pc:inkChg chg="add del">
          <ac:chgData name="Paulina Skoczek (2219392)" userId="S::2219392@student.uwtsd.ac.uk::297149ff-17fc-4bf9-ac60-a7f756fa3a7e" providerId="AD" clId="Web-{60B9B341-EA1E-7DCA-0398-9F70A1188682}" dt="2024-10-16T14:04:03.960" v="1702"/>
          <ac:inkMkLst>
            <pc:docMk/>
            <pc:sldMk cId="3454443049" sldId="278"/>
            <ac:inkMk id="34" creationId="{60501243-29F7-A18F-7406-4FFD4B75E9F1}"/>
          </ac:inkMkLst>
        </pc:inkChg>
        <pc:inkChg chg="add del">
          <ac:chgData name="Paulina Skoczek (2219392)" userId="S::2219392@student.uwtsd.ac.uk::297149ff-17fc-4bf9-ac60-a7f756fa3a7e" providerId="AD" clId="Web-{60B9B341-EA1E-7DCA-0398-9F70A1188682}" dt="2024-10-16T14:04:05.897" v="1704"/>
          <ac:inkMkLst>
            <pc:docMk/>
            <pc:sldMk cId="3454443049" sldId="278"/>
            <ac:inkMk id="35" creationId="{C661A08E-5F59-0E39-245C-D00B9B3EDCB2}"/>
          </ac:inkMkLst>
        </pc:inkChg>
        <pc:inkChg chg="add">
          <ac:chgData name="Paulina Skoczek (2219392)" userId="S::2219392@student.uwtsd.ac.uk::297149ff-17fc-4bf9-ac60-a7f756fa3a7e" providerId="AD" clId="Web-{60B9B341-EA1E-7DCA-0398-9F70A1188682}" dt="2024-10-16T14:07:39.952" v="1716"/>
          <ac:inkMkLst>
            <pc:docMk/>
            <pc:sldMk cId="3454443049" sldId="278"/>
            <ac:inkMk id="36" creationId="{1FAC1DC9-FE70-6B62-11BB-725E15D284DA}"/>
          </ac:inkMkLst>
        </pc:inkChg>
        <pc:inkChg chg="add">
          <ac:chgData name="Paulina Skoczek (2219392)" userId="S::2219392@student.uwtsd.ac.uk::297149ff-17fc-4bf9-ac60-a7f756fa3a7e" providerId="AD" clId="Web-{60B9B341-EA1E-7DCA-0398-9F70A1188682}" dt="2024-10-16T14:07:42.640" v="1717"/>
          <ac:inkMkLst>
            <pc:docMk/>
            <pc:sldMk cId="3454443049" sldId="278"/>
            <ac:inkMk id="37" creationId="{A79A3750-4EE5-FF17-83E3-0E5AFDA8662F}"/>
          </ac:inkMkLst>
        </pc:inkChg>
        <pc:inkChg chg="add">
          <ac:chgData name="Paulina Skoczek (2219392)" userId="S::2219392@student.uwtsd.ac.uk::297149ff-17fc-4bf9-ac60-a7f756fa3a7e" providerId="AD" clId="Web-{60B9B341-EA1E-7DCA-0398-9F70A1188682}" dt="2024-10-16T14:07:42.640" v="1718"/>
          <ac:inkMkLst>
            <pc:docMk/>
            <pc:sldMk cId="3454443049" sldId="278"/>
            <ac:inkMk id="38" creationId="{B79BDC91-A600-422C-FFA9-79BD88574385}"/>
          </ac:inkMkLst>
        </pc:inkChg>
        <pc:inkChg chg="add">
          <ac:chgData name="Paulina Skoczek (2219392)" userId="S::2219392@student.uwtsd.ac.uk::297149ff-17fc-4bf9-ac60-a7f756fa3a7e" providerId="AD" clId="Web-{60B9B341-EA1E-7DCA-0398-9F70A1188682}" dt="2024-10-16T14:07:44.625" v="1719"/>
          <ac:inkMkLst>
            <pc:docMk/>
            <pc:sldMk cId="3454443049" sldId="278"/>
            <ac:inkMk id="39" creationId="{5209CDD3-13AA-CCA0-C518-7C8AC67D40B7}"/>
          </ac:inkMkLst>
        </pc:inkChg>
        <pc:inkChg chg="add">
          <ac:chgData name="Paulina Skoczek (2219392)" userId="S::2219392@student.uwtsd.ac.uk::297149ff-17fc-4bf9-ac60-a7f756fa3a7e" providerId="AD" clId="Web-{60B9B341-EA1E-7DCA-0398-9F70A1188682}" dt="2024-10-16T14:07:45.968" v="1720"/>
          <ac:inkMkLst>
            <pc:docMk/>
            <pc:sldMk cId="3454443049" sldId="278"/>
            <ac:inkMk id="40" creationId="{0F5265FD-EC2A-BA81-E8DF-48AEC3D6F448}"/>
          </ac:inkMkLst>
        </pc:inkChg>
        <pc:inkChg chg="add">
          <ac:chgData name="Paulina Skoczek (2219392)" userId="S::2219392@student.uwtsd.ac.uk::297149ff-17fc-4bf9-ac60-a7f756fa3a7e" providerId="AD" clId="Web-{60B9B341-EA1E-7DCA-0398-9F70A1188682}" dt="2024-10-16T14:07:46.281" v="1721"/>
          <ac:inkMkLst>
            <pc:docMk/>
            <pc:sldMk cId="3454443049" sldId="278"/>
            <ac:inkMk id="41" creationId="{C35EB69C-A636-3ACF-5736-705E07A42B51}"/>
          </ac:inkMkLst>
        </pc:inkChg>
        <pc:inkChg chg="add">
          <ac:chgData name="Paulina Skoczek (2219392)" userId="S::2219392@student.uwtsd.ac.uk::297149ff-17fc-4bf9-ac60-a7f756fa3a7e" providerId="AD" clId="Web-{60B9B341-EA1E-7DCA-0398-9F70A1188682}" dt="2024-10-16T14:07:49.031" v="1722"/>
          <ac:inkMkLst>
            <pc:docMk/>
            <pc:sldMk cId="3454443049" sldId="278"/>
            <ac:inkMk id="42" creationId="{B6F61007-0AC9-BC7B-9FBF-BCC9A3316D4E}"/>
          </ac:inkMkLst>
        </pc:inkChg>
        <pc:inkChg chg="add">
          <ac:chgData name="Paulina Skoczek (2219392)" userId="S::2219392@student.uwtsd.ac.uk::297149ff-17fc-4bf9-ac60-a7f756fa3a7e" providerId="AD" clId="Web-{60B9B341-EA1E-7DCA-0398-9F70A1188682}" dt="2024-10-16T14:07:52.187" v="1723"/>
          <ac:inkMkLst>
            <pc:docMk/>
            <pc:sldMk cId="3454443049" sldId="278"/>
            <ac:inkMk id="43" creationId="{8F8BD5C0-6336-5158-2B9E-2233E0B7571B}"/>
          </ac:inkMkLst>
        </pc:inkChg>
        <pc:inkChg chg="add del">
          <ac:chgData name="Paulina Skoczek (2219392)" userId="S::2219392@student.uwtsd.ac.uk::297149ff-17fc-4bf9-ac60-a7f756fa3a7e" providerId="AD" clId="Web-{60B9B341-EA1E-7DCA-0398-9F70A1188682}" dt="2024-10-16T14:07:55.359" v="1725"/>
          <ac:inkMkLst>
            <pc:docMk/>
            <pc:sldMk cId="3454443049" sldId="278"/>
            <ac:inkMk id="44" creationId="{F55FEB99-A8AE-5A5A-6D6A-85060B0A676E}"/>
          </ac:inkMkLst>
        </pc:inkChg>
        <pc:inkChg chg="add">
          <ac:chgData name="Paulina Skoczek (2219392)" userId="S::2219392@student.uwtsd.ac.uk::297149ff-17fc-4bf9-ac60-a7f756fa3a7e" providerId="AD" clId="Web-{60B9B341-EA1E-7DCA-0398-9F70A1188682}" dt="2024-10-16T14:07:57.641" v="1726"/>
          <ac:inkMkLst>
            <pc:docMk/>
            <pc:sldMk cId="3454443049" sldId="278"/>
            <ac:inkMk id="45" creationId="{FE4E1806-1203-7791-9DBF-ED06F360F84E}"/>
          </ac:inkMkLst>
        </pc:inkChg>
        <pc:inkChg chg="add del">
          <ac:chgData name="Paulina Skoczek (2219392)" userId="S::2219392@student.uwtsd.ac.uk::297149ff-17fc-4bf9-ac60-a7f756fa3a7e" providerId="AD" clId="Web-{60B9B341-EA1E-7DCA-0398-9F70A1188682}" dt="2024-10-16T14:08:14.923" v="1737"/>
          <ac:inkMkLst>
            <pc:docMk/>
            <pc:sldMk cId="3454443049" sldId="278"/>
            <ac:inkMk id="46" creationId="{9CE42FFB-3BF6-1B21-1F87-DA5CB1E7646B}"/>
          </ac:inkMkLst>
        </pc:inkChg>
        <pc:inkChg chg="add">
          <ac:chgData name="Paulina Skoczek (2219392)" userId="S::2219392@student.uwtsd.ac.uk::297149ff-17fc-4bf9-ac60-a7f756fa3a7e" providerId="AD" clId="Web-{60B9B341-EA1E-7DCA-0398-9F70A1188682}" dt="2024-10-16T14:08:05.032" v="1728"/>
          <ac:inkMkLst>
            <pc:docMk/>
            <pc:sldMk cId="3454443049" sldId="278"/>
            <ac:inkMk id="47" creationId="{1BBC0D5C-72B9-B4DE-E530-2595B2C3904D}"/>
          </ac:inkMkLst>
        </pc:inkChg>
        <pc:inkChg chg="add">
          <ac:chgData name="Paulina Skoczek (2219392)" userId="S::2219392@student.uwtsd.ac.uk::297149ff-17fc-4bf9-ac60-a7f756fa3a7e" providerId="AD" clId="Web-{60B9B341-EA1E-7DCA-0398-9F70A1188682}" dt="2024-10-16T14:08:05.953" v="1729"/>
          <ac:inkMkLst>
            <pc:docMk/>
            <pc:sldMk cId="3454443049" sldId="278"/>
            <ac:inkMk id="48" creationId="{CAFF585A-6970-FBF0-622D-BBA353E5FF03}"/>
          </ac:inkMkLst>
        </pc:inkChg>
        <pc:inkChg chg="add">
          <ac:chgData name="Paulina Skoczek (2219392)" userId="S::2219392@student.uwtsd.ac.uk::297149ff-17fc-4bf9-ac60-a7f756fa3a7e" providerId="AD" clId="Web-{60B9B341-EA1E-7DCA-0398-9F70A1188682}" dt="2024-10-16T14:08:06.282" v="1730"/>
          <ac:inkMkLst>
            <pc:docMk/>
            <pc:sldMk cId="3454443049" sldId="278"/>
            <ac:inkMk id="49" creationId="{0C9B3295-4AAA-E8AC-7004-F55A00A387B9}"/>
          </ac:inkMkLst>
        </pc:inkChg>
        <pc:inkChg chg="add">
          <ac:chgData name="Paulina Skoczek (2219392)" userId="S::2219392@student.uwtsd.ac.uk::297149ff-17fc-4bf9-ac60-a7f756fa3a7e" providerId="AD" clId="Web-{60B9B341-EA1E-7DCA-0398-9F70A1188682}" dt="2024-10-16T14:08:06.782" v="1731"/>
          <ac:inkMkLst>
            <pc:docMk/>
            <pc:sldMk cId="3454443049" sldId="278"/>
            <ac:inkMk id="50" creationId="{611C1E8C-57CF-3FFA-E5D1-C906079F8164}"/>
          </ac:inkMkLst>
        </pc:inkChg>
        <pc:inkChg chg="add">
          <ac:chgData name="Paulina Skoczek (2219392)" userId="S::2219392@student.uwtsd.ac.uk::297149ff-17fc-4bf9-ac60-a7f756fa3a7e" providerId="AD" clId="Web-{60B9B341-EA1E-7DCA-0398-9F70A1188682}" dt="2024-10-16T14:08:07.032" v="1732"/>
          <ac:inkMkLst>
            <pc:docMk/>
            <pc:sldMk cId="3454443049" sldId="278"/>
            <ac:inkMk id="51" creationId="{519E120D-8223-DF58-F016-F9BD62B6A6D6}"/>
          </ac:inkMkLst>
        </pc:inkChg>
        <pc:inkChg chg="add">
          <ac:chgData name="Paulina Skoczek (2219392)" userId="S::2219392@student.uwtsd.ac.uk::297149ff-17fc-4bf9-ac60-a7f756fa3a7e" providerId="AD" clId="Web-{60B9B341-EA1E-7DCA-0398-9F70A1188682}" dt="2024-10-16T14:08:07.282" v="1733"/>
          <ac:inkMkLst>
            <pc:docMk/>
            <pc:sldMk cId="3454443049" sldId="278"/>
            <ac:inkMk id="52" creationId="{1383A4D3-96CC-55F3-820B-016EE7D8EA4D}"/>
          </ac:inkMkLst>
        </pc:inkChg>
        <pc:inkChg chg="add">
          <ac:chgData name="Paulina Skoczek (2219392)" userId="S::2219392@student.uwtsd.ac.uk::297149ff-17fc-4bf9-ac60-a7f756fa3a7e" providerId="AD" clId="Web-{60B9B341-EA1E-7DCA-0398-9F70A1188682}" dt="2024-10-16T14:08:07.579" v="1734"/>
          <ac:inkMkLst>
            <pc:docMk/>
            <pc:sldMk cId="3454443049" sldId="278"/>
            <ac:inkMk id="53" creationId="{4459ACE2-9912-4255-7BED-BBE00569ED8A}"/>
          </ac:inkMkLst>
        </pc:inkChg>
        <pc:inkChg chg="add">
          <ac:chgData name="Paulina Skoczek (2219392)" userId="S::2219392@student.uwtsd.ac.uk::297149ff-17fc-4bf9-ac60-a7f756fa3a7e" providerId="AD" clId="Web-{60B9B341-EA1E-7DCA-0398-9F70A1188682}" dt="2024-10-16T14:08:07.782" v="1735"/>
          <ac:inkMkLst>
            <pc:docMk/>
            <pc:sldMk cId="3454443049" sldId="278"/>
            <ac:inkMk id="54" creationId="{027C0AD5-D482-94A7-4A09-DFCC94FFFF8F}"/>
          </ac:inkMkLst>
        </pc:inkChg>
        <pc:inkChg chg="add">
          <ac:chgData name="Paulina Skoczek (2219392)" userId="S::2219392@student.uwtsd.ac.uk::297149ff-17fc-4bf9-ac60-a7f756fa3a7e" providerId="AD" clId="Web-{60B9B341-EA1E-7DCA-0398-9F70A1188682}" dt="2024-10-16T14:08:08.110" v="1736"/>
          <ac:inkMkLst>
            <pc:docMk/>
            <pc:sldMk cId="3454443049" sldId="278"/>
            <ac:inkMk id="55" creationId="{50AB3FA5-814E-C28C-8F52-64655B8490DB}"/>
          </ac:inkMkLst>
        </pc:inkChg>
        <pc:inkChg chg="add del">
          <ac:chgData name="Paulina Skoczek (2219392)" userId="S::2219392@student.uwtsd.ac.uk::297149ff-17fc-4bf9-ac60-a7f756fa3a7e" providerId="AD" clId="Web-{60B9B341-EA1E-7DCA-0398-9F70A1188682}" dt="2024-10-16T14:08:28.517" v="1740"/>
          <ac:inkMkLst>
            <pc:docMk/>
            <pc:sldMk cId="3454443049" sldId="278"/>
            <ac:inkMk id="56" creationId="{856966D9-D891-61C7-3363-6FE5D0864B31}"/>
          </ac:inkMkLst>
        </pc:inkChg>
        <pc:inkChg chg="add del">
          <ac:chgData name="Paulina Skoczek (2219392)" userId="S::2219392@student.uwtsd.ac.uk::297149ff-17fc-4bf9-ac60-a7f756fa3a7e" providerId="AD" clId="Web-{60B9B341-EA1E-7DCA-0398-9F70A1188682}" dt="2024-10-16T14:08:31.283" v="1742"/>
          <ac:inkMkLst>
            <pc:docMk/>
            <pc:sldMk cId="3454443049" sldId="278"/>
            <ac:inkMk id="57" creationId="{2D8B6D46-E0FC-93BA-575D-F4D97D4279A6}"/>
          </ac:inkMkLst>
        </pc:inkChg>
        <pc:cxnChg chg="add del mod">
          <ac:chgData name="Paulina Skoczek (2219392)" userId="S::2219392@student.uwtsd.ac.uk::297149ff-17fc-4bf9-ac60-a7f756fa3a7e" providerId="AD" clId="Web-{60B9B341-EA1E-7DCA-0398-9F70A1188682}" dt="2024-10-16T13:49:35.066" v="1658"/>
          <ac:cxnSpMkLst>
            <pc:docMk/>
            <pc:sldMk cId="3454443049" sldId="278"/>
            <ac:cxnSpMk id="19" creationId="{426CC480-E095-D572-3E05-BF5D5A985A59}"/>
          </ac:cxnSpMkLst>
        </pc:cxnChg>
        <pc:cxnChg chg="add del mod">
          <ac:chgData name="Paulina Skoczek (2219392)" userId="S::2219392@student.uwtsd.ac.uk::297149ff-17fc-4bf9-ac60-a7f756fa3a7e" providerId="AD" clId="Web-{60B9B341-EA1E-7DCA-0398-9F70A1188682}" dt="2024-10-16T13:49:06.815" v="1653"/>
          <ac:cxnSpMkLst>
            <pc:docMk/>
            <pc:sldMk cId="3454443049" sldId="278"/>
            <ac:cxnSpMk id="20" creationId="{266863D9-1FD1-4917-652E-74D0963C7C9F}"/>
          </ac:cxnSpMkLst>
        </pc:cxnChg>
      </pc:sldChg>
      <pc:sldChg chg="addSp delSp modSp new">
        <pc:chgData name="Paulina Skoczek (2219392)" userId="S::2219392@student.uwtsd.ac.uk::297149ff-17fc-4bf9-ac60-a7f756fa3a7e" providerId="AD" clId="Web-{60B9B341-EA1E-7DCA-0398-9F70A1188682}" dt="2024-10-16T17:53:29.118" v="1887" actId="20577"/>
        <pc:sldMkLst>
          <pc:docMk/>
          <pc:sldMk cId="1559963597" sldId="279"/>
        </pc:sldMkLst>
        <pc:spChg chg="mod">
          <ac:chgData name="Paulina Skoczek (2219392)" userId="S::2219392@student.uwtsd.ac.uk::297149ff-17fc-4bf9-ac60-a7f756fa3a7e" providerId="AD" clId="Web-{60B9B341-EA1E-7DCA-0398-9F70A1188682}" dt="2024-10-16T17:51:56.413" v="1869" actId="1076"/>
          <ac:spMkLst>
            <pc:docMk/>
            <pc:sldMk cId="1559963597" sldId="279"/>
            <ac:spMk id="2" creationId="{CB68F983-7297-9290-CB93-6ADF6870E9B2}"/>
          </ac:spMkLst>
        </pc:spChg>
        <pc:spChg chg="mod">
          <ac:chgData name="Paulina Skoczek (2219392)" userId="S::2219392@student.uwtsd.ac.uk::297149ff-17fc-4bf9-ac60-a7f756fa3a7e" providerId="AD" clId="Web-{60B9B341-EA1E-7DCA-0398-9F70A1188682}" dt="2024-10-16T17:52:10.617" v="1874" actId="1076"/>
          <ac:spMkLst>
            <pc:docMk/>
            <pc:sldMk cId="1559963597" sldId="279"/>
            <ac:spMk id="3" creationId="{C349C92F-264A-D0A4-B77A-A58A3BDF452C}"/>
          </ac:spMkLst>
        </pc:spChg>
        <pc:spChg chg="add mod">
          <ac:chgData name="Paulina Skoczek (2219392)" userId="S::2219392@student.uwtsd.ac.uk::297149ff-17fc-4bf9-ac60-a7f756fa3a7e" providerId="AD" clId="Web-{60B9B341-EA1E-7DCA-0398-9F70A1188682}" dt="2024-10-16T17:53:29.118" v="1887" actId="20577"/>
          <ac:spMkLst>
            <pc:docMk/>
            <pc:sldMk cId="1559963597" sldId="279"/>
            <ac:spMk id="5" creationId="{9769E6AF-F086-BB3A-707E-318C207D814A}"/>
          </ac:spMkLst>
        </pc:spChg>
        <pc:spChg chg="add mod">
          <ac:chgData name="Paulina Skoczek (2219392)" userId="S::2219392@student.uwtsd.ac.uk::297149ff-17fc-4bf9-ac60-a7f756fa3a7e" providerId="AD" clId="Web-{60B9B341-EA1E-7DCA-0398-9F70A1188682}" dt="2024-10-16T14:58:20.308" v="1863" actId="1076"/>
          <ac:spMkLst>
            <pc:docMk/>
            <pc:sldMk cId="1559963597" sldId="279"/>
            <ac:spMk id="9" creationId="{97F61350-4523-E230-FC12-A39C0DF9FC04}"/>
          </ac:spMkLst>
        </pc:spChg>
        <pc:picChg chg="add del mod">
          <ac:chgData name="Paulina Skoczek (2219392)" userId="S::2219392@student.uwtsd.ac.uk::297149ff-17fc-4bf9-ac60-a7f756fa3a7e" providerId="AD" clId="Web-{60B9B341-EA1E-7DCA-0398-9F70A1188682}" dt="2024-10-16T14:22:27.753" v="1780"/>
          <ac:picMkLst>
            <pc:docMk/>
            <pc:sldMk cId="1559963597" sldId="279"/>
            <ac:picMk id="4" creationId="{3E7CE221-1FA1-74B0-011D-F40BC0F75DAD}"/>
          </ac:picMkLst>
        </pc:picChg>
        <pc:picChg chg="add del mod">
          <ac:chgData name="Paulina Skoczek (2219392)" userId="S::2219392@student.uwtsd.ac.uk::297149ff-17fc-4bf9-ac60-a7f756fa3a7e" providerId="AD" clId="Web-{60B9B341-EA1E-7DCA-0398-9F70A1188682}" dt="2024-10-16T14:26:54.733" v="1808"/>
          <ac:picMkLst>
            <pc:docMk/>
            <pc:sldMk cId="1559963597" sldId="279"/>
            <ac:picMk id="6" creationId="{439EAE86-3EF4-A220-E83F-0B088E8EFB56}"/>
          </ac:picMkLst>
        </pc:picChg>
        <pc:picChg chg="add del mod">
          <ac:chgData name="Paulina Skoczek (2219392)" userId="S::2219392@student.uwtsd.ac.uk::297149ff-17fc-4bf9-ac60-a7f756fa3a7e" providerId="AD" clId="Web-{60B9B341-EA1E-7DCA-0398-9F70A1188682}" dt="2024-10-16T14:27:46.500" v="1815"/>
          <ac:picMkLst>
            <pc:docMk/>
            <pc:sldMk cId="1559963597" sldId="279"/>
            <ac:picMk id="7" creationId="{2D563F69-16C3-6126-1C04-A35426074148}"/>
          </ac:picMkLst>
        </pc:picChg>
        <pc:picChg chg="add mod">
          <ac:chgData name="Paulina Skoczek (2219392)" userId="S::2219392@student.uwtsd.ac.uk::297149ff-17fc-4bf9-ac60-a7f756fa3a7e" providerId="AD" clId="Web-{60B9B341-EA1E-7DCA-0398-9F70A1188682}" dt="2024-10-16T17:52:04.945" v="1873" actId="1076"/>
          <ac:picMkLst>
            <pc:docMk/>
            <pc:sldMk cId="1559963597" sldId="279"/>
            <ac:picMk id="8" creationId="{90FC3973-D574-9D00-F3E2-E18EE030AE6E}"/>
          </ac:picMkLst>
        </pc:picChg>
        <pc:cxnChg chg="add mod">
          <ac:chgData name="Paulina Skoczek (2219392)" userId="S::2219392@student.uwtsd.ac.uk::297149ff-17fc-4bf9-ac60-a7f756fa3a7e" providerId="AD" clId="Web-{60B9B341-EA1E-7DCA-0398-9F70A1188682}" dt="2024-10-16T17:52:49.086" v="1883"/>
          <ac:cxnSpMkLst>
            <pc:docMk/>
            <pc:sldMk cId="1559963597" sldId="279"/>
            <ac:cxnSpMk id="4" creationId="{99CC5FA1-ACD1-5D65-4C07-E85D3D5B6AD9}"/>
          </ac:cxnSpMkLst>
        </pc:cxnChg>
      </pc:sldChg>
      <pc:sldChg chg="new del">
        <pc:chgData name="Paulina Skoczek (2219392)" userId="S::2219392@student.uwtsd.ac.uk::297149ff-17fc-4bf9-ac60-a7f756fa3a7e" providerId="AD" clId="Web-{60B9B341-EA1E-7DCA-0398-9F70A1188682}" dt="2024-10-16T13:29:26.580" v="1560"/>
        <pc:sldMkLst>
          <pc:docMk/>
          <pc:sldMk cId="3301730255" sldId="279"/>
        </pc:sldMkLst>
      </pc:sldChg>
    </pc:docChg>
  </pc:docChgLst>
  <pc:docChgLst>
    <pc:chgData name="Paulina Skoczek (2219392)" userId="S::2219392@student.uwtsd.ac.uk::297149ff-17fc-4bf9-ac60-a7f756fa3a7e" providerId="AD" clId="Web-{252FD92E-9B3A-4104-D312-A908C666B85A}"/>
    <pc:docChg chg="addSld modSld sldOrd">
      <pc:chgData name="Paulina Skoczek (2219392)" userId="S::2219392@student.uwtsd.ac.uk::297149ff-17fc-4bf9-ac60-a7f756fa3a7e" providerId="AD" clId="Web-{252FD92E-9B3A-4104-D312-A908C666B85A}" dt="2024-10-13T00:05:27.011" v="838" actId="20577"/>
      <pc:docMkLst>
        <pc:docMk/>
      </pc:docMkLst>
      <pc:sldChg chg="delSp modSp">
        <pc:chgData name="Paulina Skoczek (2219392)" userId="S::2219392@student.uwtsd.ac.uk::297149ff-17fc-4bf9-ac60-a7f756fa3a7e" providerId="AD" clId="Web-{252FD92E-9B3A-4104-D312-A908C666B85A}" dt="2024-10-13T00:04:54.677" v="832"/>
        <pc:sldMkLst>
          <pc:docMk/>
          <pc:sldMk cId="2609579277" sldId="267"/>
        </pc:sldMkLst>
        <pc:spChg chg="del mod">
          <ac:chgData name="Paulina Skoczek (2219392)" userId="S::2219392@student.uwtsd.ac.uk::297149ff-17fc-4bf9-ac60-a7f756fa3a7e" providerId="AD" clId="Web-{252FD92E-9B3A-4104-D312-A908C666B85A}" dt="2024-10-13T00:04:54.677" v="832"/>
          <ac:spMkLst>
            <pc:docMk/>
            <pc:sldMk cId="2609579277" sldId="267"/>
            <ac:spMk id="5" creationId="{4D6B40D4-9C8D-09D6-6A6A-692F7D132B9C}"/>
          </ac:spMkLst>
        </pc:spChg>
      </pc:sldChg>
      <pc:sldChg chg="addSp modSp">
        <pc:chgData name="Paulina Skoczek (2219392)" userId="S::2219392@student.uwtsd.ac.uk::297149ff-17fc-4bf9-ac60-a7f756fa3a7e" providerId="AD" clId="Web-{252FD92E-9B3A-4104-D312-A908C666B85A}" dt="2024-10-13T00:04:59.104" v="834" actId="1076"/>
        <pc:sldMkLst>
          <pc:docMk/>
          <pc:sldMk cId="1650381059" sldId="268"/>
        </pc:sldMkLst>
        <pc:spChg chg="mod">
          <ac:chgData name="Paulina Skoczek (2219392)" userId="S::2219392@student.uwtsd.ac.uk::297149ff-17fc-4bf9-ac60-a7f756fa3a7e" providerId="AD" clId="Web-{252FD92E-9B3A-4104-D312-A908C666B85A}" dt="2024-10-12T20:36:14.152" v="148" actId="20577"/>
          <ac:spMkLst>
            <pc:docMk/>
            <pc:sldMk cId="1650381059" sldId="268"/>
            <ac:spMk id="2" creationId="{2B666E36-4BAD-08C6-0A85-8E3AAA139D34}"/>
          </ac:spMkLst>
        </pc:spChg>
        <pc:spChg chg="add mod">
          <ac:chgData name="Paulina Skoczek (2219392)" userId="S::2219392@student.uwtsd.ac.uk::297149ff-17fc-4bf9-ac60-a7f756fa3a7e" providerId="AD" clId="Web-{252FD92E-9B3A-4104-D312-A908C666B85A}" dt="2024-10-13T00:04:59.104" v="834" actId="1076"/>
          <ac:spMkLst>
            <pc:docMk/>
            <pc:sldMk cId="1650381059" sldId="268"/>
            <ac:spMk id="23" creationId="{0C8D9E9B-6712-F820-C8F2-14C5A2A52144}"/>
          </ac:spMkLst>
        </pc:spChg>
      </pc:sldChg>
      <pc:sldChg chg="addSp delSp modSp new modMedia addAnim delAnim">
        <pc:chgData name="Paulina Skoczek (2219392)" userId="S::2219392@student.uwtsd.ac.uk::297149ff-17fc-4bf9-ac60-a7f756fa3a7e" providerId="AD" clId="Web-{252FD92E-9B3A-4104-D312-A908C666B85A}" dt="2024-10-12T23:56:43.258" v="827"/>
        <pc:sldMkLst>
          <pc:docMk/>
          <pc:sldMk cId="2481478681" sldId="270"/>
        </pc:sldMkLst>
        <pc:spChg chg="mod">
          <ac:chgData name="Paulina Skoczek (2219392)" userId="S::2219392@student.uwtsd.ac.uk::297149ff-17fc-4bf9-ac60-a7f756fa3a7e" providerId="AD" clId="Web-{252FD92E-9B3A-4104-D312-A908C666B85A}" dt="2024-10-12T22:27:40.960" v="464" actId="20577"/>
          <ac:spMkLst>
            <pc:docMk/>
            <pc:sldMk cId="2481478681" sldId="270"/>
            <ac:spMk id="2" creationId="{AB12F8CB-A877-49EB-EB13-C3800D282429}"/>
          </ac:spMkLst>
        </pc:spChg>
        <pc:spChg chg="mod">
          <ac:chgData name="Paulina Skoczek (2219392)" userId="S::2219392@student.uwtsd.ac.uk::297149ff-17fc-4bf9-ac60-a7f756fa3a7e" providerId="AD" clId="Web-{252FD92E-9B3A-4104-D312-A908C666B85A}" dt="2024-10-12T22:38:16.745" v="477" actId="20577"/>
          <ac:spMkLst>
            <pc:docMk/>
            <pc:sldMk cId="2481478681" sldId="270"/>
            <ac:spMk id="3" creationId="{4DD65E4A-59B3-6B37-2C81-2F146A3579DD}"/>
          </ac:spMkLst>
        </pc:spChg>
        <pc:spChg chg="add mod">
          <ac:chgData name="Paulina Skoczek (2219392)" userId="S::2219392@student.uwtsd.ac.uk::297149ff-17fc-4bf9-ac60-a7f756fa3a7e" providerId="AD" clId="Web-{252FD92E-9B3A-4104-D312-A908C666B85A}" dt="2024-10-12T23:39:39.038" v="600" actId="14100"/>
          <ac:spMkLst>
            <pc:docMk/>
            <pc:sldMk cId="2481478681" sldId="270"/>
            <ac:spMk id="29" creationId="{7AEEFB78-6E67-4761-D231-2583360B9C1C}"/>
          </ac:spMkLst>
        </pc:spChg>
        <pc:graphicFrameChg chg="add del mod modGraphic">
          <ac:chgData name="Paulina Skoczek (2219392)" userId="S::2219392@student.uwtsd.ac.uk::297149ff-17fc-4bf9-ac60-a7f756fa3a7e" providerId="AD" clId="Web-{252FD92E-9B3A-4104-D312-A908C666B85A}" dt="2024-10-12T20:35:36.448" v="143"/>
          <ac:graphicFrameMkLst>
            <pc:docMk/>
            <pc:sldMk cId="2481478681" sldId="270"/>
            <ac:graphicFrameMk id="4" creationId="{7902CD57-BC4A-B099-5EDF-6DD19461EA4F}"/>
          </ac:graphicFrameMkLst>
        </pc:graphicFrameChg>
        <pc:picChg chg="add del mod">
          <ac:chgData name="Paulina Skoczek (2219392)" userId="S::2219392@student.uwtsd.ac.uk::297149ff-17fc-4bf9-ac60-a7f756fa3a7e" providerId="AD" clId="Web-{252FD92E-9B3A-4104-D312-A908C666B85A}" dt="2024-10-12T22:37:06.165" v="475"/>
          <ac:picMkLst>
            <pc:docMk/>
            <pc:sldMk cId="2481478681" sldId="270"/>
            <ac:picMk id="4" creationId="{7AE7C502-C8C0-F60B-1480-BEA4CEC32E18}"/>
          </ac:picMkLst>
        </pc:picChg>
        <pc:picChg chg="add">
          <ac:chgData name="Paulina Skoczek (2219392)" userId="S::2219392@student.uwtsd.ac.uk::297149ff-17fc-4bf9-ac60-a7f756fa3a7e" providerId="AD" clId="Web-{252FD92E-9B3A-4104-D312-A908C666B85A}" dt="2024-10-12T23:56:43.258" v="827"/>
          <ac:picMkLst>
            <pc:docMk/>
            <pc:sldMk cId="2481478681" sldId="270"/>
            <ac:picMk id="5" creationId="{B56B98C7-0278-D6FC-EA33-DDB8634F0C18}"/>
          </ac:picMkLst>
        </pc:picChg>
      </pc:sldChg>
      <pc:sldChg chg="addSp delSp modSp new">
        <pc:chgData name="Paulina Skoczek (2219392)" userId="S::2219392@student.uwtsd.ac.uk::297149ff-17fc-4bf9-ac60-a7f756fa3a7e" providerId="AD" clId="Web-{252FD92E-9B3A-4104-D312-A908C666B85A}" dt="2024-10-12T23:55:58.039" v="823" actId="1076"/>
        <pc:sldMkLst>
          <pc:docMk/>
          <pc:sldMk cId="99577894" sldId="271"/>
        </pc:sldMkLst>
        <pc:spChg chg="mod">
          <ac:chgData name="Paulina Skoczek (2219392)" userId="S::2219392@student.uwtsd.ac.uk::297149ff-17fc-4bf9-ac60-a7f756fa3a7e" providerId="AD" clId="Web-{252FD92E-9B3A-4104-D312-A908C666B85A}" dt="2024-10-12T22:54:18.348" v="557" actId="20577"/>
          <ac:spMkLst>
            <pc:docMk/>
            <pc:sldMk cId="99577894" sldId="271"/>
            <ac:spMk id="2" creationId="{3284382A-D0A8-FDCB-F59F-70041D31B60A}"/>
          </ac:spMkLst>
        </pc:spChg>
        <pc:spChg chg="del mod">
          <ac:chgData name="Paulina Skoczek (2219392)" userId="S::2219392@student.uwtsd.ac.uk::297149ff-17fc-4bf9-ac60-a7f756fa3a7e" providerId="AD" clId="Web-{252FD92E-9B3A-4104-D312-A908C666B85A}" dt="2024-10-12T23:40:53.290" v="620"/>
          <ac:spMkLst>
            <pc:docMk/>
            <pc:sldMk cId="99577894" sldId="271"/>
            <ac:spMk id="3" creationId="{36DB3C89-0B66-7DFB-FABA-E9AF346B9A20}"/>
          </ac:spMkLst>
        </pc:spChg>
        <pc:spChg chg="add mod">
          <ac:chgData name="Paulina Skoczek (2219392)" userId="S::2219392@student.uwtsd.ac.uk::297149ff-17fc-4bf9-ac60-a7f756fa3a7e" providerId="AD" clId="Web-{252FD92E-9B3A-4104-D312-A908C666B85A}" dt="2024-10-12T23:55:47.585" v="820" actId="1076"/>
          <ac:spMkLst>
            <pc:docMk/>
            <pc:sldMk cId="99577894" sldId="271"/>
            <ac:spMk id="26" creationId="{6C0CAA85-E8E7-6465-082E-468564A5F1E0}"/>
          </ac:spMkLst>
        </pc:spChg>
        <pc:spChg chg="add del mod">
          <ac:chgData name="Paulina Skoczek (2219392)" userId="S::2219392@student.uwtsd.ac.uk::297149ff-17fc-4bf9-ac60-a7f756fa3a7e" providerId="AD" clId="Web-{252FD92E-9B3A-4104-D312-A908C666B85A}" dt="2024-10-12T23:44:57.265" v="679"/>
          <ac:spMkLst>
            <pc:docMk/>
            <pc:sldMk cId="99577894" sldId="271"/>
            <ac:spMk id="28" creationId="{7F5B8993-8AB2-A84E-11F1-D19D3EED123A}"/>
          </ac:spMkLst>
        </pc:spChg>
        <pc:spChg chg="add mod">
          <ac:chgData name="Paulina Skoczek (2219392)" userId="S::2219392@student.uwtsd.ac.uk::297149ff-17fc-4bf9-ac60-a7f756fa3a7e" providerId="AD" clId="Web-{252FD92E-9B3A-4104-D312-A908C666B85A}" dt="2024-10-12T23:55:58.039" v="823" actId="1076"/>
          <ac:spMkLst>
            <pc:docMk/>
            <pc:sldMk cId="99577894" sldId="271"/>
            <ac:spMk id="93" creationId="{979C0D67-5667-9FEE-8639-20EEF75920F7}"/>
          </ac:spMkLst>
        </pc:spChg>
        <pc:spChg chg="add del mod">
          <ac:chgData name="Paulina Skoczek (2219392)" userId="S::2219392@student.uwtsd.ac.uk::297149ff-17fc-4bf9-ac60-a7f756fa3a7e" providerId="AD" clId="Web-{252FD92E-9B3A-4104-D312-A908C666B85A}" dt="2024-10-12T22:57:47.920" v="577"/>
          <ac:spMkLst>
            <pc:docMk/>
            <pc:sldMk cId="99577894" sldId="271"/>
            <ac:spMk id="265" creationId="{D8E7B1A3-D179-2745-AE8B-C03D720BCF01}"/>
          </ac:spMkLst>
        </pc:spChg>
        <pc:graphicFrameChg chg="add mod modGraphic">
          <ac:chgData name="Paulina Skoczek (2219392)" userId="S::2219392@student.uwtsd.ac.uk::297149ff-17fc-4bf9-ac60-a7f756fa3a7e" providerId="AD" clId="Web-{252FD92E-9B3A-4104-D312-A908C666B85A}" dt="2024-10-12T23:55:53.570" v="822" actId="1076"/>
          <ac:graphicFrameMkLst>
            <pc:docMk/>
            <pc:sldMk cId="99577894" sldId="271"/>
            <ac:graphicFrameMk id="4" creationId="{FF37EA08-E4E6-44C8-4201-A7A2971608B4}"/>
          </ac:graphicFrameMkLst>
        </pc:graphicFrameChg>
        <pc:picChg chg="add del mod">
          <ac:chgData name="Paulina Skoczek (2219392)" userId="S::2219392@student.uwtsd.ac.uk::297149ff-17fc-4bf9-ac60-a7f756fa3a7e" providerId="AD" clId="Web-{252FD92E-9B3A-4104-D312-A908C666B85A}" dt="2024-10-12T23:53:52.707" v="795"/>
          <ac:picMkLst>
            <pc:docMk/>
            <pc:sldMk cId="99577894" sldId="271"/>
            <ac:picMk id="101" creationId="{9F390DB7-86A9-3D73-D119-A09446707A05}"/>
          </ac:picMkLst>
        </pc:picChg>
        <pc:picChg chg="add del mod">
          <ac:chgData name="Paulina Skoczek (2219392)" userId="S::2219392@student.uwtsd.ac.uk::297149ff-17fc-4bf9-ac60-a7f756fa3a7e" providerId="AD" clId="Web-{252FD92E-9B3A-4104-D312-A908C666B85A}" dt="2024-10-12T23:55:50.960" v="821"/>
          <ac:picMkLst>
            <pc:docMk/>
            <pc:sldMk cId="99577894" sldId="271"/>
            <ac:picMk id="102" creationId="{E21A127A-AAE6-16D2-23F8-68DA1A9C0457}"/>
          </ac:picMkLst>
        </pc:picChg>
        <pc:picChg chg="add del mod">
          <ac:chgData name="Paulina Skoczek (2219392)" userId="S::2219392@student.uwtsd.ac.uk::297149ff-17fc-4bf9-ac60-a7f756fa3a7e" providerId="AD" clId="Web-{252FD92E-9B3A-4104-D312-A908C666B85A}" dt="2024-10-12T23:54:30.036" v="803"/>
          <ac:picMkLst>
            <pc:docMk/>
            <pc:sldMk cId="99577894" sldId="271"/>
            <ac:picMk id="110" creationId="{C74FB5B6-E44C-DA69-0691-1A0340FEC982}"/>
          </ac:picMkLst>
        </pc:picChg>
        <pc:picChg chg="add mod">
          <ac:chgData name="Paulina Skoczek (2219392)" userId="S::2219392@student.uwtsd.ac.uk::297149ff-17fc-4bf9-ac60-a7f756fa3a7e" providerId="AD" clId="Web-{252FD92E-9B3A-4104-D312-A908C666B85A}" dt="2024-10-12T23:55:44.773" v="819" actId="1076"/>
          <ac:picMkLst>
            <pc:docMk/>
            <pc:sldMk cId="99577894" sldId="271"/>
            <ac:picMk id="139" creationId="{EE3DF71E-BD1E-8119-9D11-CA50B23B2C22}"/>
          </ac:picMkLst>
        </pc:picChg>
        <pc:cxnChg chg="add del mod">
          <ac:chgData name="Paulina Skoczek (2219392)" userId="S::2219392@student.uwtsd.ac.uk::297149ff-17fc-4bf9-ac60-a7f756fa3a7e" providerId="AD" clId="Web-{252FD92E-9B3A-4104-D312-A908C666B85A}" dt="2024-10-12T23:46:44.744" v="692"/>
          <ac:cxnSpMkLst>
            <pc:docMk/>
            <pc:sldMk cId="99577894" sldId="271"/>
            <ac:cxnSpMk id="92" creationId="{4C6799FE-FC2C-85F4-AC65-7F342783B03B}"/>
          </ac:cxnSpMkLst>
        </pc:cxnChg>
      </pc:sldChg>
      <pc:sldChg chg="addSp delSp modSp new ord addAnim delAnim">
        <pc:chgData name="Paulina Skoczek (2219392)" userId="S::2219392@student.uwtsd.ac.uk::297149ff-17fc-4bf9-ac60-a7f756fa3a7e" providerId="AD" clId="Web-{252FD92E-9B3A-4104-D312-A908C666B85A}" dt="2024-10-13T00:05:27.011" v="838" actId="20577"/>
        <pc:sldMkLst>
          <pc:docMk/>
          <pc:sldMk cId="1525354891" sldId="272"/>
        </pc:sldMkLst>
        <pc:spChg chg="mod">
          <ac:chgData name="Paulina Skoczek (2219392)" userId="S::2219392@student.uwtsd.ac.uk::297149ff-17fc-4bf9-ac60-a7f756fa3a7e" providerId="AD" clId="Web-{252FD92E-9B3A-4104-D312-A908C666B85A}" dt="2024-10-13T00:05:27.011" v="838" actId="20577"/>
          <ac:spMkLst>
            <pc:docMk/>
            <pc:sldMk cId="1525354891" sldId="272"/>
            <ac:spMk id="2" creationId="{410F4A3F-9F93-0657-BB72-4A3E92E09B66}"/>
          </ac:spMkLst>
        </pc:spChg>
        <pc:spChg chg="add del mod">
          <ac:chgData name="Paulina Skoczek (2219392)" userId="S::2219392@student.uwtsd.ac.uk::297149ff-17fc-4bf9-ac60-a7f756fa3a7e" providerId="AD" clId="Web-{252FD92E-9B3A-4104-D312-A908C666B85A}" dt="2024-10-12T23:43:27.825" v="666"/>
          <ac:spMkLst>
            <pc:docMk/>
            <pc:sldMk cId="1525354891" sldId="272"/>
            <ac:spMk id="3" creationId="{36DB3C89-0B66-7DFB-FABA-E9AF346B9A20}"/>
          </ac:spMkLst>
        </pc:spChg>
        <pc:spChg chg="del">
          <ac:chgData name="Paulina Skoczek (2219392)" userId="S::2219392@student.uwtsd.ac.uk::297149ff-17fc-4bf9-ac60-a7f756fa3a7e" providerId="AD" clId="Web-{252FD92E-9B3A-4104-D312-A908C666B85A}" dt="2024-10-12T22:07:25.409" v="378"/>
          <ac:spMkLst>
            <pc:docMk/>
            <pc:sldMk cId="1525354891" sldId="272"/>
            <ac:spMk id="3" creationId="{E1DDC500-CFCA-E3D9-048D-C7186EB021D7}"/>
          </ac:spMkLst>
        </pc:spChg>
        <pc:spChg chg="add del mod">
          <ac:chgData name="Paulina Skoczek (2219392)" userId="S::2219392@student.uwtsd.ac.uk::297149ff-17fc-4bf9-ac60-a7f756fa3a7e" providerId="AD" clId="Web-{252FD92E-9B3A-4104-D312-A908C666B85A}" dt="2024-10-12T23:44:36.186" v="677"/>
          <ac:spMkLst>
            <pc:docMk/>
            <pc:sldMk cId="1525354891" sldId="272"/>
            <ac:spMk id="5" creationId="{2171F7BA-C81D-C20F-E1BD-11855A4201BF}"/>
          </ac:spMkLst>
        </pc:spChg>
        <pc:spChg chg="add del mod">
          <ac:chgData name="Paulina Skoczek (2219392)" userId="S::2219392@student.uwtsd.ac.uk::297149ff-17fc-4bf9-ac60-a7f756fa3a7e" providerId="AD" clId="Web-{252FD92E-9B3A-4104-D312-A908C666B85A}" dt="2024-10-12T23:44:32.421" v="675"/>
          <ac:spMkLst>
            <pc:docMk/>
            <pc:sldMk cId="1525354891" sldId="272"/>
            <ac:spMk id="6" creationId="{24C465D5-6083-CDD9-60B5-3E5342CF2414}"/>
          </ac:spMkLst>
        </pc:spChg>
        <pc:spChg chg="add del mod">
          <ac:chgData name="Paulina Skoczek (2219392)" userId="S::2219392@student.uwtsd.ac.uk::297149ff-17fc-4bf9-ac60-a7f756fa3a7e" providerId="AD" clId="Web-{252FD92E-9B3A-4104-D312-A908C666B85A}" dt="2024-10-12T22:12:09.502" v="391"/>
          <ac:spMkLst>
            <pc:docMk/>
            <pc:sldMk cId="1525354891" sldId="272"/>
            <ac:spMk id="6" creationId="{A623276B-3F55-2669-3C41-6E633A14B552}"/>
          </ac:spMkLst>
        </pc:spChg>
        <pc:spChg chg="add del mod">
          <ac:chgData name="Paulina Skoczek (2219392)" userId="S::2219392@student.uwtsd.ac.uk::297149ff-17fc-4bf9-ac60-a7f756fa3a7e" providerId="AD" clId="Web-{252FD92E-9B3A-4104-D312-A908C666B85A}" dt="2024-10-12T23:44:21.608" v="670"/>
          <ac:spMkLst>
            <pc:docMk/>
            <pc:sldMk cId="1525354891" sldId="272"/>
            <ac:spMk id="7" creationId="{0F26492B-1120-BBCB-78B7-5F6EB9D6CE28}"/>
          </ac:spMkLst>
        </pc:spChg>
        <pc:picChg chg="add del mod ord">
          <ac:chgData name="Paulina Skoczek (2219392)" userId="S::2219392@student.uwtsd.ac.uk::297149ff-17fc-4bf9-ac60-a7f756fa3a7e" providerId="AD" clId="Web-{252FD92E-9B3A-4104-D312-A908C666B85A}" dt="2024-10-12T23:44:39.140" v="678" actId="1076"/>
          <ac:picMkLst>
            <pc:docMk/>
            <pc:sldMk cId="1525354891" sldId="272"/>
            <ac:picMk id="4" creationId="{9A1C33AB-CF79-1998-2D4F-25557314B8AD}"/>
          </ac:picMkLst>
        </pc:picChg>
        <pc:picChg chg="add mod">
          <ac:chgData name="Paulina Skoczek (2219392)" userId="S::2219392@student.uwtsd.ac.uk::297149ff-17fc-4bf9-ac60-a7f756fa3a7e" providerId="AD" clId="Web-{252FD92E-9B3A-4104-D312-A908C666B85A}" dt="2024-10-12T23:56:29.696" v="826" actId="1076"/>
          <ac:picMkLst>
            <pc:docMk/>
            <pc:sldMk cId="1525354891" sldId="272"/>
            <ac:picMk id="9" creationId="{2E1FA5F7-6593-6B97-2682-1700CA71FAD9}"/>
          </ac:picMkLst>
        </pc:picChg>
      </pc:sldChg>
    </pc:docChg>
  </pc:docChgLst>
  <pc:docChgLst>
    <pc:chgData name="Paulina Skoczek (2219392)" userId="S::2219392@student.uwtsd.ac.uk::297149ff-17fc-4bf9-ac60-a7f756fa3a7e" providerId="AD" clId="Web-{1246339B-6A57-6F55-3FAC-555CBC0FAFB3}"/>
    <pc:docChg chg="addSld modSld">
      <pc:chgData name="Paulina Skoczek (2219392)" userId="S::2219392@student.uwtsd.ac.uk::297149ff-17fc-4bf9-ac60-a7f756fa3a7e" providerId="AD" clId="Web-{1246339B-6A57-6F55-3FAC-555CBC0FAFB3}" dt="2024-10-17T22:03:09.324" v="668" actId="1076"/>
      <pc:docMkLst>
        <pc:docMk/>
      </pc:docMkLst>
      <pc:sldChg chg="modSp">
        <pc:chgData name="Paulina Skoczek (2219392)" userId="S::2219392@student.uwtsd.ac.uk::297149ff-17fc-4bf9-ac60-a7f756fa3a7e" providerId="AD" clId="Web-{1246339B-6A57-6F55-3FAC-555CBC0FAFB3}" dt="2024-10-17T20:21:21.944" v="22" actId="20577"/>
        <pc:sldMkLst>
          <pc:docMk/>
          <pc:sldMk cId="2162692352" sldId="261"/>
        </pc:sldMkLst>
        <pc:spChg chg="mod">
          <ac:chgData name="Paulina Skoczek (2219392)" userId="S::2219392@student.uwtsd.ac.uk::297149ff-17fc-4bf9-ac60-a7f756fa3a7e" providerId="AD" clId="Web-{1246339B-6A57-6F55-3FAC-555CBC0FAFB3}" dt="2024-10-17T20:21:21.944" v="22" actId="20577"/>
          <ac:spMkLst>
            <pc:docMk/>
            <pc:sldMk cId="2162692352" sldId="261"/>
            <ac:spMk id="8" creationId="{753BC998-0C3D-D22F-28FA-0B9F689632C9}"/>
          </ac:spMkLst>
        </pc:spChg>
      </pc:sldChg>
      <pc:sldChg chg="addSp delSp">
        <pc:chgData name="Paulina Skoczek (2219392)" userId="S::2219392@student.uwtsd.ac.uk::297149ff-17fc-4bf9-ac60-a7f756fa3a7e" providerId="AD" clId="Web-{1246339B-6A57-6F55-3FAC-555CBC0FAFB3}" dt="2024-10-17T21:58:28.411" v="662"/>
        <pc:sldMkLst>
          <pc:docMk/>
          <pc:sldMk cId="2609579277" sldId="267"/>
        </pc:sldMkLst>
        <pc:picChg chg="add del">
          <ac:chgData name="Paulina Skoczek (2219392)" userId="S::2219392@student.uwtsd.ac.uk::297149ff-17fc-4bf9-ac60-a7f756fa3a7e" providerId="AD" clId="Web-{1246339B-6A57-6F55-3FAC-555CBC0FAFB3}" dt="2024-10-17T21:58:28.411" v="662"/>
          <ac:picMkLst>
            <pc:docMk/>
            <pc:sldMk cId="2609579277" sldId="267"/>
            <ac:picMk id="3" creationId="{029C7906-E8ED-AC7C-10EC-5418210CD736}"/>
          </ac:picMkLst>
        </pc:picChg>
      </pc:sldChg>
      <pc:sldChg chg="modSp">
        <pc:chgData name="Paulina Skoczek (2219392)" userId="S::2219392@student.uwtsd.ac.uk::297149ff-17fc-4bf9-ac60-a7f756fa3a7e" providerId="AD" clId="Web-{1246339B-6A57-6F55-3FAC-555CBC0FAFB3}" dt="2024-10-17T21:59:53.444" v="663" actId="1076"/>
        <pc:sldMkLst>
          <pc:docMk/>
          <pc:sldMk cId="1561325506" sldId="274"/>
        </pc:sldMkLst>
        <pc:spChg chg="mod">
          <ac:chgData name="Paulina Skoczek (2219392)" userId="S::2219392@student.uwtsd.ac.uk::297149ff-17fc-4bf9-ac60-a7f756fa3a7e" providerId="AD" clId="Web-{1246339B-6A57-6F55-3FAC-555CBC0FAFB3}" dt="2024-10-17T21:59:53.444" v="663" actId="1076"/>
          <ac:spMkLst>
            <pc:docMk/>
            <pc:sldMk cId="1561325506" sldId="274"/>
            <ac:spMk id="8" creationId="{B5550ED2-2DBC-CD9E-7909-F8B7DA5C8C9C}"/>
          </ac:spMkLst>
        </pc:spChg>
      </pc:sldChg>
      <pc:sldChg chg="modSp">
        <pc:chgData name="Paulina Skoczek (2219392)" userId="S::2219392@student.uwtsd.ac.uk::297149ff-17fc-4bf9-ac60-a7f756fa3a7e" providerId="AD" clId="Web-{1246339B-6A57-6F55-3FAC-555CBC0FAFB3}" dt="2024-10-17T22:03:09.324" v="668" actId="1076"/>
        <pc:sldMkLst>
          <pc:docMk/>
          <pc:sldMk cId="3491317071" sldId="276"/>
        </pc:sldMkLst>
        <pc:spChg chg="mod">
          <ac:chgData name="Paulina Skoczek (2219392)" userId="S::2219392@student.uwtsd.ac.uk::297149ff-17fc-4bf9-ac60-a7f756fa3a7e" providerId="AD" clId="Web-{1246339B-6A57-6F55-3FAC-555CBC0FAFB3}" dt="2024-10-17T22:03:09.324" v="668" actId="1076"/>
          <ac:spMkLst>
            <pc:docMk/>
            <pc:sldMk cId="3491317071" sldId="276"/>
            <ac:spMk id="4" creationId="{663C26C8-2FC1-9254-A899-C666929D7E67}"/>
          </ac:spMkLst>
        </pc:spChg>
      </pc:sldChg>
      <pc:sldChg chg="addSp delSp modSp">
        <pc:chgData name="Paulina Skoczek (2219392)" userId="S::2219392@student.uwtsd.ac.uk::297149ff-17fc-4bf9-ac60-a7f756fa3a7e" providerId="AD" clId="Web-{1246339B-6A57-6F55-3FAC-555CBC0FAFB3}" dt="2024-10-17T20:14:32.963" v="15" actId="20577"/>
        <pc:sldMkLst>
          <pc:docMk/>
          <pc:sldMk cId="30399456" sldId="280"/>
        </pc:sldMkLst>
        <pc:spChg chg="add del">
          <ac:chgData name="Paulina Skoczek (2219392)" userId="S::2219392@student.uwtsd.ac.uk::297149ff-17fc-4bf9-ac60-a7f756fa3a7e" providerId="AD" clId="Web-{1246339B-6A57-6F55-3FAC-555CBC0FAFB3}" dt="2024-10-17T20:13:57.649" v="1"/>
          <ac:spMkLst>
            <pc:docMk/>
            <pc:sldMk cId="30399456" sldId="280"/>
            <ac:spMk id="4" creationId="{75E6D926-8D9A-F566-B349-B4E2498D54F0}"/>
          </ac:spMkLst>
        </pc:spChg>
        <pc:spChg chg="add mod">
          <ac:chgData name="Paulina Skoczek (2219392)" userId="S::2219392@student.uwtsd.ac.uk::297149ff-17fc-4bf9-ac60-a7f756fa3a7e" providerId="AD" clId="Web-{1246339B-6A57-6F55-3FAC-555CBC0FAFB3}" dt="2024-10-17T20:14:32.963" v="15" actId="20577"/>
          <ac:spMkLst>
            <pc:docMk/>
            <pc:sldMk cId="30399456" sldId="280"/>
            <ac:spMk id="5" creationId="{BD472250-9CB2-7AA1-02FC-18E3AE59F971}"/>
          </ac:spMkLst>
        </pc:spChg>
      </pc:sldChg>
      <pc:sldChg chg="addSp delSp modSp new">
        <pc:chgData name="Paulina Skoczek (2219392)" userId="S::2219392@student.uwtsd.ac.uk::297149ff-17fc-4bf9-ac60-a7f756fa3a7e" providerId="AD" clId="Web-{1246339B-6A57-6F55-3FAC-555CBC0FAFB3}" dt="2024-10-17T21:57:31.081" v="654" actId="20577"/>
        <pc:sldMkLst>
          <pc:docMk/>
          <pc:sldMk cId="3216905567" sldId="281"/>
        </pc:sldMkLst>
        <pc:spChg chg="mod">
          <ac:chgData name="Paulina Skoczek (2219392)" userId="S::2219392@student.uwtsd.ac.uk::297149ff-17fc-4bf9-ac60-a7f756fa3a7e" providerId="AD" clId="Web-{1246339B-6A57-6F55-3FAC-555CBC0FAFB3}" dt="2024-10-17T21:57:31.081" v="654" actId="20577"/>
          <ac:spMkLst>
            <pc:docMk/>
            <pc:sldMk cId="3216905567" sldId="281"/>
            <ac:spMk id="2" creationId="{0F5FD201-A681-5280-DAAC-2EEB3EDE4F45}"/>
          </ac:spMkLst>
        </pc:spChg>
        <pc:spChg chg="del mod">
          <ac:chgData name="Paulina Skoczek (2219392)" userId="S::2219392@student.uwtsd.ac.uk::297149ff-17fc-4bf9-ac60-a7f756fa3a7e" providerId="AD" clId="Web-{1246339B-6A57-6F55-3FAC-555CBC0FAFB3}" dt="2024-10-17T20:51:04.480" v="215"/>
          <ac:spMkLst>
            <pc:docMk/>
            <pc:sldMk cId="3216905567" sldId="281"/>
            <ac:spMk id="3" creationId="{8EEE76F0-95BD-9247-9585-537B9BA7E8D0}"/>
          </ac:spMkLst>
        </pc:spChg>
        <pc:spChg chg="add mod">
          <ac:chgData name="Paulina Skoczek (2219392)" userId="S::2219392@student.uwtsd.ac.uk::297149ff-17fc-4bf9-ac60-a7f756fa3a7e" providerId="AD" clId="Web-{1246339B-6A57-6F55-3FAC-555CBC0FAFB3}" dt="2024-10-17T21:57:03.424" v="643" actId="1076"/>
          <ac:spMkLst>
            <pc:docMk/>
            <pc:sldMk cId="3216905567" sldId="281"/>
            <ac:spMk id="3" creationId="{EEAF1E16-64C8-D173-0C30-A35878BB0662}"/>
          </ac:spMkLst>
        </pc:spChg>
        <pc:spChg chg="add del mod">
          <ac:chgData name="Paulina Skoczek (2219392)" userId="S::2219392@student.uwtsd.ac.uk::297149ff-17fc-4bf9-ac60-a7f756fa3a7e" providerId="AD" clId="Web-{1246339B-6A57-6F55-3FAC-555CBC0FAFB3}" dt="2024-10-17T20:50:59.370" v="214"/>
          <ac:spMkLst>
            <pc:docMk/>
            <pc:sldMk cId="3216905567" sldId="281"/>
            <ac:spMk id="6" creationId="{7013DC44-5AC7-9975-8172-788DA248666B}"/>
          </ac:spMkLst>
        </pc:spChg>
        <pc:spChg chg="add del mod">
          <ac:chgData name="Paulina Skoczek (2219392)" userId="S::2219392@student.uwtsd.ac.uk::297149ff-17fc-4bf9-ac60-a7f756fa3a7e" providerId="AD" clId="Web-{1246339B-6A57-6F55-3FAC-555CBC0FAFB3}" dt="2024-10-17T21:49:46.710" v="442"/>
          <ac:spMkLst>
            <pc:docMk/>
            <pc:sldMk cId="3216905567" sldId="281"/>
            <ac:spMk id="6" creationId="{81FAC4FE-C5C1-64C7-4D9C-C34A58E7ED76}"/>
          </ac:spMkLst>
        </pc:spChg>
        <pc:spChg chg="add mod">
          <ac:chgData name="Paulina Skoczek (2219392)" userId="S::2219392@student.uwtsd.ac.uk::297149ff-17fc-4bf9-ac60-a7f756fa3a7e" providerId="AD" clId="Web-{1246339B-6A57-6F55-3FAC-555CBC0FAFB3}" dt="2024-10-17T20:51:39.434" v="223" actId="1076"/>
          <ac:spMkLst>
            <pc:docMk/>
            <pc:sldMk cId="3216905567" sldId="281"/>
            <ac:spMk id="7" creationId="{D928C466-E7F5-7F28-FCD0-A16136DD0A28}"/>
          </ac:spMkLst>
        </pc:spChg>
        <pc:spChg chg="add mod">
          <ac:chgData name="Paulina Skoczek (2219392)" userId="S::2219392@student.uwtsd.ac.uk::297149ff-17fc-4bf9-ac60-a7f756fa3a7e" providerId="AD" clId="Web-{1246339B-6A57-6F55-3FAC-555CBC0FAFB3}" dt="2024-10-17T20:52:25.388" v="232" actId="20577"/>
          <ac:spMkLst>
            <pc:docMk/>
            <pc:sldMk cId="3216905567" sldId="281"/>
            <ac:spMk id="8" creationId="{18B6943D-3CB7-3C74-93D1-D727062D5967}"/>
          </ac:spMkLst>
        </pc:spChg>
        <pc:picChg chg="add mod">
          <ac:chgData name="Paulina Skoczek (2219392)" userId="S::2219392@student.uwtsd.ac.uk::297149ff-17fc-4bf9-ac60-a7f756fa3a7e" providerId="AD" clId="Web-{1246339B-6A57-6F55-3FAC-555CBC0FAFB3}" dt="2024-10-17T21:45:30.265" v="397" actId="1076"/>
          <ac:picMkLst>
            <pc:docMk/>
            <pc:sldMk cId="3216905567" sldId="281"/>
            <ac:picMk id="9" creationId="{593E99BE-AF56-F93B-BAE4-B634DCD774CA}"/>
          </ac:picMkLst>
        </pc:picChg>
        <pc:inkChg chg="add del">
          <ac:chgData name="Paulina Skoczek (2219392)" userId="S::2219392@student.uwtsd.ac.uk::297149ff-17fc-4bf9-ac60-a7f756fa3a7e" providerId="AD" clId="Web-{1246339B-6A57-6F55-3FAC-555CBC0FAFB3}" dt="2024-10-17T21:07:38.180" v="238"/>
          <ac:inkMkLst>
            <pc:docMk/>
            <pc:sldMk cId="3216905567" sldId="281"/>
            <ac:inkMk id="10" creationId="{4CB79381-1CF8-1E04-761B-BA81A9BFE156}"/>
          </ac:inkMkLst>
        </pc:inkChg>
        <pc:inkChg chg="add del">
          <ac:chgData name="Paulina Skoczek (2219392)" userId="S::2219392@student.uwtsd.ac.uk::297149ff-17fc-4bf9-ac60-a7f756fa3a7e" providerId="AD" clId="Web-{1246339B-6A57-6F55-3FAC-555CBC0FAFB3}" dt="2024-10-17T21:07:59.509" v="245"/>
          <ac:inkMkLst>
            <pc:docMk/>
            <pc:sldMk cId="3216905567" sldId="281"/>
            <ac:inkMk id="11" creationId="{7566F96B-88CC-9076-3286-8C076A19E342}"/>
          </ac:inkMkLst>
        </pc:inkChg>
        <pc:inkChg chg="add del">
          <ac:chgData name="Paulina Skoczek (2219392)" userId="S::2219392@student.uwtsd.ac.uk::297149ff-17fc-4bf9-ac60-a7f756fa3a7e" providerId="AD" clId="Web-{1246339B-6A57-6F55-3FAC-555CBC0FAFB3}" dt="2024-10-17T21:07:58.618" v="244"/>
          <ac:inkMkLst>
            <pc:docMk/>
            <pc:sldMk cId="3216905567" sldId="281"/>
            <ac:inkMk id="12" creationId="{5038716E-0329-0B32-F866-4BAFCBB2302F}"/>
          </ac:inkMkLst>
        </pc:inkChg>
        <pc:inkChg chg="add del">
          <ac:chgData name="Paulina Skoczek (2219392)" userId="S::2219392@student.uwtsd.ac.uk::297149ff-17fc-4bf9-ac60-a7f756fa3a7e" providerId="AD" clId="Web-{1246339B-6A57-6F55-3FAC-555CBC0FAFB3}" dt="2024-10-17T21:07:51.259" v="243"/>
          <ac:inkMkLst>
            <pc:docMk/>
            <pc:sldMk cId="3216905567" sldId="281"/>
            <ac:inkMk id="14" creationId="{7C3E5B8B-6ED1-C595-29B8-AAC9E7160490}"/>
          </ac:inkMkLst>
        </pc:inkChg>
        <pc:cxnChg chg="add mod">
          <ac:chgData name="Paulina Skoczek (2219392)" userId="S::2219392@student.uwtsd.ac.uk::297149ff-17fc-4bf9-ac60-a7f756fa3a7e" providerId="AD" clId="Web-{1246339B-6A57-6F55-3FAC-555CBC0FAFB3}" dt="2024-10-17T20:49:21.492" v="201" actId="1076"/>
          <ac:cxnSpMkLst>
            <pc:docMk/>
            <pc:sldMk cId="3216905567" sldId="281"/>
            <ac:cxnSpMk id="4" creationId="{EC0F0BCC-A153-13DC-7FF8-A6A2C1E715A9}"/>
          </ac:cxnSpMkLst>
        </pc:cxnChg>
        <pc:cxnChg chg="add mod">
          <ac:chgData name="Paulina Skoczek (2219392)" userId="S::2219392@student.uwtsd.ac.uk::297149ff-17fc-4bf9-ac60-a7f756fa3a7e" providerId="AD" clId="Web-{1246339B-6A57-6F55-3FAC-555CBC0FAFB3}" dt="2024-10-17T20:50:38.245" v="207" actId="1076"/>
          <ac:cxnSpMkLst>
            <pc:docMk/>
            <pc:sldMk cId="3216905567" sldId="281"/>
            <ac:cxnSpMk id="5" creationId="{55A98489-7D7F-6A1C-69B0-3844C7A641D1}"/>
          </ac:cxnSpMkLst>
        </pc:cxnChg>
        <pc:cxnChg chg="add mod">
          <ac:chgData name="Paulina Skoczek (2219392)" userId="S::2219392@student.uwtsd.ac.uk::297149ff-17fc-4bf9-ac60-a7f756fa3a7e" providerId="AD" clId="Web-{1246339B-6A57-6F55-3FAC-555CBC0FAFB3}" dt="2024-10-17T21:45:33.624" v="398" actId="14100"/>
          <ac:cxnSpMkLst>
            <pc:docMk/>
            <pc:sldMk cId="3216905567" sldId="281"/>
            <ac:cxnSpMk id="13" creationId="{337DC135-B2D1-E4CA-CDD1-BD15DD76A053}"/>
          </ac:cxnSpMkLst>
        </pc:cxnChg>
      </pc:sldChg>
      <pc:sldChg chg="addSp delSp modSp new">
        <pc:chgData name="Paulina Skoczek (2219392)" userId="S::2219392@student.uwtsd.ac.uk::297149ff-17fc-4bf9-ac60-a7f756fa3a7e" providerId="AD" clId="Web-{1246339B-6A57-6F55-3FAC-555CBC0FAFB3}" dt="2024-10-17T21:58:06.207" v="660" actId="1076"/>
        <pc:sldMkLst>
          <pc:docMk/>
          <pc:sldMk cId="1002243464" sldId="282"/>
        </pc:sldMkLst>
        <pc:spChg chg="del">
          <ac:chgData name="Paulina Skoczek (2219392)" userId="S::2219392@student.uwtsd.ac.uk::297149ff-17fc-4bf9-ac60-a7f756fa3a7e" providerId="AD" clId="Web-{1246339B-6A57-6F55-3FAC-555CBC0FAFB3}" dt="2024-10-17T21:49:56.820" v="444"/>
          <ac:spMkLst>
            <pc:docMk/>
            <pc:sldMk cId="1002243464" sldId="282"/>
            <ac:spMk id="2" creationId="{BB0FBAB9-EA01-C812-BA1A-751CCDA7DE6F}"/>
          </ac:spMkLst>
        </pc:spChg>
        <pc:spChg chg="del mod">
          <ac:chgData name="Paulina Skoczek (2219392)" userId="S::2219392@student.uwtsd.ac.uk::297149ff-17fc-4bf9-ac60-a7f756fa3a7e" providerId="AD" clId="Web-{1246339B-6A57-6F55-3FAC-555CBC0FAFB3}" dt="2024-10-17T21:50:06.773" v="447"/>
          <ac:spMkLst>
            <pc:docMk/>
            <pc:sldMk cId="1002243464" sldId="282"/>
            <ac:spMk id="3" creationId="{3AE26040-CDCF-8969-208B-67A30B966A32}"/>
          </ac:spMkLst>
        </pc:spChg>
        <pc:spChg chg="add mod">
          <ac:chgData name="Paulina Skoczek (2219392)" userId="S::2219392@student.uwtsd.ac.uk::297149ff-17fc-4bf9-ac60-a7f756fa3a7e" providerId="AD" clId="Web-{1246339B-6A57-6F55-3FAC-555CBC0FAFB3}" dt="2024-10-17T21:57:53.769" v="657" actId="20577"/>
          <ac:spMkLst>
            <pc:docMk/>
            <pc:sldMk cId="1002243464" sldId="282"/>
            <ac:spMk id="4" creationId="{04B5E9A9-B876-4D04-78C0-A3EC9ED14113}"/>
          </ac:spMkLst>
        </pc:spChg>
        <pc:spChg chg="add del mod">
          <ac:chgData name="Paulina Skoczek (2219392)" userId="S::2219392@student.uwtsd.ac.uk::297149ff-17fc-4bf9-ac60-a7f756fa3a7e" providerId="AD" clId="Web-{1246339B-6A57-6F55-3FAC-555CBC0FAFB3}" dt="2024-10-17T21:52:14.870" v="551"/>
          <ac:spMkLst>
            <pc:docMk/>
            <pc:sldMk cId="1002243464" sldId="282"/>
            <ac:spMk id="6" creationId="{E4575D4F-25FB-FA0E-F0D0-5AAF02085073}"/>
          </ac:spMkLst>
        </pc:spChg>
        <pc:picChg chg="add mod">
          <ac:chgData name="Paulina Skoczek (2219392)" userId="S::2219392@student.uwtsd.ac.uk::297149ff-17fc-4bf9-ac60-a7f756fa3a7e" providerId="AD" clId="Web-{1246339B-6A57-6F55-3FAC-555CBC0FAFB3}" dt="2024-10-17T21:58:06.207" v="660" actId="1076"/>
          <ac:picMkLst>
            <pc:docMk/>
            <pc:sldMk cId="1002243464" sldId="282"/>
            <ac:picMk id="5" creationId="{F96D65DB-3A7C-A8EC-17CE-4ACC1116A21B}"/>
          </ac:picMkLst>
        </pc:picChg>
      </pc:sldChg>
    </pc:docChg>
  </pc:docChgLst>
  <pc:docChgLst>
    <pc:chgData name="Paulina Skoczek (2219392)" userId="S::2219392@student.uwtsd.ac.uk::297149ff-17fc-4bf9-ac60-a7f756fa3a7e" providerId="AD" clId="Web-{52F07FFB-0BE1-5A7D-FC6D-89C2A48035F8}"/>
    <pc:docChg chg="addSld modSld">
      <pc:chgData name="Paulina Skoczek (2219392)" userId="S::2219392@student.uwtsd.ac.uk::297149ff-17fc-4bf9-ac60-a7f756fa3a7e" providerId="AD" clId="Web-{52F07FFB-0BE1-5A7D-FC6D-89C2A48035F8}" dt="2024-10-17T12:55:35.038" v="1755" actId="20577"/>
      <pc:docMkLst>
        <pc:docMk/>
      </pc:docMkLst>
      <pc:sldChg chg="modSp">
        <pc:chgData name="Paulina Skoczek (2219392)" userId="S::2219392@student.uwtsd.ac.uk::297149ff-17fc-4bf9-ac60-a7f756fa3a7e" providerId="AD" clId="Web-{52F07FFB-0BE1-5A7D-FC6D-89C2A48035F8}" dt="2024-10-17T12:52:13.095" v="1743" actId="20577"/>
        <pc:sldMkLst>
          <pc:docMk/>
          <pc:sldMk cId="1151156230" sldId="259"/>
        </pc:sldMkLst>
        <pc:spChg chg="mod">
          <ac:chgData name="Paulina Skoczek (2219392)" userId="S::2219392@student.uwtsd.ac.uk::297149ff-17fc-4bf9-ac60-a7f756fa3a7e" providerId="AD" clId="Web-{52F07FFB-0BE1-5A7D-FC6D-89C2A48035F8}" dt="2024-10-17T12:52:13.095" v="1743" actId="20577"/>
          <ac:spMkLst>
            <pc:docMk/>
            <pc:sldMk cId="1151156230" sldId="259"/>
            <ac:spMk id="3" creationId="{5E142226-71F0-C789-8B74-ADFFC3EAA3B0}"/>
          </ac:spMkLst>
        </pc:spChg>
      </pc:sldChg>
      <pc:sldChg chg="modSp">
        <pc:chgData name="Paulina Skoczek (2219392)" userId="S::2219392@student.uwtsd.ac.uk::297149ff-17fc-4bf9-ac60-a7f756fa3a7e" providerId="AD" clId="Web-{52F07FFB-0BE1-5A7D-FC6D-89C2A48035F8}" dt="2024-10-17T12:35:44.801" v="1714" actId="20577"/>
        <pc:sldMkLst>
          <pc:docMk/>
          <pc:sldMk cId="2643945889" sldId="262"/>
        </pc:sldMkLst>
        <pc:spChg chg="mod">
          <ac:chgData name="Paulina Skoczek (2219392)" userId="S::2219392@student.uwtsd.ac.uk::297149ff-17fc-4bf9-ac60-a7f756fa3a7e" providerId="AD" clId="Web-{52F07FFB-0BE1-5A7D-FC6D-89C2A48035F8}" dt="2024-10-17T12:35:44.801" v="1714" actId="20577"/>
          <ac:spMkLst>
            <pc:docMk/>
            <pc:sldMk cId="2643945889" sldId="262"/>
            <ac:spMk id="3" creationId="{E7433CDE-4915-6810-2375-F490F0755654}"/>
          </ac:spMkLst>
        </pc:spChg>
      </pc:sldChg>
      <pc:sldChg chg="modSp">
        <pc:chgData name="Paulina Skoczek (2219392)" userId="S::2219392@student.uwtsd.ac.uk::297149ff-17fc-4bf9-ac60-a7f756fa3a7e" providerId="AD" clId="Web-{52F07FFB-0BE1-5A7D-FC6D-89C2A48035F8}" dt="2024-10-17T12:33:43.563" v="1677" actId="20577"/>
        <pc:sldMkLst>
          <pc:docMk/>
          <pc:sldMk cId="3373570657" sldId="264"/>
        </pc:sldMkLst>
        <pc:spChg chg="mod">
          <ac:chgData name="Paulina Skoczek (2219392)" userId="S::2219392@student.uwtsd.ac.uk::297149ff-17fc-4bf9-ac60-a7f756fa3a7e" providerId="AD" clId="Web-{52F07FFB-0BE1-5A7D-FC6D-89C2A48035F8}" dt="2024-10-17T12:33:43.563" v="1677" actId="20577"/>
          <ac:spMkLst>
            <pc:docMk/>
            <pc:sldMk cId="3373570657" sldId="264"/>
            <ac:spMk id="3" creationId="{840BFE86-7F7F-AEE8-EC0B-124FE432B4E2}"/>
          </ac:spMkLst>
        </pc:spChg>
      </pc:sldChg>
      <pc:sldChg chg="addSp delSp modSp">
        <pc:chgData name="Paulina Skoczek (2219392)" userId="S::2219392@student.uwtsd.ac.uk::297149ff-17fc-4bf9-ac60-a7f756fa3a7e" providerId="AD" clId="Web-{52F07FFB-0BE1-5A7D-FC6D-89C2A48035F8}" dt="2024-10-17T12:23:57.015" v="1645" actId="14100"/>
        <pc:sldMkLst>
          <pc:docMk/>
          <pc:sldMk cId="2609579277" sldId="267"/>
        </pc:sldMkLst>
        <pc:picChg chg="add mod">
          <ac:chgData name="Paulina Skoczek (2219392)" userId="S::2219392@student.uwtsd.ac.uk::297149ff-17fc-4bf9-ac60-a7f756fa3a7e" providerId="AD" clId="Web-{52F07FFB-0BE1-5A7D-FC6D-89C2A48035F8}" dt="2024-10-17T12:23:57.015" v="1645" actId="14100"/>
          <ac:picMkLst>
            <pc:docMk/>
            <pc:sldMk cId="2609579277" sldId="267"/>
            <ac:picMk id="3" creationId="{029C7906-E8ED-AC7C-10EC-5418210CD736}"/>
          </ac:picMkLst>
        </pc:picChg>
        <pc:picChg chg="add del mod">
          <ac:chgData name="Paulina Skoczek (2219392)" userId="S::2219392@student.uwtsd.ac.uk::297149ff-17fc-4bf9-ac60-a7f756fa3a7e" providerId="AD" clId="Web-{52F07FFB-0BE1-5A7D-FC6D-89C2A48035F8}" dt="2024-10-17T11:08:58.034" v="1352"/>
          <ac:picMkLst>
            <pc:docMk/>
            <pc:sldMk cId="2609579277" sldId="267"/>
            <ac:picMk id="3" creationId="{03AAA40C-AC18-AE38-3C78-F5025AC06868}"/>
          </ac:picMkLst>
        </pc:picChg>
        <pc:picChg chg="mod">
          <ac:chgData name="Paulina Skoczek (2219392)" userId="S::2219392@student.uwtsd.ac.uk::297149ff-17fc-4bf9-ac60-a7f756fa3a7e" providerId="AD" clId="Web-{52F07FFB-0BE1-5A7D-FC6D-89C2A48035F8}" dt="2024-10-17T12:23:48.671" v="1644" actId="1076"/>
          <ac:picMkLst>
            <pc:docMk/>
            <pc:sldMk cId="2609579277" sldId="267"/>
            <ac:picMk id="4" creationId="{5061DE1C-8EF1-CA8E-B3DD-DE4D382DE57E}"/>
          </ac:picMkLst>
        </pc:picChg>
        <pc:picChg chg="add mod">
          <ac:chgData name="Paulina Skoczek (2219392)" userId="S::2219392@student.uwtsd.ac.uk::297149ff-17fc-4bf9-ac60-a7f756fa3a7e" providerId="AD" clId="Web-{52F07FFB-0BE1-5A7D-FC6D-89C2A48035F8}" dt="2024-10-17T12:23:41.702" v="1642" actId="1076"/>
          <ac:picMkLst>
            <pc:docMk/>
            <pc:sldMk cId="2609579277" sldId="267"/>
            <ac:picMk id="5" creationId="{F591AAED-E700-3C5D-8328-DED680DF16BD}"/>
          </ac:picMkLst>
        </pc:picChg>
      </pc:sldChg>
      <pc:sldChg chg="delSp modSp">
        <pc:chgData name="Paulina Skoczek (2219392)" userId="S::2219392@student.uwtsd.ac.uk::297149ff-17fc-4bf9-ac60-a7f756fa3a7e" providerId="AD" clId="Web-{52F07FFB-0BE1-5A7D-FC6D-89C2A48035F8}" dt="2024-10-17T12:53:20.831" v="1751"/>
        <pc:sldMkLst>
          <pc:docMk/>
          <pc:sldMk cId="2481478681" sldId="270"/>
        </pc:sldMkLst>
        <pc:picChg chg="del mod">
          <ac:chgData name="Paulina Skoczek (2219392)" userId="S::2219392@student.uwtsd.ac.uk::297149ff-17fc-4bf9-ac60-a7f756fa3a7e" providerId="AD" clId="Web-{52F07FFB-0BE1-5A7D-FC6D-89C2A48035F8}" dt="2024-10-17T12:53:20.831" v="1751"/>
          <ac:picMkLst>
            <pc:docMk/>
            <pc:sldMk cId="2481478681" sldId="270"/>
            <ac:picMk id="5" creationId="{B56B98C7-0278-D6FC-EA33-DDB8634F0C18}"/>
          </ac:picMkLst>
        </pc:picChg>
      </pc:sldChg>
      <pc:sldChg chg="delSp modSp">
        <pc:chgData name="Paulina Skoczek (2219392)" userId="S::2219392@student.uwtsd.ac.uk::297149ff-17fc-4bf9-ac60-a7f756fa3a7e" providerId="AD" clId="Web-{52F07FFB-0BE1-5A7D-FC6D-89C2A48035F8}" dt="2024-10-17T12:53:05.175" v="1746" actId="1076"/>
        <pc:sldMkLst>
          <pc:docMk/>
          <pc:sldMk cId="99577894" sldId="271"/>
        </pc:sldMkLst>
        <pc:spChg chg="mod">
          <ac:chgData name="Paulina Skoczek (2219392)" userId="S::2219392@student.uwtsd.ac.uk::297149ff-17fc-4bf9-ac60-a7f756fa3a7e" providerId="AD" clId="Web-{52F07FFB-0BE1-5A7D-FC6D-89C2A48035F8}" dt="2024-10-17T12:53:05.175" v="1746" actId="1076"/>
          <ac:spMkLst>
            <pc:docMk/>
            <pc:sldMk cId="99577894" sldId="271"/>
            <ac:spMk id="26" creationId="{6C0CAA85-E8E7-6465-082E-468564A5F1E0}"/>
          </ac:spMkLst>
        </pc:spChg>
        <pc:picChg chg="del">
          <ac:chgData name="Paulina Skoczek (2219392)" userId="S::2219392@student.uwtsd.ac.uk::297149ff-17fc-4bf9-ac60-a7f756fa3a7e" providerId="AD" clId="Web-{52F07FFB-0BE1-5A7D-FC6D-89C2A48035F8}" dt="2024-10-17T12:53:01.206" v="1745"/>
          <ac:picMkLst>
            <pc:docMk/>
            <pc:sldMk cId="99577894" sldId="271"/>
            <ac:picMk id="139" creationId="{EE3DF71E-BD1E-8119-9D11-CA50B23B2C22}"/>
          </ac:picMkLst>
        </pc:picChg>
      </pc:sldChg>
      <pc:sldChg chg="delSp">
        <pc:chgData name="Paulina Skoczek (2219392)" userId="S::2219392@student.uwtsd.ac.uk::297149ff-17fc-4bf9-ac60-a7f756fa3a7e" providerId="AD" clId="Web-{52F07FFB-0BE1-5A7D-FC6D-89C2A48035F8}" dt="2024-10-17T12:53:23.925" v="1752"/>
        <pc:sldMkLst>
          <pc:docMk/>
          <pc:sldMk cId="1525354891" sldId="272"/>
        </pc:sldMkLst>
        <pc:picChg chg="del">
          <ac:chgData name="Paulina Skoczek (2219392)" userId="S::2219392@student.uwtsd.ac.uk::297149ff-17fc-4bf9-ac60-a7f756fa3a7e" providerId="AD" clId="Web-{52F07FFB-0BE1-5A7D-FC6D-89C2A48035F8}" dt="2024-10-17T12:53:23.925" v="1752"/>
          <ac:picMkLst>
            <pc:docMk/>
            <pc:sldMk cId="1525354891" sldId="272"/>
            <ac:picMk id="9" creationId="{2E1FA5F7-6593-6B97-2682-1700CA71FAD9}"/>
          </ac:picMkLst>
        </pc:picChg>
      </pc:sldChg>
      <pc:sldChg chg="addSp delSp modSp">
        <pc:chgData name="Paulina Skoczek (2219392)" userId="S::2219392@student.uwtsd.ac.uk::297149ff-17fc-4bf9-ac60-a7f756fa3a7e" providerId="AD" clId="Web-{52F07FFB-0BE1-5A7D-FC6D-89C2A48035F8}" dt="2024-10-17T12:52:42.908" v="1744" actId="1076"/>
        <pc:sldMkLst>
          <pc:docMk/>
          <pc:sldMk cId="1561325506" sldId="274"/>
        </pc:sldMkLst>
        <pc:spChg chg="add del">
          <ac:chgData name="Paulina Skoczek (2219392)" userId="S::2219392@student.uwtsd.ac.uk::297149ff-17fc-4bf9-ac60-a7f756fa3a7e" providerId="AD" clId="Web-{52F07FFB-0BE1-5A7D-FC6D-89C2A48035F8}" dt="2024-10-17T09:54:12.842" v="238"/>
          <ac:spMkLst>
            <pc:docMk/>
            <pc:sldMk cId="1561325506" sldId="274"/>
            <ac:spMk id="5" creationId="{566BED38-2B9A-FB4B-534E-8096981E3F99}"/>
          </ac:spMkLst>
        </pc:spChg>
        <pc:spChg chg="add del">
          <ac:chgData name="Paulina Skoczek (2219392)" userId="S::2219392@student.uwtsd.ac.uk::297149ff-17fc-4bf9-ac60-a7f756fa3a7e" providerId="AD" clId="Web-{52F07FFB-0BE1-5A7D-FC6D-89C2A48035F8}" dt="2024-10-17T09:54:20.796" v="240"/>
          <ac:spMkLst>
            <pc:docMk/>
            <pc:sldMk cId="1561325506" sldId="274"/>
            <ac:spMk id="6" creationId="{909A921A-D1E3-705A-BD1A-CEF78C1755EE}"/>
          </ac:spMkLst>
        </pc:spChg>
        <pc:spChg chg="add mod">
          <ac:chgData name="Paulina Skoczek (2219392)" userId="S::2219392@student.uwtsd.ac.uk::297149ff-17fc-4bf9-ac60-a7f756fa3a7e" providerId="AD" clId="Web-{52F07FFB-0BE1-5A7D-FC6D-89C2A48035F8}" dt="2024-10-17T10:18:34.456" v="481" actId="20577"/>
          <ac:spMkLst>
            <pc:docMk/>
            <pc:sldMk cId="1561325506" sldId="274"/>
            <ac:spMk id="7" creationId="{8E9311F1-648C-E2F2-9D13-105D7BA0AD28}"/>
          </ac:spMkLst>
        </pc:spChg>
        <pc:spChg chg="add mod">
          <ac:chgData name="Paulina Skoczek (2219392)" userId="S::2219392@student.uwtsd.ac.uk::297149ff-17fc-4bf9-ac60-a7f756fa3a7e" providerId="AD" clId="Web-{52F07FFB-0BE1-5A7D-FC6D-89C2A48035F8}" dt="2024-10-17T12:52:42.908" v="1744" actId="1076"/>
          <ac:spMkLst>
            <pc:docMk/>
            <pc:sldMk cId="1561325506" sldId="274"/>
            <ac:spMk id="8" creationId="{B5550ED2-2DBC-CD9E-7909-F8B7DA5C8C9C}"/>
          </ac:spMkLst>
        </pc:spChg>
        <pc:spChg chg="mod">
          <ac:chgData name="Paulina Skoczek (2219392)" userId="S::2219392@student.uwtsd.ac.uk::297149ff-17fc-4bf9-ac60-a7f756fa3a7e" providerId="AD" clId="Web-{52F07FFB-0BE1-5A7D-FC6D-89C2A48035F8}" dt="2024-10-17T10:17:16.717" v="475" actId="20577"/>
          <ac:spMkLst>
            <pc:docMk/>
            <pc:sldMk cId="1561325506" sldId="274"/>
            <ac:spMk id="11" creationId="{2EE4E258-9A2F-DC5F-9305-E7A903F127A3}"/>
          </ac:spMkLst>
        </pc:spChg>
        <pc:spChg chg="mod">
          <ac:chgData name="Paulina Skoczek (2219392)" userId="S::2219392@student.uwtsd.ac.uk::297149ff-17fc-4bf9-ac60-a7f756fa3a7e" providerId="AD" clId="Web-{52F07FFB-0BE1-5A7D-FC6D-89C2A48035F8}" dt="2024-10-17T09:54:04.670" v="236" actId="1076"/>
          <ac:spMkLst>
            <pc:docMk/>
            <pc:sldMk cId="1561325506" sldId="274"/>
            <ac:spMk id="17" creationId="{2092C8F5-4BA2-A08F-0598-DFB5DB3BCADE}"/>
          </ac:spMkLst>
        </pc:spChg>
      </pc:sldChg>
      <pc:sldChg chg="modSp">
        <pc:chgData name="Paulina Skoczek (2219392)" userId="S::2219392@student.uwtsd.ac.uk::297149ff-17fc-4bf9-ac60-a7f756fa3a7e" providerId="AD" clId="Web-{52F07FFB-0BE1-5A7D-FC6D-89C2A48035F8}" dt="2024-10-17T12:04:39.616" v="1635" actId="20577"/>
        <pc:sldMkLst>
          <pc:docMk/>
          <pc:sldMk cId="1339943016" sldId="275"/>
        </pc:sldMkLst>
        <pc:spChg chg="mod">
          <ac:chgData name="Paulina Skoczek (2219392)" userId="S::2219392@student.uwtsd.ac.uk::297149ff-17fc-4bf9-ac60-a7f756fa3a7e" providerId="AD" clId="Web-{52F07FFB-0BE1-5A7D-FC6D-89C2A48035F8}" dt="2024-10-17T12:04:39.616" v="1635" actId="20577"/>
          <ac:spMkLst>
            <pc:docMk/>
            <pc:sldMk cId="1339943016" sldId="275"/>
            <ac:spMk id="16" creationId="{31C84610-A033-CA2D-984D-8DAC7194A067}"/>
          </ac:spMkLst>
        </pc:spChg>
      </pc:sldChg>
      <pc:sldChg chg="addSp delSp modSp">
        <pc:chgData name="Paulina Skoczek (2219392)" userId="S::2219392@student.uwtsd.ac.uk::297149ff-17fc-4bf9-ac60-a7f756fa3a7e" providerId="AD" clId="Web-{52F07FFB-0BE1-5A7D-FC6D-89C2A48035F8}" dt="2024-10-17T12:33:06.406" v="1672" actId="1076"/>
        <pc:sldMkLst>
          <pc:docMk/>
          <pc:sldMk cId="3491317071" sldId="276"/>
        </pc:sldMkLst>
        <pc:spChg chg="mod">
          <ac:chgData name="Paulina Skoczek (2219392)" userId="S::2219392@student.uwtsd.ac.uk::297149ff-17fc-4bf9-ac60-a7f756fa3a7e" providerId="AD" clId="Web-{52F07FFB-0BE1-5A7D-FC6D-89C2A48035F8}" dt="2024-10-17T12:33:01.999" v="1671" actId="20577"/>
          <ac:spMkLst>
            <pc:docMk/>
            <pc:sldMk cId="3491317071" sldId="276"/>
            <ac:spMk id="3" creationId="{5E0F2AF2-53D3-E80D-F10A-4B85C96D8141}"/>
          </ac:spMkLst>
        </pc:spChg>
        <pc:spChg chg="mod">
          <ac:chgData name="Paulina Skoczek (2219392)" userId="S::2219392@student.uwtsd.ac.uk::297149ff-17fc-4bf9-ac60-a7f756fa3a7e" providerId="AD" clId="Web-{52F07FFB-0BE1-5A7D-FC6D-89C2A48035F8}" dt="2024-10-17T12:33:06.406" v="1672" actId="1076"/>
          <ac:spMkLst>
            <pc:docMk/>
            <pc:sldMk cId="3491317071" sldId="276"/>
            <ac:spMk id="4" creationId="{663C26C8-2FC1-9254-A899-C666929D7E67}"/>
          </ac:spMkLst>
        </pc:spChg>
        <pc:picChg chg="add del mod">
          <ac:chgData name="Paulina Skoczek (2219392)" userId="S::2219392@student.uwtsd.ac.uk::297149ff-17fc-4bf9-ac60-a7f756fa3a7e" providerId="AD" clId="Web-{52F07FFB-0BE1-5A7D-FC6D-89C2A48035F8}" dt="2024-10-17T12:32:03.857" v="1658"/>
          <ac:picMkLst>
            <pc:docMk/>
            <pc:sldMk cId="3491317071" sldId="276"/>
            <ac:picMk id="5" creationId="{4CE7F1FF-4D61-B746-5E32-8E8322310F15}"/>
          </ac:picMkLst>
        </pc:picChg>
      </pc:sldChg>
      <pc:sldChg chg="modSp">
        <pc:chgData name="Paulina Skoczek (2219392)" userId="S::2219392@student.uwtsd.ac.uk::297149ff-17fc-4bf9-ac60-a7f756fa3a7e" providerId="AD" clId="Web-{52F07FFB-0BE1-5A7D-FC6D-89C2A48035F8}" dt="2024-10-17T12:45:52.990" v="1735" actId="20577"/>
        <pc:sldMkLst>
          <pc:docMk/>
          <pc:sldMk cId="1559963597" sldId="279"/>
        </pc:sldMkLst>
        <pc:spChg chg="mod">
          <ac:chgData name="Paulina Skoczek (2219392)" userId="S::2219392@student.uwtsd.ac.uk::297149ff-17fc-4bf9-ac60-a7f756fa3a7e" providerId="AD" clId="Web-{52F07FFB-0BE1-5A7D-FC6D-89C2A48035F8}" dt="2024-10-17T12:45:52.990" v="1735" actId="20577"/>
          <ac:spMkLst>
            <pc:docMk/>
            <pc:sldMk cId="1559963597" sldId="279"/>
            <ac:spMk id="6" creationId="{C316801E-8655-A128-8C0D-477E58158736}"/>
          </ac:spMkLst>
        </pc:spChg>
      </pc:sldChg>
      <pc:sldChg chg="addSp delSp modSp new mod setBg">
        <pc:chgData name="Paulina Skoczek (2219392)" userId="S::2219392@student.uwtsd.ac.uk::297149ff-17fc-4bf9-ac60-a7f756fa3a7e" providerId="AD" clId="Web-{52F07FFB-0BE1-5A7D-FC6D-89C2A48035F8}" dt="2024-10-17T12:55:35.038" v="1755" actId="20577"/>
        <pc:sldMkLst>
          <pc:docMk/>
          <pc:sldMk cId="30399456" sldId="280"/>
        </pc:sldMkLst>
        <pc:spChg chg="mod">
          <ac:chgData name="Paulina Skoczek (2219392)" userId="S::2219392@student.uwtsd.ac.uk::297149ff-17fc-4bf9-ac60-a7f756fa3a7e" providerId="AD" clId="Web-{52F07FFB-0BE1-5A7D-FC6D-89C2A48035F8}" dt="2024-10-17T12:30:50.589" v="1647"/>
          <ac:spMkLst>
            <pc:docMk/>
            <pc:sldMk cId="30399456" sldId="280"/>
            <ac:spMk id="2" creationId="{52F02A23-F277-4376-4393-D2FE8FBF15C1}"/>
          </ac:spMkLst>
        </pc:spChg>
        <pc:spChg chg="mod">
          <ac:chgData name="Paulina Skoczek (2219392)" userId="S::2219392@student.uwtsd.ac.uk::297149ff-17fc-4bf9-ac60-a7f756fa3a7e" providerId="AD" clId="Web-{52F07FFB-0BE1-5A7D-FC6D-89C2A48035F8}" dt="2024-10-17T12:55:35.038" v="1755" actId="20577"/>
          <ac:spMkLst>
            <pc:docMk/>
            <pc:sldMk cId="30399456" sldId="280"/>
            <ac:spMk id="3" creationId="{A6CC013D-05E8-712B-8D6F-3E8D0949875A}"/>
          </ac:spMkLst>
        </pc:spChg>
        <pc:grpChg chg="add del">
          <ac:chgData name="Paulina Skoczek (2219392)" userId="S::2219392@student.uwtsd.ac.uk::297149ff-17fc-4bf9-ac60-a7f756fa3a7e" providerId="AD" clId="Web-{52F07FFB-0BE1-5A7D-FC6D-89C2A48035F8}" dt="2024-10-17T12:30:50.589" v="1647"/>
          <ac:grpSpMkLst>
            <pc:docMk/>
            <pc:sldMk cId="30399456" sldId="280"/>
            <ac:grpSpMk id="9" creationId="{8CE57D37-C2D0-066B-1AE3-6F4244344F27}"/>
          </ac:grpSpMkLst>
        </pc:grpChg>
        <pc:picChg chg="add del">
          <ac:chgData name="Paulina Skoczek (2219392)" userId="S::2219392@student.uwtsd.ac.uk::297149ff-17fc-4bf9-ac60-a7f756fa3a7e" providerId="AD" clId="Web-{52F07FFB-0BE1-5A7D-FC6D-89C2A48035F8}" dt="2024-10-17T12:30:50.589" v="1647"/>
          <ac:picMkLst>
            <pc:docMk/>
            <pc:sldMk cId="30399456" sldId="280"/>
            <ac:picMk id="5" creationId="{8FDE4DE4-AF05-E47D-DF67-656FB262389A}"/>
          </ac:picMkLst>
        </pc:picChg>
      </pc:sldChg>
    </pc:docChg>
  </pc:docChgLst>
  <pc:docChgLst>
    <pc:chgData name="Paulina Skoczek (2219392)" userId="S::2219392@student.uwtsd.ac.uk::297149ff-17fc-4bf9-ac60-a7f756fa3a7e" providerId="AD" clId="Web-{C9690EB9-833F-260D-784F-9EFFB5958641}"/>
    <pc:docChg chg="addSld modSld">
      <pc:chgData name="Paulina Skoczek (2219392)" userId="S::2219392@student.uwtsd.ac.uk::297149ff-17fc-4bf9-ac60-a7f756fa3a7e" providerId="AD" clId="Web-{C9690EB9-833F-260D-784F-9EFFB5958641}" dt="2024-10-06T23:59:26.622" v="3252" actId="20577"/>
      <pc:docMkLst>
        <pc:docMk/>
      </pc:docMkLst>
      <pc:sldChg chg="addSp delSp modSp">
        <pc:chgData name="Paulina Skoczek (2219392)" userId="S::2219392@student.uwtsd.ac.uk::297149ff-17fc-4bf9-ac60-a7f756fa3a7e" providerId="AD" clId="Web-{C9690EB9-833F-260D-784F-9EFFB5958641}" dt="2024-10-06T20:00:25.721" v="172" actId="1076"/>
        <pc:sldMkLst>
          <pc:docMk/>
          <pc:sldMk cId="650317164" sldId="256"/>
        </pc:sldMkLst>
        <pc:spChg chg="del mod">
          <ac:chgData name="Paulina Skoczek (2219392)" userId="S::2219392@student.uwtsd.ac.uk::297149ff-17fc-4bf9-ac60-a7f756fa3a7e" providerId="AD" clId="Web-{C9690EB9-833F-260D-784F-9EFFB5958641}" dt="2024-10-06T19:54:28.802" v="38"/>
          <ac:spMkLst>
            <pc:docMk/>
            <pc:sldMk cId="650317164" sldId="256"/>
            <ac:spMk id="2" creationId="{00000000-0000-0000-0000-000000000000}"/>
          </ac:spMkLst>
        </pc:spChg>
        <pc:spChg chg="del">
          <ac:chgData name="Paulina Skoczek (2219392)" userId="S::2219392@student.uwtsd.ac.uk::297149ff-17fc-4bf9-ac60-a7f756fa3a7e" providerId="AD" clId="Web-{C9690EB9-833F-260D-784F-9EFFB5958641}" dt="2024-10-06T19:53:57.550" v="24"/>
          <ac:spMkLst>
            <pc:docMk/>
            <pc:sldMk cId="650317164" sldId="256"/>
            <ac:spMk id="3" creationId="{00000000-0000-0000-0000-000000000000}"/>
          </ac:spMkLst>
        </pc:spChg>
        <pc:spChg chg="add del mod">
          <ac:chgData name="Paulina Skoczek (2219392)" userId="S::2219392@student.uwtsd.ac.uk::297149ff-17fc-4bf9-ac60-a7f756fa3a7e" providerId="AD" clId="Web-{C9690EB9-833F-260D-784F-9EFFB5958641}" dt="2024-10-06T19:54:39.459" v="40"/>
          <ac:spMkLst>
            <pc:docMk/>
            <pc:sldMk cId="650317164" sldId="256"/>
            <ac:spMk id="5" creationId="{4A3EB3EA-DE7C-603F-CC89-6E19E489EEAA}"/>
          </ac:spMkLst>
        </pc:spChg>
        <pc:spChg chg="add mod">
          <ac:chgData name="Paulina Skoczek (2219392)" userId="S::2219392@student.uwtsd.ac.uk::297149ff-17fc-4bf9-ac60-a7f756fa3a7e" providerId="AD" clId="Web-{C9690EB9-833F-260D-784F-9EFFB5958641}" dt="2024-10-06T20:00:18.674" v="170" actId="1076"/>
          <ac:spMkLst>
            <pc:docMk/>
            <pc:sldMk cId="650317164" sldId="256"/>
            <ac:spMk id="6" creationId="{2ABACE5F-A609-A26B-0598-3FD4052D3D9A}"/>
          </ac:spMkLst>
        </pc:spChg>
        <pc:picChg chg="add mod modCrop">
          <ac:chgData name="Paulina Skoczek (2219392)" userId="S::2219392@student.uwtsd.ac.uk::297149ff-17fc-4bf9-ac60-a7f756fa3a7e" providerId="AD" clId="Web-{C9690EB9-833F-260D-784F-9EFFB5958641}" dt="2024-10-06T20:00:25.721" v="172" actId="1076"/>
          <ac:picMkLst>
            <pc:docMk/>
            <pc:sldMk cId="650317164" sldId="256"/>
            <ac:picMk id="7" creationId="{24894679-8E9F-DC16-1542-B6C910CC3C20}"/>
          </ac:picMkLst>
        </pc:picChg>
      </pc:sldChg>
      <pc:sldChg chg="addSp delSp modSp new mod setBg">
        <pc:chgData name="Paulina Skoczek (2219392)" userId="S::2219392@student.uwtsd.ac.uk::297149ff-17fc-4bf9-ac60-a7f756fa3a7e" providerId="AD" clId="Web-{C9690EB9-833F-260D-784F-9EFFB5958641}" dt="2024-10-06T21:01:34.152" v="403" actId="20577"/>
        <pc:sldMkLst>
          <pc:docMk/>
          <pc:sldMk cId="3471654831" sldId="257"/>
        </pc:sldMkLst>
        <pc:spChg chg="mod ord">
          <ac:chgData name="Paulina Skoczek (2219392)" userId="S::2219392@student.uwtsd.ac.uk::297149ff-17fc-4bf9-ac60-a7f756fa3a7e" providerId="AD" clId="Web-{C9690EB9-833F-260D-784F-9EFFB5958641}" dt="2024-10-06T20:56:09.032" v="359" actId="14100"/>
          <ac:spMkLst>
            <pc:docMk/>
            <pc:sldMk cId="3471654831" sldId="257"/>
            <ac:spMk id="2" creationId="{48E6E4B9-7D19-E04A-B25B-C385C2191C06}"/>
          </ac:spMkLst>
        </pc:spChg>
        <pc:spChg chg="add del mod">
          <ac:chgData name="Paulina Skoczek (2219392)" userId="S::2219392@student.uwtsd.ac.uk::297149ff-17fc-4bf9-ac60-a7f756fa3a7e" providerId="AD" clId="Web-{C9690EB9-833F-260D-784F-9EFFB5958641}" dt="2024-10-06T20:38:07.018" v="239"/>
          <ac:spMkLst>
            <pc:docMk/>
            <pc:sldMk cId="3471654831" sldId="257"/>
            <ac:spMk id="3" creationId="{94C57D42-D0DB-27DA-883C-C67119BF7B3F}"/>
          </ac:spMkLst>
        </pc:spChg>
        <pc:spChg chg="add del mod">
          <ac:chgData name="Paulina Skoczek (2219392)" userId="S::2219392@student.uwtsd.ac.uk::297149ff-17fc-4bf9-ac60-a7f756fa3a7e" providerId="AD" clId="Web-{C9690EB9-833F-260D-784F-9EFFB5958641}" dt="2024-10-06T20:41:35.926" v="262"/>
          <ac:spMkLst>
            <pc:docMk/>
            <pc:sldMk cId="3471654831" sldId="257"/>
            <ac:spMk id="7" creationId="{A3E74AAF-CB3D-C8EE-6C68-997371ACB1D0}"/>
          </ac:spMkLst>
        </pc:spChg>
        <pc:spChg chg="add del">
          <ac:chgData name="Paulina Skoczek (2219392)" userId="S::2219392@student.uwtsd.ac.uk::297149ff-17fc-4bf9-ac60-a7f756fa3a7e" providerId="AD" clId="Web-{C9690EB9-833F-260D-784F-9EFFB5958641}" dt="2024-10-06T20:30:43.552" v="218"/>
          <ac:spMkLst>
            <pc:docMk/>
            <pc:sldMk cId="3471654831" sldId="257"/>
            <ac:spMk id="8" creationId="{1F403590-0F0B-7468-E034-3F7060F466D2}"/>
          </ac:spMkLst>
        </pc:spChg>
        <pc:spChg chg="add del">
          <ac:chgData name="Paulina Skoczek (2219392)" userId="S::2219392@student.uwtsd.ac.uk::297149ff-17fc-4bf9-ac60-a7f756fa3a7e" providerId="AD" clId="Web-{C9690EB9-833F-260D-784F-9EFFB5958641}" dt="2024-10-06T20:39:33.340" v="260"/>
          <ac:spMkLst>
            <pc:docMk/>
            <pc:sldMk cId="3471654831" sldId="257"/>
            <ac:spMk id="9" creationId="{61003967-2FBB-C86F-186F-0EE2F8535C18}"/>
          </ac:spMkLst>
        </pc:spChg>
        <pc:spChg chg="add del">
          <ac:chgData name="Paulina Skoczek (2219392)" userId="S::2219392@student.uwtsd.ac.uk::297149ff-17fc-4bf9-ac60-a7f756fa3a7e" providerId="AD" clId="Web-{C9690EB9-833F-260D-784F-9EFFB5958641}" dt="2024-10-06T20:30:43.552" v="218"/>
          <ac:spMkLst>
            <pc:docMk/>
            <pc:sldMk cId="3471654831" sldId="257"/>
            <ac:spMk id="11" creationId="{9F7D5CDA-D291-4307-BF55-1381FED29634}"/>
          </ac:spMkLst>
        </pc:spChg>
        <pc:spChg chg="add del">
          <ac:chgData name="Paulina Skoczek (2219392)" userId="S::2219392@student.uwtsd.ac.uk::297149ff-17fc-4bf9-ac60-a7f756fa3a7e" providerId="AD" clId="Web-{C9690EB9-833F-260D-784F-9EFFB5958641}" dt="2024-10-06T20:39:33.340" v="260"/>
          <ac:spMkLst>
            <pc:docMk/>
            <pc:sldMk cId="3471654831" sldId="257"/>
            <ac:spMk id="12" creationId="{9F7D5CDA-D291-4307-BF55-1381FED29634}"/>
          </ac:spMkLst>
        </pc:spChg>
        <pc:spChg chg="add del">
          <ac:chgData name="Paulina Skoczek (2219392)" userId="S::2219392@student.uwtsd.ac.uk::297149ff-17fc-4bf9-ac60-a7f756fa3a7e" providerId="AD" clId="Web-{C9690EB9-833F-260D-784F-9EFFB5958641}" dt="2024-10-06T20:30:43.552" v="218"/>
          <ac:spMkLst>
            <pc:docMk/>
            <pc:sldMk cId="3471654831" sldId="257"/>
            <ac:spMk id="13" creationId="{59B296B9-C5A5-4E4F-9B60-C907B5F1466C}"/>
          </ac:spMkLst>
        </pc:spChg>
        <pc:spChg chg="add del">
          <ac:chgData name="Paulina Skoczek (2219392)" userId="S::2219392@student.uwtsd.ac.uk::297149ff-17fc-4bf9-ac60-a7f756fa3a7e" providerId="AD" clId="Web-{C9690EB9-833F-260D-784F-9EFFB5958641}" dt="2024-10-06T20:39:33.340" v="260"/>
          <ac:spMkLst>
            <pc:docMk/>
            <pc:sldMk cId="3471654831" sldId="257"/>
            <ac:spMk id="14" creationId="{59B296B9-C5A5-4E4F-9B60-C907B5F1466C}"/>
          </ac:spMkLst>
        </pc:spChg>
        <pc:spChg chg="add del">
          <ac:chgData name="Paulina Skoczek (2219392)" userId="S::2219392@student.uwtsd.ac.uk::297149ff-17fc-4bf9-ac60-a7f756fa3a7e" providerId="AD" clId="Web-{C9690EB9-833F-260D-784F-9EFFB5958641}" dt="2024-10-06T20:30:43.552" v="218"/>
          <ac:spMkLst>
            <pc:docMk/>
            <pc:sldMk cId="3471654831" sldId="257"/>
            <ac:spMk id="15" creationId="{D0300FD3-5AF1-6305-15FA-9078072672E2}"/>
          </ac:spMkLst>
        </pc:spChg>
        <pc:spChg chg="add del">
          <ac:chgData name="Paulina Skoczek (2219392)" userId="S::2219392@student.uwtsd.ac.uk::297149ff-17fc-4bf9-ac60-a7f756fa3a7e" providerId="AD" clId="Web-{C9690EB9-833F-260D-784F-9EFFB5958641}" dt="2024-10-06T20:39:33.340" v="260"/>
          <ac:spMkLst>
            <pc:docMk/>
            <pc:sldMk cId="3471654831" sldId="257"/>
            <ac:spMk id="16" creationId="{D0300FD3-5AF1-6305-15FA-9078072672E2}"/>
          </ac:spMkLst>
        </pc:spChg>
        <pc:spChg chg="add del">
          <ac:chgData name="Paulina Skoczek (2219392)" userId="S::2219392@student.uwtsd.ac.uk::297149ff-17fc-4bf9-ac60-a7f756fa3a7e" providerId="AD" clId="Web-{C9690EB9-833F-260D-784F-9EFFB5958641}" dt="2024-10-06T20:30:47.802" v="220"/>
          <ac:spMkLst>
            <pc:docMk/>
            <pc:sldMk cId="3471654831" sldId="257"/>
            <ac:spMk id="17" creationId="{C0763A76-9F1C-4FC5-82B7-DD475DA461B2}"/>
          </ac:spMkLst>
        </pc:spChg>
        <pc:spChg chg="add del">
          <ac:chgData name="Paulina Skoczek (2219392)" userId="S::2219392@student.uwtsd.ac.uk::297149ff-17fc-4bf9-ac60-a7f756fa3a7e" providerId="AD" clId="Web-{C9690EB9-833F-260D-784F-9EFFB5958641}" dt="2024-10-06T20:30:47.802" v="220"/>
          <ac:spMkLst>
            <pc:docMk/>
            <pc:sldMk cId="3471654831" sldId="257"/>
            <ac:spMk id="18" creationId="{E81BF4F6-F2CF-4984-9D14-D6966D92F99F}"/>
          </ac:spMkLst>
        </pc:spChg>
        <pc:spChg chg="add del">
          <ac:chgData name="Paulina Skoczek (2219392)" userId="S::2219392@student.uwtsd.ac.uk::297149ff-17fc-4bf9-ac60-a7f756fa3a7e" providerId="AD" clId="Web-{C9690EB9-833F-260D-784F-9EFFB5958641}" dt="2024-10-06T20:30:47.802" v="220"/>
          <ac:spMkLst>
            <pc:docMk/>
            <pc:sldMk cId="3471654831" sldId="257"/>
            <ac:spMk id="19" creationId="{2DBFBA9F-B5FD-DA08-9C64-E05B3F1FDAF8}"/>
          </ac:spMkLst>
        </pc:spChg>
        <pc:spChg chg="add del">
          <ac:chgData name="Paulina Skoczek (2219392)" userId="S::2219392@student.uwtsd.ac.uk::297149ff-17fc-4bf9-ac60-a7f756fa3a7e" providerId="AD" clId="Web-{C9690EB9-833F-260D-784F-9EFFB5958641}" dt="2024-10-06T20:30:50.193" v="222"/>
          <ac:spMkLst>
            <pc:docMk/>
            <pc:sldMk cId="3471654831" sldId="257"/>
            <ac:spMk id="22" creationId="{327D73B4-9F5C-4A64-A179-51B9500CB8B5}"/>
          </ac:spMkLst>
        </pc:spChg>
        <pc:spChg chg="add del">
          <ac:chgData name="Paulina Skoczek (2219392)" userId="S::2219392@student.uwtsd.ac.uk::297149ff-17fc-4bf9-ac60-a7f756fa3a7e" providerId="AD" clId="Web-{C9690EB9-833F-260D-784F-9EFFB5958641}" dt="2024-10-06T20:30:50.193" v="222"/>
          <ac:spMkLst>
            <pc:docMk/>
            <pc:sldMk cId="3471654831" sldId="257"/>
            <ac:spMk id="23" creationId="{C1F06963-6374-4B48-844F-071A9BAAAE02}"/>
          </ac:spMkLst>
        </pc:spChg>
        <pc:spChg chg="add del">
          <ac:chgData name="Paulina Skoczek (2219392)" userId="S::2219392@student.uwtsd.ac.uk::297149ff-17fc-4bf9-ac60-a7f756fa3a7e" providerId="AD" clId="Web-{C9690EB9-833F-260D-784F-9EFFB5958641}" dt="2024-10-06T20:30:50.193" v="222"/>
          <ac:spMkLst>
            <pc:docMk/>
            <pc:sldMk cId="3471654831" sldId="257"/>
            <ac:spMk id="24" creationId="{6CB927A4-E432-4310-9CD5-E89FF5063179}"/>
          </ac:spMkLst>
        </pc:spChg>
        <pc:spChg chg="add del">
          <ac:chgData name="Paulina Skoczek (2219392)" userId="S::2219392@student.uwtsd.ac.uk::297149ff-17fc-4bf9-ac60-a7f756fa3a7e" providerId="AD" clId="Web-{C9690EB9-833F-260D-784F-9EFFB5958641}" dt="2024-10-06T20:30:50.193" v="222"/>
          <ac:spMkLst>
            <pc:docMk/>
            <pc:sldMk cId="3471654831" sldId="257"/>
            <ac:spMk id="25" creationId="{1453BF6C-B012-48B7-B4E8-6D7AC7C27D02}"/>
          </ac:spMkLst>
        </pc:spChg>
        <pc:spChg chg="add del">
          <ac:chgData name="Paulina Skoczek (2219392)" userId="S::2219392@student.uwtsd.ac.uk::297149ff-17fc-4bf9-ac60-a7f756fa3a7e" providerId="AD" clId="Web-{C9690EB9-833F-260D-784F-9EFFB5958641}" dt="2024-10-06T20:30:50.193" v="222"/>
          <ac:spMkLst>
            <pc:docMk/>
            <pc:sldMk cId="3471654831" sldId="257"/>
            <ac:spMk id="26" creationId="{35B66A21-9D9F-4D6A-EABF-D67A87385B90}"/>
          </ac:spMkLst>
        </pc:spChg>
        <pc:spChg chg="add del">
          <ac:chgData name="Paulina Skoczek (2219392)" userId="S::2219392@student.uwtsd.ac.uk::297149ff-17fc-4bf9-ac60-a7f756fa3a7e" providerId="AD" clId="Web-{C9690EB9-833F-260D-784F-9EFFB5958641}" dt="2024-10-06T20:30:50.193" v="222"/>
          <ac:spMkLst>
            <pc:docMk/>
            <pc:sldMk cId="3471654831" sldId="257"/>
            <ac:spMk id="27" creationId="{E3020543-B24B-4EC4-8FFC-8DD88EEA91A8}"/>
          </ac:spMkLst>
        </pc:spChg>
        <pc:spChg chg="add del mod">
          <ac:chgData name="Paulina Skoczek (2219392)" userId="S::2219392@student.uwtsd.ac.uk::297149ff-17fc-4bf9-ac60-a7f756fa3a7e" providerId="AD" clId="Web-{C9690EB9-833F-260D-784F-9EFFB5958641}" dt="2024-10-06T20:42:13.037" v="268"/>
          <ac:spMkLst>
            <pc:docMk/>
            <pc:sldMk cId="3471654831" sldId="257"/>
            <ac:spMk id="28" creationId="{06D9EB75-751C-62A2-8CCC-4E99968BB561}"/>
          </ac:spMkLst>
        </pc:spChg>
        <pc:spChg chg="add del">
          <ac:chgData name="Paulina Skoczek (2219392)" userId="S::2219392@student.uwtsd.ac.uk::297149ff-17fc-4bf9-ac60-a7f756fa3a7e" providerId="AD" clId="Web-{C9690EB9-833F-260D-784F-9EFFB5958641}" dt="2024-10-06T20:31:24.930" v="226"/>
          <ac:spMkLst>
            <pc:docMk/>
            <pc:sldMk cId="3471654831" sldId="257"/>
            <ac:spMk id="29" creationId="{04812C46-200A-4DEB-A05E-3ED6C68C2387}"/>
          </ac:spMkLst>
        </pc:spChg>
        <pc:spChg chg="add del">
          <ac:chgData name="Paulina Skoczek (2219392)" userId="S::2219392@student.uwtsd.ac.uk::297149ff-17fc-4bf9-ac60-a7f756fa3a7e" providerId="AD" clId="Web-{C9690EB9-833F-260D-784F-9EFFB5958641}" dt="2024-10-06T20:31:24.930" v="226"/>
          <ac:spMkLst>
            <pc:docMk/>
            <pc:sldMk cId="3471654831" sldId="257"/>
            <ac:spMk id="30" creationId="{D1EA859B-E555-4109-94F3-6700E046E008}"/>
          </ac:spMkLst>
        </pc:spChg>
        <pc:spChg chg="add del">
          <ac:chgData name="Paulina Skoczek (2219392)" userId="S::2219392@student.uwtsd.ac.uk::297149ff-17fc-4bf9-ac60-a7f756fa3a7e" providerId="AD" clId="Web-{C9690EB9-833F-260D-784F-9EFFB5958641}" dt="2024-10-06T20:31:24.930" v="226"/>
          <ac:spMkLst>
            <pc:docMk/>
            <pc:sldMk cId="3471654831" sldId="257"/>
            <ac:spMk id="31" creationId="{1F254533-876E-C60D-FA50-0EF34BE252DA}"/>
          </ac:spMkLst>
        </pc:spChg>
        <pc:spChg chg="add mod">
          <ac:chgData name="Paulina Skoczek (2219392)" userId="S::2219392@student.uwtsd.ac.uk::297149ff-17fc-4bf9-ac60-a7f756fa3a7e" providerId="AD" clId="Web-{C9690EB9-833F-260D-784F-9EFFB5958641}" dt="2024-10-06T21:01:34.152" v="403" actId="20577"/>
          <ac:spMkLst>
            <pc:docMk/>
            <pc:sldMk cId="3471654831" sldId="257"/>
            <ac:spMk id="33" creationId="{36606883-ED92-5BA3-29F3-31B819F225C1}"/>
          </ac:spMkLst>
        </pc:spChg>
        <pc:spChg chg="add">
          <ac:chgData name="Paulina Skoczek (2219392)" userId="S::2219392@student.uwtsd.ac.uk::297149ff-17fc-4bf9-ac60-a7f756fa3a7e" providerId="AD" clId="Web-{C9690EB9-833F-260D-784F-9EFFB5958641}" dt="2024-10-06T20:53:16.488" v="338"/>
          <ac:spMkLst>
            <pc:docMk/>
            <pc:sldMk cId="3471654831" sldId="257"/>
            <ac:spMk id="38" creationId="{B5A8AFA4-5C32-4100-9C6D-839A47E15FA0}"/>
          </ac:spMkLst>
        </pc:spChg>
        <pc:spChg chg="add">
          <ac:chgData name="Paulina Skoczek (2219392)" userId="S::2219392@student.uwtsd.ac.uk::297149ff-17fc-4bf9-ac60-a7f756fa3a7e" providerId="AD" clId="Web-{C9690EB9-833F-260D-784F-9EFFB5958641}" dt="2024-10-06T20:53:16.488" v="338"/>
          <ac:spMkLst>
            <pc:docMk/>
            <pc:sldMk cId="3471654831" sldId="257"/>
            <ac:spMk id="40" creationId="{96B5F253-7949-47C2-9DBD-1570ECDA2296}"/>
          </ac:spMkLst>
        </pc:spChg>
        <pc:picChg chg="add del mod ord">
          <ac:chgData name="Paulina Skoczek (2219392)" userId="S::2219392@student.uwtsd.ac.uk::297149ff-17fc-4bf9-ac60-a7f756fa3a7e" providerId="AD" clId="Web-{C9690EB9-833F-260D-784F-9EFFB5958641}" dt="2024-10-06T20:31:27.602" v="228"/>
          <ac:picMkLst>
            <pc:docMk/>
            <pc:sldMk cId="3471654831" sldId="257"/>
            <ac:picMk id="4" creationId="{6E53558B-3EC9-4974-18B7-9796D1F423BC}"/>
          </ac:picMkLst>
        </pc:picChg>
        <pc:picChg chg="add del mod ord">
          <ac:chgData name="Paulina Skoczek (2219392)" userId="S::2219392@student.uwtsd.ac.uk::297149ff-17fc-4bf9-ac60-a7f756fa3a7e" providerId="AD" clId="Web-{C9690EB9-833F-260D-784F-9EFFB5958641}" dt="2024-10-06T20:41:32.238" v="261"/>
          <ac:picMkLst>
            <pc:docMk/>
            <pc:sldMk cId="3471654831" sldId="257"/>
            <ac:picMk id="5" creationId="{398BB230-94EF-DC39-3F06-1F3324CAC2C1}"/>
          </ac:picMkLst>
        </pc:picChg>
        <pc:picChg chg="add del mod ord">
          <ac:chgData name="Paulina Skoczek (2219392)" userId="S::2219392@student.uwtsd.ac.uk::297149ff-17fc-4bf9-ac60-a7f756fa3a7e" providerId="AD" clId="Web-{C9690EB9-833F-260D-784F-9EFFB5958641}" dt="2024-10-06T20:41:46.223" v="267"/>
          <ac:picMkLst>
            <pc:docMk/>
            <pc:sldMk cId="3471654831" sldId="257"/>
            <ac:picMk id="10" creationId="{EADBCCD6-3B51-D821-3D86-A0CA06CF4CA7}"/>
          </ac:picMkLst>
        </pc:picChg>
        <pc:picChg chg="add mod ord modCrop">
          <ac:chgData name="Paulina Skoczek (2219392)" userId="S::2219392@student.uwtsd.ac.uk::297149ff-17fc-4bf9-ac60-a7f756fa3a7e" providerId="AD" clId="Web-{C9690EB9-833F-260D-784F-9EFFB5958641}" dt="2024-10-06T20:58:31.620" v="369" actId="1076"/>
          <ac:picMkLst>
            <pc:docMk/>
            <pc:sldMk cId="3471654831" sldId="257"/>
            <ac:picMk id="32" creationId="{1C7CAAAC-5C09-9611-2D57-350097A03047}"/>
          </ac:picMkLst>
        </pc:picChg>
        <pc:cxnChg chg="add del">
          <ac:chgData name="Paulina Skoczek (2219392)" userId="S::2219392@student.uwtsd.ac.uk::297149ff-17fc-4bf9-ac60-a7f756fa3a7e" providerId="AD" clId="Web-{C9690EB9-833F-260D-784F-9EFFB5958641}" dt="2024-10-06T20:30:50.193" v="222"/>
          <ac:cxnSpMkLst>
            <pc:docMk/>
            <pc:sldMk cId="3471654831" sldId="257"/>
            <ac:cxnSpMk id="21" creationId="{C49DA8F6-BCC1-4447-B54C-57856834B94B}"/>
          </ac:cxnSpMkLst>
        </pc:cxnChg>
      </pc:sldChg>
      <pc:sldChg chg="addSp delSp modSp new mod setBg">
        <pc:chgData name="Paulina Skoczek (2219392)" userId="S::2219392@student.uwtsd.ac.uk::297149ff-17fc-4bf9-ac60-a7f756fa3a7e" providerId="AD" clId="Web-{C9690EB9-833F-260D-784F-9EFFB5958641}" dt="2024-10-06T23:57:43.409" v="3251" actId="20577"/>
        <pc:sldMkLst>
          <pc:docMk/>
          <pc:sldMk cId="2611661429" sldId="258"/>
        </pc:sldMkLst>
        <pc:spChg chg="mod ord">
          <ac:chgData name="Paulina Skoczek (2219392)" userId="S::2219392@student.uwtsd.ac.uk::297149ff-17fc-4bf9-ac60-a7f756fa3a7e" providerId="AD" clId="Web-{C9690EB9-833F-260D-784F-9EFFB5958641}" dt="2024-10-06T21:53:47.713" v="1234" actId="20577"/>
          <ac:spMkLst>
            <pc:docMk/>
            <pc:sldMk cId="2611661429" sldId="258"/>
            <ac:spMk id="2" creationId="{4CDEB88F-C1F9-7096-2C0C-94F4E305F52A}"/>
          </ac:spMkLst>
        </pc:spChg>
        <pc:spChg chg="del mod">
          <ac:chgData name="Paulina Skoczek (2219392)" userId="S::2219392@student.uwtsd.ac.uk::297149ff-17fc-4bf9-ac60-a7f756fa3a7e" providerId="AD" clId="Web-{C9690EB9-833F-260D-784F-9EFFB5958641}" dt="2024-10-06T21:04:34.606" v="446"/>
          <ac:spMkLst>
            <pc:docMk/>
            <pc:sldMk cId="2611661429" sldId="258"/>
            <ac:spMk id="3" creationId="{8A1A28D7-E616-8464-E284-18647CEF83D9}"/>
          </ac:spMkLst>
        </pc:spChg>
        <pc:spChg chg="add mod ord">
          <ac:chgData name="Paulina Skoczek (2219392)" userId="S::2219392@student.uwtsd.ac.uk::297149ff-17fc-4bf9-ac60-a7f756fa3a7e" providerId="AD" clId="Web-{C9690EB9-833F-260D-784F-9EFFB5958641}" dt="2024-10-06T23:57:43.409" v="3251" actId="20577"/>
          <ac:spMkLst>
            <pc:docMk/>
            <pc:sldMk cId="2611661429" sldId="258"/>
            <ac:spMk id="6" creationId="{B3AEDDAD-F2BE-A2AE-723B-AD6575B0FC76}"/>
          </ac:spMkLst>
        </pc:spChg>
        <pc:spChg chg="add del mod">
          <ac:chgData name="Paulina Skoczek (2219392)" userId="S::2219392@student.uwtsd.ac.uk::297149ff-17fc-4bf9-ac60-a7f756fa3a7e" providerId="AD" clId="Web-{C9690EB9-833F-260D-784F-9EFFB5958641}" dt="2024-10-06T21:55:10.922" v="1247"/>
          <ac:spMkLst>
            <pc:docMk/>
            <pc:sldMk cId="2611661429" sldId="258"/>
            <ac:spMk id="9" creationId="{986AC17A-D3A6-2F02-8D7B-A0E3F101945D}"/>
          </ac:spMkLst>
        </pc:spChg>
        <pc:spChg chg="add del">
          <ac:chgData name="Paulina Skoczek (2219392)" userId="S::2219392@student.uwtsd.ac.uk::297149ff-17fc-4bf9-ac60-a7f756fa3a7e" providerId="AD" clId="Web-{C9690EB9-833F-260D-784F-9EFFB5958641}" dt="2024-10-06T21:06:19.708" v="465"/>
          <ac:spMkLst>
            <pc:docMk/>
            <pc:sldMk cId="2611661429" sldId="258"/>
            <ac:spMk id="11" creationId="{98DDA986-B6EE-4642-AC60-0490373E69D0}"/>
          </ac:spMkLst>
        </pc:spChg>
        <pc:spChg chg="add del">
          <ac:chgData name="Paulina Skoczek (2219392)" userId="S::2219392@student.uwtsd.ac.uk::297149ff-17fc-4bf9-ac60-a7f756fa3a7e" providerId="AD" clId="Web-{C9690EB9-833F-260D-784F-9EFFB5958641}" dt="2024-10-06T21:06:19.708" v="465"/>
          <ac:spMkLst>
            <pc:docMk/>
            <pc:sldMk cId="2611661429" sldId="258"/>
            <ac:spMk id="13" creationId="{80B62878-12EF-4E97-A284-47BAFC30DA2E}"/>
          </ac:spMkLst>
        </pc:spChg>
        <pc:spChg chg="add del">
          <ac:chgData name="Paulina Skoczek (2219392)" userId="S::2219392@student.uwtsd.ac.uk::297149ff-17fc-4bf9-ac60-a7f756fa3a7e" providerId="AD" clId="Web-{C9690EB9-833F-260D-784F-9EFFB5958641}" dt="2024-10-06T21:06:19.708" v="465"/>
          <ac:spMkLst>
            <pc:docMk/>
            <pc:sldMk cId="2611661429" sldId="258"/>
            <ac:spMk id="15" creationId="{6D79188D-1ED5-4705-B8C7-5D6FB7670AB3}"/>
          </ac:spMkLst>
        </pc:spChg>
        <pc:spChg chg="add del">
          <ac:chgData name="Paulina Skoczek (2219392)" userId="S::2219392@student.uwtsd.ac.uk::297149ff-17fc-4bf9-ac60-a7f756fa3a7e" providerId="AD" clId="Web-{C9690EB9-833F-260D-784F-9EFFB5958641}" dt="2024-10-06T21:47:28.079" v="1178"/>
          <ac:spMkLst>
            <pc:docMk/>
            <pc:sldMk cId="2611661429" sldId="258"/>
            <ac:spMk id="20" creationId="{98DDA986-B6EE-4642-AC60-0490373E69D0}"/>
          </ac:spMkLst>
        </pc:spChg>
        <pc:spChg chg="add del">
          <ac:chgData name="Paulina Skoczek (2219392)" userId="S::2219392@student.uwtsd.ac.uk::297149ff-17fc-4bf9-ac60-a7f756fa3a7e" providerId="AD" clId="Web-{C9690EB9-833F-260D-784F-9EFFB5958641}" dt="2024-10-06T21:07:20.778" v="487"/>
          <ac:spMkLst>
            <pc:docMk/>
            <pc:sldMk cId="2611661429" sldId="258"/>
            <ac:spMk id="22" creationId="{80B62878-12EF-4E97-A284-47BAFC30DA2E}"/>
          </ac:spMkLst>
        </pc:spChg>
        <pc:spChg chg="add del">
          <ac:chgData name="Paulina Skoczek (2219392)" userId="S::2219392@student.uwtsd.ac.uk::297149ff-17fc-4bf9-ac60-a7f756fa3a7e" providerId="AD" clId="Web-{C9690EB9-833F-260D-784F-9EFFB5958641}" dt="2024-10-06T21:47:28.079" v="1178"/>
          <ac:spMkLst>
            <pc:docMk/>
            <pc:sldMk cId="2611661429" sldId="258"/>
            <ac:spMk id="24" creationId="{6D79188D-1ED5-4705-B8C7-5D6FB7670AB3}"/>
          </ac:spMkLst>
        </pc:spChg>
        <pc:spChg chg="add del">
          <ac:chgData name="Paulina Skoczek (2219392)" userId="S::2219392@student.uwtsd.ac.uk::297149ff-17fc-4bf9-ac60-a7f756fa3a7e" providerId="AD" clId="Web-{C9690EB9-833F-260D-784F-9EFFB5958641}" dt="2024-10-06T21:50:29.138" v="1206"/>
          <ac:spMkLst>
            <pc:docMk/>
            <pc:sldMk cId="2611661429" sldId="258"/>
            <ac:spMk id="29" creationId="{50DF6B93-F3AC-40E0-8651-89582E5E8702}"/>
          </ac:spMkLst>
        </pc:spChg>
        <pc:spChg chg="add del">
          <ac:chgData name="Paulina Skoczek (2219392)" userId="S::2219392@student.uwtsd.ac.uk::297149ff-17fc-4bf9-ac60-a7f756fa3a7e" providerId="AD" clId="Web-{C9690EB9-833F-260D-784F-9EFFB5958641}" dt="2024-10-06T21:50:29.138" v="1206"/>
          <ac:spMkLst>
            <pc:docMk/>
            <pc:sldMk cId="2611661429" sldId="258"/>
            <ac:spMk id="31" creationId="{E8027539-FDC1-4BD7-ABD3-2C96884650DB}"/>
          </ac:spMkLst>
        </pc:spChg>
        <pc:spChg chg="add del">
          <ac:chgData name="Paulina Skoczek (2219392)" userId="S::2219392@student.uwtsd.ac.uk::297149ff-17fc-4bf9-ac60-a7f756fa3a7e" providerId="AD" clId="Web-{C9690EB9-833F-260D-784F-9EFFB5958641}" dt="2024-10-06T21:50:29.138" v="1206"/>
          <ac:spMkLst>
            <pc:docMk/>
            <pc:sldMk cId="2611661429" sldId="258"/>
            <ac:spMk id="33" creationId="{8746EFA5-E6C7-4867-8011-E729148E8DFC}"/>
          </ac:spMkLst>
        </pc:spChg>
        <pc:spChg chg="add del">
          <ac:chgData name="Paulina Skoczek (2219392)" userId="S::2219392@student.uwtsd.ac.uk::297149ff-17fc-4bf9-ac60-a7f756fa3a7e" providerId="AD" clId="Web-{C9690EB9-833F-260D-784F-9EFFB5958641}" dt="2024-10-06T21:49:55.964" v="1199"/>
          <ac:spMkLst>
            <pc:docMk/>
            <pc:sldMk cId="2611661429" sldId="258"/>
            <ac:spMk id="38" creationId="{63F5877B-98C7-49DD-83AB-0F6F57CB6543}"/>
          </ac:spMkLst>
        </pc:spChg>
        <pc:spChg chg="add del">
          <ac:chgData name="Paulina Skoczek (2219392)" userId="S::2219392@student.uwtsd.ac.uk::297149ff-17fc-4bf9-ac60-a7f756fa3a7e" providerId="AD" clId="Web-{C9690EB9-833F-260D-784F-9EFFB5958641}" dt="2024-10-06T21:49:55.964" v="1199"/>
          <ac:spMkLst>
            <pc:docMk/>
            <pc:sldMk cId="2611661429" sldId="258"/>
            <ac:spMk id="40" creationId="{4EA91930-66BC-4C41-B4F5-C31EB216F64B}"/>
          </ac:spMkLst>
        </pc:spChg>
        <pc:spChg chg="add del">
          <ac:chgData name="Paulina Skoczek (2219392)" userId="S::2219392@student.uwtsd.ac.uk::297149ff-17fc-4bf9-ac60-a7f756fa3a7e" providerId="AD" clId="Web-{C9690EB9-833F-260D-784F-9EFFB5958641}" dt="2024-10-06T21:49:55.964" v="1199"/>
          <ac:spMkLst>
            <pc:docMk/>
            <pc:sldMk cId="2611661429" sldId="258"/>
            <ac:spMk id="42" creationId="{6313CF8F-B436-401E-9575-DE0F8E8B5B17}"/>
          </ac:spMkLst>
        </pc:spChg>
        <pc:spChg chg="add del">
          <ac:chgData name="Paulina Skoczek (2219392)" userId="S::2219392@student.uwtsd.ac.uk::297149ff-17fc-4bf9-ac60-a7f756fa3a7e" providerId="AD" clId="Web-{C9690EB9-833F-260D-784F-9EFFB5958641}" dt="2024-10-06T21:49:55.964" v="1199"/>
          <ac:spMkLst>
            <pc:docMk/>
            <pc:sldMk cId="2611661429" sldId="258"/>
            <ac:spMk id="44" creationId="{2A38CFE9-C30A-4551-ACCB-D5808FBC39CD}"/>
          </ac:spMkLst>
        </pc:spChg>
        <pc:spChg chg="add del">
          <ac:chgData name="Paulina Skoczek (2219392)" userId="S::2219392@student.uwtsd.ac.uk::297149ff-17fc-4bf9-ac60-a7f756fa3a7e" providerId="AD" clId="Web-{C9690EB9-833F-260D-784F-9EFFB5958641}" dt="2024-10-06T21:49:55.964" v="1199"/>
          <ac:spMkLst>
            <pc:docMk/>
            <pc:sldMk cId="2611661429" sldId="258"/>
            <ac:spMk id="46" creationId="{67EF550F-47CE-4FB2-9DAC-12AD835C833D}"/>
          </ac:spMkLst>
        </pc:spChg>
        <pc:spChg chg="add del">
          <ac:chgData name="Paulina Skoczek (2219392)" userId="S::2219392@student.uwtsd.ac.uk::297149ff-17fc-4bf9-ac60-a7f756fa3a7e" providerId="AD" clId="Web-{C9690EB9-833F-260D-784F-9EFFB5958641}" dt="2024-10-06T21:50:09.918" v="1203"/>
          <ac:spMkLst>
            <pc:docMk/>
            <pc:sldMk cId="2611661429" sldId="258"/>
            <ac:spMk id="51" creationId="{639C3025-4784-4B16-914D-CCFC3E83354D}"/>
          </ac:spMkLst>
        </pc:spChg>
        <pc:spChg chg="add del">
          <ac:chgData name="Paulina Skoczek (2219392)" userId="S::2219392@student.uwtsd.ac.uk::297149ff-17fc-4bf9-ac60-a7f756fa3a7e" providerId="AD" clId="Web-{C9690EB9-833F-260D-784F-9EFFB5958641}" dt="2024-10-06T21:50:09.918" v="1203"/>
          <ac:spMkLst>
            <pc:docMk/>
            <pc:sldMk cId="2611661429" sldId="258"/>
            <ac:spMk id="52" creationId="{0AD20437-C88A-4F45-9C6D-DA32B29A4D1B}"/>
          </ac:spMkLst>
        </pc:spChg>
        <pc:spChg chg="add del">
          <ac:chgData name="Paulina Skoczek (2219392)" userId="S::2219392@student.uwtsd.ac.uk::297149ff-17fc-4bf9-ac60-a7f756fa3a7e" providerId="AD" clId="Web-{C9690EB9-833F-260D-784F-9EFFB5958641}" dt="2024-10-06T21:50:29.091" v="1205"/>
          <ac:spMkLst>
            <pc:docMk/>
            <pc:sldMk cId="2611661429" sldId="258"/>
            <ac:spMk id="54" creationId="{231BF440-39FA-4087-84CC-2EEC0BBDAF29}"/>
          </ac:spMkLst>
        </pc:spChg>
        <pc:spChg chg="add del">
          <ac:chgData name="Paulina Skoczek (2219392)" userId="S::2219392@student.uwtsd.ac.uk::297149ff-17fc-4bf9-ac60-a7f756fa3a7e" providerId="AD" clId="Web-{C9690EB9-833F-260D-784F-9EFFB5958641}" dt="2024-10-06T21:50:29.091" v="1205"/>
          <ac:spMkLst>
            <pc:docMk/>
            <pc:sldMk cId="2611661429" sldId="258"/>
            <ac:spMk id="55" creationId="{F04E4CBA-303B-48BD-8451-C2701CB0EEBF}"/>
          </ac:spMkLst>
        </pc:spChg>
        <pc:spChg chg="add del">
          <ac:chgData name="Paulina Skoczek (2219392)" userId="S::2219392@student.uwtsd.ac.uk::297149ff-17fc-4bf9-ac60-a7f756fa3a7e" providerId="AD" clId="Web-{C9690EB9-833F-260D-784F-9EFFB5958641}" dt="2024-10-06T21:50:29.091" v="1205"/>
          <ac:spMkLst>
            <pc:docMk/>
            <pc:sldMk cId="2611661429" sldId="258"/>
            <ac:spMk id="56" creationId="{F6CA58B3-AFCC-4A40-9882-50D5080879B0}"/>
          </ac:spMkLst>
        </pc:spChg>
        <pc:spChg chg="add del">
          <ac:chgData name="Paulina Skoczek (2219392)" userId="S::2219392@student.uwtsd.ac.uk::297149ff-17fc-4bf9-ac60-a7f756fa3a7e" providerId="AD" clId="Web-{C9690EB9-833F-260D-784F-9EFFB5958641}" dt="2024-10-06T21:50:29.091" v="1205"/>
          <ac:spMkLst>
            <pc:docMk/>
            <pc:sldMk cId="2611661429" sldId="258"/>
            <ac:spMk id="57" creationId="{75C56826-D4E5-42ED-8529-079651CB3005}"/>
          </ac:spMkLst>
        </pc:spChg>
        <pc:spChg chg="add del">
          <ac:chgData name="Paulina Skoczek (2219392)" userId="S::2219392@student.uwtsd.ac.uk::297149ff-17fc-4bf9-ac60-a7f756fa3a7e" providerId="AD" clId="Web-{C9690EB9-833F-260D-784F-9EFFB5958641}" dt="2024-10-06T21:50:29.091" v="1205"/>
          <ac:spMkLst>
            <pc:docMk/>
            <pc:sldMk cId="2611661429" sldId="258"/>
            <ac:spMk id="58" creationId="{82095FCE-EF05-4443-B97A-85DEE3A5CA17}"/>
          </ac:spMkLst>
        </pc:spChg>
        <pc:spChg chg="add del">
          <ac:chgData name="Paulina Skoczek (2219392)" userId="S::2219392@student.uwtsd.ac.uk::297149ff-17fc-4bf9-ac60-a7f756fa3a7e" providerId="AD" clId="Web-{C9690EB9-833F-260D-784F-9EFFB5958641}" dt="2024-10-06T21:50:29.091" v="1205"/>
          <ac:spMkLst>
            <pc:docMk/>
            <pc:sldMk cId="2611661429" sldId="258"/>
            <ac:spMk id="59" creationId="{CA00AE6B-AA30-4CF8-BA6F-339B780AD76C}"/>
          </ac:spMkLst>
        </pc:spChg>
        <pc:spChg chg="add">
          <ac:chgData name="Paulina Skoczek (2219392)" userId="S::2219392@student.uwtsd.ac.uk::297149ff-17fc-4bf9-ac60-a7f756fa3a7e" providerId="AD" clId="Web-{C9690EB9-833F-260D-784F-9EFFB5958641}" dt="2024-10-06T21:50:29.138" v="1206"/>
          <ac:spMkLst>
            <pc:docMk/>
            <pc:sldMk cId="2611661429" sldId="258"/>
            <ac:spMk id="61" creationId="{7666DE11-17E1-4DC7-B2B7-6DA2E6A9CE8B}"/>
          </ac:spMkLst>
        </pc:spChg>
        <pc:spChg chg="add">
          <ac:chgData name="Paulina Skoczek (2219392)" userId="S::2219392@student.uwtsd.ac.uk::297149ff-17fc-4bf9-ac60-a7f756fa3a7e" providerId="AD" clId="Web-{C9690EB9-833F-260D-784F-9EFFB5958641}" dt="2024-10-06T21:50:29.138" v="1206"/>
          <ac:spMkLst>
            <pc:docMk/>
            <pc:sldMk cId="2611661429" sldId="258"/>
            <ac:spMk id="62" creationId="{D1008504-D2A4-4E91-8DFB-8E297027A048}"/>
          </ac:spMkLst>
        </pc:spChg>
        <pc:spChg chg="add">
          <ac:chgData name="Paulina Skoczek (2219392)" userId="S::2219392@student.uwtsd.ac.uk::297149ff-17fc-4bf9-ac60-a7f756fa3a7e" providerId="AD" clId="Web-{C9690EB9-833F-260D-784F-9EFFB5958641}" dt="2024-10-06T21:50:29.138" v="1206"/>
          <ac:spMkLst>
            <pc:docMk/>
            <pc:sldMk cId="2611661429" sldId="258"/>
            <ac:spMk id="63" creationId="{17F535C9-7CC8-4CF6-ACB6-19C8F963D2AB}"/>
          </ac:spMkLst>
        </pc:spChg>
        <pc:spChg chg="add">
          <ac:chgData name="Paulina Skoczek (2219392)" userId="S::2219392@student.uwtsd.ac.uk::297149ff-17fc-4bf9-ac60-a7f756fa3a7e" providerId="AD" clId="Web-{C9690EB9-833F-260D-784F-9EFFB5958641}" dt="2024-10-06T21:50:29.138" v="1206"/>
          <ac:spMkLst>
            <pc:docMk/>
            <pc:sldMk cId="2611661429" sldId="258"/>
            <ac:spMk id="64" creationId="{2BDED224-1C09-48A0-B193-062E88A12840}"/>
          </ac:spMkLst>
        </pc:spChg>
        <pc:spChg chg="add">
          <ac:chgData name="Paulina Skoczek (2219392)" userId="S::2219392@student.uwtsd.ac.uk::297149ff-17fc-4bf9-ac60-a7f756fa3a7e" providerId="AD" clId="Web-{C9690EB9-833F-260D-784F-9EFFB5958641}" dt="2024-10-06T21:50:29.138" v="1206"/>
          <ac:spMkLst>
            <pc:docMk/>
            <pc:sldMk cId="2611661429" sldId="258"/>
            <ac:spMk id="65" creationId="{AFB74E1F-5C8C-4335-9A1B-CD83BD044AF6}"/>
          </ac:spMkLst>
        </pc:spChg>
        <pc:spChg chg="add">
          <ac:chgData name="Paulina Skoczek (2219392)" userId="S::2219392@student.uwtsd.ac.uk::297149ff-17fc-4bf9-ac60-a7f756fa3a7e" providerId="AD" clId="Web-{C9690EB9-833F-260D-784F-9EFFB5958641}" dt="2024-10-06T21:50:29.138" v="1206"/>
          <ac:spMkLst>
            <pc:docMk/>
            <pc:sldMk cId="2611661429" sldId="258"/>
            <ac:spMk id="66" creationId="{BDB288CF-D271-4269-9FD5-964BE4D4B590}"/>
          </ac:spMkLst>
        </pc:spChg>
        <pc:grpChg chg="add del">
          <ac:chgData name="Paulina Skoczek (2219392)" userId="S::2219392@student.uwtsd.ac.uk::297149ff-17fc-4bf9-ac60-a7f756fa3a7e" providerId="AD" clId="Web-{C9690EB9-833F-260D-784F-9EFFB5958641}" dt="2024-10-06T21:50:07.543" v="1201"/>
          <ac:grpSpMkLst>
            <pc:docMk/>
            <pc:sldMk cId="2611661429" sldId="258"/>
            <ac:grpSpMk id="48" creationId="{5AE92083-24AA-7071-CFD2-79FF2AE8CF8C}"/>
          </ac:grpSpMkLst>
        </pc:grpChg>
        <pc:picChg chg="add del mod ord">
          <ac:chgData name="Paulina Skoczek (2219392)" userId="S::2219392@student.uwtsd.ac.uk::297149ff-17fc-4bf9-ac60-a7f756fa3a7e" providerId="AD" clId="Web-{C9690EB9-833F-260D-784F-9EFFB5958641}" dt="2024-10-06T21:05:55.629" v="463"/>
          <ac:picMkLst>
            <pc:docMk/>
            <pc:sldMk cId="2611661429" sldId="258"/>
            <ac:picMk id="4" creationId="{F204FA75-F406-819E-F154-03AB2DACA9D3}"/>
          </ac:picMkLst>
        </pc:picChg>
        <pc:picChg chg="add mod ord">
          <ac:chgData name="Paulina Skoczek (2219392)" userId="S::2219392@student.uwtsd.ac.uk::297149ff-17fc-4bf9-ac60-a7f756fa3a7e" providerId="AD" clId="Web-{C9690EB9-833F-260D-784F-9EFFB5958641}" dt="2024-10-06T21:50:29.138" v="1206"/>
          <ac:picMkLst>
            <pc:docMk/>
            <pc:sldMk cId="2611661429" sldId="258"/>
            <ac:picMk id="7" creationId="{11F93FBF-9C36-973A-6F7C-44D0713BDA49}"/>
          </ac:picMkLst>
        </pc:picChg>
        <pc:picChg chg="add mod">
          <ac:chgData name="Paulina Skoczek (2219392)" userId="S::2219392@student.uwtsd.ac.uk::297149ff-17fc-4bf9-ac60-a7f756fa3a7e" providerId="AD" clId="Web-{C9690EB9-833F-260D-784F-9EFFB5958641}" dt="2024-10-06T21:50:29.138" v="1206"/>
          <ac:picMkLst>
            <pc:docMk/>
            <pc:sldMk cId="2611661429" sldId="258"/>
            <ac:picMk id="8" creationId="{9D0D07D0-E189-460A-0E50-21043FA2238B}"/>
          </ac:picMkLst>
        </pc:picChg>
      </pc:sldChg>
      <pc:sldChg chg="addSp delSp modSp new">
        <pc:chgData name="Paulina Skoczek (2219392)" userId="S::2219392@student.uwtsd.ac.uk::297149ff-17fc-4bf9-ac60-a7f756fa3a7e" providerId="AD" clId="Web-{C9690EB9-833F-260D-784F-9EFFB5958641}" dt="2024-10-06T23:59:26.622" v="3252" actId="20577"/>
        <pc:sldMkLst>
          <pc:docMk/>
          <pc:sldMk cId="1151156230" sldId="259"/>
        </pc:sldMkLst>
        <pc:spChg chg="mod">
          <ac:chgData name="Paulina Skoczek (2219392)" userId="S::2219392@student.uwtsd.ac.uk::297149ff-17fc-4bf9-ac60-a7f756fa3a7e" providerId="AD" clId="Web-{C9690EB9-833F-260D-784F-9EFFB5958641}" dt="2024-10-06T23:19:51.269" v="2760" actId="1076"/>
          <ac:spMkLst>
            <pc:docMk/>
            <pc:sldMk cId="1151156230" sldId="259"/>
            <ac:spMk id="2" creationId="{9CF8269E-8DE3-7C6D-F3EC-798C18D864F7}"/>
          </ac:spMkLst>
        </pc:spChg>
        <pc:spChg chg="mod">
          <ac:chgData name="Paulina Skoczek (2219392)" userId="S::2219392@student.uwtsd.ac.uk::297149ff-17fc-4bf9-ac60-a7f756fa3a7e" providerId="AD" clId="Web-{C9690EB9-833F-260D-784F-9EFFB5958641}" dt="2024-10-06T23:59:26.622" v="3252" actId="20577"/>
          <ac:spMkLst>
            <pc:docMk/>
            <pc:sldMk cId="1151156230" sldId="259"/>
            <ac:spMk id="3" creationId="{5E142226-71F0-C789-8B74-ADFFC3EAA3B0}"/>
          </ac:spMkLst>
        </pc:spChg>
        <pc:spChg chg="add del mod">
          <ac:chgData name="Paulina Skoczek (2219392)" userId="S::2219392@student.uwtsd.ac.uk::297149ff-17fc-4bf9-ac60-a7f756fa3a7e" providerId="AD" clId="Web-{C9690EB9-833F-260D-784F-9EFFB5958641}" dt="2024-10-06T23:45:02.455" v="2960"/>
          <ac:spMkLst>
            <pc:docMk/>
            <pc:sldMk cId="1151156230" sldId="259"/>
            <ac:spMk id="28" creationId="{9CAF1219-7C80-B7EA-C3B6-1D0D18D36615}"/>
          </ac:spMkLst>
        </pc:spChg>
        <pc:spChg chg="add del">
          <ac:chgData name="Paulina Skoczek (2219392)" userId="S::2219392@student.uwtsd.ac.uk::297149ff-17fc-4bf9-ac60-a7f756fa3a7e" providerId="AD" clId="Web-{C9690EB9-833F-260D-784F-9EFFB5958641}" dt="2024-10-06T23:45:20.209" v="2962"/>
          <ac:spMkLst>
            <pc:docMk/>
            <pc:sldMk cId="1151156230" sldId="259"/>
            <ac:spMk id="29" creationId="{8461D61C-A2F9-7C61-D761-5CE2A9CB1A6B}"/>
          </ac:spMkLst>
        </pc:spChg>
        <pc:spChg chg="add del">
          <ac:chgData name="Paulina Skoczek (2219392)" userId="S::2219392@student.uwtsd.ac.uk::297149ff-17fc-4bf9-ac60-a7f756fa3a7e" providerId="AD" clId="Web-{C9690EB9-833F-260D-784F-9EFFB5958641}" dt="2024-10-06T23:45:20.272" v="2964"/>
          <ac:spMkLst>
            <pc:docMk/>
            <pc:sldMk cId="1151156230" sldId="259"/>
            <ac:spMk id="30" creationId="{78421140-F7DA-2A6B-9460-0114301203D6}"/>
          </ac:spMkLst>
        </pc:spChg>
        <pc:spChg chg="add del">
          <ac:chgData name="Paulina Skoczek (2219392)" userId="S::2219392@student.uwtsd.ac.uk::297149ff-17fc-4bf9-ac60-a7f756fa3a7e" providerId="AD" clId="Web-{C9690EB9-833F-260D-784F-9EFFB5958641}" dt="2024-10-06T23:45:20.365" v="2966"/>
          <ac:spMkLst>
            <pc:docMk/>
            <pc:sldMk cId="1151156230" sldId="259"/>
            <ac:spMk id="31" creationId="{CD9343A3-1CD0-C14D-B4A7-876FA708392C}"/>
          </ac:spMkLst>
        </pc:spChg>
        <pc:spChg chg="add del">
          <ac:chgData name="Paulina Skoczek (2219392)" userId="S::2219392@student.uwtsd.ac.uk::297149ff-17fc-4bf9-ac60-a7f756fa3a7e" providerId="AD" clId="Web-{C9690EB9-833F-260D-784F-9EFFB5958641}" dt="2024-10-06T23:45:20.615" v="2968"/>
          <ac:spMkLst>
            <pc:docMk/>
            <pc:sldMk cId="1151156230" sldId="259"/>
            <ac:spMk id="32" creationId="{D6790D49-9236-BA72-8CD3-0E884E907896}"/>
          </ac:spMkLst>
        </pc:spChg>
        <pc:spChg chg="add del mod">
          <ac:chgData name="Paulina Skoczek (2219392)" userId="S::2219392@student.uwtsd.ac.uk::297149ff-17fc-4bf9-ac60-a7f756fa3a7e" providerId="AD" clId="Web-{C9690EB9-833F-260D-784F-9EFFB5958641}" dt="2024-10-06T23:51:06.596" v="3161"/>
          <ac:spMkLst>
            <pc:docMk/>
            <pc:sldMk cId="1151156230" sldId="259"/>
            <ac:spMk id="33" creationId="{68145EB7-07DA-C93D-0205-9002B80781DF}"/>
          </ac:spMkLst>
        </pc:spChg>
        <pc:graphicFrameChg chg="add del mod modGraphic">
          <ac:chgData name="Paulina Skoczek (2219392)" userId="S::2219392@student.uwtsd.ac.uk::297149ff-17fc-4bf9-ac60-a7f756fa3a7e" providerId="AD" clId="Web-{C9690EB9-833F-260D-784F-9EFFB5958641}" dt="2024-10-06T22:23:43.165" v="1707"/>
          <ac:graphicFrameMkLst>
            <pc:docMk/>
            <pc:sldMk cId="1151156230" sldId="259"/>
            <ac:graphicFrameMk id="4" creationId="{43E882A9-1045-5F52-AD9C-C3E4E0DCD03F}"/>
          </ac:graphicFrameMkLst>
        </pc:graphicFrameChg>
        <pc:picChg chg="add del mod">
          <ac:chgData name="Paulina Skoczek (2219392)" userId="S::2219392@student.uwtsd.ac.uk::297149ff-17fc-4bf9-ac60-a7f756fa3a7e" providerId="AD" clId="Web-{C9690EB9-833F-260D-784F-9EFFB5958641}" dt="2024-10-06T22:37:00.333" v="1888"/>
          <ac:picMkLst>
            <pc:docMk/>
            <pc:sldMk cId="1151156230" sldId="259"/>
            <ac:picMk id="27" creationId="{58725ED6-E8BF-862E-3B37-9B9AAA4D9B86}"/>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5A56E6A-2842-4285-A725-F837BE8597BC}" type="doc">
      <dgm:prSet loTypeId="urn:microsoft.com/office/officeart/2005/8/layout/cycle1" loCatId="cycle" qsTypeId="urn:microsoft.com/office/officeart/2005/8/quickstyle/simple1" qsCatId="simple" csTypeId="urn:microsoft.com/office/officeart/2005/8/colors/accent0_2" csCatId="mainScheme"/>
      <dgm:spPr/>
      <dgm:t>
        <a:bodyPr/>
        <a:lstStyle/>
        <a:p>
          <a:endParaRPr lang="en-US"/>
        </a:p>
      </dgm:t>
    </dgm:pt>
    <dgm:pt modelId="{2855CF12-3B49-4AC5-9335-1640DC7C220E}">
      <dgm:prSet/>
      <dgm:spPr/>
      <dgm:t>
        <a:bodyPr/>
        <a:lstStyle/>
        <a:p>
          <a:r>
            <a:rPr lang="en-GB" dirty="0">
              <a:solidFill>
                <a:srgbClr val="C00000"/>
              </a:solidFill>
              <a:latin typeface="Arial"/>
              <a:cs typeface="Arial"/>
            </a:rPr>
            <a:t>Glassware selection</a:t>
          </a:r>
        </a:p>
      </dgm:t>
    </dgm:pt>
    <dgm:pt modelId="{D041BC85-BE9C-4607-86C1-3EB2F078A4A3}" type="parTrans" cxnId="{9E355CD0-833C-494D-A482-771A75A23408}">
      <dgm:prSet/>
      <dgm:spPr/>
      <dgm:t>
        <a:bodyPr/>
        <a:lstStyle/>
        <a:p>
          <a:endParaRPr lang="en-US"/>
        </a:p>
      </dgm:t>
    </dgm:pt>
    <dgm:pt modelId="{A4B6C70F-0EDE-4C16-90CB-EF97E085FE94}" type="sibTrans" cxnId="{9E355CD0-833C-494D-A482-771A75A23408}">
      <dgm:prSet/>
      <dgm:spPr/>
      <dgm:t>
        <a:bodyPr/>
        <a:lstStyle/>
        <a:p>
          <a:endParaRPr lang="en-US"/>
        </a:p>
      </dgm:t>
    </dgm:pt>
    <dgm:pt modelId="{9865FD5C-8361-4578-89B4-FBA433ECA8CD}">
      <dgm:prSet/>
      <dgm:spPr/>
      <dgm:t>
        <a:bodyPr/>
        <a:lstStyle/>
        <a:p>
          <a:r>
            <a:rPr lang="en-GB" dirty="0">
              <a:solidFill>
                <a:srgbClr val="C00000"/>
              </a:solidFill>
              <a:latin typeface="Arial"/>
              <a:cs typeface="Arial"/>
            </a:rPr>
            <a:t>Presenting the wine </a:t>
          </a:r>
          <a:br>
            <a:rPr lang="en-GB" dirty="0">
              <a:solidFill>
                <a:srgbClr val="C00000"/>
              </a:solidFill>
              <a:latin typeface="Arial"/>
              <a:cs typeface="Arial"/>
            </a:rPr>
          </a:br>
          <a:endParaRPr lang="en-GB" dirty="0">
            <a:solidFill>
              <a:srgbClr val="C00000"/>
            </a:solidFill>
            <a:latin typeface="Arial"/>
            <a:cs typeface="Arial"/>
          </a:endParaRPr>
        </a:p>
      </dgm:t>
    </dgm:pt>
    <dgm:pt modelId="{C70835BA-63A0-4508-882C-9BECAF13BCD3}" type="parTrans" cxnId="{36FE7D5C-96D9-4294-BEB3-7F2BE07A4DE3}">
      <dgm:prSet/>
      <dgm:spPr/>
      <dgm:t>
        <a:bodyPr/>
        <a:lstStyle/>
        <a:p>
          <a:endParaRPr lang="en-US"/>
        </a:p>
      </dgm:t>
    </dgm:pt>
    <dgm:pt modelId="{D22FB111-83E6-4547-A23A-D4D5D8888F15}" type="sibTrans" cxnId="{36FE7D5C-96D9-4294-BEB3-7F2BE07A4DE3}">
      <dgm:prSet/>
      <dgm:spPr/>
      <dgm:t>
        <a:bodyPr/>
        <a:lstStyle/>
        <a:p>
          <a:endParaRPr lang="en-US"/>
        </a:p>
      </dgm:t>
    </dgm:pt>
    <dgm:pt modelId="{A6B90506-4BF2-426D-B57D-B802F5937438}">
      <dgm:prSet/>
      <dgm:spPr/>
      <dgm:t>
        <a:bodyPr/>
        <a:lstStyle/>
        <a:p>
          <a:r>
            <a:rPr lang="en-GB" dirty="0">
              <a:solidFill>
                <a:srgbClr val="C00000"/>
              </a:solidFill>
              <a:latin typeface="Arial"/>
              <a:cs typeface="Arial"/>
            </a:rPr>
            <a:t>Pouring Technique</a:t>
          </a:r>
          <a:br>
            <a:rPr lang="en-GB" dirty="0">
              <a:solidFill>
                <a:srgbClr val="C00000"/>
              </a:solidFill>
              <a:latin typeface="Arial"/>
              <a:cs typeface="Arial"/>
            </a:rPr>
          </a:br>
          <a:endParaRPr lang="en-GB" dirty="0">
            <a:solidFill>
              <a:srgbClr val="C00000"/>
            </a:solidFill>
            <a:latin typeface="Arial"/>
            <a:cs typeface="Arial"/>
          </a:endParaRPr>
        </a:p>
      </dgm:t>
    </dgm:pt>
    <dgm:pt modelId="{E06DCA0D-8361-4B5F-9674-6233DF12F893}" type="parTrans" cxnId="{11B128A6-B162-4AD8-AE2A-8DAC0B5F2565}">
      <dgm:prSet/>
      <dgm:spPr/>
      <dgm:t>
        <a:bodyPr/>
        <a:lstStyle/>
        <a:p>
          <a:endParaRPr lang="en-US"/>
        </a:p>
      </dgm:t>
    </dgm:pt>
    <dgm:pt modelId="{BDA582AC-E454-4AEF-A3FB-35241773C26A}" type="sibTrans" cxnId="{11B128A6-B162-4AD8-AE2A-8DAC0B5F2565}">
      <dgm:prSet/>
      <dgm:spPr/>
      <dgm:t>
        <a:bodyPr/>
        <a:lstStyle/>
        <a:p>
          <a:endParaRPr lang="en-US"/>
        </a:p>
      </dgm:t>
    </dgm:pt>
    <dgm:pt modelId="{1F34B3A5-B5E1-44CC-90C0-F5435F4F8DF8}">
      <dgm:prSet/>
      <dgm:spPr/>
      <dgm:t>
        <a:bodyPr/>
        <a:lstStyle/>
        <a:p>
          <a:r>
            <a:rPr lang="en-GB" dirty="0">
              <a:solidFill>
                <a:srgbClr val="C00000"/>
              </a:solidFill>
              <a:latin typeface="Arial"/>
              <a:cs typeface="Arial"/>
            </a:rPr>
            <a:t>Engaging with guests</a:t>
          </a:r>
          <a:br>
            <a:rPr lang="en-GB" dirty="0"/>
          </a:br>
          <a:endParaRPr lang="en-GB" dirty="0"/>
        </a:p>
      </dgm:t>
    </dgm:pt>
    <dgm:pt modelId="{014D5DD5-06B3-464B-A039-FFFA7B6BFD6F}" type="parTrans" cxnId="{2A60E526-042A-4081-84CC-C62E2AB43763}">
      <dgm:prSet/>
      <dgm:spPr/>
      <dgm:t>
        <a:bodyPr/>
        <a:lstStyle/>
        <a:p>
          <a:endParaRPr lang="en-US"/>
        </a:p>
      </dgm:t>
    </dgm:pt>
    <dgm:pt modelId="{CE20B6C8-6555-45EB-BEB6-17E5015A72F9}" type="sibTrans" cxnId="{2A60E526-042A-4081-84CC-C62E2AB43763}">
      <dgm:prSet/>
      <dgm:spPr/>
      <dgm:t>
        <a:bodyPr/>
        <a:lstStyle/>
        <a:p>
          <a:endParaRPr lang="en-US"/>
        </a:p>
      </dgm:t>
    </dgm:pt>
    <dgm:pt modelId="{2F54B064-08F6-4D07-A9EE-79003312EAC7}" type="pres">
      <dgm:prSet presAssocID="{25A56E6A-2842-4285-A725-F837BE8597BC}" presName="cycle" presStyleCnt="0">
        <dgm:presLayoutVars>
          <dgm:dir/>
          <dgm:resizeHandles val="exact"/>
        </dgm:presLayoutVars>
      </dgm:prSet>
      <dgm:spPr/>
    </dgm:pt>
    <dgm:pt modelId="{2A3687FB-C8ED-41E6-8AD3-FFD5FAFBE066}" type="pres">
      <dgm:prSet presAssocID="{2855CF12-3B49-4AC5-9335-1640DC7C220E}" presName="dummy" presStyleCnt="0"/>
      <dgm:spPr/>
    </dgm:pt>
    <dgm:pt modelId="{EC85A1B1-F9ED-4576-8FF8-F8844A4E0049}" type="pres">
      <dgm:prSet presAssocID="{2855CF12-3B49-4AC5-9335-1640DC7C220E}" presName="node" presStyleLbl="revTx" presStyleIdx="0" presStyleCnt="4">
        <dgm:presLayoutVars>
          <dgm:bulletEnabled val="1"/>
        </dgm:presLayoutVars>
      </dgm:prSet>
      <dgm:spPr/>
    </dgm:pt>
    <dgm:pt modelId="{4A9C4F88-379B-4FA5-938A-6602473B94C3}" type="pres">
      <dgm:prSet presAssocID="{A4B6C70F-0EDE-4C16-90CB-EF97E085FE94}" presName="sibTrans" presStyleLbl="node1" presStyleIdx="0" presStyleCnt="4"/>
      <dgm:spPr/>
    </dgm:pt>
    <dgm:pt modelId="{2FDEA2D7-3D51-45E1-A665-87EFBA0794E4}" type="pres">
      <dgm:prSet presAssocID="{9865FD5C-8361-4578-89B4-FBA433ECA8CD}" presName="dummy" presStyleCnt="0"/>
      <dgm:spPr/>
    </dgm:pt>
    <dgm:pt modelId="{C462C66A-C933-472D-9E4A-9AD05DDCE93F}" type="pres">
      <dgm:prSet presAssocID="{9865FD5C-8361-4578-89B4-FBA433ECA8CD}" presName="node" presStyleLbl="revTx" presStyleIdx="1" presStyleCnt="4">
        <dgm:presLayoutVars>
          <dgm:bulletEnabled val="1"/>
        </dgm:presLayoutVars>
      </dgm:prSet>
      <dgm:spPr/>
    </dgm:pt>
    <dgm:pt modelId="{E3F3CB8A-7751-4812-A677-541B8B871422}" type="pres">
      <dgm:prSet presAssocID="{D22FB111-83E6-4547-A23A-D4D5D8888F15}" presName="sibTrans" presStyleLbl="node1" presStyleIdx="1" presStyleCnt="4"/>
      <dgm:spPr/>
    </dgm:pt>
    <dgm:pt modelId="{6475EDE5-1F40-4F2B-84CC-E04462CCA448}" type="pres">
      <dgm:prSet presAssocID="{A6B90506-4BF2-426D-B57D-B802F5937438}" presName="dummy" presStyleCnt="0"/>
      <dgm:spPr/>
    </dgm:pt>
    <dgm:pt modelId="{2A2347E6-043A-40A1-81FE-B7EA9D2CCB32}" type="pres">
      <dgm:prSet presAssocID="{A6B90506-4BF2-426D-B57D-B802F5937438}" presName="node" presStyleLbl="revTx" presStyleIdx="2" presStyleCnt="4">
        <dgm:presLayoutVars>
          <dgm:bulletEnabled val="1"/>
        </dgm:presLayoutVars>
      </dgm:prSet>
      <dgm:spPr/>
    </dgm:pt>
    <dgm:pt modelId="{6D2FF5B4-FDE4-4DE1-994B-CE1957A3E8D3}" type="pres">
      <dgm:prSet presAssocID="{BDA582AC-E454-4AEF-A3FB-35241773C26A}" presName="sibTrans" presStyleLbl="node1" presStyleIdx="2" presStyleCnt="4"/>
      <dgm:spPr/>
    </dgm:pt>
    <dgm:pt modelId="{B89E6635-B42A-4FA5-B10C-6EF47EC8EC2D}" type="pres">
      <dgm:prSet presAssocID="{1F34B3A5-B5E1-44CC-90C0-F5435F4F8DF8}" presName="dummy" presStyleCnt="0"/>
      <dgm:spPr/>
    </dgm:pt>
    <dgm:pt modelId="{F743F952-D68B-49B7-8642-E68394D9C111}" type="pres">
      <dgm:prSet presAssocID="{1F34B3A5-B5E1-44CC-90C0-F5435F4F8DF8}" presName="node" presStyleLbl="revTx" presStyleIdx="3" presStyleCnt="4">
        <dgm:presLayoutVars>
          <dgm:bulletEnabled val="1"/>
        </dgm:presLayoutVars>
      </dgm:prSet>
      <dgm:spPr/>
    </dgm:pt>
    <dgm:pt modelId="{A28049FD-D9B0-4BBF-BAA1-359926326260}" type="pres">
      <dgm:prSet presAssocID="{CE20B6C8-6555-45EB-BEB6-17E5015A72F9}" presName="sibTrans" presStyleLbl="node1" presStyleIdx="3" presStyleCnt="4"/>
      <dgm:spPr/>
    </dgm:pt>
  </dgm:ptLst>
  <dgm:cxnLst>
    <dgm:cxn modelId="{2A60E526-042A-4081-84CC-C62E2AB43763}" srcId="{25A56E6A-2842-4285-A725-F837BE8597BC}" destId="{1F34B3A5-B5E1-44CC-90C0-F5435F4F8DF8}" srcOrd="3" destOrd="0" parTransId="{014D5DD5-06B3-464B-A039-FFFA7B6BFD6F}" sibTransId="{CE20B6C8-6555-45EB-BEB6-17E5015A72F9}"/>
    <dgm:cxn modelId="{F8246630-1DF1-4602-8237-57E7E5C736F2}" type="presOf" srcId="{A6B90506-4BF2-426D-B57D-B802F5937438}" destId="{2A2347E6-043A-40A1-81FE-B7EA9D2CCB32}" srcOrd="0" destOrd="0" presId="urn:microsoft.com/office/officeart/2005/8/layout/cycle1"/>
    <dgm:cxn modelId="{2F349C34-DBA0-4BD7-BBD1-AD4232B2935A}" type="presOf" srcId="{1F34B3A5-B5E1-44CC-90C0-F5435F4F8DF8}" destId="{F743F952-D68B-49B7-8642-E68394D9C111}" srcOrd="0" destOrd="0" presId="urn:microsoft.com/office/officeart/2005/8/layout/cycle1"/>
    <dgm:cxn modelId="{1AAD9038-09B1-4FE8-B310-C03E54719283}" type="presOf" srcId="{25A56E6A-2842-4285-A725-F837BE8597BC}" destId="{2F54B064-08F6-4D07-A9EE-79003312EAC7}" srcOrd="0" destOrd="0" presId="urn:microsoft.com/office/officeart/2005/8/layout/cycle1"/>
    <dgm:cxn modelId="{4E6A613E-51C9-4523-8B13-6E2D228789C8}" type="presOf" srcId="{9865FD5C-8361-4578-89B4-FBA433ECA8CD}" destId="{C462C66A-C933-472D-9E4A-9AD05DDCE93F}" srcOrd="0" destOrd="0" presId="urn:microsoft.com/office/officeart/2005/8/layout/cycle1"/>
    <dgm:cxn modelId="{36FE7D5C-96D9-4294-BEB3-7F2BE07A4DE3}" srcId="{25A56E6A-2842-4285-A725-F837BE8597BC}" destId="{9865FD5C-8361-4578-89B4-FBA433ECA8CD}" srcOrd="1" destOrd="0" parTransId="{C70835BA-63A0-4508-882C-9BECAF13BCD3}" sibTransId="{D22FB111-83E6-4547-A23A-D4D5D8888F15}"/>
    <dgm:cxn modelId="{34702C77-E833-49CE-AB66-F1231D1D3DC5}" type="presOf" srcId="{CE20B6C8-6555-45EB-BEB6-17E5015A72F9}" destId="{A28049FD-D9B0-4BBF-BAA1-359926326260}" srcOrd="0" destOrd="0" presId="urn:microsoft.com/office/officeart/2005/8/layout/cycle1"/>
    <dgm:cxn modelId="{FE255F85-787E-4692-A9CD-642697E36226}" type="presOf" srcId="{A4B6C70F-0EDE-4C16-90CB-EF97E085FE94}" destId="{4A9C4F88-379B-4FA5-938A-6602473B94C3}" srcOrd="0" destOrd="0" presId="urn:microsoft.com/office/officeart/2005/8/layout/cycle1"/>
    <dgm:cxn modelId="{53A92697-93E5-4493-8C60-151E47ECFE98}" type="presOf" srcId="{BDA582AC-E454-4AEF-A3FB-35241773C26A}" destId="{6D2FF5B4-FDE4-4DE1-994B-CE1957A3E8D3}" srcOrd="0" destOrd="0" presId="urn:microsoft.com/office/officeart/2005/8/layout/cycle1"/>
    <dgm:cxn modelId="{11B128A6-B162-4AD8-AE2A-8DAC0B5F2565}" srcId="{25A56E6A-2842-4285-A725-F837BE8597BC}" destId="{A6B90506-4BF2-426D-B57D-B802F5937438}" srcOrd="2" destOrd="0" parTransId="{E06DCA0D-8361-4B5F-9674-6233DF12F893}" sibTransId="{BDA582AC-E454-4AEF-A3FB-35241773C26A}"/>
    <dgm:cxn modelId="{9E5C9DC5-7A03-4A41-A699-5E1D66B41FE3}" type="presOf" srcId="{D22FB111-83E6-4547-A23A-D4D5D8888F15}" destId="{E3F3CB8A-7751-4812-A677-541B8B871422}" srcOrd="0" destOrd="0" presId="urn:microsoft.com/office/officeart/2005/8/layout/cycle1"/>
    <dgm:cxn modelId="{9E355CD0-833C-494D-A482-771A75A23408}" srcId="{25A56E6A-2842-4285-A725-F837BE8597BC}" destId="{2855CF12-3B49-4AC5-9335-1640DC7C220E}" srcOrd="0" destOrd="0" parTransId="{D041BC85-BE9C-4607-86C1-3EB2F078A4A3}" sibTransId="{A4B6C70F-0EDE-4C16-90CB-EF97E085FE94}"/>
    <dgm:cxn modelId="{F9D02BD4-A019-437C-9B5B-A01A3A7B6C2F}" type="presOf" srcId="{2855CF12-3B49-4AC5-9335-1640DC7C220E}" destId="{EC85A1B1-F9ED-4576-8FF8-F8844A4E0049}" srcOrd="0" destOrd="0" presId="urn:microsoft.com/office/officeart/2005/8/layout/cycle1"/>
    <dgm:cxn modelId="{C30E6374-A7F0-4B36-B8D1-D16871C26A1D}" type="presParOf" srcId="{2F54B064-08F6-4D07-A9EE-79003312EAC7}" destId="{2A3687FB-C8ED-41E6-8AD3-FFD5FAFBE066}" srcOrd="0" destOrd="0" presId="urn:microsoft.com/office/officeart/2005/8/layout/cycle1"/>
    <dgm:cxn modelId="{E632B22F-51DB-4886-B29A-1344B348820F}" type="presParOf" srcId="{2F54B064-08F6-4D07-A9EE-79003312EAC7}" destId="{EC85A1B1-F9ED-4576-8FF8-F8844A4E0049}" srcOrd="1" destOrd="0" presId="urn:microsoft.com/office/officeart/2005/8/layout/cycle1"/>
    <dgm:cxn modelId="{4CFF2681-DDA2-4B31-8953-CEB8B1F4F78A}" type="presParOf" srcId="{2F54B064-08F6-4D07-A9EE-79003312EAC7}" destId="{4A9C4F88-379B-4FA5-938A-6602473B94C3}" srcOrd="2" destOrd="0" presId="urn:microsoft.com/office/officeart/2005/8/layout/cycle1"/>
    <dgm:cxn modelId="{896C11B2-1D2D-4B7F-AC99-3C2503B1F054}" type="presParOf" srcId="{2F54B064-08F6-4D07-A9EE-79003312EAC7}" destId="{2FDEA2D7-3D51-45E1-A665-87EFBA0794E4}" srcOrd="3" destOrd="0" presId="urn:microsoft.com/office/officeart/2005/8/layout/cycle1"/>
    <dgm:cxn modelId="{0FD4EDD7-9BC1-4972-A27F-2666C95E1554}" type="presParOf" srcId="{2F54B064-08F6-4D07-A9EE-79003312EAC7}" destId="{C462C66A-C933-472D-9E4A-9AD05DDCE93F}" srcOrd="4" destOrd="0" presId="urn:microsoft.com/office/officeart/2005/8/layout/cycle1"/>
    <dgm:cxn modelId="{55F6EABF-12DB-4164-8B90-8F63C76352EA}" type="presParOf" srcId="{2F54B064-08F6-4D07-A9EE-79003312EAC7}" destId="{E3F3CB8A-7751-4812-A677-541B8B871422}" srcOrd="5" destOrd="0" presId="urn:microsoft.com/office/officeart/2005/8/layout/cycle1"/>
    <dgm:cxn modelId="{62424761-893F-4E48-813A-AA28F7CF6BD0}" type="presParOf" srcId="{2F54B064-08F6-4D07-A9EE-79003312EAC7}" destId="{6475EDE5-1F40-4F2B-84CC-E04462CCA448}" srcOrd="6" destOrd="0" presId="urn:microsoft.com/office/officeart/2005/8/layout/cycle1"/>
    <dgm:cxn modelId="{C42E34D9-40FD-4890-ADBF-E4C8C249CBF7}" type="presParOf" srcId="{2F54B064-08F6-4D07-A9EE-79003312EAC7}" destId="{2A2347E6-043A-40A1-81FE-B7EA9D2CCB32}" srcOrd="7" destOrd="0" presId="urn:microsoft.com/office/officeart/2005/8/layout/cycle1"/>
    <dgm:cxn modelId="{F65E94D5-3B76-4236-B8A6-73CF66F570D2}" type="presParOf" srcId="{2F54B064-08F6-4D07-A9EE-79003312EAC7}" destId="{6D2FF5B4-FDE4-4DE1-994B-CE1957A3E8D3}" srcOrd="8" destOrd="0" presId="urn:microsoft.com/office/officeart/2005/8/layout/cycle1"/>
    <dgm:cxn modelId="{081A80C4-E583-4C5B-9DA8-163231D1506D}" type="presParOf" srcId="{2F54B064-08F6-4D07-A9EE-79003312EAC7}" destId="{B89E6635-B42A-4FA5-B10C-6EF47EC8EC2D}" srcOrd="9" destOrd="0" presId="urn:microsoft.com/office/officeart/2005/8/layout/cycle1"/>
    <dgm:cxn modelId="{6D28E7BA-B518-4AA6-B027-2FFF1524B3D2}" type="presParOf" srcId="{2F54B064-08F6-4D07-A9EE-79003312EAC7}" destId="{F743F952-D68B-49B7-8642-E68394D9C111}" srcOrd="10" destOrd="0" presId="urn:microsoft.com/office/officeart/2005/8/layout/cycle1"/>
    <dgm:cxn modelId="{A1638ACA-CA92-428F-BCCF-E8C897B57D41}" type="presParOf" srcId="{2F54B064-08F6-4D07-A9EE-79003312EAC7}" destId="{A28049FD-D9B0-4BBF-BAA1-359926326260}" srcOrd="11"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A951656-B5E6-42A9-BDE9-F98132AACE13}" type="doc">
      <dgm:prSet loTypeId="urn:microsoft.com/office/officeart/2005/8/layout/cycle2" loCatId="cycle" qsTypeId="urn:microsoft.com/office/officeart/2005/8/quickstyle/3d3" qsCatId="3D" csTypeId="urn:microsoft.com/office/officeart/2005/8/colors/accent0_1" csCatId="mainScheme" phldr="1"/>
      <dgm:spPr/>
      <dgm:t>
        <a:bodyPr/>
        <a:lstStyle/>
        <a:p>
          <a:endParaRPr lang="pl-PL"/>
        </a:p>
      </dgm:t>
    </dgm:pt>
    <dgm:pt modelId="{2E325C4A-7035-4A09-84F8-DBDCF16B7130}">
      <dgm:prSet phldrT="[Tekst]" phldr="0"/>
      <dgm:spPr/>
      <dgm:t>
        <a:bodyPr/>
        <a:lstStyle/>
        <a:p>
          <a:pPr rtl="0"/>
          <a:r>
            <a:rPr lang="pl-PL" dirty="0">
              <a:latin typeface="Aptos Display" panose="020F0302020204030204"/>
            </a:rPr>
            <a:t>Engagement </a:t>
          </a:r>
          <a:endParaRPr lang="pl-PL" dirty="0"/>
        </a:p>
      </dgm:t>
    </dgm:pt>
    <dgm:pt modelId="{6E6016D9-B5F1-4944-B054-C8DF35DE64BA}" type="parTrans" cxnId="{9DAF4A8F-7E7E-462C-88B1-6AD7E7D2ADB6}">
      <dgm:prSet/>
      <dgm:spPr/>
      <dgm:t>
        <a:bodyPr/>
        <a:lstStyle/>
        <a:p>
          <a:endParaRPr lang="pl-PL"/>
        </a:p>
      </dgm:t>
    </dgm:pt>
    <dgm:pt modelId="{463A810C-71C1-44E3-9F36-CF66B53FAC3F}" type="sibTrans" cxnId="{9DAF4A8F-7E7E-462C-88B1-6AD7E7D2ADB6}">
      <dgm:prSet/>
      <dgm:spPr/>
      <dgm:t>
        <a:bodyPr/>
        <a:lstStyle/>
        <a:p>
          <a:endParaRPr lang="pl-PL"/>
        </a:p>
      </dgm:t>
    </dgm:pt>
    <dgm:pt modelId="{D0D9D3C1-104E-465C-BC21-4FC77F059AB1}">
      <dgm:prSet phldrT="[Tekst]" phldr="0"/>
      <dgm:spPr/>
      <dgm:t>
        <a:bodyPr/>
        <a:lstStyle/>
        <a:p>
          <a:r>
            <a:rPr lang="pl-PL" dirty="0">
              <a:latin typeface="Aptos Display" panose="020F0302020204030204"/>
            </a:rPr>
            <a:t>Reflection</a:t>
          </a:r>
          <a:endParaRPr lang="pl-PL" dirty="0"/>
        </a:p>
      </dgm:t>
    </dgm:pt>
    <dgm:pt modelId="{1510A10A-A2A3-4336-815E-662369643F5E}" type="parTrans" cxnId="{7AAB6EA2-F5D9-4832-AEAD-94783A2255BF}">
      <dgm:prSet/>
      <dgm:spPr/>
      <dgm:t>
        <a:bodyPr/>
        <a:lstStyle/>
        <a:p>
          <a:endParaRPr lang="pl-PL"/>
        </a:p>
      </dgm:t>
    </dgm:pt>
    <dgm:pt modelId="{67C485E4-DE7C-4355-89BA-B737F5E6CDFE}" type="sibTrans" cxnId="{7AAB6EA2-F5D9-4832-AEAD-94783A2255BF}">
      <dgm:prSet/>
      <dgm:spPr/>
      <dgm:t>
        <a:bodyPr/>
        <a:lstStyle/>
        <a:p>
          <a:endParaRPr lang="pl-PL"/>
        </a:p>
      </dgm:t>
    </dgm:pt>
    <dgm:pt modelId="{1B60E46F-A698-4A65-B544-C1684DD077C8}">
      <dgm:prSet phldrT="[Tekst]" phldr="0"/>
      <dgm:spPr/>
      <dgm:t>
        <a:bodyPr/>
        <a:lstStyle/>
        <a:p>
          <a:r>
            <a:rPr lang="pl-PL" dirty="0">
              <a:latin typeface="Aptos Display" panose="020F0302020204030204"/>
            </a:rPr>
            <a:t>Action</a:t>
          </a:r>
          <a:endParaRPr lang="pl-PL" dirty="0"/>
        </a:p>
      </dgm:t>
    </dgm:pt>
    <dgm:pt modelId="{A1E96439-2426-4EC0-9EE1-290E0F8EED36}" type="parTrans" cxnId="{471E5898-C742-4CD9-9811-C76E2C156653}">
      <dgm:prSet/>
      <dgm:spPr/>
      <dgm:t>
        <a:bodyPr/>
        <a:lstStyle/>
        <a:p>
          <a:endParaRPr lang="pl-PL"/>
        </a:p>
      </dgm:t>
    </dgm:pt>
    <dgm:pt modelId="{82A9F284-21D6-4DE8-BE3D-F9BE3B5DD361}" type="sibTrans" cxnId="{471E5898-C742-4CD9-9811-C76E2C156653}">
      <dgm:prSet/>
      <dgm:spPr/>
      <dgm:t>
        <a:bodyPr/>
        <a:lstStyle/>
        <a:p>
          <a:endParaRPr lang="pl-PL"/>
        </a:p>
      </dgm:t>
    </dgm:pt>
    <dgm:pt modelId="{5C287187-59C2-4307-B7D6-C1CF46820918}" type="pres">
      <dgm:prSet presAssocID="{CA951656-B5E6-42A9-BDE9-F98132AACE13}" presName="cycle" presStyleCnt="0">
        <dgm:presLayoutVars>
          <dgm:dir/>
          <dgm:resizeHandles val="exact"/>
        </dgm:presLayoutVars>
      </dgm:prSet>
      <dgm:spPr/>
    </dgm:pt>
    <dgm:pt modelId="{D60DEFB2-8AE2-4235-A5BB-09BEC9A16834}" type="pres">
      <dgm:prSet presAssocID="{2E325C4A-7035-4A09-84F8-DBDCF16B7130}" presName="node" presStyleLbl="node1" presStyleIdx="0" presStyleCnt="3">
        <dgm:presLayoutVars>
          <dgm:bulletEnabled val="1"/>
        </dgm:presLayoutVars>
      </dgm:prSet>
      <dgm:spPr/>
    </dgm:pt>
    <dgm:pt modelId="{3E84A15B-988E-4F71-96FB-0A412BCBD9C3}" type="pres">
      <dgm:prSet presAssocID="{463A810C-71C1-44E3-9F36-CF66B53FAC3F}" presName="sibTrans" presStyleLbl="sibTrans2D1" presStyleIdx="0" presStyleCnt="3"/>
      <dgm:spPr/>
    </dgm:pt>
    <dgm:pt modelId="{435B7309-DAC1-4D34-8B58-E700E990355D}" type="pres">
      <dgm:prSet presAssocID="{463A810C-71C1-44E3-9F36-CF66B53FAC3F}" presName="connectorText" presStyleLbl="sibTrans2D1" presStyleIdx="0" presStyleCnt="3"/>
      <dgm:spPr/>
    </dgm:pt>
    <dgm:pt modelId="{18604699-4C43-46FF-9C7C-FEAA02E0B1A1}" type="pres">
      <dgm:prSet presAssocID="{D0D9D3C1-104E-465C-BC21-4FC77F059AB1}" presName="node" presStyleLbl="node1" presStyleIdx="1" presStyleCnt="3">
        <dgm:presLayoutVars>
          <dgm:bulletEnabled val="1"/>
        </dgm:presLayoutVars>
      </dgm:prSet>
      <dgm:spPr/>
    </dgm:pt>
    <dgm:pt modelId="{29B562B3-CA0E-4CA5-B1B1-73AD6A9A9750}" type="pres">
      <dgm:prSet presAssocID="{67C485E4-DE7C-4355-89BA-B737F5E6CDFE}" presName="sibTrans" presStyleLbl="sibTrans2D1" presStyleIdx="1" presStyleCnt="3"/>
      <dgm:spPr/>
    </dgm:pt>
    <dgm:pt modelId="{F78175CB-8661-4341-A26D-077A77C53838}" type="pres">
      <dgm:prSet presAssocID="{67C485E4-DE7C-4355-89BA-B737F5E6CDFE}" presName="connectorText" presStyleLbl="sibTrans2D1" presStyleIdx="1" presStyleCnt="3"/>
      <dgm:spPr/>
    </dgm:pt>
    <dgm:pt modelId="{FD69AAC6-97F2-48B8-8073-832308AC9CCE}" type="pres">
      <dgm:prSet presAssocID="{1B60E46F-A698-4A65-B544-C1684DD077C8}" presName="node" presStyleLbl="node1" presStyleIdx="2" presStyleCnt="3">
        <dgm:presLayoutVars>
          <dgm:bulletEnabled val="1"/>
        </dgm:presLayoutVars>
      </dgm:prSet>
      <dgm:spPr/>
    </dgm:pt>
    <dgm:pt modelId="{336075D3-1771-426A-AF13-77BBD3013D2A}" type="pres">
      <dgm:prSet presAssocID="{82A9F284-21D6-4DE8-BE3D-F9BE3B5DD361}" presName="sibTrans" presStyleLbl="sibTrans2D1" presStyleIdx="2" presStyleCnt="3"/>
      <dgm:spPr/>
    </dgm:pt>
    <dgm:pt modelId="{518E7F63-6963-4725-B6F2-619C368630FE}" type="pres">
      <dgm:prSet presAssocID="{82A9F284-21D6-4DE8-BE3D-F9BE3B5DD361}" presName="connectorText" presStyleLbl="sibTrans2D1" presStyleIdx="2" presStyleCnt="3"/>
      <dgm:spPr/>
    </dgm:pt>
  </dgm:ptLst>
  <dgm:cxnLst>
    <dgm:cxn modelId="{7F34CD09-3FA2-4D82-A4E9-4E69D2DA99A5}" type="presOf" srcId="{82A9F284-21D6-4DE8-BE3D-F9BE3B5DD361}" destId="{518E7F63-6963-4725-B6F2-619C368630FE}" srcOrd="1" destOrd="0" presId="urn:microsoft.com/office/officeart/2005/8/layout/cycle2"/>
    <dgm:cxn modelId="{14D0CD2D-835A-43C7-A7DE-11E5BF7522F3}" type="presOf" srcId="{463A810C-71C1-44E3-9F36-CF66B53FAC3F}" destId="{435B7309-DAC1-4D34-8B58-E700E990355D}" srcOrd="1" destOrd="0" presId="urn:microsoft.com/office/officeart/2005/8/layout/cycle2"/>
    <dgm:cxn modelId="{919F2A5B-769E-4AC7-8DEF-AC5CD486202A}" type="presOf" srcId="{CA951656-B5E6-42A9-BDE9-F98132AACE13}" destId="{5C287187-59C2-4307-B7D6-C1CF46820918}" srcOrd="0" destOrd="0" presId="urn:microsoft.com/office/officeart/2005/8/layout/cycle2"/>
    <dgm:cxn modelId="{8682175C-065F-413E-8894-5669160754EC}" type="presOf" srcId="{82A9F284-21D6-4DE8-BE3D-F9BE3B5DD361}" destId="{336075D3-1771-426A-AF13-77BBD3013D2A}" srcOrd="0" destOrd="0" presId="urn:microsoft.com/office/officeart/2005/8/layout/cycle2"/>
    <dgm:cxn modelId="{7B38E770-D2B7-4224-B8E0-A6AA3F7A6409}" type="presOf" srcId="{67C485E4-DE7C-4355-89BA-B737F5E6CDFE}" destId="{F78175CB-8661-4341-A26D-077A77C53838}" srcOrd="1" destOrd="0" presId="urn:microsoft.com/office/officeart/2005/8/layout/cycle2"/>
    <dgm:cxn modelId="{898CEC76-4EC9-4488-ACE2-B185B8F70285}" type="presOf" srcId="{2E325C4A-7035-4A09-84F8-DBDCF16B7130}" destId="{D60DEFB2-8AE2-4235-A5BB-09BEC9A16834}" srcOrd="0" destOrd="0" presId="urn:microsoft.com/office/officeart/2005/8/layout/cycle2"/>
    <dgm:cxn modelId="{80551D83-DC2C-481B-9B04-33C8132B5E70}" type="presOf" srcId="{67C485E4-DE7C-4355-89BA-B737F5E6CDFE}" destId="{29B562B3-CA0E-4CA5-B1B1-73AD6A9A9750}" srcOrd="0" destOrd="0" presId="urn:microsoft.com/office/officeart/2005/8/layout/cycle2"/>
    <dgm:cxn modelId="{9DAF4A8F-7E7E-462C-88B1-6AD7E7D2ADB6}" srcId="{CA951656-B5E6-42A9-BDE9-F98132AACE13}" destId="{2E325C4A-7035-4A09-84F8-DBDCF16B7130}" srcOrd="0" destOrd="0" parTransId="{6E6016D9-B5F1-4944-B054-C8DF35DE64BA}" sibTransId="{463A810C-71C1-44E3-9F36-CF66B53FAC3F}"/>
    <dgm:cxn modelId="{BB6B7790-B731-493B-A5EC-B9C65EFFBE67}" type="presOf" srcId="{463A810C-71C1-44E3-9F36-CF66B53FAC3F}" destId="{3E84A15B-988E-4F71-96FB-0A412BCBD9C3}" srcOrd="0" destOrd="0" presId="urn:microsoft.com/office/officeart/2005/8/layout/cycle2"/>
    <dgm:cxn modelId="{471E5898-C742-4CD9-9811-C76E2C156653}" srcId="{CA951656-B5E6-42A9-BDE9-F98132AACE13}" destId="{1B60E46F-A698-4A65-B544-C1684DD077C8}" srcOrd="2" destOrd="0" parTransId="{A1E96439-2426-4EC0-9EE1-290E0F8EED36}" sibTransId="{82A9F284-21D6-4DE8-BE3D-F9BE3B5DD361}"/>
    <dgm:cxn modelId="{7AAB6EA2-F5D9-4832-AEAD-94783A2255BF}" srcId="{CA951656-B5E6-42A9-BDE9-F98132AACE13}" destId="{D0D9D3C1-104E-465C-BC21-4FC77F059AB1}" srcOrd="1" destOrd="0" parTransId="{1510A10A-A2A3-4336-815E-662369643F5E}" sibTransId="{67C485E4-DE7C-4355-89BA-B737F5E6CDFE}"/>
    <dgm:cxn modelId="{6377A8D2-245F-4962-B1A4-B15E97E6E12D}" type="presOf" srcId="{1B60E46F-A698-4A65-B544-C1684DD077C8}" destId="{FD69AAC6-97F2-48B8-8073-832308AC9CCE}" srcOrd="0" destOrd="0" presId="urn:microsoft.com/office/officeart/2005/8/layout/cycle2"/>
    <dgm:cxn modelId="{B6091BE6-DCDF-419D-8565-4B8C9AA55C1F}" type="presOf" srcId="{D0D9D3C1-104E-465C-BC21-4FC77F059AB1}" destId="{18604699-4C43-46FF-9C7C-FEAA02E0B1A1}" srcOrd="0" destOrd="0" presId="urn:microsoft.com/office/officeart/2005/8/layout/cycle2"/>
    <dgm:cxn modelId="{8763F2FE-1D46-4E65-88EE-D35CA0806F36}" type="presParOf" srcId="{5C287187-59C2-4307-B7D6-C1CF46820918}" destId="{D60DEFB2-8AE2-4235-A5BB-09BEC9A16834}" srcOrd="0" destOrd="0" presId="urn:microsoft.com/office/officeart/2005/8/layout/cycle2"/>
    <dgm:cxn modelId="{FDD35001-FE2B-4E94-9B56-3AA92CF80AEA}" type="presParOf" srcId="{5C287187-59C2-4307-B7D6-C1CF46820918}" destId="{3E84A15B-988E-4F71-96FB-0A412BCBD9C3}" srcOrd="1" destOrd="0" presId="urn:microsoft.com/office/officeart/2005/8/layout/cycle2"/>
    <dgm:cxn modelId="{A9D4B60B-0009-488D-A62F-2BB7A10C0EB1}" type="presParOf" srcId="{3E84A15B-988E-4F71-96FB-0A412BCBD9C3}" destId="{435B7309-DAC1-4D34-8B58-E700E990355D}" srcOrd="0" destOrd="0" presId="urn:microsoft.com/office/officeart/2005/8/layout/cycle2"/>
    <dgm:cxn modelId="{13A2A998-E327-40B3-B8F4-3B0910A08DC1}" type="presParOf" srcId="{5C287187-59C2-4307-B7D6-C1CF46820918}" destId="{18604699-4C43-46FF-9C7C-FEAA02E0B1A1}" srcOrd="2" destOrd="0" presId="urn:microsoft.com/office/officeart/2005/8/layout/cycle2"/>
    <dgm:cxn modelId="{23E58A4E-7BC3-4F31-9DA0-085D9C814833}" type="presParOf" srcId="{5C287187-59C2-4307-B7D6-C1CF46820918}" destId="{29B562B3-CA0E-4CA5-B1B1-73AD6A9A9750}" srcOrd="3" destOrd="0" presId="urn:microsoft.com/office/officeart/2005/8/layout/cycle2"/>
    <dgm:cxn modelId="{F9934E47-7BE3-4330-B333-6C4B6A90EEB2}" type="presParOf" srcId="{29B562B3-CA0E-4CA5-B1B1-73AD6A9A9750}" destId="{F78175CB-8661-4341-A26D-077A77C53838}" srcOrd="0" destOrd="0" presId="urn:microsoft.com/office/officeart/2005/8/layout/cycle2"/>
    <dgm:cxn modelId="{5AB045A5-C22C-4EE1-AECC-68EA40BA4750}" type="presParOf" srcId="{5C287187-59C2-4307-B7D6-C1CF46820918}" destId="{FD69AAC6-97F2-48B8-8073-832308AC9CCE}" srcOrd="4" destOrd="0" presId="urn:microsoft.com/office/officeart/2005/8/layout/cycle2"/>
    <dgm:cxn modelId="{CF8FF7A7-9530-47E1-89B8-83FFD0E5D432}" type="presParOf" srcId="{5C287187-59C2-4307-B7D6-C1CF46820918}" destId="{336075D3-1771-426A-AF13-77BBD3013D2A}" srcOrd="5" destOrd="0" presId="urn:microsoft.com/office/officeart/2005/8/layout/cycle2"/>
    <dgm:cxn modelId="{536F3610-A89D-4BDC-BC33-47412720C306}" type="presParOf" srcId="{336075D3-1771-426A-AF13-77BBD3013D2A}" destId="{518E7F63-6963-4725-B6F2-619C368630FE}"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85A1B1-F9ED-4576-8FF8-F8844A4E0049}">
      <dsp:nvSpPr>
        <dsp:cNvPr id="0" name=""/>
        <dsp:cNvSpPr/>
      </dsp:nvSpPr>
      <dsp:spPr>
        <a:xfrm>
          <a:off x="3293293" y="111233"/>
          <a:ext cx="1768537" cy="1768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lang="en-GB" sz="2700" kern="1200" dirty="0">
              <a:solidFill>
                <a:srgbClr val="C00000"/>
              </a:solidFill>
              <a:latin typeface="Arial"/>
              <a:cs typeface="Arial"/>
            </a:rPr>
            <a:t>Glassware selection</a:t>
          </a:r>
        </a:p>
      </dsp:txBody>
      <dsp:txXfrm>
        <a:off x="3293293" y="111233"/>
        <a:ext cx="1768537" cy="1768537"/>
      </dsp:txXfrm>
    </dsp:sp>
    <dsp:sp modelId="{4A9C4F88-379B-4FA5-938A-6602473B94C3}">
      <dsp:nvSpPr>
        <dsp:cNvPr id="0" name=""/>
        <dsp:cNvSpPr/>
      </dsp:nvSpPr>
      <dsp:spPr>
        <a:xfrm>
          <a:off x="176477" y="-479"/>
          <a:ext cx="4997065" cy="4997065"/>
        </a:xfrm>
        <a:prstGeom prst="circularArrow">
          <a:avLst>
            <a:gd name="adj1" fmla="val 6901"/>
            <a:gd name="adj2" fmla="val 465295"/>
            <a:gd name="adj3" fmla="val 549654"/>
            <a:gd name="adj4" fmla="val 20585050"/>
            <a:gd name="adj5" fmla="val 8052"/>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62C66A-C933-472D-9E4A-9AD05DDCE93F}">
      <dsp:nvSpPr>
        <dsp:cNvPr id="0" name=""/>
        <dsp:cNvSpPr/>
      </dsp:nvSpPr>
      <dsp:spPr>
        <a:xfrm>
          <a:off x="3293293" y="3116336"/>
          <a:ext cx="1768537" cy="1768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lang="en-GB" sz="2700" kern="1200" dirty="0">
              <a:solidFill>
                <a:srgbClr val="C00000"/>
              </a:solidFill>
              <a:latin typeface="Arial"/>
              <a:cs typeface="Arial"/>
            </a:rPr>
            <a:t>Presenting the wine </a:t>
          </a:r>
          <a:br>
            <a:rPr lang="en-GB" sz="2700" kern="1200" dirty="0">
              <a:solidFill>
                <a:srgbClr val="C00000"/>
              </a:solidFill>
              <a:latin typeface="Arial"/>
              <a:cs typeface="Arial"/>
            </a:rPr>
          </a:br>
          <a:endParaRPr lang="en-GB" sz="2700" kern="1200" dirty="0">
            <a:solidFill>
              <a:srgbClr val="C00000"/>
            </a:solidFill>
            <a:latin typeface="Arial"/>
            <a:cs typeface="Arial"/>
          </a:endParaRPr>
        </a:p>
      </dsp:txBody>
      <dsp:txXfrm>
        <a:off x="3293293" y="3116336"/>
        <a:ext cx="1768537" cy="1768537"/>
      </dsp:txXfrm>
    </dsp:sp>
    <dsp:sp modelId="{E3F3CB8A-7751-4812-A677-541B8B871422}">
      <dsp:nvSpPr>
        <dsp:cNvPr id="0" name=""/>
        <dsp:cNvSpPr/>
      </dsp:nvSpPr>
      <dsp:spPr>
        <a:xfrm>
          <a:off x="176477" y="-479"/>
          <a:ext cx="4997065" cy="4997065"/>
        </a:xfrm>
        <a:prstGeom prst="circularArrow">
          <a:avLst>
            <a:gd name="adj1" fmla="val 6901"/>
            <a:gd name="adj2" fmla="val 465295"/>
            <a:gd name="adj3" fmla="val 5949654"/>
            <a:gd name="adj4" fmla="val 4385050"/>
            <a:gd name="adj5" fmla="val 8052"/>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2347E6-043A-40A1-81FE-B7EA9D2CCB32}">
      <dsp:nvSpPr>
        <dsp:cNvPr id="0" name=""/>
        <dsp:cNvSpPr/>
      </dsp:nvSpPr>
      <dsp:spPr>
        <a:xfrm>
          <a:off x="288190" y="3116336"/>
          <a:ext cx="1768537" cy="1768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lang="en-GB" sz="2700" kern="1200" dirty="0">
              <a:solidFill>
                <a:srgbClr val="C00000"/>
              </a:solidFill>
              <a:latin typeface="Arial"/>
              <a:cs typeface="Arial"/>
            </a:rPr>
            <a:t>Pouring Technique</a:t>
          </a:r>
          <a:br>
            <a:rPr lang="en-GB" sz="2700" kern="1200" dirty="0">
              <a:solidFill>
                <a:srgbClr val="C00000"/>
              </a:solidFill>
              <a:latin typeface="Arial"/>
              <a:cs typeface="Arial"/>
            </a:rPr>
          </a:br>
          <a:endParaRPr lang="en-GB" sz="2700" kern="1200" dirty="0">
            <a:solidFill>
              <a:srgbClr val="C00000"/>
            </a:solidFill>
            <a:latin typeface="Arial"/>
            <a:cs typeface="Arial"/>
          </a:endParaRPr>
        </a:p>
      </dsp:txBody>
      <dsp:txXfrm>
        <a:off x="288190" y="3116336"/>
        <a:ext cx="1768537" cy="1768537"/>
      </dsp:txXfrm>
    </dsp:sp>
    <dsp:sp modelId="{6D2FF5B4-FDE4-4DE1-994B-CE1957A3E8D3}">
      <dsp:nvSpPr>
        <dsp:cNvPr id="0" name=""/>
        <dsp:cNvSpPr/>
      </dsp:nvSpPr>
      <dsp:spPr>
        <a:xfrm>
          <a:off x="176477" y="-479"/>
          <a:ext cx="4997065" cy="4997065"/>
        </a:xfrm>
        <a:prstGeom prst="circularArrow">
          <a:avLst>
            <a:gd name="adj1" fmla="val 6901"/>
            <a:gd name="adj2" fmla="val 465295"/>
            <a:gd name="adj3" fmla="val 11349654"/>
            <a:gd name="adj4" fmla="val 9785050"/>
            <a:gd name="adj5" fmla="val 8052"/>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43F952-D68B-49B7-8642-E68394D9C111}">
      <dsp:nvSpPr>
        <dsp:cNvPr id="0" name=""/>
        <dsp:cNvSpPr/>
      </dsp:nvSpPr>
      <dsp:spPr>
        <a:xfrm>
          <a:off x="288190" y="111233"/>
          <a:ext cx="1768537" cy="1768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lang="en-GB" sz="2700" kern="1200" dirty="0">
              <a:solidFill>
                <a:srgbClr val="C00000"/>
              </a:solidFill>
              <a:latin typeface="Arial"/>
              <a:cs typeface="Arial"/>
            </a:rPr>
            <a:t>Engaging with guests</a:t>
          </a:r>
          <a:br>
            <a:rPr lang="en-GB" sz="2700" kern="1200" dirty="0"/>
          </a:br>
          <a:endParaRPr lang="en-GB" sz="2700" kern="1200" dirty="0"/>
        </a:p>
      </dsp:txBody>
      <dsp:txXfrm>
        <a:off x="288190" y="111233"/>
        <a:ext cx="1768537" cy="1768537"/>
      </dsp:txXfrm>
    </dsp:sp>
    <dsp:sp modelId="{A28049FD-D9B0-4BBF-BAA1-359926326260}">
      <dsp:nvSpPr>
        <dsp:cNvPr id="0" name=""/>
        <dsp:cNvSpPr/>
      </dsp:nvSpPr>
      <dsp:spPr>
        <a:xfrm>
          <a:off x="176477" y="-479"/>
          <a:ext cx="4997065" cy="4997065"/>
        </a:xfrm>
        <a:prstGeom prst="circularArrow">
          <a:avLst>
            <a:gd name="adj1" fmla="val 6901"/>
            <a:gd name="adj2" fmla="val 465295"/>
            <a:gd name="adj3" fmla="val 16749654"/>
            <a:gd name="adj4" fmla="val 15185050"/>
            <a:gd name="adj5" fmla="val 8052"/>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0DEFB2-8AE2-4235-A5BB-09BEC9A16834}">
      <dsp:nvSpPr>
        <dsp:cNvPr id="0" name=""/>
        <dsp:cNvSpPr/>
      </dsp:nvSpPr>
      <dsp:spPr>
        <a:xfrm>
          <a:off x="1527538" y="576"/>
          <a:ext cx="1692113" cy="1692113"/>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rtl="0">
            <a:lnSpc>
              <a:spcPct val="90000"/>
            </a:lnSpc>
            <a:spcBef>
              <a:spcPct val="0"/>
            </a:spcBef>
            <a:spcAft>
              <a:spcPct val="35000"/>
            </a:spcAft>
            <a:buNone/>
          </a:pPr>
          <a:r>
            <a:rPr lang="pl-PL" sz="1800" kern="1200" dirty="0">
              <a:latin typeface="Aptos Display" panose="020F0302020204030204"/>
            </a:rPr>
            <a:t>Engagement </a:t>
          </a:r>
          <a:endParaRPr lang="pl-PL" sz="1800" kern="1200" dirty="0"/>
        </a:p>
      </dsp:txBody>
      <dsp:txXfrm>
        <a:off x="1775342" y="248380"/>
        <a:ext cx="1196505" cy="1196505"/>
      </dsp:txXfrm>
    </dsp:sp>
    <dsp:sp modelId="{3E84A15B-988E-4F71-96FB-0A412BCBD9C3}">
      <dsp:nvSpPr>
        <dsp:cNvPr id="0" name=""/>
        <dsp:cNvSpPr/>
      </dsp:nvSpPr>
      <dsp:spPr>
        <a:xfrm rot="3600000">
          <a:off x="2777520" y="1650404"/>
          <a:ext cx="449982" cy="571088"/>
        </a:xfrm>
        <a:prstGeom prst="rightArrow">
          <a:avLst>
            <a:gd name="adj1" fmla="val 60000"/>
            <a:gd name="adj2" fmla="val 50000"/>
          </a:avLst>
        </a:prstGeom>
        <a:solidFill>
          <a:schemeClr val="dk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pl-PL" sz="1500" kern="1200"/>
        </a:p>
      </dsp:txBody>
      <dsp:txXfrm>
        <a:off x="2811269" y="1706167"/>
        <a:ext cx="314987" cy="342652"/>
      </dsp:txXfrm>
    </dsp:sp>
    <dsp:sp modelId="{18604699-4C43-46FF-9C7C-FEAA02E0B1A1}">
      <dsp:nvSpPr>
        <dsp:cNvPr id="0" name=""/>
        <dsp:cNvSpPr/>
      </dsp:nvSpPr>
      <dsp:spPr>
        <a:xfrm>
          <a:off x="2798106" y="2201265"/>
          <a:ext cx="1692113" cy="1692113"/>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pl-PL" sz="1800" kern="1200" dirty="0">
              <a:latin typeface="Aptos Display" panose="020F0302020204030204"/>
            </a:rPr>
            <a:t>Reflection</a:t>
          </a:r>
          <a:endParaRPr lang="pl-PL" sz="1800" kern="1200" dirty="0"/>
        </a:p>
      </dsp:txBody>
      <dsp:txXfrm>
        <a:off x="3045910" y="2449069"/>
        <a:ext cx="1196505" cy="1196505"/>
      </dsp:txXfrm>
    </dsp:sp>
    <dsp:sp modelId="{29B562B3-CA0E-4CA5-B1B1-73AD6A9A9750}">
      <dsp:nvSpPr>
        <dsp:cNvPr id="0" name=""/>
        <dsp:cNvSpPr/>
      </dsp:nvSpPr>
      <dsp:spPr>
        <a:xfrm rot="10800000">
          <a:off x="2161339" y="2761778"/>
          <a:ext cx="449982" cy="571088"/>
        </a:xfrm>
        <a:prstGeom prst="rightArrow">
          <a:avLst>
            <a:gd name="adj1" fmla="val 60000"/>
            <a:gd name="adj2" fmla="val 50000"/>
          </a:avLst>
        </a:prstGeom>
        <a:solidFill>
          <a:schemeClr val="dk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pl-PL" sz="1500" kern="1200"/>
        </a:p>
      </dsp:txBody>
      <dsp:txXfrm rot="10800000">
        <a:off x="2296334" y="2875996"/>
        <a:ext cx="314987" cy="342652"/>
      </dsp:txXfrm>
    </dsp:sp>
    <dsp:sp modelId="{FD69AAC6-97F2-48B8-8073-832308AC9CCE}">
      <dsp:nvSpPr>
        <dsp:cNvPr id="0" name=""/>
        <dsp:cNvSpPr/>
      </dsp:nvSpPr>
      <dsp:spPr>
        <a:xfrm>
          <a:off x="256969" y="2201265"/>
          <a:ext cx="1692113" cy="1692113"/>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pl-PL" sz="1800" kern="1200" dirty="0">
              <a:latin typeface="Aptos Display" panose="020F0302020204030204"/>
            </a:rPr>
            <a:t>Action</a:t>
          </a:r>
          <a:endParaRPr lang="pl-PL" sz="1800" kern="1200" dirty="0"/>
        </a:p>
      </dsp:txBody>
      <dsp:txXfrm>
        <a:off x="504773" y="2449069"/>
        <a:ext cx="1196505" cy="1196505"/>
      </dsp:txXfrm>
    </dsp:sp>
    <dsp:sp modelId="{336075D3-1771-426A-AF13-77BBD3013D2A}">
      <dsp:nvSpPr>
        <dsp:cNvPr id="0" name=""/>
        <dsp:cNvSpPr/>
      </dsp:nvSpPr>
      <dsp:spPr>
        <a:xfrm rot="18000000">
          <a:off x="1506952" y="1672462"/>
          <a:ext cx="449982" cy="571088"/>
        </a:xfrm>
        <a:prstGeom prst="rightArrow">
          <a:avLst>
            <a:gd name="adj1" fmla="val 60000"/>
            <a:gd name="adj2" fmla="val 50000"/>
          </a:avLst>
        </a:prstGeom>
        <a:solidFill>
          <a:schemeClr val="dk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pl-PL" sz="1500" kern="1200"/>
        </a:p>
      </dsp:txBody>
      <dsp:txXfrm>
        <a:off x="1540701" y="1845135"/>
        <a:ext cx="314987" cy="342652"/>
      </dsp:txXfrm>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Slajd tytułowy">
    <p:spTree>
      <p:nvGrpSpPr>
        <p:cNvPr id="1" name=""/>
        <p:cNvGrpSpPr/>
        <p:nvPr/>
      </p:nvGrpSpPr>
      <p:grpSpPr>
        <a:xfrm>
          <a:off x="0" y="0"/>
          <a:ext cx="0" cy="0"/>
          <a:chOff x="0" y="0"/>
          <a:chExt cx="0" cy="0"/>
        </a:xfrm>
      </p:grpSpPr>
      <p:sp>
        <p:nvSpPr>
          <p:cNvPr id="2" name="Tytuł 1"/>
          <p:cNvSpPr>
            <a:spLocks noGrp="1"/>
          </p:cNvSpPr>
          <p:nvPr>
            <p:ph type="ctrTitle"/>
          </p:nvPr>
        </p:nvSpPr>
        <p:spPr>
          <a:xfrm>
            <a:off x="1524000" y="1122363"/>
            <a:ext cx="9144000" cy="2387600"/>
          </a:xfrm>
        </p:spPr>
        <p:txBody>
          <a:bodyPr anchor="b"/>
          <a:lstStyle>
            <a:lvl1pPr algn="ctr">
              <a:defRPr sz="6000"/>
            </a:lvl1pPr>
          </a:lstStyle>
          <a:p>
            <a:r>
              <a:rPr lang="pl-PL"/>
              <a:t>Kliknij, aby edytować styl</a:t>
            </a:r>
          </a:p>
        </p:txBody>
      </p:sp>
      <p:sp>
        <p:nvSpPr>
          <p:cNvPr id="3" name="Podtytuł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pl-PL"/>
              <a:t>Kliknij, aby edytować styl wzorca podtytułu</a:t>
            </a:r>
          </a:p>
        </p:txBody>
      </p:sp>
      <p:sp>
        <p:nvSpPr>
          <p:cNvPr id="4" name="Symbol zastępczy daty 3"/>
          <p:cNvSpPr>
            <a:spLocks noGrp="1"/>
          </p:cNvSpPr>
          <p:nvPr>
            <p:ph type="dt" sz="half" idx="10"/>
          </p:nvPr>
        </p:nvSpPr>
        <p:spPr/>
        <p:txBody>
          <a:bodyPr/>
          <a:lstStyle/>
          <a:p>
            <a:fld id="{F98AA868-8872-43E4-8C98-D34DABD1FD38}" type="datetimeFigureOut">
              <a:rPr lang="pl-PL" smtClean="0"/>
              <a:t>31.10.2024</a:t>
            </a:fld>
            <a:endParaRPr lang="pl-PL"/>
          </a:p>
        </p:txBody>
      </p:sp>
      <p:sp>
        <p:nvSpPr>
          <p:cNvPr id="5" name="Symbol zastępczy stopki 4"/>
          <p:cNvSpPr>
            <a:spLocks noGrp="1"/>
          </p:cNvSpPr>
          <p:nvPr>
            <p:ph type="ftr" sz="quarter" idx="11"/>
          </p:nvPr>
        </p:nvSpPr>
        <p:spPr/>
        <p:txBody>
          <a:bodyPr/>
          <a:lstStyle/>
          <a:p>
            <a:endParaRPr lang="pl-PL"/>
          </a:p>
        </p:txBody>
      </p:sp>
      <p:sp>
        <p:nvSpPr>
          <p:cNvPr id="6" name="Symbol zastępczy numeru slajdu 5"/>
          <p:cNvSpPr>
            <a:spLocks noGrp="1"/>
          </p:cNvSpPr>
          <p:nvPr>
            <p:ph type="sldNum" sz="quarter" idx="12"/>
          </p:nvPr>
        </p:nvSpPr>
        <p:spPr/>
        <p:txBody>
          <a:bodyPr/>
          <a:lstStyle/>
          <a:p>
            <a:fld id="{C77C6C3F-668B-4AF5-BFA9-0F657EB068D6}" type="slidenum">
              <a:rPr lang="pl-PL" smtClean="0"/>
              <a:t>‹#›</a:t>
            </a:fld>
            <a:endParaRPr lang="pl-PL"/>
          </a:p>
        </p:txBody>
      </p:sp>
    </p:spTree>
    <p:extLst>
      <p:ext uri="{BB962C8B-B14F-4D97-AF65-F5344CB8AC3E}">
        <p14:creationId xmlns:p14="http://schemas.microsoft.com/office/powerpoint/2010/main" val="33917574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ytuł i zawartość">
    <p:spTree>
      <p:nvGrpSpPr>
        <p:cNvPr id="1" name=""/>
        <p:cNvGrpSpPr/>
        <p:nvPr/>
      </p:nvGrpSpPr>
      <p:grpSpPr>
        <a:xfrm>
          <a:off x="0" y="0"/>
          <a:ext cx="0" cy="0"/>
          <a:chOff x="0" y="0"/>
          <a:chExt cx="0" cy="0"/>
        </a:xfrm>
      </p:grpSpPr>
      <p:sp>
        <p:nvSpPr>
          <p:cNvPr id="2" name="Tytuł 1"/>
          <p:cNvSpPr>
            <a:spLocks noGrp="1"/>
          </p:cNvSpPr>
          <p:nvPr>
            <p:ph type="title"/>
          </p:nvPr>
        </p:nvSpPr>
        <p:spPr/>
        <p:txBody>
          <a:bodyPr/>
          <a:lstStyle/>
          <a:p>
            <a:r>
              <a:rPr lang="pl-PL"/>
              <a:t>Kliknij, aby edytować styl</a:t>
            </a:r>
          </a:p>
        </p:txBody>
      </p:sp>
      <p:sp>
        <p:nvSpPr>
          <p:cNvPr id="3" name="Symbol zastępczy zawartości 2"/>
          <p:cNvSpPr>
            <a:spLocks noGrp="1"/>
          </p:cNvSpPr>
          <p:nvPr>
            <p:ph idx="1"/>
          </p:nvPr>
        </p:nvSpPr>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Symbol zastępczy daty 3"/>
          <p:cNvSpPr>
            <a:spLocks noGrp="1"/>
          </p:cNvSpPr>
          <p:nvPr>
            <p:ph type="dt" sz="half" idx="10"/>
          </p:nvPr>
        </p:nvSpPr>
        <p:spPr/>
        <p:txBody>
          <a:bodyPr/>
          <a:lstStyle/>
          <a:p>
            <a:fld id="{F98AA868-8872-43E4-8C98-D34DABD1FD38}" type="datetimeFigureOut">
              <a:rPr lang="pl-PL" smtClean="0"/>
              <a:t>31.10.2024</a:t>
            </a:fld>
            <a:endParaRPr lang="pl-PL"/>
          </a:p>
        </p:txBody>
      </p:sp>
      <p:sp>
        <p:nvSpPr>
          <p:cNvPr id="5" name="Symbol zastępczy stopki 4"/>
          <p:cNvSpPr>
            <a:spLocks noGrp="1"/>
          </p:cNvSpPr>
          <p:nvPr>
            <p:ph type="ftr" sz="quarter" idx="11"/>
          </p:nvPr>
        </p:nvSpPr>
        <p:spPr/>
        <p:txBody>
          <a:bodyPr/>
          <a:lstStyle/>
          <a:p>
            <a:endParaRPr lang="pl-PL"/>
          </a:p>
        </p:txBody>
      </p:sp>
      <p:sp>
        <p:nvSpPr>
          <p:cNvPr id="6" name="Symbol zastępczy numeru slajdu 5"/>
          <p:cNvSpPr>
            <a:spLocks noGrp="1"/>
          </p:cNvSpPr>
          <p:nvPr>
            <p:ph type="sldNum" sz="quarter" idx="12"/>
          </p:nvPr>
        </p:nvSpPr>
        <p:spPr/>
        <p:txBody>
          <a:bodyPr/>
          <a:lstStyle/>
          <a:p>
            <a:fld id="{C77C6C3F-668B-4AF5-BFA9-0F657EB068D6}" type="slidenum">
              <a:rPr lang="pl-PL" smtClean="0"/>
              <a:t>‹#›</a:t>
            </a:fld>
            <a:endParaRPr lang="pl-PL"/>
          </a:p>
        </p:txBody>
      </p:sp>
    </p:spTree>
    <p:extLst>
      <p:ext uri="{BB962C8B-B14F-4D97-AF65-F5344CB8AC3E}">
        <p14:creationId xmlns:p14="http://schemas.microsoft.com/office/powerpoint/2010/main" val="9673800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Nagłówek sekcji">
    <p:spTree>
      <p:nvGrpSpPr>
        <p:cNvPr id="1" name=""/>
        <p:cNvGrpSpPr/>
        <p:nvPr/>
      </p:nvGrpSpPr>
      <p:grpSpPr>
        <a:xfrm>
          <a:off x="0" y="0"/>
          <a:ext cx="0" cy="0"/>
          <a:chOff x="0" y="0"/>
          <a:chExt cx="0" cy="0"/>
        </a:xfrm>
      </p:grpSpPr>
      <p:sp>
        <p:nvSpPr>
          <p:cNvPr id="2" name="Tytuł 1"/>
          <p:cNvSpPr>
            <a:spLocks noGrp="1"/>
          </p:cNvSpPr>
          <p:nvPr>
            <p:ph type="title"/>
          </p:nvPr>
        </p:nvSpPr>
        <p:spPr>
          <a:xfrm>
            <a:off x="831850" y="1709738"/>
            <a:ext cx="10515600" cy="2852737"/>
          </a:xfrm>
        </p:spPr>
        <p:txBody>
          <a:bodyPr anchor="b"/>
          <a:lstStyle>
            <a:lvl1pPr>
              <a:defRPr sz="6000"/>
            </a:lvl1pPr>
          </a:lstStyle>
          <a:p>
            <a:r>
              <a:rPr lang="pl-PL"/>
              <a:t>Kliknij, aby edytować styl</a:t>
            </a:r>
          </a:p>
        </p:txBody>
      </p:sp>
      <p:sp>
        <p:nvSpPr>
          <p:cNvPr id="3" name="Symbol zastępczy tekstu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pl-PL"/>
              <a:t>Kliknij, aby edytować style wzorca tekstu</a:t>
            </a:r>
          </a:p>
        </p:txBody>
      </p:sp>
      <p:sp>
        <p:nvSpPr>
          <p:cNvPr id="4" name="Symbol zastępczy daty 3"/>
          <p:cNvSpPr>
            <a:spLocks noGrp="1"/>
          </p:cNvSpPr>
          <p:nvPr>
            <p:ph type="dt" sz="half" idx="10"/>
          </p:nvPr>
        </p:nvSpPr>
        <p:spPr/>
        <p:txBody>
          <a:bodyPr/>
          <a:lstStyle/>
          <a:p>
            <a:fld id="{F98AA868-8872-43E4-8C98-D34DABD1FD38}" type="datetimeFigureOut">
              <a:rPr lang="pl-PL" smtClean="0"/>
              <a:t>31.10.2024</a:t>
            </a:fld>
            <a:endParaRPr lang="pl-PL"/>
          </a:p>
        </p:txBody>
      </p:sp>
      <p:sp>
        <p:nvSpPr>
          <p:cNvPr id="5" name="Symbol zastępczy stopki 4"/>
          <p:cNvSpPr>
            <a:spLocks noGrp="1"/>
          </p:cNvSpPr>
          <p:nvPr>
            <p:ph type="ftr" sz="quarter" idx="11"/>
          </p:nvPr>
        </p:nvSpPr>
        <p:spPr/>
        <p:txBody>
          <a:bodyPr/>
          <a:lstStyle/>
          <a:p>
            <a:endParaRPr lang="pl-PL"/>
          </a:p>
        </p:txBody>
      </p:sp>
      <p:sp>
        <p:nvSpPr>
          <p:cNvPr id="6" name="Symbol zastępczy numeru slajdu 5"/>
          <p:cNvSpPr>
            <a:spLocks noGrp="1"/>
          </p:cNvSpPr>
          <p:nvPr>
            <p:ph type="sldNum" sz="quarter" idx="12"/>
          </p:nvPr>
        </p:nvSpPr>
        <p:spPr/>
        <p:txBody>
          <a:bodyPr/>
          <a:lstStyle/>
          <a:p>
            <a:fld id="{C77C6C3F-668B-4AF5-BFA9-0F657EB068D6}" type="slidenum">
              <a:rPr lang="pl-PL" smtClean="0"/>
              <a:t>‹#›</a:t>
            </a:fld>
            <a:endParaRPr lang="pl-PL"/>
          </a:p>
        </p:txBody>
      </p:sp>
    </p:spTree>
    <p:extLst>
      <p:ext uri="{BB962C8B-B14F-4D97-AF65-F5344CB8AC3E}">
        <p14:creationId xmlns:p14="http://schemas.microsoft.com/office/powerpoint/2010/main" val="132341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wa elementy zawartości">
    <p:spTree>
      <p:nvGrpSpPr>
        <p:cNvPr id="1" name=""/>
        <p:cNvGrpSpPr/>
        <p:nvPr/>
      </p:nvGrpSpPr>
      <p:grpSpPr>
        <a:xfrm>
          <a:off x="0" y="0"/>
          <a:ext cx="0" cy="0"/>
          <a:chOff x="0" y="0"/>
          <a:chExt cx="0" cy="0"/>
        </a:xfrm>
      </p:grpSpPr>
      <p:sp>
        <p:nvSpPr>
          <p:cNvPr id="2" name="Tytuł 1"/>
          <p:cNvSpPr>
            <a:spLocks noGrp="1"/>
          </p:cNvSpPr>
          <p:nvPr>
            <p:ph type="title"/>
          </p:nvPr>
        </p:nvSpPr>
        <p:spPr/>
        <p:txBody>
          <a:bodyPr/>
          <a:lstStyle/>
          <a:p>
            <a:r>
              <a:rPr lang="pl-PL"/>
              <a:t>Kliknij, aby edytować styl</a:t>
            </a:r>
          </a:p>
        </p:txBody>
      </p:sp>
      <p:sp>
        <p:nvSpPr>
          <p:cNvPr id="3" name="Symbol zastępczy zawartości 2"/>
          <p:cNvSpPr>
            <a:spLocks noGrp="1"/>
          </p:cNvSpPr>
          <p:nvPr>
            <p:ph sz="half" idx="1"/>
          </p:nvPr>
        </p:nvSpPr>
        <p:spPr>
          <a:xfrm>
            <a:off x="838200" y="1825625"/>
            <a:ext cx="5181600" cy="4351338"/>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Symbol zastępczy zawartości 3"/>
          <p:cNvSpPr>
            <a:spLocks noGrp="1"/>
          </p:cNvSpPr>
          <p:nvPr>
            <p:ph sz="half" idx="2"/>
          </p:nvPr>
        </p:nvSpPr>
        <p:spPr>
          <a:xfrm>
            <a:off x="6172200" y="1825625"/>
            <a:ext cx="5181600" cy="4351338"/>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5" name="Symbol zastępczy daty 4"/>
          <p:cNvSpPr>
            <a:spLocks noGrp="1"/>
          </p:cNvSpPr>
          <p:nvPr>
            <p:ph type="dt" sz="half" idx="10"/>
          </p:nvPr>
        </p:nvSpPr>
        <p:spPr/>
        <p:txBody>
          <a:bodyPr/>
          <a:lstStyle/>
          <a:p>
            <a:fld id="{F98AA868-8872-43E4-8C98-D34DABD1FD38}" type="datetimeFigureOut">
              <a:rPr lang="pl-PL" smtClean="0"/>
              <a:t>31.10.2024</a:t>
            </a:fld>
            <a:endParaRPr lang="pl-PL"/>
          </a:p>
        </p:txBody>
      </p:sp>
      <p:sp>
        <p:nvSpPr>
          <p:cNvPr id="6" name="Symbol zastępczy stopki 5"/>
          <p:cNvSpPr>
            <a:spLocks noGrp="1"/>
          </p:cNvSpPr>
          <p:nvPr>
            <p:ph type="ftr" sz="quarter" idx="11"/>
          </p:nvPr>
        </p:nvSpPr>
        <p:spPr/>
        <p:txBody>
          <a:bodyPr/>
          <a:lstStyle/>
          <a:p>
            <a:endParaRPr lang="pl-PL"/>
          </a:p>
        </p:txBody>
      </p:sp>
      <p:sp>
        <p:nvSpPr>
          <p:cNvPr id="7" name="Symbol zastępczy numeru slajdu 6"/>
          <p:cNvSpPr>
            <a:spLocks noGrp="1"/>
          </p:cNvSpPr>
          <p:nvPr>
            <p:ph type="sldNum" sz="quarter" idx="12"/>
          </p:nvPr>
        </p:nvSpPr>
        <p:spPr/>
        <p:txBody>
          <a:bodyPr/>
          <a:lstStyle/>
          <a:p>
            <a:fld id="{C77C6C3F-668B-4AF5-BFA9-0F657EB068D6}" type="slidenum">
              <a:rPr lang="pl-PL" smtClean="0"/>
              <a:t>‹#›</a:t>
            </a:fld>
            <a:endParaRPr lang="pl-PL"/>
          </a:p>
        </p:txBody>
      </p:sp>
    </p:spTree>
    <p:extLst>
      <p:ext uri="{BB962C8B-B14F-4D97-AF65-F5344CB8AC3E}">
        <p14:creationId xmlns:p14="http://schemas.microsoft.com/office/powerpoint/2010/main" val="38830362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ównanie">
    <p:spTree>
      <p:nvGrpSpPr>
        <p:cNvPr id="1" name=""/>
        <p:cNvGrpSpPr/>
        <p:nvPr/>
      </p:nvGrpSpPr>
      <p:grpSpPr>
        <a:xfrm>
          <a:off x="0" y="0"/>
          <a:ext cx="0" cy="0"/>
          <a:chOff x="0" y="0"/>
          <a:chExt cx="0" cy="0"/>
        </a:xfrm>
      </p:grpSpPr>
      <p:sp>
        <p:nvSpPr>
          <p:cNvPr id="2" name="Tytuł 1"/>
          <p:cNvSpPr>
            <a:spLocks noGrp="1"/>
          </p:cNvSpPr>
          <p:nvPr>
            <p:ph type="title"/>
          </p:nvPr>
        </p:nvSpPr>
        <p:spPr>
          <a:xfrm>
            <a:off x="839788" y="365125"/>
            <a:ext cx="10515600" cy="1325563"/>
          </a:xfrm>
        </p:spPr>
        <p:txBody>
          <a:bodyPr/>
          <a:lstStyle/>
          <a:p>
            <a:r>
              <a:rPr lang="pl-PL"/>
              <a:t>Kliknij, aby edytować styl</a:t>
            </a:r>
          </a:p>
        </p:txBody>
      </p:sp>
      <p:sp>
        <p:nvSpPr>
          <p:cNvPr id="3" name="Symbol zastępczy tekstu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l-PL"/>
              <a:t>Kliknij, aby edytować style wzorca tekstu</a:t>
            </a:r>
          </a:p>
        </p:txBody>
      </p:sp>
      <p:sp>
        <p:nvSpPr>
          <p:cNvPr id="4" name="Symbol zastępczy zawartości 3"/>
          <p:cNvSpPr>
            <a:spLocks noGrp="1"/>
          </p:cNvSpPr>
          <p:nvPr>
            <p:ph sz="half" idx="2"/>
          </p:nvPr>
        </p:nvSpPr>
        <p:spPr>
          <a:xfrm>
            <a:off x="839788" y="2505075"/>
            <a:ext cx="5157787" cy="3684588"/>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5" name="Symbol zastępczy tekstu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l-PL"/>
              <a:t>Kliknij, aby edytować style wzorca tekstu</a:t>
            </a:r>
          </a:p>
        </p:txBody>
      </p:sp>
      <p:sp>
        <p:nvSpPr>
          <p:cNvPr id="6" name="Symbol zastępczy zawartości 5"/>
          <p:cNvSpPr>
            <a:spLocks noGrp="1"/>
          </p:cNvSpPr>
          <p:nvPr>
            <p:ph sz="quarter" idx="4"/>
          </p:nvPr>
        </p:nvSpPr>
        <p:spPr>
          <a:xfrm>
            <a:off x="6172200" y="2505075"/>
            <a:ext cx="5183188" cy="3684588"/>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7" name="Symbol zastępczy daty 6"/>
          <p:cNvSpPr>
            <a:spLocks noGrp="1"/>
          </p:cNvSpPr>
          <p:nvPr>
            <p:ph type="dt" sz="half" idx="10"/>
          </p:nvPr>
        </p:nvSpPr>
        <p:spPr/>
        <p:txBody>
          <a:bodyPr/>
          <a:lstStyle/>
          <a:p>
            <a:fld id="{F98AA868-8872-43E4-8C98-D34DABD1FD38}" type="datetimeFigureOut">
              <a:rPr lang="pl-PL" smtClean="0"/>
              <a:t>31.10.2024</a:t>
            </a:fld>
            <a:endParaRPr lang="pl-PL"/>
          </a:p>
        </p:txBody>
      </p:sp>
      <p:sp>
        <p:nvSpPr>
          <p:cNvPr id="8" name="Symbol zastępczy stopki 7"/>
          <p:cNvSpPr>
            <a:spLocks noGrp="1"/>
          </p:cNvSpPr>
          <p:nvPr>
            <p:ph type="ftr" sz="quarter" idx="11"/>
          </p:nvPr>
        </p:nvSpPr>
        <p:spPr/>
        <p:txBody>
          <a:bodyPr/>
          <a:lstStyle/>
          <a:p>
            <a:endParaRPr lang="pl-PL"/>
          </a:p>
        </p:txBody>
      </p:sp>
      <p:sp>
        <p:nvSpPr>
          <p:cNvPr id="9" name="Symbol zastępczy numeru slajdu 8"/>
          <p:cNvSpPr>
            <a:spLocks noGrp="1"/>
          </p:cNvSpPr>
          <p:nvPr>
            <p:ph type="sldNum" sz="quarter" idx="12"/>
          </p:nvPr>
        </p:nvSpPr>
        <p:spPr/>
        <p:txBody>
          <a:bodyPr/>
          <a:lstStyle/>
          <a:p>
            <a:fld id="{C77C6C3F-668B-4AF5-BFA9-0F657EB068D6}" type="slidenum">
              <a:rPr lang="pl-PL" smtClean="0"/>
              <a:t>‹#›</a:t>
            </a:fld>
            <a:endParaRPr lang="pl-PL"/>
          </a:p>
        </p:txBody>
      </p:sp>
    </p:spTree>
    <p:extLst>
      <p:ext uri="{BB962C8B-B14F-4D97-AF65-F5344CB8AC3E}">
        <p14:creationId xmlns:p14="http://schemas.microsoft.com/office/powerpoint/2010/main" val="9618082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ylko tytuł">
    <p:spTree>
      <p:nvGrpSpPr>
        <p:cNvPr id="1" name=""/>
        <p:cNvGrpSpPr/>
        <p:nvPr/>
      </p:nvGrpSpPr>
      <p:grpSpPr>
        <a:xfrm>
          <a:off x="0" y="0"/>
          <a:ext cx="0" cy="0"/>
          <a:chOff x="0" y="0"/>
          <a:chExt cx="0" cy="0"/>
        </a:xfrm>
      </p:grpSpPr>
      <p:sp>
        <p:nvSpPr>
          <p:cNvPr id="2" name="Tytuł 1"/>
          <p:cNvSpPr>
            <a:spLocks noGrp="1"/>
          </p:cNvSpPr>
          <p:nvPr>
            <p:ph type="title"/>
          </p:nvPr>
        </p:nvSpPr>
        <p:spPr/>
        <p:txBody>
          <a:bodyPr/>
          <a:lstStyle/>
          <a:p>
            <a:r>
              <a:rPr lang="pl-PL"/>
              <a:t>Kliknij, aby edytować styl</a:t>
            </a:r>
          </a:p>
        </p:txBody>
      </p:sp>
      <p:sp>
        <p:nvSpPr>
          <p:cNvPr id="3" name="Symbol zastępczy daty 2"/>
          <p:cNvSpPr>
            <a:spLocks noGrp="1"/>
          </p:cNvSpPr>
          <p:nvPr>
            <p:ph type="dt" sz="half" idx="10"/>
          </p:nvPr>
        </p:nvSpPr>
        <p:spPr/>
        <p:txBody>
          <a:bodyPr/>
          <a:lstStyle/>
          <a:p>
            <a:fld id="{F98AA868-8872-43E4-8C98-D34DABD1FD38}" type="datetimeFigureOut">
              <a:rPr lang="pl-PL" smtClean="0"/>
              <a:t>31.10.2024</a:t>
            </a:fld>
            <a:endParaRPr lang="pl-PL"/>
          </a:p>
        </p:txBody>
      </p:sp>
      <p:sp>
        <p:nvSpPr>
          <p:cNvPr id="4" name="Symbol zastępczy stopki 3"/>
          <p:cNvSpPr>
            <a:spLocks noGrp="1"/>
          </p:cNvSpPr>
          <p:nvPr>
            <p:ph type="ftr" sz="quarter" idx="11"/>
          </p:nvPr>
        </p:nvSpPr>
        <p:spPr/>
        <p:txBody>
          <a:bodyPr/>
          <a:lstStyle/>
          <a:p>
            <a:endParaRPr lang="pl-PL"/>
          </a:p>
        </p:txBody>
      </p:sp>
      <p:sp>
        <p:nvSpPr>
          <p:cNvPr id="5" name="Symbol zastępczy numeru slajdu 4"/>
          <p:cNvSpPr>
            <a:spLocks noGrp="1"/>
          </p:cNvSpPr>
          <p:nvPr>
            <p:ph type="sldNum" sz="quarter" idx="12"/>
          </p:nvPr>
        </p:nvSpPr>
        <p:spPr/>
        <p:txBody>
          <a:bodyPr/>
          <a:lstStyle/>
          <a:p>
            <a:fld id="{C77C6C3F-668B-4AF5-BFA9-0F657EB068D6}" type="slidenum">
              <a:rPr lang="pl-PL" smtClean="0"/>
              <a:t>‹#›</a:t>
            </a:fld>
            <a:endParaRPr lang="pl-PL"/>
          </a:p>
        </p:txBody>
      </p:sp>
    </p:spTree>
    <p:extLst>
      <p:ext uri="{BB962C8B-B14F-4D97-AF65-F5344CB8AC3E}">
        <p14:creationId xmlns:p14="http://schemas.microsoft.com/office/powerpoint/2010/main" val="15447972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usty">
    <p:spTree>
      <p:nvGrpSpPr>
        <p:cNvPr id="1" name=""/>
        <p:cNvGrpSpPr/>
        <p:nvPr/>
      </p:nvGrpSpPr>
      <p:grpSpPr>
        <a:xfrm>
          <a:off x="0" y="0"/>
          <a:ext cx="0" cy="0"/>
          <a:chOff x="0" y="0"/>
          <a:chExt cx="0" cy="0"/>
        </a:xfrm>
      </p:grpSpPr>
      <p:sp>
        <p:nvSpPr>
          <p:cNvPr id="2" name="Symbol zastępczy daty 1"/>
          <p:cNvSpPr>
            <a:spLocks noGrp="1"/>
          </p:cNvSpPr>
          <p:nvPr>
            <p:ph type="dt" sz="half" idx="10"/>
          </p:nvPr>
        </p:nvSpPr>
        <p:spPr/>
        <p:txBody>
          <a:bodyPr/>
          <a:lstStyle/>
          <a:p>
            <a:fld id="{F98AA868-8872-43E4-8C98-D34DABD1FD38}" type="datetimeFigureOut">
              <a:rPr lang="pl-PL" smtClean="0"/>
              <a:t>31.10.2024</a:t>
            </a:fld>
            <a:endParaRPr lang="pl-PL"/>
          </a:p>
        </p:txBody>
      </p:sp>
      <p:sp>
        <p:nvSpPr>
          <p:cNvPr id="3" name="Symbol zastępczy stopki 2"/>
          <p:cNvSpPr>
            <a:spLocks noGrp="1"/>
          </p:cNvSpPr>
          <p:nvPr>
            <p:ph type="ftr" sz="quarter" idx="11"/>
          </p:nvPr>
        </p:nvSpPr>
        <p:spPr/>
        <p:txBody>
          <a:bodyPr/>
          <a:lstStyle/>
          <a:p>
            <a:endParaRPr lang="pl-PL"/>
          </a:p>
        </p:txBody>
      </p:sp>
      <p:sp>
        <p:nvSpPr>
          <p:cNvPr id="4" name="Symbol zastępczy numeru slajdu 3"/>
          <p:cNvSpPr>
            <a:spLocks noGrp="1"/>
          </p:cNvSpPr>
          <p:nvPr>
            <p:ph type="sldNum" sz="quarter" idx="12"/>
          </p:nvPr>
        </p:nvSpPr>
        <p:spPr/>
        <p:txBody>
          <a:bodyPr/>
          <a:lstStyle/>
          <a:p>
            <a:fld id="{C77C6C3F-668B-4AF5-BFA9-0F657EB068D6}" type="slidenum">
              <a:rPr lang="pl-PL" smtClean="0"/>
              <a:t>‹#›</a:t>
            </a:fld>
            <a:endParaRPr lang="pl-PL"/>
          </a:p>
        </p:txBody>
      </p:sp>
    </p:spTree>
    <p:extLst>
      <p:ext uri="{BB962C8B-B14F-4D97-AF65-F5344CB8AC3E}">
        <p14:creationId xmlns:p14="http://schemas.microsoft.com/office/powerpoint/2010/main" val="18508391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Zawartość z podpisem">
    <p:spTree>
      <p:nvGrpSpPr>
        <p:cNvPr id="1" name=""/>
        <p:cNvGrpSpPr/>
        <p:nvPr/>
      </p:nvGrpSpPr>
      <p:grpSpPr>
        <a:xfrm>
          <a:off x="0" y="0"/>
          <a:ext cx="0" cy="0"/>
          <a:chOff x="0" y="0"/>
          <a:chExt cx="0" cy="0"/>
        </a:xfrm>
      </p:grpSpPr>
      <p:sp>
        <p:nvSpPr>
          <p:cNvPr id="2" name="Tytuł 1"/>
          <p:cNvSpPr>
            <a:spLocks noGrp="1"/>
          </p:cNvSpPr>
          <p:nvPr>
            <p:ph type="title"/>
          </p:nvPr>
        </p:nvSpPr>
        <p:spPr>
          <a:xfrm>
            <a:off x="839788" y="457200"/>
            <a:ext cx="3932237" cy="1600200"/>
          </a:xfrm>
        </p:spPr>
        <p:txBody>
          <a:bodyPr anchor="b"/>
          <a:lstStyle>
            <a:lvl1pPr>
              <a:defRPr sz="3200"/>
            </a:lvl1pPr>
          </a:lstStyle>
          <a:p>
            <a:r>
              <a:rPr lang="pl-PL"/>
              <a:t>Kliknij, aby edytować styl</a:t>
            </a:r>
          </a:p>
        </p:txBody>
      </p:sp>
      <p:sp>
        <p:nvSpPr>
          <p:cNvPr id="3" name="Symbol zastępczy zawartości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Symbol zastępczy tekstu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pl-PL"/>
              <a:t>Kliknij, aby edytować style wzorca tekstu</a:t>
            </a:r>
          </a:p>
        </p:txBody>
      </p:sp>
      <p:sp>
        <p:nvSpPr>
          <p:cNvPr id="5" name="Symbol zastępczy daty 4"/>
          <p:cNvSpPr>
            <a:spLocks noGrp="1"/>
          </p:cNvSpPr>
          <p:nvPr>
            <p:ph type="dt" sz="half" idx="10"/>
          </p:nvPr>
        </p:nvSpPr>
        <p:spPr/>
        <p:txBody>
          <a:bodyPr/>
          <a:lstStyle/>
          <a:p>
            <a:fld id="{F98AA868-8872-43E4-8C98-D34DABD1FD38}" type="datetimeFigureOut">
              <a:rPr lang="pl-PL" smtClean="0"/>
              <a:t>31.10.2024</a:t>
            </a:fld>
            <a:endParaRPr lang="pl-PL"/>
          </a:p>
        </p:txBody>
      </p:sp>
      <p:sp>
        <p:nvSpPr>
          <p:cNvPr id="6" name="Symbol zastępczy stopki 5"/>
          <p:cNvSpPr>
            <a:spLocks noGrp="1"/>
          </p:cNvSpPr>
          <p:nvPr>
            <p:ph type="ftr" sz="quarter" idx="11"/>
          </p:nvPr>
        </p:nvSpPr>
        <p:spPr/>
        <p:txBody>
          <a:bodyPr/>
          <a:lstStyle/>
          <a:p>
            <a:endParaRPr lang="pl-PL"/>
          </a:p>
        </p:txBody>
      </p:sp>
      <p:sp>
        <p:nvSpPr>
          <p:cNvPr id="7" name="Symbol zastępczy numeru slajdu 6"/>
          <p:cNvSpPr>
            <a:spLocks noGrp="1"/>
          </p:cNvSpPr>
          <p:nvPr>
            <p:ph type="sldNum" sz="quarter" idx="12"/>
          </p:nvPr>
        </p:nvSpPr>
        <p:spPr/>
        <p:txBody>
          <a:bodyPr/>
          <a:lstStyle/>
          <a:p>
            <a:fld id="{C77C6C3F-668B-4AF5-BFA9-0F657EB068D6}" type="slidenum">
              <a:rPr lang="pl-PL" smtClean="0"/>
              <a:t>‹#›</a:t>
            </a:fld>
            <a:endParaRPr lang="pl-PL"/>
          </a:p>
        </p:txBody>
      </p:sp>
    </p:spTree>
    <p:extLst>
      <p:ext uri="{BB962C8B-B14F-4D97-AF65-F5344CB8AC3E}">
        <p14:creationId xmlns:p14="http://schemas.microsoft.com/office/powerpoint/2010/main" val="27155304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az z podpisem">
    <p:spTree>
      <p:nvGrpSpPr>
        <p:cNvPr id="1" name=""/>
        <p:cNvGrpSpPr/>
        <p:nvPr/>
      </p:nvGrpSpPr>
      <p:grpSpPr>
        <a:xfrm>
          <a:off x="0" y="0"/>
          <a:ext cx="0" cy="0"/>
          <a:chOff x="0" y="0"/>
          <a:chExt cx="0" cy="0"/>
        </a:xfrm>
      </p:grpSpPr>
      <p:sp>
        <p:nvSpPr>
          <p:cNvPr id="2" name="Tytuł 1"/>
          <p:cNvSpPr>
            <a:spLocks noGrp="1"/>
          </p:cNvSpPr>
          <p:nvPr>
            <p:ph type="title"/>
          </p:nvPr>
        </p:nvSpPr>
        <p:spPr>
          <a:xfrm>
            <a:off x="839788" y="457200"/>
            <a:ext cx="3932237" cy="1600200"/>
          </a:xfrm>
        </p:spPr>
        <p:txBody>
          <a:bodyPr anchor="b"/>
          <a:lstStyle>
            <a:lvl1pPr>
              <a:defRPr sz="3200"/>
            </a:lvl1pPr>
          </a:lstStyle>
          <a:p>
            <a:r>
              <a:rPr lang="pl-PL"/>
              <a:t>Kliknij, aby edytować styl</a:t>
            </a:r>
          </a:p>
        </p:txBody>
      </p:sp>
      <p:sp>
        <p:nvSpPr>
          <p:cNvPr id="3" name="Symbol zastępczy obrazu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pl-PL"/>
          </a:p>
        </p:txBody>
      </p:sp>
      <p:sp>
        <p:nvSpPr>
          <p:cNvPr id="4" name="Symbol zastępczy tekstu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pl-PL"/>
              <a:t>Kliknij, aby edytować style wzorca tekstu</a:t>
            </a:r>
          </a:p>
        </p:txBody>
      </p:sp>
      <p:sp>
        <p:nvSpPr>
          <p:cNvPr id="5" name="Symbol zastępczy daty 4"/>
          <p:cNvSpPr>
            <a:spLocks noGrp="1"/>
          </p:cNvSpPr>
          <p:nvPr>
            <p:ph type="dt" sz="half" idx="10"/>
          </p:nvPr>
        </p:nvSpPr>
        <p:spPr/>
        <p:txBody>
          <a:bodyPr/>
          <a:lstStyle/>
          <a:p>
            <a:fld id="{F98AA868-8872-43E4-8C98-D34DABD1FD38}" type="datetimeFigureOut">
              <a:rPr lang="pl-PL" smtClean="0"/>
              <a:t>31.10.2024</a:t>
            </a:fld>
            <a:endParaRPr lang="pl-PL"/>
          </a:p>
        </p:txBody>
      </p:sp>
      <p:sp>
        <p:nvSpPr>
          <p:cNvPr id="6" name="Symbol zastępczy stopki 5"/>
          <p:cNvSpPr>
            <a:spLocks noGrp="1"/>
          </p:cNvSpPr>
          <p:nvPr>
            <p:ph type="ftr" sz="quarter" idx="11"/>
          </p:nvPr>
        </p:nvSpPr>
        <p:spPr/>
        <p:txBody>
          <a:bodyPr/>
          <a:lstStyle/>
          <a:p>
            <a:endParaRPr lang="pl-PL"/>
          </a:p>
        </p:txBody>
      </p:sp>
      <p:sp>
        <p:nvSpPr>
          <p:cNvPr id="7" name="Symbol zastępczy numeru slajdu 6"/>
          <p:cNvSpPr>
            <a:spLocks noGrp="1"/>
          </p:cNvSpPr>
          <p:nvPr>
            <p:ph type="sldNum" sz="quarter" idx="12"/>
          </p:nvPr>
        </p:nvSpPr>
        <p:spPr/>
        <p:txBody>
          <a:bodyPr/>
          <a:lstStyle/>
          <a:p>
            <a:fld id="{C77C6C3F-668B-4AF5-BFA9-0F657EB068D6}" type="slidenum">
              <a:rPr lang="pl-PL" smtClean="0"/>
              <a:t>‹#›</a:t>
            </a:fld>
            <a:endParaRPr lang="pl-PL"/>
          </a:p>
        </p:txBody>
      </p:sp>
    </p:spTree>
    <p:extLst>
      <p:ext uri="{BB962C8B-B14F-4D97-AF65-F5344CB8AC3E}">
        <p14:creationId xmlns:p14="http://schemas.microsoft.com/office/powerpoint/2010/main" val="30249060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ytuł i tekst pionowy">
    <p:spTree>
      <p:nvGrpSpPr>
        <p:cNvPr id="1" name=""/>
        <p:cNvGrpSpPr/>
        <p:nvPr/>
      </p:nvGrpSpPr>
      <p:grpSpPr>
        <a:xfrm>
          <a:off x="0" y="0"/>
          <a:ext cx="0" cy="0"/>
          <a:chOff x="0" y="0"/>
          <a:chExt cx="0" cy="0"/>
        </a:xfrm>
      </p:grpSpPr>
      <p:sp>
        <p:nvSpPr>
          <p:cNvPr id="2" name="Tytuł 1"/>
          <p:cNvSpPr>
            <a:spLocks noGrp="1"/>
          </p:cNvSpPr>
          <p:nvPr>
            <p:ph type="title"/>
          </p:nvPr>
        </p:nvSpPr>
        <p:spPr/>
        <p:txBody>
          <a:bodyPr/>
          <a:lstStyle/>
          <a:p>
            <a:r>
              <a:rPr lang="pl-PL"/>
              <a:t>Kliknij, aby edytować styl</a:t>
            </a:r>
          </a:p>
        </p:txBody>
      </p:sp>
      <p:sp>
        <p:nvSpPr>
          <p:cNvPr id="3" name="Symbol zastępczy tytułu pionowego 2"/>
          <p:cNvSpPr>
            <a:spLocks noGrp="1"/>
          </p:cNvSpPr>
          <p:nvPr>
            <p:ph type="body" orient="vert" idx="1"/>
          </p:nvPr>
        </p:nvSpPr>
        <p:spPr/>
        <p:txBody>
          <a:bodyPr vert="eaVert"/>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Symbol zastępczy daty 3"/>
          <p:cNvSpPr>
            <a:spLocks noGrp="1"/>
          </p:cNvSpPr>
          <p:nvPr>
            <p:ph type="dt" sz="half" idx="10"/>
          </p:nvPr>
        </p:nvSpPr>
        <p:spPr/>
        <p:txBody>
          <a:bodyPr/>
          <a:lstStyle/>
          <a:p>
            <a:fld id="{F98AA868-8872-43E4-8C98-D34DABD1FD38}" type="datetimeFigureOut">
              <a:rPr lang="pl-PL" smtClean="0"/>
              <a:t>31.10.2024</a:t>
            </a:fld>
            <a:endParaRPr lang="pl-PL"/>
          </a:p>
        </p:txBody>
      </p:sp>
      <p:sp>
        <p:nvSpPr>
          <p:cNvPr id="5" name="Symbol zastępczy stopki 4"/>
          <p:cNvSpPr>
            <a:spLocks noGrp="1"/>
          </p:cNvSpPr>
          <p:nvPr>
            <p:ph type="ftr" sz="quarter" idx="11"/>
          </p:nvPr>
        </p:nvSpPr>
        <p:spPr/>
        <p:txBody>
          <a:bodyPr/>
          <a:lstStyle/>
          <a:p>
            <a:endParaRPr lang="pl-PL"/>
          </a:p>
        </p:txBody>
      </p:sp>
      <p:sp>
        <p:nvSpPr>
          <p:cNvPr id="6" name="Symbol zastępczy numeru slajdu 5"/>
          <p:cNvSpPr>
            <a:spLocks noGrp="1"/>
          </p:cNvSpPr>
          <p:nvPr>
            <p:ph type="sldNum" sz="quarter" idx="12"/>
          </p:nvPr>
        </p:nvSpPr>
        <p:spPr/>
        <p:txBody>
          <a:bodyPr/>
          <a:lstStyle/>
          <a:p>
            <a:fld id="{C77C6C3F-668B-4AF5-BFA9-0F657EB068D6}" type="slidenum">
              <a:rPr lang="pl-PL" smtClean="0"/>
              <a:t>‹#›</a:t>
            </a:fld>
            <a:endParaRPr lang="pl-PL"/>
          </a:p>
        </p:txBody>
      </p:sp>
    </p:spTree>
    <p:extLst>
      <p:ext uri="{BB962C8B-B14F-4D97-AF65-F5344CB8AC3E}">
        <p14:creationId xmlns:p14="http://schemas.microsoft.com/office/powerpoint/2010/main" val="24545081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ytuł pionowy i tekst">
    <p:spTree>
      <p:nvGrpSpPr>
        <p:cNvPr id="1" name=""/>
        <p:cNvGrpSpPr/>
        <p:nvPr/>
      </p:nvGrpSpPr>
      <p:grpSpPr>
        <a:xfrm>
          <a:off x="0" y="0"/>
          <a:ext cx="0" cy="0"/>
          <a:chOff x="0" y="0"/>
          <a:chExt cx="0" cy="0"/>
        </a:xfrm>
      </p:grpSpPr>
      <p:sp>
        <p:nvSpPr>
          <p:cNvPr id="2" name="Tytuł pionowy 1"/>
          <p:cNvSpPr>
            <a:spLocks noGrp="1"/>
          </p:cNvSpPr>
          <p:nvPr>
            <p:ph type="title" orient="vert"/>
          </p:nvPr>
        </p:nvSpPr>
        <p:spPr>
          <a:xfrm>
            <a:off x="8724900" y="365125"/>
            <a:ext cx="2628900" cy="5811838"/>
          </a:xfrm>
        </p:spPr>
        <p:txBody>
          <a:bodyPr vert="eaVert"/>
          <a:lstStyle/>
          <a:p>
            <a:r>
              <a:rPr lang="pl-PL"/>
              <a:t>Kliknij, aby edytować styl</a:t>
            </a:r>
          </a:p>
        </p:txBody>
      </p:sp>
      <p:sp>
        <p:nvSpPr>
          <p:cNvPr id="3" name="Symbol zastępczy tytułu pionowego 2"/>
          <p:cNvSpPr>
            <a:spLocks noGrp="1"/>
          </p:cNvSpPr>
          <p:nvPr>
            <p:ph type="body" orient="vert" idx="1"/>
          </p:nvPr>
        </p:nvSpPr>
        <p:spPr>
          <a:xfrm>
            <a:off x="838200" y="365125"/>
            <a:ext cx="7734300" cy="5811838"/>
          </a:xfrm>
        </p:spPr>
        <p:txBody>
          <a:bodyPr vert="eaVert"/>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Symbol zastępczy daty 3"/>
          <p:cNvSpPr>
            <a:spLocks noGrp="1"/>
          </p:cNvSpPr>
          <p:nvPr>
            <p:ph type="dt" sz="half" idx="10"/>
          </p:nvPr>
        </p:nvSpPr>
        <p:spPr/>
        <p:txBody>
          <a:bodyPr/>
          <a:lstStyle/>
          <a:p>
            <a:fld id="{F98AA868-8872-43E4-8C98-D34DABD1FD38}" type="datetimeFigureOut">
              <a:rPr lang="pl-PL" smtClean="0"/>
              <a:t>31.10.2024</a:t>
            </a:fld>
            <a:endParaRPr lang="pl-PL"/>
          </a:p>
        </p:txBody>
      </p:sp>
      <p:sp>
        <p:nvSpPr>
          <p:cNvPr id="5" name="Symbol zastępczy stopki 4"/>
          <p:cNvSpPr>
            <a:spLocks noGrp="1"/>
          </p:cNvSpPr>
          <p:nvPr>
            <p:ph type="ftr" sz="quarter" idx="11"/>
          </p:nvPr>
        </p:nvSpPr>
        <p:spPr/>
        <p:txBody>
          <a:bodyPr/>
          <a:lstStyle/>
          <a:p>
            <a:endParaRPr lang="pl-PL"/>
          </a:p>
        </p:txBody>
      </p:sp>
      <p:sp>
        <p:nvSpPr>
          <p:cNvPr id="6" name="Symbol zastępczy numeru slajdu 5"/>
          <p:cNvSpPr>
            <a:spLocks noGrp="1"/>
          </p:cNvSpPr>
          <p:nvPr>
            <p:ph type="sldNum" sz="quarter" idx="12"/>
          </p:nvPr>
        </p:nvSpPr>
        <p:spPr/>
        <p:txBody>
          <a:bodyPr/>
          <a:lstStyle/>
          <a:p>
            <a:fld id="{C77C6C3F-668B-4AF5-BFA9-0F657EB068D6}" type="slidenum">
              <a:rPr lang="pl-PL" smtClean="0"/>
              <a:t>‹#›</a:t>
            </a:fld>
            <a:endParaRPr lang="pl-PL"/>
          </a:p>
        </p:txBody>
      </p:sp>
    </p:spTree>
    <p:extLst>
      <p:ext uri="{BB962C8B-B14F-4D97-AF65-F5344CB8AC3E}">
        <p14:creationId xmlns:p14="http://schemas.microsoft.com/office/powerpoint/2010/main" val="13403866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ymbol zastępczy tytułu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pl-PL"/>
              <a:t>Kliknij, aby edytować styl</a:t>
            </a:r>
          </a:p>
        </p:txBody>
      </p:sp>
      <p:sp>
        <p:nvSpPr>
          <p:cNvPr id="3" name="Symbol zastępczy tekstu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Symbol zastępczy daty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98AA868-8872-43E4-8C98-D34DABD1FD38}" type="datetimeFigureOut">
              <a:rPr lang="pl-PL" smtClean="0"/>
              <a:t>31.10.2024</a:t>
            </a:fld>
            <a:endParaRPr lang="pl-PL"/>
          </a:p>
        </p:txBody>
      </p:sp>
      <p:sp>
        <p:nvSpPr>
          <p:cNvPr id="5" name="Symbol zastępczy stopki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pl-PL"/>
          </a:p>
        </p:txBody>
      </p:sp>
      <p:sp>
        <p:nvSpPr>
          <p:cNvPr id="6" name="Symbol zastępczy numeru slajdu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77C6C3F-668B-4AF5-BFA9-0F657EB068D6}" type="slidenum">
              <a:rPr lang="pl-PL" smtClean="0"/>
              <a:t>‹#›</a:t>
            </a:fld>
            <a:endParaRPr lang="pl-PL"/>
          </a:p>
        </p:txBody>
      </p:sp>
    </p:spTree>
    <p:extLst>
      <p:ext uri="{BB962C8B-B14F-4D97-AF65-F5344CB8AC3E}">
        <p14:creationId xmlns:p14="http://schemas.microsoft.com/office/powerpoint/2010/main" val="39266336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chatgpt.com/" TargetMode="Externa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8.sv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hyperlink" Target="https://www.pngall.com/wine-png/"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freepngimg.com/png/1957-grape-png-image" TargetMode="External"/><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freepngimg.com/png/1957-grape-png-image" TargetMode="External"/><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3.xml.rels><?xml version="1.0" encoding="UTF-8" standalone="yes"?>
<Relationships xmlns="http://schemas.openxmlformats.org/package/2006/relationships"><Relationship Id="rId3" Type="http://schemas.openxmlformats.org/officeDocument/2006/relationships/hyperlink" Target="http://www.pngall.com/bottles-png" TargetMode="External"/><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www.beaujolais.com/en/"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2.xml"/><Relationship Id="rId1" Type="http://schemas.openxmlformats.org/officeDocument/2006/relationships/video" Target="https://www.youtube.com/embed/iv56O-NGBGg?start=95&amp;feature=oembed" TargetMode="External"/><Relationship Id="rId5" Type="http://schemas.openxmlformats.org/officeDocument/2006/relationships/image" Target="../media/image18.png"/><Relationship Id="rId4" Type="http://schemas.openxmlformats.org/officeDocument/2006/relationships/image" Target="../media/image17.jpeg"/></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9.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2.xml"/><Relationship Id="rId1" Type="http://schemas.openxmlformats.org/officeDocument/2006/relationships/video" Target="https://www.youtube.com/embed/r2wdIsgXehI?feature=oembed"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3.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hyperlink" Target="http://www.pngall.com/instagram-png" TargetMode="External"/><Relationship Id="rId3" Type="http://schemas.openxmlformats.org/officeDocument/2006/relationships/hyperlink" Target="https://freepngimg.com/png/68666-smartphone-samsung-cell-phone-iphone-galaxy" TargetMode="External"/><Relationship Id="rId7" Type="http://schemas.openxmlformats.org/officeDocument/2006/relationships/image" Target="../media/image27.png"/><Relationship Id="rId2" Type="http://schemas.openxmlformats.org/officeDocument/2006/relationships/image" Target="../media/image24.png"/><Relationship Id="rId1" Type="http://schemas.openxmlformats.org/officeDocument/2006/relationships/slideLayout" Target="../slideLayouts/slideLayout2.xml"/><Relationship Id="rId6" Type="http://schemas.openxmlformats.org/officeDocument/2006/relationships/image" Target="../media/image26.png"/><Relationship Id="rId5" Type="http://schemas.openxmlformats.org/officeDocument/2006/relationships/hyperlink" Target="http://www.pngall.com/facebook-messenger-logo-png/download/56317" TargetMode="External"/><Relationship Id="rId4" Type="http://schemas.openxmlformats.org/officeDocument/2006/relationships/image" Target="../media/image25.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pngall.com/wine-png/" TargetMode="External"/><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restaurantonline.co.uk/Article/2018/04/24/Wine-upselling-tips" TargetMode="External"/><Relationship Id="rId2" Type="http://schemas.openxmlformats.org/officeDocument/2006/relationships/hyperlink" Target="https://doi.org/10.1016/j.ijhm.2017.06.007" TargetMode="External"/><Relationship Id="rId1" Type="http://schemas.openxmlformats.org/officeDocument/2006/relationships/slideLayout" Target="../slideLayouts/slideLayout2.xml"/><Relationship Id="rId6" Type="http://schemas.openxmlformats.org/officeDocument/2006/relationships/hyperlink" Target="https://video-alexanderstreet-com.ezproxy.uwtsd.ac.uk/watch/the-power-of-habits?utm_campaign=Video&amp;utm_medium=MARC&amp;utm_source=aspresolver" TargetMode="External"/><Relationship Id="rId5" Type="http://schemas.openxmlformats.org/officeDocument/2006/relationships/hyperlink" Target="https://www.youtube.com/watch?v=Pai4IcoVsNc" TargetMode="External"/><Relationship Id="rId4" Type="http://schemas.openxmlformats.org/officeDocument/2006/relationships/hyperlink" Target="https://www.linkedin.com/learning/setting-team-and-employee-goals-using-smart-methodology/how-to-make-goals-specific-2?u=77966930"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youtube.com/shorts/r2wdIsgXehI" TargetMode="External"/><Relationship Id="rId2" Type="http://schemas.openxmlformats.org/officeDocument/2006/relationships/hyperlink" Target="https://www.ekrfoundation.org/5-stages-of-grief/change-curve/" TargetMode="External"/><Relationship Id="rId1" Type="http://schemas.openxmlformats.org/officeDocument/2006/relationships/slideLayout" Target="../slideLayouts/slideLayout2.xml"/><Relationship Id="rId6" Type="http://schemas.openxmlformats.org/officeDocument/2006/relationships/hyperlink" Target="https://www.thewinesociety.com/discover/explore/regional-guides/beaujolais-ultimate-guide" TargetMode="External"/><Relationship Id="rId5" Type="http://schemas.openxmlformats.org/officeDocument/2006/relationships/hyperlink" Target="https://www.youtube.com/watch?v=UCJOM8WBe5c" TargetMode="External"/><Relationship Id="rId4" Type="http://schemas.openxmlformats.org/officeDocument/2006/relationships/hyperlink" Target="https://www.forbes.com/sites/blakemorgan/2019/09/24/50-stats-that-prove-the-value-of-customer-experience/"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www.youtube.com/watch?v=iv56O-NGBGg" TargetMode="External"/><Relationship Id="rId2" Type="http://schemas.openxmlformats.org/officeDocument/2006/relationships/hyperlink" Target="https://www.youtube.com/watch?v=yoD8RMq2OkU"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B4428814-B1E6-621F-0DAA-AE7A135344D4}"/>
              </a:ext>
            </a:extLst>
          </p:cNvPr>
          <p:cNvSpPr>
            <a:spLocks noGrp="1"/>
          </p:cNvSpPr>
          <p:nvPr>
            <p:ph type="title"/>
          </p:nvPr>
        </p:nvSpPr>
        <p:spPr/>
        <p:txBody>
          <a:bodyPr/>
          <a:lstStyle/>
          <a:p>
            <a:r>
              <a:rPr lang="pl-PL" dirty="0"/>
              <a:t>      </a:t>
            </a:r>
            <a:r>
              <a:rPr lang="en-GB" dirty="0"/>
              <a:t>Acknowledgement</a:t>
            </a:r>
            <a:r>
              <a:rPr lang="pl-PL" dirty="0"/>
              <a:t> of the </a:t>
            </a:r>
            <a:r>
              <a:rPr lang="pl-PL" dirty="0" err="1"/>
              <a:t>use</a:t>
            </a:r>
            <a:r>
              <a:rPr lang="pl-PL" dirty="0"/>
              <a:t> of AI </a:t>
            </a:r>
          </a:p>
        </p:txBody>
      </p:sp>
      <p:sp>
        <p:nvSpPr>
          <p:cNvPr id="3" name="Symbol zastępczy zawartości 2">
            <a:extLst>
              <a:ext uri="{FF2B5EF4-FFF2-40B4-BE49-F238E27FC236}">
                <a16:creationId xmlns:a16="http://schemas.microsoft.com/office/drawing/2014/main" id="{EDC48480-CEA3-A1AB-ED39-49E2B5361FF8}"/>
              </a:ext>
            </a:extLst>
          </p:cNvPr>
          <p:cNvSpPr>
            <a:spLocks noGrp="1"/>
          </p:cNvSpPr>
          <p:nvPr>
            <p:ph idx="1"/>
          </p:nvPr>
        </p:nvSpPr>
        <p:spPr/>
        <p:txBody>
          <a:bodyPr vert="horz" lIns="91440" tIns="45720" rIns="91440" bIns="45720" rtlCol="0" anchor="t">
            <a:normAutofit/>
          </a:bodyPr>
          <a:lstStyle/>
          <a:p>
            <a:pPr marL="0" indent="0">
              <a:buNone/>
            </a:pPr>
            <a:r>
              <a:rPr lang="pl-PL" dirty="0">
                <a:latin typeface="Arial"/>
                <a:cs typeface="Arial"/>
              </a:rPr>
              <a:t>I </a:t>
            </a:r>
            <a:r>
              <a:rPr lang="pl-PL" err="1">
                <a:latin typeface="Arial"/>
                <a:cs typeface="Arial"/>
              </a:rPr>
              <a:t>acknowledge</a:t>
            </a:r>
            <a:r>
              <a:rPr lang="pl-PL" dirty="0">
                <a:latin typeface="Arial"/>
                <a:cs typeface="Arial"/>
              </a:rPr>
              <a:t> the </a:t>
            </a:r>
            <a:r>
              <a:rPr lang="pl-PL" err="1">
                <a:latin typeface="Arial"/>
                <a:cs typeface="Arial"/>
              </a:rPr>
              <a:t>use</a:t>
            </a:r>
            <a:r>
              <a:rPr lang="pl-PL" dirty="0">
                <a:latin typeface="Arial"/>
                <a:cs typeface="Arial"/>
              </a:rPr>
              <a:t> of </a:t>
            </a:r>
            <a:r>
              <a:rPr lang="pl-PL" err="1">
                <a:latin typeface="Arial"/>
                <a:cs typeface="Arial"/>
              </a:rPr>
              <a:t>ChatGPT</a:t>
            </a:r>
            <a:r>
              <a:rPr lang="pl-PL" dirty="0">
                <a:latin typeface="Arial"/>
                <a:cs typeface="Arial"/>
              </a:rPr>
              <a:t> (</a:t>
            </a:r>
            <a:r>
              <a:rPr lang="pl-PL" dirty="0">
                <a:latin typeface="Arial"/>
                <a:ea typeface="+mn-lt"/>
                <a:cs typeface="+mn-lt"/>
                <a:hlinkClick r:id="rId2"/>
              </a:rPr>
              <a:t>https://chatgpt.com/</a:t>
            </a:r>
            <a:r>
              <a:rPr lang="pl-PL" dirty="0">
                <a:latin typeface="Arial"/>
                <a:ea typeface="+mn-lt"/>
                <a:cs typeface="+mn-lt"/>
              </a:rPr>
              <a:t>) on 9th of </a:t>
            </a:r>
            <a:r>
              <a:rPr lang="pl-PL" err="1">
                <a:latin typeface="Arial"/>
                <a:ea typeface="+mn-lt"/>
                <a:cs typeface="+mn-lt"/>
              </a:rPr>
              <a:t>October</a:t>
            </a:r>
            <a:r>
              <a:rPr lang="pl-PL" dirty="0">
                <a:latin typeface="Arial"/>
                <a:ea typeface="+mn-lt"/>
                <a:cs typeface="+mn-lt"/>
              </a:rPr>
              <a:t> 2024 to </a:t>
            </a:r>
            <a:r>
              <a:rPr lang="pl-PL" err="1">
                <a:latin typeface="Arial"/>
                <a:ea typeface="+mn-lt"/>
                <a:cs typeface="+mn-lt"/>
              </a:rPr>
              <a:t>support</a:t>
            </a:r>
            <a:r>
              <a:rPr lang="pl-PL" dirty="0">
                <a:latin typeface="Arial"/>
                <a:ea typeface="+mn-lt"/>
                <a:cs typeface="+mn-lt"/>
              </a:rPr>
              <a:t> my </a:t>
            </a:r>
            <a:r>
              <a:rPr lang="pl-PL" err="1">
                <a:latin typeface="Arial"/>
                <a:ea typeface="+mn-lt"/>
                <a:cs typeface="+mn-lt"/>
              </a:rPr>
              <a:t>research</a:t>
            </a:r>
            <a:r>
              <a:rPr lang="pl-PL" dirty="0">
                <a:latin typeface="Arial"/>
                <a:ea typeface="+mn-lt"/>
                <a:cs typeface="+mn-lt"/>
              </a:rPr>
              <a:t>  </a:t>
            </a:r>
            <a:r>
              <a:rPr lang="pl-PL" err="1">
                <a:latin typeface="Arial"/>
                <a:ea typeface="+mn-lt"/>
                <a:cs typeface="+mn-lt"/>
              </a:rPr>
              <a:t>using</a:t>
            </a:r>
            <a:r>
              <a:rPr lang="pl-PL" dirty="0">
                <a:latin typeface="Arial"/>
                <a:ea typeface="+mn-lt"/>
                <a:cs typeface="+mn-lt"/>
              </a:rPr>
              <a:t> the </a:t>
            </a:r>
            <a:r>
              <a:rPr lang="pl-PL" err="1">
                <a:latin typeface="Arial"/>
                <a:ea typeface="+mn-lt"/>
                <a:cs typeface="+mn-lt"/>
              </a:rPr>
              <a:t>prompt</a:t>
            </a:r>
            <a:r>
              <a:rPr lang="pl-PL" dirty="0">
                <a:latin typeface="Arial"/>
                <a:ea typeface="+mn-lt"/>
                <a:cs typeface="+mn-lt"/>
              </a:rPr>
              <a:t>: </a:t>
            </a:r>
            <a:br>
              <a:rPr lang="pl-PL" dirty="0">
                <a:latin typeface="Arial"/>
                <a:ea typeface="+mn-lt"/>
                <a:cs typeface="+mn-lt"/>
              </a:rPr>
            </a:br>
            <a:br>
              <a:rPr lang="pl-PL" dirty="0">
                <a:latin typeface="Arial"/>
                <a:ea typeface="+mn-lt"/>
                <a:cs typeface="+mn-lt"/>
              </a:rPr>
            </a:br>
            <a:r>
              <a:rPr lang="pl-PL" dirty="0">
                <a:latin typeface="Arial"/>
                <a:ea typeface="+mn-lt"/>
                <a:cs typeface="+mn-lt"/>
              </a:rPr>
              <a:t>1. </a:t>
            </a:r>
            <a:r>
              <a:rPr lang="pl-PL" err="1">
                <a:latin typeface="Arial"/>
                <a:ea typeface="+mn-lt"/>
                <a:cs typeface="+mn-lt"/>
              </a:rPr>
              <a:t>Please</a:t>
            </a:r>
            <a:r>
              <a:rPr lang="pl-PL" dirty="0">
                <a:latin typeface="Arial"/>
                <a:ea typeface="+mn-lt"/>
                <a:cs typeface="+mn-lt"/>
              </a:rPr>
              <a:t> </a:t>
            </a:r>
            <a:r>
              <a:rPr lang="pl-PL" err="1">
                <a:latin typeface="Arial"/>
                <a:ea typeface="+mn-lt"/>
                <a:cs typeface="+mn-lt"/>
              </a:rPr>
              <a:t>provide</a:t>
            </a:r>
            <a:r>
              <a:rPr lang="pl-PL" dirty="0">
                <a:latin typeface="Arial"/>
                <a:ea typeface="+mn-lt"/>
                <a:cs typeface="+mn-lt"/>
              </a:rPr>
              <a:t> me with the materials on the </a:t>
            </a:r>
            <a:r>
              <a:rPr lang="pl-PL" err="1">
                <a:latin typeface="Arial"/>
                <a:ea typeface="+mn-lt"/>
                <a:cs typeface="+mn-lt"/>
              </a:rPr>
              <a:t>adult</a:t>
            </a:r>
            <a:r>
              <a:rPr lang="pl-PL" dirty="0">
                <a:latin typeface="Arial"/>
                <a:ea typeface="+mn-lt"/>
                <a:cs typeface="+mn-lt"/>
              </a:rPr>
              <a:t> learning and </a:t>
            </a:r>
            <a:r>
              <a:rPr lang="pl-PL" err="1">
                <a:latin typeface="Arial"/>
                <a:ea typeface="+mn-lt"/>
                <a:cs typeface="+mn-lt"/>
              </a:rPr>
              <a:t>motivational</a:t>
            </a:r>
            <a:r>
              <a:rPr lang="pl-PL" dirty="0">
                <a:latin typeface="Arial"/>
                <a:ea typeface="+mn-lt"/>
                <a:cs typeface="+mn-lt"/>
              </a:rPr>
              <a:t> </a:t>
            </a:r>
            <a:r>
              <a:rPr lang="pl-PL" err="1">
                <a:latin typeface="Arial"/>
                <a:ea typeface="+mn-lt"/>
                <a:cs typeface="+mn-lt"/>
              </a:rPr>
              <a:t>techniques</a:t>
            </a:r>
            <a:r>
              <a:rPr lang="pl-PL" dirty="0">
                <a:latin typeface="Arial"/>
                <a:ea typeface="+mn-lt"/>
                <a:cs typeface="+mn-lt"/>
              </a:rPr>
              <a:t> and </a:t>
            </a:r>
            <a:r>
              <a:rPr lang="pl-PL" err="1">
                <a:latin typeface="Arial"/>
                <a:ea typeface="+mn-lt"/>
                <a:cs typeface="+mn-lt"/>
              </a:rPr>
              <a:t>theories</a:t>
            </a:r>
            <a:r>
              <a:rPr lang="pl-PL" dirty="0">
                <a:latin typeface="Arial"/>
                <a:ea typeface="+mn-lt"/>
                <a:cs typeface="+mn-lt"/>
              </a:rPr>
              <a:t>. </a:t>
            </a:r>
            <a:br>
              <a:rPr lang="pl-PL" dirty="0">
                <a:latin typeface="Arial"/>
                <a:ea typeface="+mn-lt"/>
                <a:cs typeface="+mn-lt"/>
              </a:rPr>
            </a:br>
            <a:br>
              <a:rPr lang="pl-PL" dirty="0">
                <a:latin typeface="Arial"/>
                <a:ea typeface="+mn-lt"/>
                <a:cs typeface="+mn-lt"/>
              </a:rPr>
            </a:br>
            <a:r>
              <a:rPr lang="pl-PL" dirty="0">
                <a:latin typeface="Arial"/>
                <a:ea typeface="+mn-lt"/>
                <a:cs typeface="+mn-lt"/>
              </a:rPr>
              <a:t>I </a:t>
            </a:r>
            <a:r>
              <a:rPr lang="pl-PL" err="1">
                <a:latin typeface="Arial"/>
                <a:ea typeface="+mn-lt"/>
                <a:cs typeface="+mn-lt"/>
              </a:rPr>
              <a:t>confirm</a:t>
            </a:r>
            <a:r>
              <a:rPr lang="pl-PL" dirty="0">
                <a:latin typeface="Arial"/>
                <a:ea typeface="+mn-lt"/>
                <a:cs typeface="+mn-lt"/>
              </a:rPr>
              <a:t> </a:t>
            </a:r>
            <a:r>
              <a:rPr lang="pl-PL" err="1">
                <a:latin typeface="Arial"/>
                <a:ea typeface="+mn-lt"/>
                <a:cs typeface="+mn-lt"/>
              </a:rPr>
              <a:t>that</a:t>
            </a:r>
            <a:r>
              <a:rPr lang="pl-PL" dirty="0">
                <a:latin typeface="Arial"/>
                <a:ea typeface="+mn-lt"/>
                <a:cs typeface="+mn-lt"/>
              </a:rPr>
              <a:t> I </a:t>
            </a:r>
            <a:r>
              <a:rPr lang="pl-PL" err="1">
                <a:latin typeface="Arial"/>
                <a:ea typeface="+mn-lt"/>
                <a:cs typeface="+mn-lt"/>
              </a:rPr>
              <a:t>have</a:t>
            </a:r>
            <a:r>
              <a:rPr lang="pl-PL" dirty="0">
                <a:latin typeface="Arial"/>
                <a:ea typeface="+mn-lt"/>
                <a:cs typeface="+mn-lt"/>
              </a:rPr>
              <a:t> not </a:t>
            </a:r>
            <a:r>
              <a:rPr lang="pl-PL" err="1">
                <a:latin typeface="Arial"/>
                <a:ea typeface="+mn-lt"/>
                <a:cs typeface="+mn-lt"/>
              </a:rPr>
              <a:t>presented</a:t>
            </a:r>
            <a:r>
              <a:rPr lang="pl-PL" dirty="0">
                <a:latin typeface="Arial"/>
                <a:ea typeface="+mn-lt"/>
                <a:cs typeface="+mn-lt"/>
              </a:rPr>
              <a:t> </a:t>
            </a:r>
            <a:r>
              <a:rPr lang="pl-PL" err="1">
                <a:latin typeface="Arial"/>
                <a:ea typeface="+mn-lt"/>
                <a:cs typeface="+mn-lt"/>
              </a:rPr>
              <a:t>any</a:t>
            </a:r>
            <a:r>
              <a:rPr lang="pl-PL" dirty="0">
                <a:latin typeface="Arial"/>
                <a:ea typeface="+mn-lt"/>
                <a:cs typeface="+mn-lt"/>
              </a:rPr>
              <a:t> AI </a:t>
            </a:r>
            <a:r>
              <a:rPr lang="pl-PL" err="1">
                <a:latin typeface="Arial"/>
                <a:ea typeface="+mn-lt"/>
                <a:cs typeface="+mn-lt"/>
              </a:rPr>
              <a:t>generated</a:t>
            </a:r>
            <a:r>
              <a:rPr lang="pl-PL" dirty="0">
                <a:latin typeface="Arial"/>
                <a:ea typeface="+mn-lt"/>
                <a:cs typeface="+mn-lt"/>
              </a:rPr>
              <a:t> </a:t>
            </a:r>
            <a:r>
              <a:rPr lang="pl-PL" err="1">
                <a:latin typeface="Arial"/>
                <a:ea typeface="+mn-lt"/>
                <a:cs typeface="+mn-lt"/>
              </a:rPr>
              <a:t>text</a:t>
            </a:r>
            <a:r>
              <a:rPr lang="pl-PL" dirty="0">
                <a:latin typeface="Arial"/>
                <a:ea typeface="+mn-lt"/>
                <a:cs typeface="+mn-lt"/>
              </a:rPr>
              <a:t> as my </a:t>
            </a:r>
            <a:r>
              <a:rPr lang="pl-PL" err="1">
                <a:latin typeface="Arial"/>
                <a:ea typeface="+mn-lt"/>
                <a:cs typeface="+mn-lt"/>
              </a:rPr>
              <a:t>own</a:t>
            </a:r>
            <a:r>
              <a:rPr lang="pl-PL" dirty="0">
                <a:latin typeface="Arial"/>
                <a:ea typeface="+mn-lt"/>
                <a:cs typeface="+mn-lt"/>
              </a:rPr>
              <a:t> </a:t>
            </a:r>
            <a:r>
              <a:rPr lang="pl-PL" err="1">
                <a:latin typeface="Arial"/>
                <a:ea typeface="+mn-lt"/>
                <a:cs typeface="+mn-lt"/>
              </a:rPr>
              <a:t>work</a:t>
            </a:r>
            <a:r>
              <a:rPr lang="pl-PL" dirty="0">
                <a:latin typeface="Arial"/>
                <a:ea typeface="+mn-lt"/>
                <a:cs typeface="+mn-lt"/>
              </a:rPr>
              <a:t>. I </a:t>
            </a:r>
            <a:r>
              <a:rPr lang="pl-PL" err="1">
                <a:latin typeface="Arial"/>
                <a:ea typeface="+mn-lt"/>
                <a:cs typeface="+mn-lt"/>
              </a:rPr>
              <a:t>confirm</a:t>
            </a:r>
            <a:r>
              <a:rPr lang="pl-PL" dirty="0">
                <a:latin typeface="Arial"/>
                <a:ea typeface="+mn-lt"/>
                <a:cs typeface="+mn-lt"/>
              </a:rPr>
              <a:t> I </a:t>
            </a:r>
            <a:r>
              <a:rPr lang="pl-PL" err="1">
                <a:latin typeface="Arial"/>
                <a:ea typeface="+mn-lt"/>
                <a:cs typeface="+mn-lt"/>
              </a:rPr>
              <a:t>have</a:t>
            </a:r>
            <a:r>
              <a:rPr lang="pl-PL" dirty="0">
                <a:latin typeface="Arial"/>
                <a:ea typeface="+mn-lt"/>
                <a:cs typeface="+mn-lt"/>
              </a:rPr>
              <a:t> </a:t>
            </a:r>
            <a:r>
              <a:rPr lang="pl-PL" err="1">
                <a:latin typeface="Arial"/>
                <a:ea typeface="+mn-lt"/>
                <a:cs typeface="+mn-lt"/>
              </a:rPr>
              <a:t>copies</a:t>
            </a:r>
            <a:r>
              <a:rPr lang="pl-PL" dirty="0">
                <a:latin typeface="Arial"/>
                <a:ea typeface="+mn-lt"/>
                <a:cs typeface="+mn-lt"/>
              </a:rPr>
              <a:t> of my </a:t>
            </a:r>
            <a:r>
              <a:rPr lang="pl-PL" err="1">
                <a:latin typeface="Arial"/>
                <a:ea typeface="+mn-lt"/>
                <a:cs typeface="+mn-lt"/>
              </a:rPr>
              <a:t>drafts</a:t>
            </a:r>
            <a:r>
              <a:rPr lang="pl-PL" dirty="0">
                <a:latin typeface="Arial"/>
                <a:ea typeface="+mn-lt"/>
                <a:cs typeface="+mn-lt"/>
              </a:rPr>
              <a:t>, notes and </a:t>
            </a:r>
            <a:r>
              <a:rPr lang="pl-PL" err="1">
                <a:latin typeface="Arial"/>
                <a:ea typeface="+mn-lt"/>
                <a:cs typeface="+mn-lt"/>
              </a:rPr>
              <a:t>other</a:t>
            </a:r>
            <a:r>
              <a:rPr lang="pl-PL" dirty="0">
                <a:latin typeface="Arial"/>
                <a:ea typeface="+mn-lt"/>
                <a:cs typeface="+mn-lt"/>
              </a:rPr>
              <a:t> </a:t>
            </a:r>
            <a:r>
              <a:rPr lang="pl-PL" err="1">
                <a:latin typeface="Arial"/>
                <a:ea typeface="+mn-lt"/>
                <a:cs typeface="+mn-lt"/>
              </a:rPr>
              <a:t>resources</a:t>
            </a:r>
            <a:r>
              <a:rPr lang="pl-PL" dirty="0">
                <a:latin typeface="Arial"/>
                <a:ea typeface="+mn-lt"/>
                <a:cs typeface="+mn-lt"/>
              </a:rPr>
              <a:t> I </a:t>
            </a:r>
            <a:r>
              <a:rPr lang="pl-PL" err="1">
                <a:latin typeface="Arial"/>
                <a:ea typeface="+mn-lt"/>
                <a:cs typeface="+mn-lt"/>
              </a:rPr>
              <a:t>used</a:t>
            </a:r>
            <a:r>
              <a:rPr lang="pl-PL" dirty="0">
                <a:latin typeface="Arial"/>
                <a:ea typeface="+mn-lt"/>
                <a:cs typeface="+mn-lt"/>
              </a:rPr>
              <a:t> </a:t>
            </a:r>
            <a:r>
              <a:rPr lang="pl-PL" err="1">
                <a:latin typeface="Arial"/>
                <a:ea typeface="+mn-lt"/>
                <a:cs typeface="+mn-lt"/>
              </a:rPr>
              <a:t>before</a:t>
            </a:r>
            <a:r>
              <a:rPr lang="pl-PL" dirty="0">
                <a:latin typeface="Arial"/>
                <a:ea typeface="+mn-lt"/>
                <a:cs typeface="+mn-lt"/>
              </a:rPr>
              <a:t>, and </a:t>
            </a:r>
            <a:r>
              <a:rPr lang="pl-PL" err="1">
                <a:latin typeface="Arial"/>
                <a:ea typeface="+mn-lt"/>
                <a:cs typeface="+mn-lt"/>
              </a:rPr>
              <a:t>after</a:t>
            </a:r>
            <a:r>
              <a:rPr lang="pl-PL" dirty="0">
                <a:latin typeface="Arial"/>
                <a:ea typeface="+mn-lt"/>
                <a:cs typeface="+mn-lt"/>
              </a:rPr>
              <a:t> the </a:t>
            </a:r>
            <a:r>
              <a:rPr lang="pl-PL" err="1">
                <a:latin typeface="Arial"/>
                <a:ea typeface="+mn-lt"/>
                <a:cs typeface="+mn-lt"/>
              </a:rPr>
              <a:t>use</a:t>
            </a:r>
            <a:r>
              <a:rPr lang="pl-PL" dirty="0">
                <a:latin typeface="Arial"/>
                <a:ea typeface="+mn-lt"/>
                <a:cs typeface="+mn-lt"/>
              </a:rPr>
              <a:t> of AI </a:t>
            </a:r>
            <a:r>
              <a:rPr lang="pl-PL" err="1">
                <a:latin typeface="Arial"/>
                <a:ea typeface="+mn-lt"/>
                <a:cs typeface="+mn-lt"/>
              </a:rPr>
              <a:t>tools</a:t>
            </a:r>
            <a:r>
              <a:rPr lang="pl-PL" dirty="0">
                <a:latin typeface="Arial"/>
                <a:ea typeface="+mn-lt"/>
                <a:cs typeface="+mn-lt"/>
              </a:rPr>
              <a:t> </a:t>
            </a:r>
            <a:r>
              <a:rPr lang="pl-PL" err="1">
                <a:latin typeface="Arial"/>
                <a:ea typeface="+mn-lt"/>
                <a:cs typeface="+mn-lt"/>
              </a:rPr>
              <a:t>which</a:t>
            </a:r>
            <a:r>
              <a:rPr lang="pl-PL" dirty="0">
                <a:latin typeface="Arial"/>
                <a:ea typeface="+mn-lt"/>
                <a:cs typeface="+mn-lt"/>
              </a:rPr>
              <a:t> I </a:t>
            </a:r>
            <a:r>
              <a:rPr lang="pl-PL" err="1">
                <a:latin typeface="Arial"/>
                <a:ea typeface="+mn-lt"/>
                <a:cs typeface="+mn-lt"/>
              </a:rPr>
              <a:t>may</a:t>
            </a:r>
            <a:r>
              <a:rPr lang="pl-PL" dirty="0">
                <a:latin typeface="Arial"/>
                <a:ea typeface="+mn-lt"/>
                <a:cs typeface="+mn-lt"/>
              </a:rPr>
              <a:t> be </a:t>
            </a:r>
            <a:r>
              <a:rPr lang="pl-PL" err="1">
                <a:latin typeface="Arial"/>
                <a:ea typeface="+mn-lt"/>
                <a:cs typeface="+mn-lt"/>
              </a:rPr>
              <a:t>asked</a:t>
            </a:r>
            <a:r>
              <a:rPr lang="pl-PL" dirty="0">
                <a:latin typeface="Arial"/>
                <a:ea typeface="+mn-lt"/>
                <a:cs typeface="+mn-lt"/>
              </a:rPr>
              <a:t> to </a:t>
            </a:r>
            <a:r>
              <a:rPr lang="pl-PL" err="1">
                <a:latin typeface="Arial"/>
                <a:ea typeface="+mn-lt"/>
                <a:cs typeface="+mn-lt"/>
              </a:rPr>
              <a:t>provide</a:t>
            </a:r>
            <a:r>
              <a:rPr lang="pl-PL" dirty="0">
                <a:latin typeface="Arial"/>
                <a:ea typeface="+mn-lt"/>
                <a:cs typeface="+mn-lt"/>
              </a:rPr>
              <a:t> in </a:t>
            </a:r>
            <a:r>
              <a:rPr lang="pl-PL" err="1">
                <a:latin typeface="Arial"/>
                <a:ea typeface="+mn-lt"/>
                <a:cs typeface="+mn-lt"/>
              </a:rPr>
              <a:t>evidence</a:t>
            </a:r>
            <a:r>
              <a:rPr lang="pl-PL" dirty="0">
                <a:latin typeface="Arial"/>
                <a:ea typeface="+mn-lt"/>
                <a:cs typeface="+mn-lt"/>
              </a:rPr>
              <a:t>. </a:t>
            </a:r>
          </a:p>
        </p:txBody>
      </p:sp>
    </p:spTree>
    <p:extLst>
      <p:ext uri="{BB962C8B-B14F-4D97-AF65-F5344CB8AC3E}">
        <p14:creationId xmlns:p14="http://schemas.microsoft.com/office/powerpoint/2010/main" val="16790885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ole tekstowe 5">
            <a:extLst>
              <a:ext uri="{FF2B5EF4-FFF2-40B4-BE49-F238E27FC236}">
                <a16:creationId xmlns:a16="http://schemas.microsoft.com/office/drawing/2014/main" id="{2ABACE5F-A609-A26B-0598-3FD4052D3D9A}"/>
              </a:ext>
            </a:extLst>
          </p:cNvPr>
          <p:cNvSpPr txBox="1"/>
          <p:nvPr/>
        </p:nvSpPr>
        <p:spPr>
          <a:xfrm>
            <a:off x="3173185" y="1978477"/>
            <a:ext cx="5467350"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t>Specialist Placement: Leading Staff Development </a:t>
            </a:r>
            <a:br>
              <a:rPr lang="en-GB" dirty="0"/>
            </a:br>
            <a:br>
              <a:rPr lang="en-GB" dirty="0"/>
            </a:br>
            <a:r>
              <a:rPr lang="en-GB" dirty="0"/>
              <a:t>BMGM6003</a:t>
            </a:r>
            <a:br>
              <a:rPr lang="en-GB" dirty="0"/>
            </a:br>
            <a:br>
              <a:rPr lang="en-GB" dirty="0"/>
            </a:br>
            <a:r>
              <a:rPr lang="en-GB" dirty="0"/>
              <a:t>Paulina Anna Skoczek  (2219392)</a:t>
            </a:r>
            <a:br>
              <a:rPr lang="en-GB" dirty="0"/>
            </a:br>
            <a:br>
              <a:rPr lang="en-GB" dirty="0"/>
            </a:br>
            <a:r>
              <a:rPr lang="en-GB" dirty="0"/>
              <a:t>Antoinette Milne </a:t>
            </a:r>
          </a:p>
          <a:p>
            <a:pPr algn="ctr"/>
            <a:br>
              <a:rPr lang="en-GB" dirty="0"/>
            </a:br>
            <a:r>
              <a:rPr lang="en-GB" dirty="0"/>
              <a:t>01 November 2024</a:t>
            </a:r>
          </a:p>
        </p:txBody>
      </p:sp>
      <p:pic>
        <p:nvPicPr>
          <p:cNvPr id="7" name="Obraz 6" descr="Obraz zawierający tekst, Czcionka, logo, zrzut ekranu&#10;&#10;Opis wygenerowany automatycznie">
            <a:extLst>
              <a:ext uri="{FF2B5EF4-FFF2-40B4-BE49-F238E27FC236}">
                <a16:creationId xmlns:a16="http://schemas.microsoft.com/office/drawing/2014/main" id="{24894679-8E9F-DC16-1542-B6C910CC3C20}"/>
              </a:ext>
            </a:extLst>
          </p:cNvPr>
          <p:cNvPicPr>
            <a:picLocks noChangeAspect="1"/>
          </p:cNvPicPr>
          <p:nvPr/>
        </p:nvPicPr>
        <p:blipFill>
          <a:blip r:embed="rId2"/>
          <a:srcRect l="-412" t="13408" b="12713"/>
          <a:stretch/>
        </p:blipFill>
        <p:spPr>
          <a:xfrm>
            <a:off x="4384133" y="256163"/>
            <a:ext cx="3421279" cy="1466316"/>
          </a:xfrm>
          <a:prstGeom prst="rect">
            <a:avLst/>
          </a:prstGeom>
          <a:effectLst>
            <a:outerShdw blurRad="50800" dist="38100" dir="2700000">
              <a:srgbClr val="000000">
                <a:alpha val="40000"/>
              </a:srgbClr>
            </a:outerShdw>
          </a:effectLst>
        </p:spPr>
      </p:pic>
    </p:spTree>
    <p:extLst>
      <p:ext uri="{BB962C8B-B14F-4D97-AF65-F5344CB8AC3E}">
        <p14:creationId xmlns:p14="http://schemas.microsoft.com/office/powerpoint/2010/main" val="6503171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B5A8AFA4-5C32-4100-9C6D-839A47E15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96B5F253-7949-47C2-9DBD-1570ECDA2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799" y="685800"/>
            <a:ext cx="5421703" cy="5486400"/>
          </a:xfrm>
          <a:prstGeom prst="rect">
            <a:avLst/>
          </a:prstGeom>
          <a:solidFill>
            <a:srgbClr val="F7EEE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ytuł 1">
            <a:extLst>
              <a:ext uri="{FF2B5EF4-FFF2-40B4-BE49-F238E27FC236}">
                <a16:creationId xmlns:a16="http://schemas.microsoft.com/office/drawing/2014/main" id="{48E6E4B9-7D19-E04A-B25B-C385C2191C06}"/>
              </a:ext>
            </a:extLst>
          </p:cNvPr>
          <p:cNvSpPr>
            <a:spLocks noGrp="1"/>
          </p:cNvSpPr>
          <p:nvPr>
            <p:ph type="title"/>
          </p:nvPr>
        </p:nvSpPr>
        <p:spPr>
          <a:xfrm>
            <a:off x="677826" y="1026163"/>
            <a:ext cx="5230205" cy="2155156"/>
          </a:xfrm>
        </p:spPr>
        <p:txBody>
          <a:bodyPr vert="horz" lIns="91440" tIns="45720" rIns="91440" bIns="45720" rtlCol="0" anchor="b">
            <a:normAutofit/>
          </a:bodyPr>
          <a:lstStyle/>
          <a:p>
            <a:pPr algn="ctr"/>
            <a:r>
              <a:rPr lang="en-US" sz="3200">
                <a:solidFill>
                  <a:srgbClr val="595959"/>
                </a:solidFill>
              </a:rPr>
              <a:t>Welcome, Morgan's Hotel Team!</a:t>
            </a:r>
            <a:br>
              <a:rPr lang="en-US" sz="3200">
                <a:solidFill>
                  <a:srgbClr val="595959"/>
                </a:solidFill>
              </a:rPr>
            </a:br>
            <a:r>
              <a:rPr lang="en-US" sz="3200">
                <a:solidFill>
                  <a:srgbClr val="595959"/>
                </a:solidFill>
              </a:rPr>
              <a:t>  </a:t>
            </a:r>
          </a:p>
        </p:txBody>
      </p:sp>
      <p:sp>
        <p:nvSpPr>
          <p:cNvPr id="33" name="pole tekstowe 32">
            <a:extLst>
              <a:ext uri="{FF2B5EF4-FFF2-40B4-BE49-F238E27FC236}">
                <a16:creationId xmlns:a16="http://schemas.microsoft.com/office/drawing/2014/main" id="{36606883-ED92-5BA3-29F3-31B819F225C1}"/>
              </a:ext>
            </a:extLst>
          </p:cNvPr>
          <p:cNvSpPr txBox="1"/>
          <p:nvPr/>
        </p:nvSpPr>
        <p:spPr>
          <a:xfrm>
            <a:off x="1228694" y="3181906"/>
            <a:ext cx="4335298" cy="57072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gn="ctr">
              <a:lnSpc>
                <a:spcPct val="90000"/>
              </a:lnSpc>
              <a:spcBef>
                <a:spcPts val="1000"/>
              </a:spcBef>
            </a:pPr>
            <a:r>
              <a:rPr lang="en-US" sz="3600" b="1" dirty="0">
                <a:solidFill>
                  <a:srgbClr val="595959"/>
                </a:solidFill>
              </a:rPr>
              <a:t>Meet Your Trainer! </a:t>
            </a:r>
          </a:p>
        </p:txBody>
      </p:sp>
      <p:pic>
        <p:nvPicPr>
          <p:cNvPr id="32" name="Symbol zastępczy zawartości 31" descr="Obraz zawierający Ludzka twarz, osoba, uśmiech, Warstwowane włosy&#10;&#10;Opis wygenerowany automatycznie">
            <a:extLst>
              <a:ext uri="{FF2B5EF4-FFF2-40B4-BE49-F238E27FC236}">
                <a16:creationId xmlns:a16="http://schemas.microsoft.com/office/drawing/2014/main" id="{1C7CAAAC-5C09-9611-2D57-350097A03047}"/>
              </a:ext>
            </a:extLst>
          </p:cNvPr>
          <p:cNvPicPr>
            <a:picLocks noGrp="1" noChangeAspect="1"/>
          </p:cNvPicPr>
          <p:nvPr>
            <p:ph idx="1"/>
          </p:nvPr>
        </p:nvPicPr>
        <p:blipFill>
          <a:blip r:embed="rId2"/>
          <a:srcRect l="-170" b="29032"/>
          <a:stretch/>
        </p:blipFill>
        <p:spPr>
          <a:xfrm>
            <a:off x="5564901" y="1023256"/>
            <a:ext cx="5419564" cy="4598329"/>
          </a:xfrm>
          <a:prstGeom prst="rect">
            <a:avLst/>
          </a:prstGeom>
        </p:spPr>
      </p:pic>
    </p:spTree>
    <p:extLst>
      <p:ext uri="{BB962C8B-B14F-4D97-AF65-F5344CB8AC3E}">
        <p14:creationId xmlns:p14="http://schemas.microsoft.com/office/powerpoint/2010/main" val="34716548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37">
            <a:extLst>
              <a:ext uri="{FF2B5EF4-FFF2-40B4-BE49-F238E27FC236}">
                <a16:creationId xmlns:a16="http://schemas.microsoft.com/office/drawing/2014/main" id="{7666DE11-17E1-4DC7-B2B7-6DA2E6A9C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ytuł 1">
            <a:extLst>
              <a:ext uri="{FF2B5EF4-FFF2-40B4-BE49-F238E27FC236}">
                <a16:creationId xmlns:a16="http://schemas.microsoft.com/office/drawing/2014/main" id="{4CDEB88F-C1F9-7096-2C0C-94F4E305F52A}"/>
              </a:ext>
            </a:extLst>
          </p:cNvPr>
          <p:cNvSpPr>
            <a:spLocks noGrp="1"/>
          </p:cNvSpPr>
          <p:nvPr>
            <p:ph type="title"/>
          </p:nvPr>
        </p:nvSpPr>
        <p:spPr>
          <a:xfrm>
            <a:off x="1137037" y="333375"/>
            <a:ext cx="6650303" cy="930468"/>
          </a:xfrm>
        </p:spPr>
        <p:txBody>
          <a:bodyPr>
            <a:normAutofit fontScale="90000"/>
          </a:bodyPr>
          <a:lstStyle/>
          <a:p>
            <a:r>
              <a:rPr lang="pl-PL" sz="3600" b="1" dirty="0">
                <a:solidFill>
                  <a:schemeClr val="tx1">
                    <a:lumMod val="65000"/>
                    <a:lumOff val="35000"/>
                  </a:schemeClr>
                </a:solidFill>
                <a:latin typeface="Arial"/>
                <a:cs typeface="Arial"/>
              </a:rPr>
              <a:t> </a:t>
            </a:r>
            <a:r>
              <a:rPr lang="en-GB" sz="3600" b="1" dirty="0">
                <a:solidFill>
                  <a:schemeClr val="tx1">
                    <a:lumMod val="65000"/>
                    <a:lumOff val="35000"/>
                  </a:schemeClr>
                </a:solidFill>
                <a:latin typeface="Arial"/>
                <a:cs typeface="Arial"/>
              </a:rPr>
              <a:t>Serving Passion for Hospitalit</a:t>
            </a:r>
            <a:r>
              <a:rPr lang="en-GB" b="1" dirty="0">
                <a:solidFill>
                  <a:schemeClr val="tx1">
                    <a:lumMod val="65000"/>
                    <a:lumOff val="35000"/>
                  </a:schemeClr>
                </a:solidFill>
                <a:latin typeface="Arial"/>
                <a:cs typeface="Arial"/>
              </a:rPr>
              <a:t>y</a:t>
            </a:r>
            <a:r>
              <a:rPr lang="en-GB" b="1" dirty="0">
                <a:latin typeface="FrankRuehl"/>
                <a:cs typeface="Arial"/>
              </a:rPr>
              <a:t> </a:t>
            </a:r>
            <a:endParaRPr lang="en-GB">
              <a:latin typeface="FrankRuehl"/>
              <a:cs typeface="Arial"/>
            </a:endParaRPr>
          </a:p>
        </p:txBody>
      </p:sp>
      <p:sp>
        <p:nvSpPr>
          <p:cNvPr id="6" name="Symbol zastępczy zawartości 5">
            <a:extLst>
              <a:ext uri="{FF2B5EF4-FFF2-40B4-BE49-F238E27FC236}">
                <a16:creationId xmlns:a16="http://schemas.microsoft.com/office/drawing/2014/main" id="{B3AEDDAD-F2BE-A2AE-723B-AD6575B0FC76}"/>
              </a:ext>
            </a:extLst>
          </p:cNvPr>
          <p:cNvSpPr>
            <a:spLocks noGrp="1"/>
          </p:cNvSpPr>
          <p:nvPr>
            <p:ph idx="1"/>
          </p:nvPr>
        </p:nvSpPr>
        <p:spPr>
          <a:xfrm>
            <a:off x="159773" y="1259694"/>
            <a:ext cx="7620522" cy="3833344"/>
          </a:xfrm>
        </p:spPr>
        <p:txBody>
          <a:bodyPr vert="horz" lIns="91440" tIns="45720" rIns="91440" bIns="45720" rtlCol="0" anchor="t">
            <a:noAutofit/>
          </a:bodyPr>
          <a:lstStyle/>
          <a:p>
            <a:pPr marL="342900" indent="-342900">
              <a:buFont typeface="Wingdings" panose="020B0604020202020204" pitchFamily="34" charset="0"/>
              <a:buChar char="Ø"/>
            </a:pPr>
            <a:r>
              <a:rPr lang="en-GB" sz="2000" dirty="0">
                <a:solidFill>
                  <a:schemeClr val="tx1">
                    <a:lumMod val="65000"/>
                    <a:lumOff val="35000"/>
                  </a:schemeClr>
                </a:solidFill>
                <a:latin typeface="Arial"/>
                <a:cs typeface="Arial"/>
              </a:rPr>
              <a:t>Over 9 years of experience in Hospitality Industry, working in various roles, from student to a shift leader allowing me to understand the tricks of the trade. </a:t>
            </a:r>
          </a:p>
          <a:p>
            <a:pPr marL="342900" indent="-342900">
              <a:buFont typeface="Wingdings" panose="020B0604020202020204" pitchFamily="34" charset="0"/>
              <a:buChar char="Ø"/>
            </a:pPr>
            <a:r>
              <a:rPr lang="en-GB" sz="2000" dirty="0">
                <a:solidFill>
                  <a:schemeClr val="tx1">
                    <a:lumMod val="65000"/>
                    <a:lumOff val="35000"/>
                  </a:schemeClr>
                </a:solidFill>
                <a:latin typeface="Arial"/>
                <a:cs typeface="Arial"/>
              </a:rPr>
              <a:t>Proud to have represented the UK in prestigious 5-star restaurant service  competition, achieving a silver medal in Fine Dining category. </a:t>
            </a:r>
          </a:p>
          <a:p>
            <a:pPr marL="342900" indent="-342900">
              <a:buFont typeface="Wingdings" panose="020B0604020202020204" pitchFamily="34" charset="0"/>
              <a:buChar char="Ø"/>
            </a:pPr>
            <a:r>
              <a:rPr lang="en-GB" sz="2000" dirty="0">
                <a:solidFill>
                  <a:schemeClr val="tx1">
                    <a:lumMod val="65000"/>
                    <a:lumOff val="35000"/>
                  </a:schemeClr>
                </a:solidFill>
                <a:latin typeface="Arial"/>
                <a:cs typeface="Arial"/>
              </a:rPr>
              <a:t>Currently studying  International Gastronomy Management Programme, focusing on achieving a managerial  expertise allowing  to learn how to combine passion for hospitality with strategic leadership. </a:t>
            </a:r>
          </a:p>
          <a:p>
            <a:pPr marL="0" indent="0">
              <a:buNone/>
            </a:pPr>
            <a:endParaRPr lang="en-GB" sz="2000" dirty="0">
              <a:solidFill>
                <a:schemeClr val="tx1">
                  <a:lumMod val="65000"/>
                  <a:lumOff val="35000"/>
                </a:schemeClr>
              </a:solidFill>
              <a:latin typeface="Arial"/>
              <a:cs typeface="Arial"/>
            </a:endParaRPr>
          </a:p>
        </p:txBody>
      </p:sp>
      <p:sp>
        <p:nvSpPr>
          <p:cNvPr id="62" name="Freeform: Shape 39">
            <a:extLst>
              <a:ext uri="{FF2B5EF4-FFF2-40B4-BE49-F238E27FC236}">
                <a16:creationId xmlns:a16="http://schemas.microsoft.com/office/drawing/2014/main" id="{D1008504-D2A4-4E91-8DFB-8E297027A0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569892" y="-4"/>
            <a:ext cx="3622108" cy="6859295"/>
          </a:xfrm>
          <a:custGeom>
            <a:avLst/>
            <a:gdLst>
              <a:gd name="connsiteX0" fmla="*/ 0 w 7037119"/>
              <a:gd name="connsiteY0" fmla="*/ 0 h 6857999"/>
              <a:gd name="connsiteX1" fmla="*/ 6964192 w 7037119"/>
              <a:gd name="connsiteY1" fmla="*/ 0 h 6857999"/>
              <a:gd name="connsiteX2" fmla="*/ 6958160 w 7037119"/>
              <a:gd name="connsiteY2" fmla="*/ 70714 h 6857999"/>
              <a:gd name="connsiteX3" fmla="*/ 6922034 w 7037119"/>
              <a:gd name="connsiteY3" fmla="*/ 154825 h 6857999"/>
              <a:gd name="connsiteX4" fmla="*/ 6864029 w 7037119"/>
              <a:gd name="connsiteY4" fmla="*/ 301580 h 6857999"/>
              <a:gd name="connsiteX5" fmla="*/ 6842156 w 7037119"/>
              <a:gd name="connsiteY5" fmla="*/ 642469 h 6857999"/>
              <a:gd name="connsiteX6" fmla="*/ 6802087 w 7037119"/>
              <a:gd name="connsiteY6" fmla="*/ 818449 h 6857999"/>
              <a:gd name="connsiteX7" fmla="*/ 6798684 w 7037119"/>
              <a:gd name="connsiteY7" fmla="*/ 875396 h 6857999"/>
              <a:gd name="connsiteX8" fmla="*/ 6756983 w 7037119"/>
              <a:gd name="connsiteY8" fmla="*/ 952375 h 6857999"/>
              <a:gd name="connsiteX9" fmla="*/ 6758478 w 7037119"/>
              <a:gd name="connsiteY9" fmla="*/ 972424 h 6857999"/>
              <a:gd name="connsiteX10" fmla="*/ 6752651 w 7037119"/>
              <a:gd name="connsiteY10" fmla="*/ 996407 h 6857999"/>
              <a:gd name="connsiteX11" fmla="*/ 6716997 w 7037119"/>
              <a:gd name="connsiteY11" fmla="*/ 1091248 h 6857999"/>
              <a:gd name="connsiteX12" fmla="*/ 6657090 w 7037119"/>
              <a:gd name="connsiteY12" fmla="*/ 1307489 h 6857999"/>
              <a:gd name="connsiteX13" fmla="*/ 6508075 w 7037119"/>
              <a:gd name="connsiteY13" fmla="*/ 1709568 h 6857999"/>
              <a:gd name="connsiteX14" fmla="*/ 6462759 w 7037119"/>
              <a:gd name="connsiteY14" fmla="*/ 1811874 h 6857999"/>
              <a:gd name="connsiteX15" fmla="*/ 6383790 w 7037119"/>
              <a:gd name="connsiteY15" fmla="*/ 2228963 h 6857999"/>
              <a:gd name="connsiteX16" fmla="*/ 6369096 w 7037119"/>
              <a:gd name="connsiteY16" fmla="*/ 2404942 h 6857999"/>
              <a:gd name="connsiteX17" fmla="*/ 6365696 w 7037119"/>
              <a:gd name="connsiteY17" fmla="*/ 2461889 h 6857999"/>
              <a:gd name="connsiteX18" fmla="*/ 6323990 w 7037119"/>
              <a:gd name="connsiteY18" fmla="*/ 2538869 h 6857999"/>
              <a:gd name="connsiteX19" fmla="*/ 6299971 w 7037119"/>
              <a:gd name="connsiteY19" fmla="*/ 2852842 h 6857999"/>
              <a:gd name="connsiteX20" fmla="*/ 6305256 w 7037119"/>
              <a:gd name="connsiteY20" fmla="*/ 2965146 h 6857999"/>
              <a:gd name="connsiteX21" fmla="*/ 6297430 w 7037119"/>
              <a:gd name="connsiteY21" fmla="*/ 3010980 h 6857999"/>
              <a:gd name="connsiteX22" fmla="*/ 6301903 w 7037119"/>
              <a:gd name="connsiteY22" fmla="*/ 3017531 h 6857999"/>
              <a:gd name="connsiteX23" fmla="*/ 6312288 w 7037119"/>
              <a:gd name="connsiteY23" fmla="*/ 3141762 h 6857999"/>
              <a:gd name="connsiteX24" fmla="*/ 6317307 w 7037119"/>
              <a:gd name="connsiteY24" fmla="*/ 3167974 h 6857999"/>
              <a:gd name="connsiteX25" fmla="*/ 6319343 w 7037119"/>
              <a:gd name="connsiteY25" fmla="*/ 3170223 h 6857999"/>
              <a:gd name="connsiteX26" fmla="*/ 6388791 w 7037119"/>
              <a:gd name="connsiteY26" fmla="*/ 3425292 h 6857999"/>
              <a:gd name="connsiteX27" fmla="*/ 6473625 w 7037119"/>
              <a:gd name="connsiteY27" fmla="*/ 3778499 h 6857999"/>
              <a:gd name="connsiteX28" fmla="*/ 6488572 w 7037119"/>
              <a:gd name="connsiteY28" fmla="*/ 4010514 h 6857999"/>
              <a:gd name="connsiteX29" fmla="*/ 6542727 w 7037119"/>
              <a:gd name="connsiteY29" fmla="*/ 4142824 h 6857999"/>
              <a:gd name="connsiteX30" fmla="*/ 6574700 w 7037119"/>
              <a:gd name="connsiteY30" fmla="*/ 4253089 h 6857999"/>
              <a:gd name="connsiteX31" fmla="*/ 6630782 w 7037119"/>
              <a:gd name="connsiteY31" fmla="*/ 4495230 h 6857999"/>
              <a:gd name="connsiteX32" fmla="*/ 6657121 w 7037119"/>
              <a:gd name="connsiteY32" fmla="*/ 4592798 h 6857999"/>
              <a:gd name="connsiteX33" fmla="*/ 6675304 w 7037119"/>
              <a:gd name="connsiteY33" fmla="*/ 4625784 h 6857999"/>
              <a:gd name="connsiteX34" fmla="*/ 6695194 w 7037119"/>
              <a:gd name="connsiteY34" fmla="*/ 4674587 h 6857999"/>
              <a:gd name="connsiteX35" fmla="*/ 6694674 w 7037119"/>
              <a:gd name="connsiteY35" fmla="*/ 4706669 h 6857999"/>
              <a:gd name="connsiteX36" fmla="*/ 6696125 w 7037119"/>
              <a:gd name="connsiteY36" fmla="*/ 4712312 h 6857999"/>
              <a:gd name="connsiteX37" fmla="*/ 6683308 w 7037119"/>
              <a:gd name="connsiteY37" fmla="*/ 4752491 h 6857999"/>
              <a:gd name="connsiteX38" fmla="*/ 6662625 w 7037119"/>
              <a:gd name="connsiteY38" fmla="*/ 4924134 h 6857999"/>
              <a:gd name="connsiteX39" fmla="*/ 6666282 w 7037119"/>
              <a:gd name="connsiteY39" fmla="*/ 5049729 h 6857999"/>
              <a:gd name="connsiteX40" fmla="*/ 6674923 w 7037119"/>
              <a:gd name="connsiteY40" fmla="*/ 5092608 h 6857999"/>
              <a:gd name="connsiteX41" fmla="*/ 6688949 w 7037119"/>
              <a:gd name="connsiteY41" fmla="*/ 5164561 h 6857999"/>
              <a:gd name="connsiteX42" fmla="*/ 6713476 w 7037119"/>
              <a:gd name="connsiteY42" fmla="*/ 5227429 h 6857999"/>
              <a:gd name="connsiteX43" fmla="*/ 6699741 w 7037119"/>
              <a:gd name="connsiteY43" fmla="*/ 5295738 h 6857999"/>
              <a:gd name="connsiteX44" fmla="*/ 6698438 w 7037119"/>
              <a:gd name="connsiteY44" fmla="*/ 5353315 h 6857999"/>
              <a:gd name="connsiteX45" fmla="*/ 6705394 w 7037119"/>
              <a:gd name="connsiteY45" fmla="*/ 5356747 h 6857999"/>
              <a:gd name="connsiteX46" fmla="*/ 6705941 w 7037119"/>
              <a:gd name="connsiteY46" fmla="*/ 5364029 h 6857999"/>
              <a:gd name="connsiteX47" fmla="*/ 6698760 w 7037119"/>
              <a:gd name="connsiteY47" fmla="*/ 5369188 h 6857999"/>
              <a:gd name="connsiteX48" fmla="*/ 6674560 w 7037119"/>
              <a:gd name="connsiteY48" fmla="*/ 5465115 h 6857999"/>
              <a:gd name="connsiteX49" fmla="*/ 6698322 w 7037119"/>
              <a:gd name="connsiteY49" fmla="*/ 5543278 h 6857999"/>
              <a:gd name="connsiteX50" fmla="*/ 6673987 w 7037119"/>
              <a:gd name="connsiteY50" fmla="*/ 5606762 h 6857999"/>
              <a:gd name="connsiteX51" fmla="*/ 6665359 w 7037119"/>
              <a:gd name="connsiteY51" fmla="*/ 5656986 h 6857999"/>
              <a:gd name="connsiteX52" fmla="*/ 6718420 w 7037119"/>
              <a:gd name="connsiteY52" fmla="*/ 5747675 h 6857999"/>
              <a:gd name="connsiteX53" fmla="*/ 6786357 w 7037119"/>
              <a:gd name="connsiteY53" fmla="*/ 5797270 h 6857999"/>
              <a:gd name="connsiteX54" fmla="*/ 6834299 w 7037119"/>
              <a:gd name="connsiteY54" fmla="*/ 5897781 h 6857999"/>
              <a:gd name="connsiteX55" fmla="*/ 6848771 w 7037119"/>
              <a:gd name="connsiteY55" fmla="*/ 5936497 h 6857999"/>
              <a:gd name="connsiteX56" fmla="*/ 6883460 w 7037119"/>
              <a:gd name="connsiteY56" fmla="*/ 6064046 h 6857999"/>
              <a:gd name="connsiteX57" fmla="*/ 6896072 w 7037119"/>
              <a:gd name="connsiteY57" fmla="*/ 6107188 h 6857999"/>
              <a:gd name="connsiteX58" fmla="*/ 6980725 w 7037119"/>
              <a:gd name="connsiteY58" fmla="*/ 6197444 h 6857999"/>
              <a:gd name="connsiteX59" fmla="*/ 6999028 w 7037119"/>
              <a:gd name="connsiteY59" fmla="*/ 6288610 h 6857999"/>
              <a:gd name="connsiteX60" fmla="*/ 7021306 w 7037119"/>
              <a:gd name="connsiteY60" fmla="*/ 6426700 h 6857999"/>
              <a:gd name="connsiteX61" fmla="*/ 7033259 w 7037119"/>
              <a:gd name="connsiteY61" fmla="*/ 6489284 h 6857999"/>
              <a:gd name="connsiteX62" fmla="*/ 7037119 w 7037119"/>
              <a:gd name="connsiteY62" fmla="*/ 6501140 h 6857999"/>
              <a:gd name="connsiteX63" fmla="*/ 7037119 w 7037119"/>
              <a:gd name="connsiteY63" fmla="*/ 6557754 h 6857999"/>
              <a:gd name="connsiteX64" fmla="*/ 7031649 w 7037119"/>
              <a:gd name="connsiteY64" fmla="*/ 6569925 h 6857999"/>
              <a:gd name="connsiteX65" fmla="*/ 7011548 w 7037119"/>
              <a:gd name="connsiteY65" fmla="*/ 6615002 h 6857999"/>
              <a:gd name="connsiteX66" fmla="*/ 7021837 w 7037119"/>
              <a:gd name="connsiteY66" fmla="*/ 6743644 h 6857999"/>
              <a:gd name="connsiteX67" fmla="*/ 7006394 w 7037119"/>
              <a:gd name="connsiteY67" fmla="*/ 6856390 h 6857999"/>
              <a:gd name="connsiteX68" fmla="*/ 7037119 w 7037119"/>
              <a:gd name="connsiteY68" fmla="*/ 6856494 h 6857999"/>
              <a:gd name="connsiteX69" fmla="*/ 7037119 w 7037119"/>
              <a:gd name="connsiteY69" fmla="*/ 6857999 h 6857999"/>
              <a:gd name="connsiteX70" fmla="*/ 0 w 7037119"/>
              <a:gd name="connsiteY70" fmla="*/ 6857999 h 6857999"/>
              <a:gd name="connsiteX0" fmla="*/ 0 w 8515751"/>
              <a:gd name="connsiteY0" fmla="*/ 0 h 6857999"/>
              <a:gd name="connsiteX1" fmla="*/ 8515751 w 8515751"/>
              <a:gd name="connsiteY1" fmla="*/ 10633 h 6857999"/>
              <a:gd name="connsiteX2" fmla="*/ 6958160 w 8515751"/>
              <a:gd name="connsiteY2" fmla="*/ 70714 h 6857999"/>
              <a:gd name="connsiteX3" fmla="*/ 6922034 w 8515751"/>
              <a:gd name="connsiteY3" fmla="*/ 154825 h 6857999"/>
              <a:gd name="connsiteX4" fmla="*/ 6864029 w 8515751"/>
              <a:gd name="connsiteY4" fmla="*/ 301580 h 6857999"/>
              <a:gd name="connsiteX5" fmla="*/ 6842156 w 8515751"/>
              <a:gd name="connsiteY5" fmla="*/ 642469 h 6857999"/>
              <a:gd name="connsiteX6" fmla="*/ 6802087 w 8515751"/>
              <a:gd name="connsiteY6" fmla="*/ 818449 h 6857999"/>
              <a:gd name="connsiteX7" fmla="*/ 6798684 w 8515751"/>
              <a:gd name="connsiteY7" fmla="*/ 875396 h 6857999"/>
              <a:gd name="connsiteX8" fmla="*/ 6756983 w 8515751"/>
              <a:gd name="connsiteY8" fmla="*/ 952375 h 6857999"/>
              <a:gd name="connsiteX9" fmla="*/ 6758478 w 8515751"/>
              <a:gd name="connsiteY9" fmla="*/ 972424 h 6857999"/>
              <a:gd name="connsiteX10" fmla="*/ 6752651 w 8515751"/>
              <a:gd name="connsiteY10" fmla="*/ 996407 h 6857999"/>
              <a:gd name="connsiteX11" fmla="*/ 6716997 w 8515751"/>
              <a:gd name="connsiteY11" fmla="*/ 1091248 h 6857999"/>
              <a:gd name="connsiteX12" fmla="*/ 6657090 w 8515751"/>
              <a:gd name="connsiteY12" fmla="*/ 1307489 h 6857999"/>
              <a:gd name="connsiteX13" fmla="*/ 6508075 w 8515751"/>
              <a:gd name="connsiteY13" fmla="*/ 1709568 h 6857999"/>
              <a:gd name="connsiteX14" fmla="*/ 6462759 w 8515751"/>
              <a:gd name="connsiteY14" fmla="*/ 1811874 h 6857999"/>
              <a:gd name="connsiteX15" fmla="*/ 6383790 w 8515751"/>
              <a:gd name="connsiteY15" fmla="*/ 2228963 h 6857999"/>
              <a:gd name="connsiteX16" fmla="*/ 6369096 w 8515751"/>
              <a:gd name="connsiteY16" fmla="*/ 2404942 h 6857999"/>
              <a:gd name="connsiteX17" fmla="*/ 6365696 w 8515751"/>
              <a:gd name="connsiteY17" fmla="*/ 2461889 h 6857999"/>
              <a:gd name="connsiteX18" fmla="*/ 6323990 w 8515751"/>
              <a:gd name="connsiteY18" fmla="*/ 2538869 h 6857999"/>
              <a:gd name="connsiteX19" fmla="*/ 6299971 w 8515751"/>
              <a:gd name="connsiteY19" fmla="*/ 2852842 h 6857999"/>
              <a:gd name="connsiteX20" fmla="*/ 6305256 w 8515751"/>
              <a:gd name="connsiteY20" fmla="*/ 2965146 h 6857999"/>
              <a:gd name="connsiteX21" fmla="*/ 6297430 w 8515751"/>
              <a:gd name="connsiteY21" fmla="*/ 3010980 h 6857999"/>
              <a:gd name="connsiteX22" fmla="*/ 6301903 w 8515751"/>
              <a:gd name="connsiteY22" fmla="*/ 3017531 h 6857999"/>
              <a:gd name="connsiteX23" fmla="*/ 6312288 w 8515751"/>
              <a:gd name="connsiteY23" fmla="*/ 3141762 h 6857999"/>
              <a:gd name="connsiteX24" fmla="*/ 6317307 w 8515751"/>
              <a:gd name="connsiteY24" fmla="*/ 3167974 h 6857999"/>
              <a:gd name="connsiteX25" fmla="*/ 6319343 w 8515751"/>
              <a:gd name="connsiteY25" fmla="*/ 3170223 h 6857999"/>
              <a:gd name="connsiteX26" fmla="*/ 6388791 w 8515751"/>
              <a:gd name="connsiteY26" fmla="*/ 3425292 h 6857999"/>
              <a:gd name="connsiteX27" fmla="*/ 6473625 w 8515751"/>
              <a:gd name="connsiteY27" fmla="*/ 3778499 h 6857999"/>
              <a:gd name="connsiteX28" fmla="*/ 6488572 w 8515751"/>
              <a:gd name="connsiteY28" fmla="*/ 4010514 h 6857999"/>
              <a:gd name="connsiteX29" fmla="*/ 6542727 w 8515751"/>
              <a:gd name="connsiteY29" fmla="*/ 4142824 h 6857999"/>
              <a:gd name="connsiteX30" fmla="*/ 6574700 w 8515751"/>
              <a:gd name="connsiteY30" fmla="*/ 4253089 h 6857999"/>
              <a:gd name="connsiteX31" fmla="*/ 6630782 w 8515751"/>
              <a:gd name="connsiteY31" fmla="*/ 4495230 h 6857999"/>
              <a:gd name="connsiteX32" fmla="*/ 6657121 w 8515751"/>
              <a:gd name="connsiteY32" fmla="*/ 4592798 h 6857999"/>
              <a:gd name="connsiteX33" fmla="*/ 6675304 w 8515751"/>
              <a:gd name="connsiteY33" fmla="*/ 4625784 h 6857999"/>
              <a:gd name="connsiteX34" fmla="*/ 6695194 w 8515751"/>
              <a:gd name="connsiteY34" fmla="*/ 4674587 h 6857999"/>
              <a:gd name="connsiteX35" fmla="*/ 6694674 w 8515751"/>
              <a:gd name="connsiteY35" fmla="*/ 4706669 h 6857999"/>
              <a:gd name="connsiteX36" fmla="*/ 6696125 w 8515751"/>
              <a:gd name="connsiteY36" fmla="*/ 4712312 h 6857999"/>
              <a:gd name="connsiteX37" fmla="*/ 6683308 w 8515751"/>
              <a:gd name="connsiteY37" fmla="*/ 4752491 h 6857999"/>
              <a:gd name="connsiteX38" fmla="*/ 6662625 w 8515751"/>
              <a:gd name="connsiteY38" fmla="*/ 4924134 h 6857999"/>
              <a:gd name="connsiteX39" fmla="*/ 6666282 w 8515751"/>
              <a:gd name="connsiteY39" fmla="*/ 5049729 h 6857999"/>
              <a:gd name="connsiteX40" fmla="*/ 6674923 w 8515751"/>
              <a:gd name="connsiteY40" fmla="*/ 5092608 h 6857999"/>
              <a:gd name="connsiteX41" fmla="*/ 6688949 w 8515751"/>
              <a:gd name="connsiteY41" fmla="*/ 5164561 h 6857999"/>
              <a:gd name="connsiteX42" fmla="*/ 6713476 w 8515751"/>
              <a:gd name="connsiteY42" fmla="*/ 5227429 h 6857999"/>
              <a:gd name="connsiteX43" fmla="*/ 6699741 w 8515751"/>
              <a:gd name="connsiteY43" fmla="*/ 5295738 h 6857999"/>
              <a:gd name="connsiteX44" fmla="*/ 6698438 w 8515751"/>
              <a:gd name="connsiteY44" fmla="*/ 5353315 h 6857999"/>
              <a:gd name="connsiteX45" fmla="*/ 6705394 w 8515751"/>
              <a:gd name="connsiteY45" fmla="*/ 5356747 h 6857999"/>
              <a:gd name="connsiteX46" fmla="*/ 6705941 w 8515751"/>
              <a:gd name="connsiteY46" fmla="*/ 5364029 h 6857999"/>
              <a:gd name="connsiteX47" fmla="*/ 6698760 w 8515751"/>
              <a:gd name="connsiteY47" fmla="*/ 5369188 h 6857999"/>
              <a:gd name="connsiteX48" fmla="*/ 6674560 w 8515751"/>
              <a:gd name="connsiteY48" fmla="*/ 5465115 h 6857999"/>
              <a:gd name="connsiteX49" fmla="*/ 6698322 w 8515751"/>
              <a:gd name="connsiteY49" fmla="*/ 5543278 h 6857999"/>
              <a:gd name="connsiteX50" fmla="*/ 6673987 w 8515751"/>
              <a:gd name="connsiteY50" fmla="*/ 5606762 h 6857999"/>
              <a:gd name="connsiteX51" fmla="*/ 6665359 w 8515751"/>
              <a:gd name="connsiteY51" fmla="*/ 5656986 h 6857999"/>
              <a:gd name="connsiteX52" fmla="*/ 6718420 w 8515751"/>
              <a:gd name="connsiteY52" fmla="*/ 5747675 h 6857999"/>
              <a:gd name="connsiteX53" fmla="*/ 6786357 w 8515751"/>
              <a:gd name="connsiteY53" fmla="*/ 5797270 h 6857999"/>
              <a:gd name="connsiteX54" fmla="*/ 6834299 w 8515751"/>
              <a:gd name="connsiteY54" fmla="*/ 5897781 h 6857999"/>
              <a:gd name="connsiteX55" fmla="*/ 6848771 w 8515751"/>
              <a:gd name="connsiteY55" fmla="*/ 5936497 h 6857999"/>
              <a:gd name="connsiteX56" fmla="*/ 6883460 w 8515751"/>
              <a:gd name="connsiteY56" fmla="*/ 6064046 h 6857999"/>
              <a:gd name="connsiteX57" fmla="*/ 6896072 w 8515751"/>
              <a:gd name="connsiteY57" fmla="*/ 6107188 h 6857999"/>
              <a:gd name="connsiteX58" fmla="*/ 6980725 w 8515751"/>
              <a:gd name="connsiteY58" fmla="*/ 6197444 h 6857999"/>
              <a:gd name="connsiteX59" fmla="*/ 6999028 w 8515751"/>
              <a:gd name="connsiteY59" fmla="*/ 6288610 h 6857999"/>
              <a:gd name="connsiteX60" fmla="*/ 7021306 w 8515751"/>
              <a:gd name="connsiteY60" fmla="*/ 6426700 h 6857999"/>
              <a:gd name="connsiteX61" fmla="*/ 7033259 w 8515751"/>
              <a:gd name="connsiteY61" fmla="*/ 6489284 h 6857999"/>
              <a:gd name="connsiteX62" fmla="*/ 7037119 w 8515751"/>
              <a:gd name="connsiteY62" fmla="*/ 6501140 h 6857999"/>
              <a:gd name="connsiteX63" fmla="*/ 7037119 w 8515751"/>
              <a:gd name="connsiteY63" fmla="*/ 6557754 h 6857999"/>
              <a:gd name="connsiteX64" fmla="*/ 7031649 w 8515751"/>
              <a:gd name="connsiteY64" fmla="*/ 6569925 h 6857999"/>
              <a:gd name="connsiteX65" fmla="*/ 7011548 w 8515751"/>
              <a:gd name="connsiteY65" fmla="*/ 6615002 h 6857999"/>
              <a:gd name="connsiteX66" fmla="*/ 7021837 w 8515751"/>
              <a:gd name="connsiteY66" fmla="*/ 6743644 h 6857999"/>
              <a:gd name="connsiteX67" fmla="*/ 7006394 w 8515751"/>
              <a:gd name="connsiteY67" fmla="*/ 6856390 h 6857999"/>
              <a:gd name="connsiteX68" fmla="*/ 7037119 w 8515751"/>
              <a:gd name="connsiteY68" fmla="*/ 6856494 h 6857999"/>
              <a:gd name="connsiteX69" fmla="*/ 7037119 w 8515751"/>
              <a:gd name="connsiteY69" fmla="*/ 6857999 h 6857999"/>
              <a:gd name="connsiteX70" fmla="*/ 0 w 8515751"/>
              <a:gd name="connsiteY70" fmla="*/ 6857999 h 6857999"/>
              <a:gd name="connsiteX71" fmla="*/ 0 w 8515751"/>
              <a:gd name="connsiteY71" fmla="*/ 0 h 6857999"/>
              <a:gd name="connsiteX0" fmla="*/ 0 w 8515751"/>
              <a:gd name="connsiteY0" fmla="*/ 0 h 6857999"/>
              <a:gd name="connsiteX1" fmla="*/ 8515751 w 8515751"/>
              <a:gd name="connsiteY1" fmla="*/ 10633 h 6857999"/>
              <a:gd name="connsiteX2" fmla="*/ 8259466 w 8515751"/>
              <a:gd name="connsiteY2" fmla="*/ 70714 h 6857999"/>
              <a:gd name="connsiteX3" fmla="*/ 6922034 w 8515751"/>
              <a:gd name="connsiteY3" fmla="*/ 154825 h 6857999"/>
              <a:gd name="connsiteX4" fmla="*/ 6864029 w 8515751"/>
              <a:gd name="connsiteY4" fmla="*/ 301580 h 6857999"/>
              <a:gd name="connsiteX5" fmla="*/ 6842156 w 8515751"/>
              <a:gd name="connsiteY5" fmla="*/ 642469 h 6857999"/>
              <a:gd name="connsiteX6" fmla="*/ 6802087 w 8515751"/>
              <a:gd name="connsiteY6" fmla="*/ 818449 h 6857999"/>
              <a:gd name="connsiteX7" fmla="*/ 6798684 w 8515751"/>
              <a:gd name="connsiteY7" fmla="*/ 875396 h 6857999"/>
              <a:gd name="connsiteX8" fmla="*/ 6756983 w 8515751"/>
              <a:gd name="connsiteY8" fmla="*/ 952375 h 6857999"/>
              <a:gd name="connsiteX9" fmla="*/ 6758478 w 8515751"/>
              <a:gd name="connsiteY9" fmla="*/ 972424 h 6857999"/>
              <a:gd name="connsiteX10" fmla="*/ 6752651 w 8515751"/>
              <a:gd name="connsiteY10" fmla="*/ 996407 h 6857999"/>
              <a:gd name="connsiteX11" fmla="*/ 6716997 w 8515751"/>
              <a:gd name="connsiteY11" fmla="*/ 1091248 h 6857999"/>
              <a:gd name="connsiteX12" fmla="*/ 6657090 w 8515751"/>
              <a:gd name="connsiteY12" fmla="*/ 1307489 h 6857999"/>
              <a:gd name="connsiteX13" fmla="*/ 6508075 w 8515751"/>
              <a:gd name="connsiteY13" fmla="*/ 1709568 h 6857999"/>
              <a:gd name="connsiteX14" fmla="*/ 6462759 w 8515751"/>
              <a:gd name="connsiteY14" fmla="*/ 1811874 h 6857999"/>
              <a:gd name="connsiteX15" fmla="*/ 6383790 w 8515751"/>
              <a:gd name="connsiteY15" fmla="*/ 2228963 h 6857999"/>
              <a:gd name="connsiteX16" fmla="*/ 6369096 w 8515751"/>
              <a:gd name="connsiteY16" fmla="*/ 2404942 h 6857999"/>
              <a:gd name="connsiteX17" fmla="*/ 6365696 w 8515751"/>
              <a:gd name="connsiteY17" fmla="*/ 2461889 h 6857999"/>
              <a:gd name="connsiteX18" fmla="*/ 6323990 w 8515751"/>
              <a:gd name="connsiteY18" fmla="*/ 2538869 h 6857999"/>
              <a:gd name="connsiteX19" fmla="*/ 6299971 w 8515751"/>
              <a:gd name="connsiteY19" fmla="*/ 2852842 h 6857999"/>
              <a:gd name="connsiteX20" fmla="*/ 6305256 w 8515751"/>
              <a:gd name="connsiteY20" fmla="*/ 2965146 h 6857999"/>
              <a:gd name="connsiteX21" fmla="*/ 6297430 w 8515751"/>
              <a:gd name="connsiteY21" fmla="*/ 3010980 h 6857999"/>
              <a:gd name="connsiteX22" fmla="*/ 6301903 w 8515751"/>
              <a:gd name="connsiteY22" fmla="*/ 3017531 h 6857999"/>
              <a:gd name="connsiteX23" fmla="*/ 6312288 w 8515751"/>
              <a:gd name="connsiteY23" fmla="*/ 3141762 h 6857999"/>
              <a:gd name="connsiteX24" fmla="*/ 6317307 w 8515751"/>
              <a:gd name="connsiteY24" fmla="*/ 3167974 h 6857999"/>
              <a:gd name="connsiteX25" fmla="*/ 6319343 w 8515751"/>
              <a:gd name="connsiteY25" fmla="*/ 3170223 h 6857999"/>
              <a:gd name="connsiteX26" fmla="*/ 6388791 w 8515751"/>
              <a:gd name="connsiteY26" fmla="*/ 3425292 h 6857999"/>
              <a:gd name="connsiteX27" fmla="*/ 6473625 w 8515751"/>
              <a:gd name="connsiteY27" fmla="*/ 3778499 h 6857999"/>
              <a:gd name="connsiteX28" fmla="*/ 6488572 w 8515751"/>
              <a:gd name="connsiteY28" fmla="*/ 4010514 h 6857999"/>
              <a:gd name="connsiteX29" fmla="*/ 6542727 w 8515751"/>
              <a:gd name="connsiteY29" fmla="*/ 4142824 h 6857999"/>
              <a:gd name="connsiteX30" fmla="*/ 6574700 w 8515751"/>
              <a:gd name="connsiteY30" fmla="*/ 4253089 h 6857999"/>
              <a:gd name="connsiteX31" fmla="*/ 6630782 w 8515751"/>
              <a:gd name="connsiteY31" fmla="*/ 4495230 h 6857999"/>
              <a:gd name="connsiteX32" fmla="*/ 6657121 w 8515751"/>
              <a:gd name="connsiteY32" fmla="*/ 4592798 h 6857999"/>
              <a:gd name="connsiteX33" fmla="*/ 6675304 w 8515751"/>
              <a:gd name="connsiteY33" fmla="*/ 4625784 h 6857999"/>
              <a:gd name="connsiteX34" fmla="*/ 6695194 w 8515751"/>
              <a:gd name="connsiteY34" fmla="*/ 4674587 h 6857999"/>
              <a:gd name="connsiteX35" fmla="*/ 6694674 w 8515751"/>
              <a:gd name="connsiteY35" fmla="*/ 4706669 h 6857999"/>
              <a:gd name="connsiteX36" fmla="*/ 6696125 w 8515751"/>
              <a:gd name="connsiteY36" fmla="*/ 4712312 h 6857999"/>
              <a:gd name="connsiteX37" fmla="*/ 6683308 w 8515751"/>
              <a:gd name="connsiteY37" fmla="*/ 4752491 h 6857999"/>
              <a:gd name="connsiteX38" fmla="*/ 6662625 w 8515751"/>
              <a:gd name="connsiteY38" fmla="*/ 4924134 h 6857999"/>
              <a:gd name="connsiteX39" fmla="*/ 6666282 w 8515751"/>
              <a:gd name="connsiteY39" fmla="*/ 5049729 h 6857999"/>
              <a:gd name="connsiteX40" fmla="*/ 6674923 w 8515751"/>
              <a:gd name="connsiteY40" fmla="*/ 5092608 h 6857999"/>
              <a:gd name="connsiteX41" fmla="*/ 6688949 w 8515751"/>
              <a:gd name="connsiteY41" fmla="*/ 5164561 h 6857999"/>
              <a:gd name="connsiteX42" fmla="*/ 6713476 w 8515751"/>
              <a:gd name="connsiteY42" fmla="*/ 5227429 h 6857999"/>
              <a:gd name="connsiteX43" fmla="*/ 6699741 w 8515751"/>
              <a:gd name="connsiteY43" fmla="*/ 5295738 h 6857999"/>
              <a:gd name="connsiteX44" fmla="*/ 6698438 w 8515751"/>
              <a:gd name="connsiteY44" fmla="*/ 5353315 h 6857999"/>
              <a:gd name="connsiteX45" fmla="*/ 6705394 w 8515751"/>
              <a:gd name="connsiteY45" fmla="*/ 5356747 h 6857999"/>
              <a:gd name="connsiteX46" fmla="*/ 6705941 w 8515751"/>
              <a:gd name="connsiteY46" fmla="*/ 5364029 h 6857999"/>
              <a:gd name="connsiteX47" fmla="*/ 6698760 w 8515751"/>
              <a:gd name="connsiteY47" fmla="*/ 5369188 h 6857999"/>
              <a:gd name="connsiteX48" fmla="*/ 6674560 w 8515751"/>
              <a:gd name="connsiteY48" fmla="*/ 5465115 h 6857999"/>
              <a:gd name="connsiteX49" fmla="*/ 6698322 w 8515751"/>
              <a:gd name="connsiteY49" fmla="*/ 5543278 h 6857999"/>
              <a:gd name="connsiteX50" fmla="*/ 6673987 w 8515751"/>
              <a:gd name="connsiteY50" fmla="*/ 5606762 h 6857999"/>
              <a:gd name="connsiteX51" fmla="*/ 6665359 w 8515751"/>
              <a:gd name="connsiteY51" fmla="*/ 5656986 h 6857999"/>
              <a:gd name="connsiteX52" fmla="*/ 6718420 w 8515751"/>
              <a:gd name="connsiteY52" fmla="*/ 5747675 h 6857999"/>
              <a:gd name="connsiteX53" fmla="*/ 6786357 w 8515751"/>
              <a:gd name="connsiteY53" fmla="*/ 5797270 h 6857999"/>
              <a:gd name="connsiteX54" fmla="*/ 6834299 w 8515751"/>
              <a:gd name="connsiteY54" fmla="*/ 5897781 h 6857999"/>
              <a:gd name="connsiteX55" fmla="*/ 6848771 w 8515751"/>
              <a:gd name="connsiteY55" fmla="*/ 5936497 h 6857999"/>
              <a:gd name="connsiteX56" fmla="*/ 6883460 w 8515751"/>
              <a:gd name="connsiteY56" fmla="*/ 6064046 h 6857999"/>
              <a:gd name="connsiteX57" fmla="*/ 6896072 w 8515751"/>
              <a:gd name="connsiteY57" fmla="*/ 6107188 h 6857999"/>
              <a:gd name="connsiteX58" fmla="*/ 6980725 w 8515751"/>
              <a:gd name="connsiteY58" fmla="*/ 6197444 h 6857999"/>
              <a:gd name="connsiteX59" fmla="*/ 6999028 w 8515751"/>
              <a:gd name="connsiteY59" fmla="*/ 6288610 h 6857999"/>
              <a:gd name="connsiteX60" fmla="*/ 7021306 w 8515751"/>
              <a:gd name="connsiteY60" fmla="*/ 6426700 h 6857999"/>
              <a:gd name="connsiteX61" fmla="*/ 7033259 w 8515751"/>
              <a:gd name="connsiteY61" fmla="*/ 6489284 h 6857999"/>
              <a:gd name="connsiteX62" fmla="*/ 7037119 w 8515751"/>
              <a:gd name="connsiteY62" fmla="*/ 6501140 h 6857999"/>
              <a:gd name="connsiteX63" fmla="*/ 7037119 w 8515751"/>
              <a:gd name="connsiteY63" fmla="*/ 6557754 h 6857999"/>
              <a:gd name="connsiteX64" fmla="*/ 7031649 w 8515751"/>
              <a:gd name="connsiteY64" fmla="*/ 6569925 h 6857999"/>
              <a:gd name="connsiteX65" fmla="*/ 7011548 w 8515751"/>
              <a:gd name="connsiteY65" fmla="*/ 6615002 h 6857999"/>
              <a:gd name="connsiteX66" fmla="*/ 7021837 w 8515751"/>
              <a:gd name="connsiteY66" fmla="*/ 6743644 h 6857999"/>
              <a:gd name="connsiteX67" fmla="*/ 7006394 w 8515751"/>
              <a:gd name="connsiteY67" fmla="*/ 6856390 h 6857999"/>
              <a:gd name="connsiteX68" fmla="*/ 7037119 w 8515751"/>
              <a:gd name="connsiteY68" fmla="*/ 6856494 h 6857999"/>
              <a:gd name="connsiteX69" fmla="*/ 7037119 w 8515751"/>
              <a:gd name="connsiteY69" fmla="*/ 6857999 h 6857999"/>
              <a:gd name="connsiteX70" fmla="*/ 0 w 8515751"/>
              <a:gd name="connsiteY70" fmla="*/ 6857999 h 6857999"/>
              <a:gd name="connsiteX71" fmla="*/ 0 w 8515751"/>
              <a:gd name="connsiteY71" fmla="*/ 0 h 6857999"/>
              <a:gd name="connsiteX0" fmla="*/ 0 w 8515751"/>
              <a:gd name="connsiteY0" fmla="*/ 0 h 6857999"/>
              <a:gd name="connsiteX1" fmla="*/ 8515751 w 8515751"/>
              <a:gd name="connsiteY1" fmla="*/ 10633 h 6857999"/>
              <a:gd name="connsiteX2" fmla="*/ 8259466 w 8515751"/>
              <a:gd name="connsiteY2" fmla="*/ 70714 h 6857999"/>
              <a:gd name="connsiteX3" fmla="*/ 8048164 w 8515751"/>
              <a:gd name="connsiteY3" fmla="*/ 154825 h 6857999"/>
              <a:gd name="connsiteX4" fmla="*/ 6864029 w 8515751"/>
              <a:gd name="connsiteY4" fmla="*/ 301580 h 6857999"/>
              <a:gd name="connsiteX5" fmla="*/ 6842156 w 8515751"/>
              <a:gd name="connsiteY5" fmla="*/ 642469 h 6857999"/>
              <a:gd name="connsiteX6" fmla="*/ 6802087 w 8515751"/>
              <a:gd name="connsiteY6" fmla="*/ 818449 h 6857999"/>
              <a:gd name="connsiteX7" fmla="*/ 6798684 w 8515751"/>
              <a:gd name="connsiteY7" fmla="*/ 875396 h 6857999"/>
              <a:gd name="connsiteX8" fmla="*/ 6756983 w 8515751"/>
              <a:gd name="connsiteY8" fmla="*/ 952375 h 6857999"/>
              <a:gd name="connsiteX9" fmla="*/ 6758478 w 8515751"/>
              <a:gd name="connsiteY9" fmla="*/ 972424 h 6857999"/>
              <a:gd name="connsiteX10" fmla="*/ 6752651 w 8515751"/>
              <a:gd name="connsiteY10" fmla="*/ 996407 h 6857999"/>
              <a:gd name="connsiteX11" fmla="*/ 6716997 w 8515751"/>
              <a:gd name="connsiteY11" fmla="*/ 1091248 h 6857999"/>
              <a:gd name="connsiteX12" fmla="*/ 6657090 w 8515751"/>
              <a:gd name="connsiteY12" fmla="*/ 1307489 h 6857999"/>
              <a:gd name="connsiteX13" fmla="*/ 6508075 w 8515751"/>
              <a:gd name="connsiteY13" fmla="*/ 1709568 h 6857999"/>
              <a:gd name="connsiteX14" fmla="*/ 6462759 w 8515751"/>
              <a:gd name="connsiteY14" fmla="*/ 1811874 h 6857999"/>
              <a:gd name="connsiteX15" fmla="*/ 6383790 w 8515751"/>
              <a:gd name="connsiteY15" fmla="*/ 2228963 h 6857999"/>
              <a:gd name="connsiteX16" fmla="*/ 6369096 w 8515751"/>
              <a:gd name="connsiteY16" fmla="*/ 2404942 h 6857999"/>
              <a:gd name="connsiteX17" fmla="*/ 6365696 w 8515751"/>
              <a:gd name="connsiteY17" fmla="*/ 2461889 h 6857999"/>
              <a:gd name="connsiteX18" fmla="*/ 6323990 w 8515751"/>
              <a:gd name="connsiteY18" fmla="*/ 2538869 h 6857999"/>
              <a:gd name="connsiteX19" fmla="*/ 6299971 w 8515751"/>
              <a:gd name="connsiteY19" fmla="*/ 2852842 h 6857999"/>
              <a:gd name="connsiteX20" fmla="*/ 6305256 w 8515751"/>
              <a:gd name="connsiteY20" fmla="*/ 2965146 h 6857999"/>
              <a:gd name="connsiteX21" fmla="*/ 6297430 w 8515751"/>
              <a:gd name="connsiteY21" fmla="*/ 3010980 h 6857999"/>
              <a:gd name="connsiteX22" fmla="*/ 6301903 w 8515751"/>
              <a:gd name="connsiteY22" fmla="*/ 3017531 h 6857999"/>
              <a:gd name="connsiteX23" fmla="*/ 6312288 w 8515751"/>
              <a:gd name="connsiteY23" fmla="*/ 3141762 h 6857999"/>
              <a:gd name="connsiteX24" fmla="*/ 6317307 w 8515751"/>
              <a:gd name="connsiteY24" fmla="*/ 3167974 h 6857999"/>
              <a:gd name="connsiteX25" fmla="*/ 6319343 w 8515751"/>
              <a:gd name="connsiteY25" fmla="*/ 3170223 h 6857999"/>
              <a:gd name="connsiteX26" fmla="*/ 6388791 w 8515751"/>
              <a:gd name="connsiteY26" fmla="*/ 3425292 h 6857999"/>
              <a:gd name="connsiteX27" fmla="*/ 6473625 w 8515751"/>
              <a:gd name="connsiteY27" fmla="*/ 3778499 h 6857999"/>
              <a:gd name="connsiteX28" fmla="*/ 6488572 w 8515751"/>
              <a:gd name="connsiteY28" fmla="*/ 4010514 h 6857999"/>
              <a:gd name="connsiteX29" fmla="*/ 6542727 w 8515751"/>
              <a:gd name="connsiteY29" fmla="*/ 4142824 h 6857999"/>
              <a:gd name="connsiteX30" fmla="*/ 6574700 w 8515751"/>
              <a:gd name="connsiteY30" fmla="*/ 4253089 h 6857999"/>
              <a:gd name="connsiteX31" fmla="*/ 6630782 w 8515751"/>
              <a:gd name="connsiteY31" fmla="*/ 4495230 h 6857999"/>
              <a:gd name="connsiteX32" fmla="*/ 6657121 w 8515751"/>
              <a:gd name="connsiteY32" fmla="*/ 4592798 h 6857999"/>
              <a:gd name="connsiteX33" fmla="*/ 6675304 w 8515751"/>
              <a:gd name="connsiteY33" fmla="*/ 4625784 h 6857999"/>
              <a:gd name="connsiteX34" fmla="*/ 6695194 w 8515751"/>
              <a:gd name="connsiteY34" fmla="*/ 4674587 h 6857999"/>
              <a:gd name="connsiteX35" fmla="*/ 6694674 w 8515751"/>
              <a:gd name="connsiteY35" fmla="*/ 4706669 h 6857999"/>
              <a:gd name="connsiteX36" fmla="*/ 6696125 w 8515751"/>
              <a:gd name="connsiteY36" fmla="*/ 4712312 h 6857999"/>
              <a:gd name="connsiteX37" fmla="*/ 6683308 w 8515751"/>
              <a:gd name="connsiteY37" fmla="*/ 4752491 h 6857999"/>
              <a:gd name="connsiteX38" fmla="*/ 6662625 w 8515751"/>
              <a:gd name="connsiteY38" fmla="*/ 4924134 h 6857999"/>
              <a:gd name="connsiteX39" fmla="*/ 6666282 w 8515751"/>
              <a:gd name="connsiteY39" fmla="*/ 5049729 h 6857999"/>
              <a:gd name="connsiteX40" fmla="*/ 6674923 w 8515751"/>
              <a:gd name="connsiteY40" fmla="*/ 5092608 h 6857999"/>
              <a:gd name="connsiteX41" fmla="*/ 6688949 w 8515751"/>
              <a:gd name="connsiteY41" fmla="*/ 5164561 h 6857999"/>
              <a:gd name="connsiteX42" fmla="*/ 6713476 w 8515751"/>
              <a:gd name="connsiteY42" fmla="*/ 5227429 h 6857999"/>
              <a:gd name="connsiteX43" fmla="*/ 6699741 w 8515751"/>
              <a:gd name="connsiteY43" fmla="*/ 5295738 h 6857999"/>
              <a:gd name="connsiteX44" fmla="*/ 6698438 w 8515751"/>
              <a:gd name="connsiteY44" fmla="*/ 5353315 h 6857999"/>
              <a:gd name="connsiteX45" fmla="*/ 6705394 w 8515751"/>
              <a:gd name="connsiteY45" fmla="*/ 5356747 h 6857999"/>
              <a:gd name="connsiteX46" fmla="*/ 6705941 w 8515751"/>
              <a:gd name="connsiteY46" fmla="*/ 5364029 h 6857999"/>
              <a:gd name="connsiteX47" fmla="*/ 6698760 w 8515751"/>
              <a:gd name="connsiteY47" fmla="*/ 5369188 h 6857999"/>
              <a:gd name="connsiteX48" fmla="*/ 6674560 w 8515751"/>
              <a:gd name="connsiteY48" fmla="*/ 5465115 h 6857999"/>
              <a:gd name="connsiteX49" fmla="*/ 6698322 w 8515751"/>
              <a:gd name="connsiteY49" fmla="*/ 5543278 h 6857999"/>
              <a:gd name="connsiteX50" fmla="*/ 6673987 w 8515751"/>
              <a:gd name="connsiteY50" fmla="*/ 5606762 h 6857999"/>
              <a:gd name="connsiteX51" fmla="*/ 6665359 w 8515751"/>
              <a:gd name="connsiteY51" fmla="*/ 5656986 h 6857999"/>
              <a:gd name="connsiteX52" fmla="*/ 6718420 w 8515751"/>
              <a:gd name="connsiteY52" fmla="*/ 5747675 h 6857999"/>
              <a:gd name="connsiteX53" fmla="*/ 6786357 w 8515751"/>
              <a:gd name="connsiteY53" fmla="*/ 5797270 h 6857999"/>
              <a:gd name="connsiteX54" fmla="*/ 6834299 w 8515751"/>
              <a:gd name="connsiteY54" fmla="*/ 5897781 h 6857999"/>
              <a:gd name="connsiteX55" fmla="*/ 6848771 w 8515751"/>
              <a:gd name="connsiteY55" fmla="*/ 5936497 h 6857999"/>
              <a:gd name="connsiteX56" fmla="*/ 6883460 w 8515751"/>
              <a:gd name="connsiteY56" fmla="*/ 6064046 h 6857999"/>
              <a:gd name="connsiteX57" fmla="*/ 6896072 w 8515751"/>
              <a:gd name="connsiteY57" fmla="*/ 6107188 h 6857999"/>
              <a:gd name="connsiteX58" fmla="*/ 6980725 w 8515751"/>
              <a:gd name="connsiteY58" fmla="*/ 6197444 h 6857999"/>
              <a:gd name="connsiteX59" fmla="*/ 6999028 w 8515751"/>
              <a:gd name="connsiteY59" fmla="*/ 6288610 h 6857999"/>
              <a:gd name="connsiteX60" fmla="*/ 7021306 w 8515751"/>
              <a:gd name="connsiteY60" fmla="*/ 6426700 h 6857999"/>
              <a:gd name="connsiteX61" fmla="*/ 7033259 w 8515751"/>
              <a:gd name="connsiteY61" fmla="*/ 6489284 h 6857999"/>
              <a:gd name="connsiteX62" fmla="*/ 7037119 w 8515751"/>
              <a:gd name="connsiteY62" fmla="*/ 6501140 h 6857999"/>
              <a:gd name="connsiteX63" fmla="*/ 7037119 w 8515751"/>
              <a:gd name="connsiteY63" fmla="*/ 6557754 h 6857999"/>
              <a:gd name="connsiteX64" fmla="*/ 7031649 w 8515751"/>
              <a:gd name="connsiteY64" fmla="*/ 6569925 h 6857999"/>
              <a:gd name="connsiteX65" fmla="*/ 7011548 w 8515751"/>
              <a:gd name="connsiteY65" fmla="*/ 6615002 h 6857999"/>
              <a:gd name="connsiteX66" fmla="*/ 7021837 w 8515751"/>
              <a:gd name="connsiteY66" fmla="*/ 6743644 h 6857999"/>
              <a:gd name="connsiteX67" fmla="*/ 7006394 w 8515751"/>
              <a:gd name="connsiteY67" fmla="*/ 6856390 h 6857999"/>
              <a:gd name="connsiteX68" fmla="*/ 7037119 w 8515751"/>
              <a:gd name="connsiteY68" fmla="*/ 6856494 h 6857999"/>
              <a:gd name="connsiteX69" fmla="*/ 7037119 w 8515751"/>
              <a:gd name="connsiteY69" fmla="*/ 6857999 h 6857999"/>
              <a:gd name="connsiteX70" fmla="*/ 0 w 8515751"/>
              <a:gd name="connsiteY70" fmla="*/ 6857999 h 6857999"/>
              <a:gd name="connsiteX71" fmla="*/ 0 w 8515751"/>
              <a:gd name="connsiteY71" fmla="*/ 0 h 6857999"/>
              <a:gd name="connsiteX0" fmla="*/ 0 w 8515751"/>
              <a:gd name="connsiteY0" fmla="*/ 0 h 6857999"/>
              <a:gd name="connsiteX1" fmla="*/ 8515751 w 8515751"/>
              <a:gd name="connsiteY1" fmla="*/ 10633 h 6857999"/>
              <a:gd name="connsiteX2" fmla="*/ 8259466 w 8515751"/>
              <a:gd name="connsiteY2" fmla="*/ 70714 h 6857999"/>
              <a:gd name="connsiteX3" fmla="*/ 8048164 w 8515751"/>
              <a:gd name="connsiteY3" fmla="*/ 154825 h 6857999"/>
              <a:gd name="connsiteX4" fmla="*/ 7789959 w 8515751"/>
              <a:gd name="connsiteY4" fmla="*/ 248417 h 6857999"/>
              <a:gd name="connsiteX5" fmla="*/ 6842156 w 8515751"/>
              <a:gd name="connsiteY5" fmla="*/ 642469 h 6857999"/>
              <a:gd name="connsiteX6" fmla="*/ 6802087 w 8515751"/>
              <a:gd name="connsiteY6" fmla="*/ 818449 h 6857999"/>
              <a:gd name="connsiteX7" fmla="*/ 6798684 w 8515751"/>
              <a:gd name="connsiteY7" fmla="*/ 875396 h 6857999"/>
              <a:gd name="connsiteX8" fmla="*/ 6756983 w 8515751"/>
              <a:gd name="connsiteY8" fmla="*/ 952375 h 6857999"/>
              <a:gd name="connsiteX9" fmla="*/ 6758478 w 8515751"/>
              <a:gd name="connsiteY9" fmla="*/ 972424 h 6857999"/>
              <a:gd name="connsiteX10" fmla="*/ 6752651 w 8515751"/>
              <a:gd name="connsiteY10" fmla="*/ 996407 h 6857999"/>
              <a:gd name="connsiteX11" fmla="*/ 6716997 w 8515751"/>
              <a:gd name="connsiteY11" fmla="*/ 1091248 h 6857999"/>
              <a:gd name="connsiteX12" fmla="*/ 6657090 w 8515751"/>
              <a:gd name="connsiteY12" fmla="*/ 1307489 h 6857999"/>
              <a:gd name="connsiteX13" fmla="*/ 6508075 w 8515751"/>
              <a:gd name="connsiteY13" fmla="*/ 1709568 h 6857999"/>
              <a:gd name="connsiteX14" fmla="*/ 6462759 w 8515751"/>
              <a:gd name="connsiteY14" fmla="*/ 1811874 h 6857999"/>
              <a:gd name="connsiteX15" fmla="*/ 6383790 w 8515751"/>
              <a:gd name="connsiteY15" fmla="*/ 2228963 h 6857999"/>
              <a:gd name="connsiteX16" fmla="*/ 6369096 w 8515751"/>
              <a:gd name="connsiteY16" fmla="*/ 2404942 h 6857999"/>
              <a:gd name="connsiteX17" fmla="*/ 6365696 w 8515751"/>
              <a:gd name="connsiteY17" fmla="*/ 2461889 h 6857999"/>
              <a:gd name="connsiteX18" fmla="*/ 6323990 w 8515751"/>
              <a:gd name="connsiteY18" fmla="*/ 2538869 h 6857999"/>
              <a:gd name="connsiteX19" fmla="*/ 6299971 w 8515751"/>
              <a:gd name="connsiteY19" fmla="*/ 2852842 h 6857999"/>
              <a:gd name="connsiteX20" fmla="*/ 6305256 w 8515751"/>
              <a:gd name="connsiteY20" fmla="*/ 2965146 h 6857999"/>
              <a:gd name="connsiteX21" fmla="*/ 6297430 w 8515751"/>
              <a:gd name="connsiteY21" fmla="*/ 3010980 h 6857999"/>
              <a:gd name="connsiteX22" fmla="*/ 6301903 w 8515751"/>
              <a:gd name="connsiteY22" fmla="*/ 3017531 h 6857999"/>
              <a:gd name="connsiteX23" fmla="*/ 6312288 w 8515751"/>
              <a:gd name="connsiteY23" fmla="*/ 3141762 h 6857999"/>
              <a:gd name="connsiteX24" fmla="*/ 6317307 w 8515751"/>
              <a:gd name="connsiteY24" fmla="*/ 3167974 h 6857999"/>
              <a:gd name="connsiteX25" fmla="*/ 6319343 w 8515751"/>
              <a:gd name="connsiteY25" fmla="*/ 3170223 h 6857999"/>
              <a:gd name="connsiteX26" fmla="*/ 6388791 w 8515751"/>
              <a:gd name="connsiteY26" fmla="*/ 3425292 h 6857999"/>
              <a:gd name="connsiteX27" fmla="*/ 6473625 w 8515751"/>
              <a:gd name="connsiteY27" fmla="*/ 3778499 h 6857999"/>
              <a:gd name="connsiteX28" fmla="*/ 6488572 w 8515751"/>
              <a:gd name="connsiteY28" fmla="*/ 4010514 h 6857999"/>
              <a:gd name="connsiteX29" fmla="*/ 6542727 w 8515751"/>
              <a:gd name="connsiteY29" fmla="*/ 4142824 h 6857999"/>
              <a:gd name="connsiteX30" fmla="*/ 6574700 w 8515751"/>
              <a:gd name="connsiteY30" fmla="*/ 4253089 h 6857999"/>
              <a:gd name="connsiteX31" fmla="*/ 6630782 w 8515751"/>
              <a:gd name="connsiteY31" fmla="*/ 4495230 h 6857999"/>
              <a:gd name="connsiteX32" fmla="*/ 6657121 w 8515751"/>
              <a:gd name="connsiteY32" fmla="*/ 4592798 h 6857999"/>
              <a:gd name="connsiteX33" fmla="*/ 6675304 w 8515751"/>
              <a:gd name="connsiteY33" fmla="*/ 4625784 h 6857999"/>
              <a:gd name="connsiteX34" fmla="*/ 6695194 w 8515751"/>
              <a:gd name="connsiteY34" fmla="*/ 4674587 h 6857999"/>
              <a:gd name="connsiteX35" fmla="*/ 6694674 w 8515751"/>
              <a:gd name="connsiteY35" fmla="*/ 4706669 h 6857999"/>
              <a:gd name="connsiteX36" fmla="*/ 6696125 w 8515751"/>
              <a:gd name="connsiteY36" fmla="*/ 4712312 h 6857999"/>
              <a:gd name="connsiteX37" fmla="*/ 6683308 w 8515751"/>
              <a:gd name="connsiteY37" fmla="*/ 4752491 h 6857999"/>
              <a:gd name="connsiteX38" fmla="*/ 6662625 w 8515751"/>
              <a:gd name="connsiteY38" fmla="*/ 4924134 h 6857999"/>
              <a:gd name="connsiteX39" fmla="*/ 6666282 w 8515751"/>
              <a:gd name="connsiteY39" fmla="*/ 5049729 h 6857999"/>
              <a:gd name="connsiteX40" fmla="*/ 6674923 w 8515751"/>
              <a:gd name="connsiteY40" fmla="*/ 5092608 h 6857999"/>
              <a:gd name="connsiteX41" fmla="*/ 6688949 w 8515751"/>
              <a:gd name="connsiteY41" fmla="*/ 5164561 h 6857999"/>
              <a:gd name="connsiteX42" fmla="*/ 6713476 w 8515751"/>
              <a:gd name="connsiteY42" fmla="*/ 5227429 h 6857999"/>
              <a:gd name="connsiteX43" fmla="*/ 6699741 w 8515751"/>
              <a:gd name="connsiteY43" fmla="*/ 5295738 h 6857999"/>
              <a:gd name="connsiteX44" fmla="*/ 6698438 w 8515751"/>
              <a:gd name="connsiteY44" fmla="*/ 5353315 h 6857999"/>
              <a:gd name="connsiteX45" fmla="*/ 6705394 w 8515751"/>
              <a:gd name="connsiteY45" fmla="*/ 5356747 h 6857999"/>
              <a:gd name="connsiteX46" fmla="*/ 6705941 w 8515751"/>
              <a:gd name="connsiteY46" fmla="*/ 5364029 h 6857999"/>
              <a:gd name="connsiteX47" fmla="*/ 6698760 w 8515751"/>
              <a:gd name="connsiteY47" fmla="*/ 5369188 h 6857999"/>
              <a:gd name="connsiteX48" fmla="*/ 6674560 w 8515751"/>
              <a:gd name="connsiteY48" fmla="*/ 5465115 h 6857999"/>
              <a:gd name="connsiteX49" fmla="*/ 6698322 w 8515751"/>
              <a:gd name="connsiteY49" fmla="*/ 5543278 h 6857999"/>
              <a:gd name="connsiteX50" fmla="*/ 6673987 w 8515751"/>
              <a:gd name="connsiteY50" fmla="*/ 5606762 h 6857999"/>
              <a:gd name="connsiteX51" fmla="*/ 6665359 w 8515751"/>
              <a:gd name="connsiteY51" fmla="*/ 5656986 h 6857999"/>
              <a:gd name="connsiteX52" fmla="*/ 6718420 w 8515751"/>
              <a:gd name="connsiteY52" fmla="*/ 5747675 h 6857999"/>
              <a:gd name="connsiteX53" fmla="*/ 6786357 w 8515751"/>
              <a:gd name="connsiteY53" fmla="*/ 5797270 h 6857999"/>
              <a:gd name="connsiteX54" fmla="*/ 6834299 w 8515751"/>
              <a:gd name="connsiteY54" fmla="*/ 5897781 h 6857999"/>
              <a:gd name="connsiteX55" fmla="*/ 6848771 w 8515751"/>
              <a:gd name="connsiteY55" fmla="*/ 5936497 h 6857999"/>
              <a:gd name="connsiteX56" fmla="*/ 6883460 w 8515751"/>
              <a:gd name="connsiteY56" fmla="*/ 6064046 h 6857999"/>
              <a:gd name="connsiteX57" fmla="*/ 6896072 w 8515751"/>
              <a:gd name="connsiteY57" fmla="*/ 6107188 h 6857999"/>
              <a:gd name="connsiteX58" fmla="*/ 6980725 w 8515751"/>
              <a:gd name="connsiteY58" fmla="*/ 6197444 h 6857999"/>
              <a:gd name="connsiteX59" fmla="*/ 6999028 w 8515751"/>
              <a:gd name="connsiteY59" fmla="*/ 6288610 h 6857999"/>
              <a:gd name="connsiteX60" fmla="*/ 7021306 w 8515751"/>
              <a:gd name="connsiteY60" fmla="*/ 6426700 h 6857999"/>
              <a:gd name="connsiteX61" fmla="*/ 7033259 w 8515751"/>
              <a:gd name="connsiteY61" fmla="*/ 6489284 h 6857999"/>
              <a:gd name="connsiteX62" fmla="*/ 7037119 w 8515751"/>
              <a:gd name="connsiteY62" fmla="*/ 6501140 h 6857999"/>
              <a:gd name="connsiteX63" fmla="*/ 7037119 w 8515751"/>
              <a:gd name="connsiteY63" fmla="*/ 6557754 h 6857999"/>
              <a:gd name="connsiteX64" fmla="*/ 7031649 w 8515751"/>
              <a:gd name="connsiteY64" fmla="*/ 6569925 h 6857999"/>
              <a:gd name="connsiteX65" fmla="*/ 7011548 w 8515751"/>
              <a:gd name="connsiteY65" fmla="*/ 6615002 h 6857999"/>
              <a:gd name="connsiteX66" fmla="*/ 7021837 w 8515751"/>
              <a:gd name="connsiteY66" fmla="*/ 6743644 h 6857999"/>
              <a:gd name="connsiteX67" fmla="*/ 7006394 w 8515751"/>
              <a:gd name="connsiteY67" fmla="*/ 6856390 h 6857999"/>
              <a:gd name="connsiteX68" fmla="*/ 7037119 w 8515751"/>
              <a:gd name="connsiteY68" fmla="*/ 6856494 h 6857999"/>
              <a:gd name="connsiteX69" fmla="*/ 7037119 w 8515751"/>
              <a:gd name="connsiteY69" fmla="*/ 6857999 h 6857999"/>
              <a:gd name="connsiteX70" fmla="*/ 0 w 8515751"/>
              <a:gd name="connsiteY70" fmla="*/ 6857999 h 6857999"/>
              <a:gd name="connsiteX71" fmla="*/ 0 w 8515751"/>
              <a:gd name="connsiteY71" fmla="*/ 0 h 6857999"/>
              <a:gd name="connsiteX0" fmla="*/ 0 w 8515751"/>
              <a:gd name="connsiteY0" fmla="*/ 0 h 6857999"/>
              <a:gd name="connsiteX1" fmla="*/ 8515751 w 8515751"/>
              <a:gd name="connsiteY1" fmla="*/ 10633 h 6857999"/>
              <a:gd name="connsiteX2" fmla="*/ 8259466 w 8515751"/>
              <a:gd name="connsiteY2" fmla="*/ 70714 h 6857999"/>
              <a:gd name="connsiteX3" fmla="*/ 8048164 w 8515751"/>
              <a:gd name="connsiteY3" fmla="*/ 154825 h 6857999"/>
              <a:gd name="connsiteX4" fmla="*/ 7789959 w 8515751"/>
              <a:gd name="connsiteY4" fmla="*/ 248417 h 6857999"/>
              <a:gd name="connsiteX5" fmla="*/ 7693011 w 8515751"/>
              <a:gd name="connsiteY5" fmla="*/ 387288 h 6857999"/>
              <a:gd name="connsiteX6" fmla="*/ 6802087 w 8515751"/>
              <a:gd name="connsiteY6" fmla="*/ 818449 h 6857999"/>
              <a:gd name="connsiteX7" fmla="*/ 6798684 w 8515751"/>
              <a:gd name="connsiteY7" fmla="*/ 875396 h 6857999"/>
              <a:gd name="connsiteX8" fmla="*/ 6756983 w 8515751"/>
              <a:gd name="connsiteY8" fmla="*/ 952375 h 6857999"/>
              <a:gd name="connsiteX9" fmla="*/ 6758478 w 8515751"/>
              <a:gd name="connsiteY9" fmla="*/ 972424 h 6857999"/>
              <a:gd name="connsiteX10" fmla="*/ 6752651 w 8515751"/>
              <a:gd name="connsiteY10" fmla="*/ 996407 h 6857999"/>
              <a:gd name="connsiteX11" fmla="*/ 6716997 w 8515751"/>
              <a:gd name="connsiteY11" fmla="*/ 1091248 h 6857999"/>
              <a:gd name="connsiteX12" fmla="*/ 6657090 w 8515751"/>
              <a:gd name="connsiteY12" fmla="*/ 1307489 h 6857999"/>
              <a:gd name="connsiteX13" fmla="*/ 6508075 w 8515751"/>
              <a:gd name="connsiteY13" fmla="*/ 1709568 h 6857999"/>
              <a:gd name="connsiteX14" fmla="*/ 6462759 w 8515751"/>
              <a:gd name="connsiteY14" fmla="*/ 1811874 h 6857999"/>
              <a:gd name="connsiteX15" fmla="*/ 6383790 w 8515751"/>
              <a:gd name="connsiteY15" fmla="*/ 2228963 h 6857999"/>
              <a:gd name="connsiteX16" fmla="*/ 6369096 w 8515751"/>
              <a:gd name="connsiteY16" fmla="*/ 2404942 h 6857999"/>
              <a:gd name="connsiteX17" fmla="*/ 6365696 w 8515751"/>
              <a:gd name="connsiteY17" fmla="*/ 2461889 h 6857999"/>
              <a:gd name="connsiteX18" fmla="*/ 6323990 w 8515751"/>
              <a:gd name="connsiteY18" fmla="*/ 2538869 h 6857999"/>
              <a:gd name="connsiteX19" fmla="*/ 6299971 w 8515751"/>
              <a:gd name="connsiteY19" fmla="*/ 2852842 h 6857999"/>
              <a:gd name="connsiteX20" fmla="*/ 6305256 w 8515751"/>
              <a:gd name="connsiteY20" fmla="*/ 2965146 h 6857999"/>
              <a:gd name="connsiteX21" fmla="*/ 6297430 w 8515751"/>
              <a:gd name="connsiteY21" fmla="*/ 3010980 h 6857999"/>
              <a:gd name="connsiteX22" fmla="*/ 6301903 w 8515751"/>
              <a:gd name="connsiteY22" fmla="*/ 3017531 h 6857999"/>
              <a:gd name="connsiteX23" fmla="*/ 6312288 w 8515751"/>
              <a:gd name="connsiteY23" fmla="*/ 3141762 h 6857999"/>
              <a:gd name="connsiteX24" fmla="*/ 6317307 w 8515751"/>
              <a:gd name="connsiteY24" fmla="*/ 3167974 h 6857999"/>
              <a:gd name="connsiteX25" fmla="*/ 6319343 w 8515751"/>
              <a:gd name="connsiteY25" fmla="*/ 3170223 h 6857999"/>
              <a:gd name="connsiteX26" fmla="*/ 6388791 w 8515751"/>
              <a:gd name="connsiteY26" fmla="*/ 3425292 h 6857999"/>
              <a:gd name="connsiteX27" fmla="*/ 6473625 w 8515751"/>
              <a:gd name="connsiteY27" fmla="*/ 3778499 h 6857999"/>
              <a:gd name="connsiteX28" fmla="*/ 6488572 w 8515751"/>
              <a:gd name="connsiteY28" fmla="*/ 4010514 h 6857999"/>
              <a:gd name="connsiteX29" fmla="*/ 6542727 w 8515751"/>
              <a:gd name="connsiteY29" fmla="*/ 4142824 h 6857999"/>
              <a:gd name="connsiteX30" fmla="*/ 6574700 w 8515751"/>
              <a:gd name="connsiteY30" fmla="*/ 4253089 h 6857999"/>
              <a:gd name="connsiteX31" fmla="*/ 6630782 w 8515751"/>
              <a:gd name="connsiteY31" fmla="*/ 4495230 h 6857999"/>
              <a:gd name="connsiteX32" fmla="*/ 6657121 w 8515751"/>
              <a:gd name="connsiteY32" fmla="*/ 4592798 h 6857999"/>
              <a:gd name="connsiteX33" fmla="*/ 6675304 w 8515751"/>
              <a:gd name="connsiteY33" fmla="*/ 4625784 h 6857999"/>
              <a:gd name="connsiteX34" fmla="*/ 6695194 w 8515751"/>
              <a:gd name="connsiteY34" fmla="*/ 4674587 h 6857999"/>
              <a:gd name="connsiteX35" fmla="*/ 6694674 w 8515751"/>
              <a:gd name="connsiteY35" fmla="*/ 4706669 h 6857999"/>
              <a:gd name="connsiteX36" fmla="*/ 6696125 w 8515751"/>
              <a:gd name="connsiteY36" fmla="*/ 4712312 h 6857999"/>
              <a:gd name="connsiteX37" fmla="*/ 6683308 w 8515751"/>
              <a:gd name="connsiteY37" fmla="*/ 4752491 h 6857999"/>
              <a:gd name="connsiteX38" fmla="*/ 6662625 w 8515751"/>
              <a:gd name="connsiteY38" fmla="*/ 4924134 h 6857999"/>
              <a:gd name="connsiteX39" fmla="*/ 6666282 w 8515751"/>
              <a:gd name="connsiteY39" fmla="*/ 5049729 h 6857999"/>
              <a:gd name="connsiteX40" fmla="*/ 6674923 w 8515751"/>
              <a:gd name="connsiteY40" fmla="*/ 5092608 h 6857999"/>
              <a:gd name="connsiteX41" fmla="*/ 6688949 w 8515751"/>
              <a:gd name="connsiteY41" fmla="*/ 5164561 h 6857999"/>
              <a:gd name="connsiteX42" fmla="*/ 6713476 w 8515751"/>
              <a:gd name="connsiteY42" fmla="*/ 5227429 h 6857999"/>
              <a:gd name="connsiteX43" fmla="*/ 6699741 w 8515751"/>
              <a:gd name="connsiteY43" fmla="*/ 5295738 h 6857999"/>
              <a:gd name="connsiteX44" fmla="*/ 6698438 w 8515751"/>
              <a:gd name="connsiteY44" fmla="*/ 5353315 h 6857999"/>
              <a:gd name="connsiteX45" fmla="*/ 6705394 w 8515751"/>
              <a:gd name="connsiteY45" fmla="*/ 5356747 h 6857999"/>
              <a:gd name="connsiteX46" fmla="*/ 6705941 w 8515751"/>
              <a:gd name="connsiteY46" fmla="*/ 5364029 h 6857999"/>
              <a:gd name="connsiteX47" fmla="*/ 6698760 w 8515751"/>
              <a:gd name="connsiteY47" fmla="*/ 5369188 h 6857999"/>
              <a:gd name="connsiteX48" fmla="*/ 6674560 w 8515751"/>
              <a:gd name="connsiteY48" fmla="*/ 5465115 h 6857999"/>
              <a:gd name="connsiteX49" fmla="*/ 6698322 w 8515751"/>
              <a:gd name="connsiteY49" fmla="*/ 5543278 h 6857999"/>
              <a:gd name="connsiteX50" fmla="*/ 6673987 w 8515751"/>
              <a:gd name="connsiteY50" fmla="*/ 5606762 h 6857999"/>
              <a:gd name="connsiteX51" fmla="*/ 6665359 w 8515751"/>
              <a:gd name="connsiteY51" fmla="*/ 5656986 h 6857999"/>
              <a:gd name="connsiteX52" fmla="*/ 6718420 w 8515751"/>
              <a:gd name="connsiteY52" fmla="*/ 5747675 h 6857999"/>
              <a:gd name="connsiteX53" fmla="*/ 6786357 w 8515751"/>
              <a:gd name="connsiteY53" fmla="*/ 5797270 h 6857999"/>
              <a:gd name="connsiteX54" fmla="*/ 6834299 w 8515751"/>
              <a:gd name="connsiteY54" fmla="*/ 5897781 h 6857999"/>
              <a:gd name="connsiteX55" fmla="*/ 6848771 w 8515751"/>
              <a:gd name="connsiteY55" fmla="*/ 5936497 h 6857999"/>
              <a:gd name="connsiteX56" fmla="*/ 6883460 w 8515751"/>
              <a:gd name="connsiteY56" fmla="*/ 6064046 h 6857999"/>
              <a:gd name="connsiteX57" fmla="*/ 6896072 w 8515751"/>
              <a:gd name="connsiteY57" fmla="*/ 6107188 h 6857999"/>
              <a:gd name="connsiteX58" fmla="*/ 6980725 w 8515751"/>
              <a:gd name="connsiteY58" fmla="*/ 6197444 h 6857999"/>
              <a:gd name="connsiteX59" fmla="*/ 6999028 w 8515751"/>
              <a:gd name="connsiteY59" fmla="*/ 6288610 h 6857999"/>
              <a:gd name="connsiteX60" fmla="*/ 7021306 w 8515751"/>
              <a:gd name="connsiteY60" fmla="*/ 6426700 h 6857999"/>
              <a:gd name="connsiteX61" fmla="*/ 7033259 w 8515751"/>
              <a:gd name="connsiteY61" fmla="*/ 6489284 h 6857999"/>
              <a:gd name="connsiteX62" fmla="*/ 7037119 w 8515751"/>
              <a:gd name="connsiteY62" fmla="*/ 6501140 h 6857999"/>
              <a:gd name="connsiteX63" fmla="*/ 7037119 w 8515751"/>
              <a:gd name="connsiteY63" fmla="*/ 6557754 h 6857999"/>
              <a:gd name="connsiteX64" fmla="*/ 7031649 w 8515751"/>
              <a:gd name="connsiteY64" fmla="*/ 6569925 h 6857999"/>
              <a:gd name="connsiteX65" fmla="*/ 7011548 w 8515751"/>
              <a:gd name="connsiteY65" fmla="*/ 6615002 h 6857999"/>
              <a:gd name="connsiteX66" fmla="*/ 7021837 w 8515751"/>
              <a:gd name="connsiteY66" fmla="*/ 6743644 h 6857999"/>
              <a:gd name="connsiteX67" fmla="*/ 7006394 w 8515751"/>
              <a:gd name="connsiteY67" fmla="*/ 6856390 h 6857999"/>
              <a:gd name="connsiteX68" fmla="*/ 7037119 w 8515751"/>
              <a:gd name="connsiteY68" fmla="*/ 6856494 h 6857999"/>
              <a:gd name="connsiteX69" fmla="*/ 7037119 w 8515751"/>
              <a:gd name="connsiteY69" fmla="*/ 6857999 h 6857999"/>
              <a:gd name="connsiteX70" fmla="*/ 0 w 8515751"/>
              <a:gd name="connsiteY70" fmla="*/ 6857999 h 6857999"/>
              <a:gd name="connsiteX71" fmla="*/ 0 w 8515751"/>
              <a:gd name="connsiteY71" fmla="*/ 0 h 6857999"/>
              <a:gd name="connsiteX0" fmla="*/ 0 w 8515751"/>
              <a:gd name="connsiteY0" fmla="*/ 0 h 6857999"/>
              <a:gd name="connsiteX1" fmla="*/ 8515751 w 8515751"/>
              <a:gd name="connsiteY1" fmla="*/ 10633 h 6857999"/>
              <a:gd name="connsiteX2" fmla="*/ 8259466 w 8515751"/>
              <a:gd name="connsiteY2" fmla="*/ 70714 h 6857999"/>
              <a:gd name="connsiteX3" fmla="*/ 8048164 w 8515751"/>
              <a:gd name="connsiteY3" fmla="*/ 154825 h 6857999"/>
              <a:gd name="connsiteX4" fmla="*/ 7789959 w 8515751"/>
              <a:gd name="connsiteY4" fmla="*/ 248417 h 6857999"/>
              <a:gd name="connsiteX5" fmla="*/ 7693011 w 8515751"/>
              <a:gd name="connsiteY5" fmla="*/ 387288 h 6857999"/>
              <a:gd name="connsiteX6" fmla="*/ 6551836 w 8515751"/>
              <a:gd name="connsiteY6" fmla="*/ 669593 h 6857999"/>
              <a:gd name="connsiteX7" fmla="*/ 6798684 w 8515751"/>
              <a:gd name="connsiteY7" fmla="*/ 875396 h 6857999"/>
              <a:gd name="connsiteX8" fmla="*/ 6756983 w 8515751"/>
              <a:gd name="connsiteY8" fmla="*/ 952375 h 6857999"/>
              <a:gd name="connsiteX9" fmla="*/ 6758478 w 8515751"/>
              <a:gd name="connsiteY9" fmla="*/ 972424 h 6857999"/>
              <a:gd name="connsiteX10" fmla="*/ 6752651 w 8515751"/>
              <a:gd name="connsiteY10" fmla="*/ 996407 h 6857999"/>
              <a:gd name="connsiteX11" fmla="*/ 6716997 w 8515751"/>
              <a:gd name="connsiteY11" fmla="*/ 1091248 h 6857999"/>
              <a:gd name="connsiteX12" fmla="*/ 6657090 w 8515751"/>
              <a:gd name="connsiteY12" fmla="*/ 1307489 h 6857999"/>
              <a:gd name="connsiteX13" fmla="*/ 6508075 w 8515751"/>
              <a:gd name="connsiteY13" fmla="*/ 1709568 h 6857999"/>
              <a:gd name="connsiteX14" fmla="*/ 6462759 w 8515751"/>
              <a:gd name="connsiteY14" fmla="*/ 1811874 h 6857999"/>
              <a:gd name="connsiteX15" fmla="*/ 6383790 w 8515751"/>
              <a:gd name="connsiteY15" fmla="*/ 2228963 h 6857999"/>
              <a:gd name="connsiteX16" fmla="*/ 6369096 w 8515751"/>
              <a:gd name="connsiteY16" fmla="*/ 2404942 h 6857999"/>
              <a:gd name="connsiteX17" fmla="*/ 6365696 w 8515751"/>
              <a:gd name="connsiteY17" fmla="*/ 2461889 h 6857999"/>
              <a:gd name="connsiteX18" fmla="*/ 6323990 w 8515751"/>
              <a:gd name="connsiteY18" fmla="*/ 2538869 h 6857999"/>
              <a:gd name="connsiteX19" fmla="*/ 6299971 w 8515751"/>
              <a:gd name="connsiteY19" fmla="*/ 2852842 h 6857999"/>
              <a:gd name="connsiteX20" fmla="*/ 6305256 w 8515751"/>
              <a:gd name="connsiteY20" fmla="*/ 2965146 h 6857999"/>
              <a:gd name="connsiteX21" fmla="*/ 6297430 w 8515751"/>
              <a:gd name="connsiteY21" fmla="*/ 3010980 h 6857999"/>
              <a:gd name="connsiteX22" fmla="*/ 6301903 w 8515751"/>
              <a:gd name="connsiteY22" fmla="*/ 3017531 h 6857999"/>
              <a:gd name="connsiteX23" fmla="*/ 6312288 w 8515751"/>
              <a:gd name="connsiteY23" fmla="*/ 3141762 h 6857999"/>
              <a:gd name="connsiteX24" fmla="*/ 6317307 w 8515751"/>
              <a:gd name="connsiteY24" fmla="*/ 3167974 h 6857999"/>
              <a:gd name="connsiteX25" fmla="*/ 6319343 w 8515751"/>
              <a:gd name="connsiteY25" fmla="*/ 3170223 h 6857999"/>
              <a:gd name="connsiteX26" fmla="*/ 6388791 w 8515751"/>
              <a:gd name="connsiteY26" fmla="*/ 3425292 h 6857999"/>
              <a:gd name="connsiteX27" fmla="*/ 6473625 w 8515751"/>
              <a:gd name="connsiteY27" fmla="*/ 3778499 h 6857999"/>
              <a:gd name="connsiteX28" fmla="*/ 6488572 w 8515751"/>
              <a:gd name="connsiteY28" fmla="*/ 4010514 h 6857999"/>
              <a:gd name="connsiteX29" fmla="*/ 6542727 w 8515751"/>
              <a:gd name="connsiteY29" fmla="*/ 4142824 h 6857999"/>
              <a:gd name="connsiteX30" fmla="*/ 6574700 w 8515751"/>
              <a:gd name="connsiteY30" fmla="*/ 4253089 h 6857999"/>
              <a:gd name="connsiteX31" fmla="*/ 6630782 w 8515751"/>
              <a:gd name="connsiteY31" fmla="*/ 4495230 h 6857999"/>
              <a:gd name="connsiteX32" fmla="*/ 6657121 w 8515751"/>
              <a:gd name="connsiteY32" fmla="*/ 4592798 h 6857999"/>
              <a:gd name="connsiteX33" fmla="*/ 6675304 w 8515751"/>
              <a:gd name="connsiteY33" fmla="*/ 4625784 h 6857999"/>
              <a:gd name="connsiteX34" fmla="*/ 6695194 w 8515751"/>
              <a:gd name="connsiteY34" fmla="*/ 4674587 h 6857999"/>
              <a:gd name="connsiteX35" fmla="*/ 6694674 w 8515751"/>
              <a:gd name="connsiteY35" fmla="*/ 4706669 h 6857999"/>
              <a:gd name="connsiteX36" fmla="*/ 6696125 w 8515751"/>
              <a:gd name="connsiteY36" fmla="*/ 4712312 h 6857999"/>
              <a:gd name="connsiteX37" fmla="*/ 6683308 w 8515751"/>
              <a:gd name="connsiteY37" fmla="*/ 4752491 h 6857999"/>
              <a:gd name="connsiteX38" fmla="*/ 6662625 w 8515751"/>
              <a:gd name="connsiteY38" fmla="*/ 4924134 h 6857999"/>
              <a:gd name="connsiteX39" fmla="*/ 6666282 w 8515751"/>
              <a:gd name="connsiteY39" fmla="*/ 5049729 h 6857999"/>
              <a:gd name="connsiteX40" fmla="*/ 6674923 w 8515751"/>
              <a:gd name="connsiteY40" fmla="*/ 5092608 h 6857999"/>
              <a:gd name="connsiteX41" fmla="*/ 6688949 w 8515751"/>
              <a:gd name="connsiteY41" fmla="*/ 5164561 h 6857999"/>
              <a:gd name="connsiteX42" fmla="*/ 6713476 w 8515751"/>
              <a:gd name="connsiteY42" fmla="*/ 5227429 h 6857999"/>
              <a:gd name="connsiteX43" fmla="*/ 6699741 w 8515751"/>
              <a:gd name="connsiteY43" fmla="*/ 5295738 h 6857999"/>
              <a:gd name="connsiteX44" fmla="*/ 6698438 w 8515751"/>
              <a:gd name="connsiteY44" fmla="*/ 5353315 h 6857999"/>
              <a:gd name="connsiteX45" fmla="*/ 6705394 w 8515751"/>
              <a:gd name="connsiteY45" fmla="*/ 5356747 h 6857999"/>
              <a:gd name="connsiteX46" fmla="*/ 6705941 w 8515751"/>
              <a:gd name="connsiteY46" fmla="*/ 5364029 h 6857999"/>
              <a:gd name="connsiteX47" fmla="*/ 6698760 w 8515751"/>
              <a:gd name="connsiteY47" fmla="*/ 5369188 h 6857999"/>
              <a:gd name="connsiteX48" fmla="*/ 6674560 w 8515751"/>
              <a:gd name="connsiteY48" fmla="*/ 5465115 h 6857999"/>
              <a:gd name="connsiteX49" fmla="*/ 6698322 w 8515751"/>
              <a:gd name="connsiteY49" fmla="*/ 5543278 h 6857999"/>
              <a:gd name="connsiteX50" fmla="*/ 6673987 w 8515751"/>
              <a:gd name="connsiteY50" fmla="*/ 5606762 h 6857999"/>
              <a:gd name="connsiteX51" fmla="*/ 6665359 w 8515751"/>
              <a:gd name="connsiteY51" fmla="*/ 5656986 h 6857999"/>
              <a:gd name="connsiteX52" fmla="*/ 6718420 w 8515751"/>
              <a:gd name="connsiteY52" fmla="*/ 5747675 h 6857999"/>
              <a:gd name="connsiteX53" fmla="*/ 6786357 w 8515751"/>
              <a:gd name="connsiteY53" fmla="*/ 5797270 h 6857999"/>
              <a:gd name="connsiteX54" fmla="*/ 6834299 w 8515751"/>
              <a:gd name="connsiteY54" fmla="*/ 5897781 h 6857999"/>
              <a:gd name="connsiteX55" fmla="*/ 6848771 w 8515751"/>
              <a:gd name="connsiteY55" fmla="*/ 5936497 h 6857999"/>
              <a:gd name="connsiteX56" fmla="*/ 6883460 w 8515751"/>
              <a:gd name="connsiteY56" fmla="*/ 6064046 h 6857999"/>
              <a:gd name="connsiteX57" fmla="*/ 6896072 w 8515751"/>
              <a:gd name="connsiteY57" fmla="*/ 6107188 h 6857999"/>
              <a:gd name="connsiteX58" fmla="*/ 6980725 w 8515751"/>
              <a:gd name="connsiteY58" fmla="*/ 6197444 h 6857999"/>
              <a:gd name="connsiteX59" fmla="*/ 6999028 w 8515751"/>
              <a:gd name="connsiteY59" fmla="*/ 6288610 h 6857999"/>
              <a:gd name="connsiteX60" fmla="*/ 7021306 w 8515751"/>
              <a:gd name="connsiteY60" fmla="*/ 6426700 h 6857999"/>
              <a:gd name="connsiteX61" fmla="*/ 7033259 w 8515751"/>
              <a:gd name="connsiteY61" fmla="*/ 6489284 h 6857999"/>
              <a:gd name="connsiteX62" fmla="*/ 7037119 w 8515751"/>
              <a:gd name="connsiteY62" fmla="*/ 6501140 h 6857999"/>
              <a:gd name="connsiteX63" fmla="*/ 7037119 w 8515751"/>
              <a:gd name="connsiteY63" fmla="*/ 6557754 h 6857999"/>
              <a:gd name="connsiteX64" fmla="*/ 7031649 w 8515751"/>
              <a:gd name="connsiteY64" fmla="*/ 6569925 h 6857999"/>
              <a:gd name="connsiteX65" fmla="*/ 7011548 w 8515751"/>
              <a:gd name="connsiteY65" fmla="*/ 6615002 h 6857999"/>
              <a:gd name="connsiteX66" fmla="*/ 7021837 w 8515751"/>
              <a:gd name="connsiteY66" fmla="*/ 6743644 h 6857999"/>
              <a:gd name="connsiteX67" fmla="*/ 7006394 w 8515751"/>
              <a:gd name="connsiteY67" fmla="*/ 6856390 h 6857999"/>
              <a:gd name="connsiteX68" fmla="*/ 7037119 w 8515751"/>
              <a:gd name="connsiteY68" fmla="*/ 6856494 h 6857999"/>
              <a:gd name="connsiteX69" fmla="*/ 7037119 w 8515751"/>
              <a:gd name="connsiteY69" fmla="*/ 6857999 h 6857999"/>
              <a:gd name="connsiteX70" fmla="*/ 0 w 8515751"/>
              <a:gd name="connsiteY70" fmla="*/ 6857999 h 6857999"/>
              <a:gd name="connsiteX71" fmla="*/ 0 w 8515751"/>
              <a:gd name="connsiteY71" fmla="*/ 0 h 6857999"/>
              <a:gd name="connsiteX0" fmla="*/ 0 w 8515751"/>
              <a:gd name="connsiteY0" fmla="*/ 0 h 6857999"/>
              <a:gd name="connsiteX1" fmla="*/ 8515751 w 8515751"/>
              <a:gd name="connsiteY1" fmla="*/ 10633 h 6857999"/>
              <a:gd name="connsiteX2" fmla="*/ 8259466 w 8515751"/>
              <a:gd name="connsiteY2" fmla="*/ 70714 h 6857999"/>
              <a:gd name="connsiteX3" fmla="*/ 8048164 w 8515751"/>
              <a:gd name="connsiteY3" fmla="*/ 154825 h 6857999"/>
              <a:gd name="connsiteX4" fmla="*/ 7789959 w 8515751"/>
              <a:gd name="connsiteY4" fmla="*/ 248417 h 6857999"/>
              <a:gd name="connsiteX5" fmla="*/ 7693011 w 8515751"/>
              <a:gd name="connsiteY5" fmla="*/ 387288 h 6857999"/>
              <a:gd name="connsiteX6" fmla="*/ 7377666 w 8515751"/>
              <a:gd name="connsiteY6" fmla="*/ 446310 h 6857999"/>
              <a:gd name="connsiteX7" fmla="*/ 6798684 w 8515751"/>
              <a:gd name="connsiteY7" fmla="*/ 875396 h 6857999"/>
              <a:gd name="connsiteX8" fmla="*/ 6756983 w 8515751"/>
              <a:gd name="connsiteY8" fmla="*/ 952375 h 6857999"/>
              <a:gd name="connsiteX9" fmla="*/ 6758478 w 8515751"/>
              <a:gd name="connsiteY9" fmla="*/ 972424 h 6857999"/>
              <a:gd name="connsiteX10" fmla="*/ 6752651 w 8515751"/>
              <a:gd name="connsiteY10" fmla="*/ 996407 h 6857999"/>
              <a:gd name="connsiteX11" fmla="*/ 6716997 w 8515751"/>
              <a:gd name="connsiteY11" fmla="*/ 1091248 h 6857999"/>
              <a:gd name="connsiteX12" fmla="*/ 6657090 w 8515751"/>
              <a:gd name="connsiteY12" fmla="*/ 1307489 h 6857999"/>
              <a:gd name="connsiteX13" fmla="*/ 6508075 w 8515751"/>
              <a:gd name="connsiteY13" fmla="*/ 1709568 h 6857999"/>
              <a:gd name="connsiteX14" fmla="*/ 6462759 w 8515751"/>
              <a:gd name="connsiteY14" fmla="*/ 1811874 h 6857999"/>
              <a:gd name="connsiteX15" fmla="*/ 6383790 w 8515751"/>
              <a:gd name="connsiteY15" fmla="*/ 2228963 h 6857999"/>
              <a:gd name="connsiteX16" fmla="*/ 6369096 w 8515751"/>
              <a:gd name="connsiteY16" fmla="*/ 2404942 h 6857999"/>
              <a:gd name="connsiteX17" fmla="*/ 6365696 w 8515751"/>
              <a:gd name="connsiteY17" fmla="*/ 2461889 h 6857999"/>
              <a:gd name="connsiteX18" fmla="*/ 6323990 w 8515751"/>
              <a:gd name="connsiteY18" fmla="*/ 2538869 h 6857999"/>
              <a:gd name="connsiteX19" fmla="*/ 6299971 w 8515751"/>
              <a:gd name="connsiteY19" fmla="*/ 2852842 h 6857999"/>
              <a:gd name="connsiteX20" fmla="*/ 6305256 w 8515751"/>
              <a:gd name="connsiteY20" fmla="*/ 2965146 h 6857999"/>
              <a:gd name="connsiteX21" fmla="*/ 6297430 w 8515751"/>
              <a:gd name="connsiteY21" fmla="*/ 3010980 h 6857999"/>
              <a:gd name="connsiteX22" fmla="*/ 6301903 w 8515751"/>
              <a:gd name="connsiteY22" fmla="*/ 3017531 h 6857999"/>
              <a:gd name="connsiteX23" fmla="*/ 6312288 w 8515751"/>
              <a:gd name="connsiteY23" fmla="*/ 3141762 h 6857999"/>
              <a:gd name="connsiteX24" fmla="*/ 6317307 w 8515751"/>
              <a:gd name="connsiteY24" fmla="*/ 3167974 h 6857999"/>
              <a:gd name="connsiteX25" fmla="*/ 6319343 w 8515751"/>
              <a:gd name="connsiteY25" fmla="*/ 3170223 h 6857999"/>
              <a:gd name="connsiteX26" fmla="*/ 6388791 w 8515751"/>
              <a:gd name="connsiteY26" fmla="*/ 3425292 h 6857999"/>
              <a:gd name="connsiteX27" fmla="*/ 6473625 w 8515751"/>
              <a:gd name="connsiteY27" fmla="*/ 3778499 h 6857999"/>
              <a:gd name="connsiteX28" fmla="*/ 6488572 w 8515751"/>
              <a:gd name="connsiteY28" fmla="*/ 4010514 h 6857999"/>
              <a:gd name="connsiteX29" fmla="*/ 6542727 w 8515751"/>
              <a:gd name="connsiteY29" fmla="*/ 4142824 h 6857999"/>
              <a:gd name="connsiteX30" fmla="*/ 6574700 w 8515751"/>
              <a:gd name="connsiteY30" fmla="*/ 4253089 h 6857999"/>
              <a:gd name="connsiteX31" fmla="*/ 6630782 w 8515751"/>
              <a:gd name="connsiteY31" fmla="*/ 4495230 h 6857999"/>
              <a:gd name="connsiteX32" fmla="*/ 6657121 w 8515751"/>
              <a:gd name="connsiteY32" fmla="*/ 4592798 h 6857999"/>
              <a:gd name="connsiteX33" fmla="*/ 6675304 w 8515751"/>
              <a:gd name="connsiteY33" fmla="*/ 4625784 h 6857999"/>
              <a:gd name="connsiteX34" fmla="*/ 6695194 w 8515751"/>
              <a:gd name="connsiteY34" fmla="*/ 4674587 h 6857999"/>
              <a:gd name="connsiteX35" fmla="*/ 6694674 w 8515751"/>
              <a:gd name="connsiteY35" fmla="*/ 4706669 h 6857999"/>
              <a:gd name="connsiteX36" fmla="*/ 6696125 w 8515751"/>
              <a:gd name="connsiteY36" fmla="*/ 4712312 h 6857999"/>
              <a:gd name="connsiteX37" fmla="*/ 6683308 w 8515751"/>
              <a:gd name="connsiteY37" fmla="*/ 4752491 h 6857999"/>
              <a:gd name="connsiteX38" fmla="*/ 6662625 w 8515751"/>
              <a:gd name="connsiteY38" fmla="*/ 4924134 h 6857999"/>
              <a:gd name="connsiteX39" fmla="*/ 6666282 w 8515751"/>
              <a:gd name="connsiteY39" fmla="*/ 5049729 h 6857999"/>
              <a:gd name="connsiteX40" fmla="*/ 6674923 w 8515751"/>
              <a:gd name="connsiteY40" fmla="*/ 5092608 h 6857999"/>
              <a:gd name="connsiteX41" fmla="*/ 6688949 w 8515751"/>
              <a:gd name="connsiteY41" fmla="*/ 5164561 h 6857999"/>
              <a:gd name="connsiteX42" fmla="*/ 6713476 w 8515751"/>
              <a:gd name="connsiteY42" fmla="*/ 5227429 h 6857999"/>
              <a:gd name="connsiteX43" fmla="*/ 6699741 w 8515751"/>
              <a:gd name="connsiteY43" fmla="*/ 5295738 h 6857999"/>
              <a:gd name="connsiteX44" fmla="*/ 6698438 w 8515751"/>
              <a:gd name="connsiteY44" fmla="*/ 5353315 h 6857999"/>
              <a:gd name="connsiteX45" fmla="*/ 6705394 w 8515751"/>
              <a:gd name="connsiteY45" fmla="*/ 5356747 h 6857999"/>
              <a:gd name="connsiteX46" fmla="*/ 6705941 w 8515751"/>
              <a:gd name="connsiteY46" fmla="*/ 5364029 h 6857999"/>
              <a:gd name="connsiteX47" fmla="*/ 6698760 w 8515751"/>
              <a:gd name="connsiteY47" fmla="*/ 5369188 h 6857999"/>
              <a:gd name="connsiteX48" fmla="*/ 6674560 w 8515751"/>
              <a:gd name="connsiteY48" fmla="*/ 5465115 h 6857999"/>
              <a:gd name="connsiteX49" fmla="*/ 6698322 w 8515751"/>
              <a:gd name="connsiteY49" fmla="*/ 5543278 h 6857999"/>
              <a:gd name="connsiteX50" fmla="*/ 6673987 w 8515751"/>
              <a:gd name="connsiteY50" fmla="*/ 5606762 h 6857999"/>
              <a:gd name="connsiteX51" fmla="*/ 6665359 w 8515751"/>
              <a:gd name="connsiteY51" fmla="*/ 5656986 h 6857999"/>
              <a:gd name="connsiteX52" fmla="*/ 6718420 w 8515751"/>
              <a:gd name="connsiteY52" fmla="*/ 5747675 h 6857999"/>
              <a:gd name="connsiteX53" fmla="*/ 6786357 w 8515751"/>
              <a:gd name="connsiteY53" fmla="*/ 5797270 h 6857999"/>
              <a:gd name="connsiteX54" fmla="*/ 6834299 w 8515751"/>
              <a:gd name="connsiteY54" fmla="*/ 5897781 h 6857999"/>
              <a:gd name="connsiteX55" fmla="*/ 6848771 w 8515751"/>
              <a:gd name="connsiteY55" fmla="*/ 5936497 h 6857999"/>
              <a:gd name="connsiteX56" fmla="*/ 6883460 w 8515751"/>
              <a:gd name="connsiteY56" fmla="*/ 6064046 h 6857999"/>
              <a:gd name="connsiteX57" fmla="*/ 6896072 w 8515751"/>
              <a:gd name="connsiteY57" fmla="*/ 6107188 h 6857999"/>
              <a:gd name="connsiteX58" fmla="*/ 6980725 w 8515751"/>
              <a:gd name="connsiteY58" fmla="*/ 6197444 h 6857999"/>
              <a:gd name="connsiteX59" fmla="*/ 6999028 w 8515751"/>
              <a:gd name="connsiteY59" fmla="*/ 6288610 h 6857999"/>
              <a:gd name="connsiteX60" fmla="*/ 7021306 w 8515751"/>
              <a:gd name="connsiteY60" fmla="*/ 6426700 h 6857999"/>
              <a:gd name="connsiteX61" fmla="*/ 7033259 w 8515751"/>
              <a:gd name="connsiteY61" fmla="*/ 6489284 h 6857999"/>
              <a:gd name="connsiteX62" fmla="*/ 7037119 w 8515751"/>
              <a:gd name="connsiteY62" fmla="*/ 6501140 h 6857999"/>
              <a:gd name="connsiteX63" fmla="*/ 7037119 w 8515751"/>
              <a:gd name="connsiteY63" fmla="*/ 6557754 h 6857999"/>
              <a:gd name="connsiteX64" fmla="*/ 7031649 w 8515751"/>
              <a:gd name="connsiteY64" fmla="*/ 6569925 h 6857999"/>
              <a:gd name="connsiteX65" fmla="*/ 7011548 w 8515751"/>
              <a:gd name="connsiteY65" fmla="*/ 6615002 h 6857999"/>
              <a:gd name="connsiteX66" fmla="*/ 7021837 w 8515751"/>
              <a:gd name="connsiteY66" fmla="*/ 6743644 h 6857999"/>
              <a:gd name="connsiteX67" fmla="*/ 7006394 w 8515751"/>
              <a:gd name="connsiteY67" fmla="*/ 6856390 h 6857999"/>
              <a:gd name="connsiteX68" fmla="*/ 7037119 w 8515751"/>
              <a:gd name="connsiteY68" fmla="*/ 6856494 h 6857999"/>
              <a:gd name="connsiteX69" fmla="*/ 7037119 w 8515751"/>
              <a:gd name="connsiteY69" fmla="*/ 6857999 h 6857999"/>
              <a:gd name="connsiteX70" fmla="*/ 0 w 8515751"/>
              <a:gd name="connsiteY70" fmla="*/ 6857999 h 6857999"/>
              <a:gd name="connsiteX71" fmla="*/ 0 w 8515751"/>
              <a:gd name="connsiteY71" fmla="*/ 0 h 6857999"/>
              <a:gd name="connsiteX0" fmla="*/ 0 w 8515751"/>
              <a:gd name="connsiteY0" fmla="*/ 0 h 6857999"/>
              <a:gd name="connsiteX1" fmla="*/ 8515751 w 8515751"/>
              <a:gd name="connsiteY1" fmla="*/ 10633 h 6857999"/>
              <a:gd name="connsiteX2" fmla="*/ 8259466 w 8515751"/>
              <a:gd name="connsiteY2" fmla="*/ 70714 h 6857999"/>
              <a:gd name="connsiteX3" fmla="*/ 8048164 w 8515751"/>
              <a:gd name="connsiteY3" fmla="*/ 154825 h 6857999"/>
              <a:gd name="connsiteX4" fmla="*/ 7789959 w 8515751"/>
              <a:gd name="connsiteY4" fmla="*/ 248417 h 6857999"/>
              <a:gd name="connsiteX5" fmla="*/ 7693011 w 8515751"/>
              <a:gd name="connsiteY5" fmla="*/ 387288 h 6857999"/>
              <a:gd name="connsiteX6" fmla="*/ 7377666 w 8515751"/>
              <a:gd name="connsiteY6" fmla="*/ 446310 h 6857999"/>
              <a:gd name="connsiteX7" fmla="*/ 7249137 w 8515751"/>
              <a:gd name="connsiteY7" fmla="*/ 577684 h 6857999"/>
              <a:gd name="connsiteX8" fmla="*/ 6756983 w 8515751"/>
              <a:gd name="connsiteY8" fmla="*/ 952375 h 6857999"/>
              <a:gd name="connsiteX9" fmla="*/ 6758478 w 8515751"/>
              <a:gd name="connsiteY9" fmla="*/ 972424 h 6857999"/>
              <a:gd name="connsiteX10" fmla="*/ 6752651 w 8515751"/>
              <a:gd name="connsiteY10" fmla="*/ 996407 h 6857999"/>
              <a:gd name="connsiteX11" fmla="*/ 6716997 w 8515751"/>
              <a:gd name="connsiteY11" fmla="*/ 1091248 h 6857999"/>
              <a:gd name="connsiteX12" fmla="*/ 6657090 w 8515751"/>
              <a:gd name="connsiteY12" fmla="*/ 1307489 h 6857999"/>
              <a:gd name="connsiteX13" fmla="*/ 6508075 w 8515751"/>
              <a:gd name="connsiteY13" fmla="*/ 1709568 h 6857999"/>
              <a:gd name="connsiteX14" fmla="*/ 6462759 w 8515751"/>
              <a:gd name="connsiteY14" fmla="*/ 1811874 h 6857999"/>
              <a:gd name="connsiteX15" fmla="*/ 6383790 w 8515751"/>
              <a:gd name="connsiteY15" fmla="*/ 2228963 h 6857999"/>
              <a:gd name="connsiteX16" fmla="*/ 6369096 w 8515751"/>
              <a:gd name="connsiteY16" fmla="*/ 2404942 h 6857999"/>
              <a:gd name="connsiteX17" fmla="*/ 6365696 w 8515751"/>
              <a:gd name="connsiteY17" fmla="*/ 2461889 h 6857999"/>
              <a:gd name="connsiteX18" fmla="*/ 6323990 w 8515751"/>
              <a:gd name="connsiteY18" fmla="*/ 2538869 h 6857999"/>
              <a:gd name="connsiteX19" fmla="*/ 6299971 w 8515751"/>
              <a:gd name="connsiteY19" fmla="*/ 2852842 h 6857999"/>
              <a:gd name="connsiteX20" fmla="*/ 6305256 w 8515751"/>
              <a:gd name="connsiteY20" fmla="*/ 2965146 h 6857999"/>
              <a:gd name="connsiteX21" fmla="*/ 6297430 w 8515751"/>
              <a:gd name="connsiteY21" fmla="*/ 3010980 h 6857999"/>
              <a:gd name="connsiteX22" fmla="*/ 6301903 w 8515751"/>
              <a:gd name="connsiteY22" fmla="*/ 3017531 h 6857999"/>
              <a:gd name="connsiteX23" fmla="*/ 6312288 w 8515751"/>
              <a:gd name="connsiteY23" fmla="*/ 3141762 h 6857999"/>
              <a:gd name="connsiteX24" fmla="*/ 6317307 w 8515751"/>
              <a:gd name="connsiteY24" fmla="*/ 3167974 h 6857999"/>
              <a:gd name="connsiteX25" fmla="*/ 6319343 w 8515751"/>
              <a:gd name="connsiteY25" fmla="*/ 3170223 h 6857999"/>
              <a:gd name="connsiteX26" fmla="*/ 6388791 w 8515751"/>
              <a:gd name="connsiteY26" fmla="*/ 3425292 h 6857999"/>
              <a:gd name="connsiteX27" fmla="*/ 6473625 w 8515751"/>
              <a:gd name="connsiteY27" fmla="*/ 3778499 h 6857999"/>
              <a:gd name="connsiteX28" fmla="*/ 6488572 w 8515751"/>
              <a:gd name="connsiteY28" fmla="*/ 4010514 h 6857999"/>
              <a:gd name="connsiteX29" fmla="*/ 6542727 w 8515751"/>
              <a:gd name="connsiteY29" fmla="*/ 4142824 h 6857999"/>
              <a:gd name="connsiteX30" fmla="*/ 6574700 w 8515751"/>
              <a:gd name="connsiteY30" fmla="*/ 4253089 h 6857999"/>
              <a:gd name="connsiteX31" fmla="*/ 6630782 w 8515751"/>
              <a:gd name="connsiteY31" fmla="*/ 4495230 h 6857999"/>
              <a:gd name="connsiteX32" fmla="*/ 6657121 w 8515751"/>
              <a:gd name="connsiteY32" fmla="*/ 4592798 h 6857999"/>
              <a:gd name="connsiteX33" fmla="*/ 6675304 w 8515751"/>
              <a:gd name="connsiteY33" fmla="*/ 4625784 h 6857999"/>
              <a:gd name="connsiteX34" fmla="*/ 6695194 w 8515751"/>
              <a:gd name="connsiteY34" fmla="*/ 4674587 h 6857999"/>
              <a:gd name="connsiteX35" fmla="*/ 6694674 w 8515751"/>
              <a:gd name="connsiteY35" fmla="*/ 4706669 h 6857999"/>
              <a:gd name="connsiteX36" fmla="*/ 6696125 w 8515751"/>
              <a:gd name="connsiteY36" fmla="*/ 4712312 h 6857999"/>
              <a:gd name="connsiteX37" fmla="*/ 6683308 w 8515751"/>
              <a:gd name="connsiteY37" fmla="*/ 4752491 h 6857999"/>
              <a:gd name="connsiteX38" fmla="*/ 6662625 w 8515751"/>
              <a:gd name="connsiteY38" fmla="*/ 4924134 h 6857999"/>
              <a:gd name="connsiteX39" fmla="*/ 6666282 w 8515751"/>
              <a:gd name="connsiteY39" fmla="*/ 5049729 h 6857999"/>
              <a:gd name="connsiteX40" fmla="*/ 6674923 w 8515751"/>
              <a:gd name="connsiteY40" fmla="*/ 5092608 h 6857999"/>
              <a:gd name="connsiteX41" fmla="*/ 6688949 w 8515751"/>
              <a:gd name="connsiteY41" fmla="*/ 5164561 h 6857999"/>
              <a:gd name="connsiteX42" fmla="*/ 6713476 w 8515751"/>
              <a:gd name="connsiteY42" fmla="*/ 5227429 h 6857999"/>
              <a:gd name="connsiteX43" fmla="*/ 6699741 w 8515751"/>
              <a:gd name="connsiteY43" fmla="*/ 5295738 h 6857999"/>
              <a:gd name="connsiteX44" fmla="*/ 6698438 w 8515751"/>
              <a:gd name="connsiteY44" fmla="*/ 5353315 h 6857999"/>
              <a:gd name="connsiteX45" fmla="*/ 6705394 w 8515751"/>
              <a:gd name="connsiteY45" fmla="*/ 5356747 h 6857999"/>
              <a:gd name="connsiteX46" fmla="*/ 6705941 w 8515751"/>
              <a:gd name="connsiteY46" fmla="*/ 5364029 h 6857999"/>
              <a:gd name="connsiteX47" fmla="*/ 6698760 w 8515751"/>
              <a:gd name="connsiteY47" fmla="*/ 5369188 h 6857999"/>
              <a:gd name="connsiteX48" fmla="*/ 6674560 w 8515751"/>
              <a:gd name="connsiteY48" fmla="*/ 5465115 h 6857999"/>
              <a:gd name="connsiteX49" fmla="*/ 6698322 w 8515751"/>
              <a:gd name="connsiteY49" fmla="*/ 5543278 h 6857999"/>
              <a:gd name="connsiteX50" fmla="*/ 6673987 w 8515751"/>
              <a:gd name="connsiteY50" fmla="*/ 5606762 h 6857999"/>
              <a:gd name="connsiteX51" fmla="*/ 6665359 w 8515751"/>
              <a:gd name="connsiteY51" fmla="*/ 5656986 h 6857999"/>
              <a:gd name="connsiteX52" fmla="*/ 6718420 w 8515751"/>
              <a:gd name="connsiteY52" fmla="*/ 5747675 h 6857999"/>
              <a:gd name="connsiteX53" fmla="*/ 6786357 w 8515751"/>
              <a:gd name="connsiteY53" fmla="*/ 5797270 h 6857999"/>
              <a:gd name="connsiteX54" fmla="*/ 6834299 w 8515751"/>
              <a:gd name="connsiteY54" fmla="*/ 5897781 h 6857999"/>
              <a:gd name="connsiteX55" fmla="*/ 6848771 w 8515751"/>
              <a:gd name="connsiteY55" fmla="*/ 5936497 h 6857999"/>
              <a:gd name="connsiteX56" fmla="*/ 6883460 w 8515751"/>
              <a:gd name="connsiteY56" fmla="*/ 6064046 h 6857999"/>
              <a:gd name="connsiteX57" fmla="*/ 6896072 w 8515751"/>
              <a:gd name="connsiteY57" fmla="*/ 6107188 h 6857999"/>
              <a:gd name="connsiteX58" fmla="*/ 6980725 w 8515751"/>
              <a:gd name="connsiteY58" fmla="*/ 6197444 h 6857999"/>
              <a:gd name="connsiteX59" fmla="*/ 6999028 w 8515751"/>
              <a:gd name="connsiteY59" fmla="*/ 6288610 h 6857999"/>
              <a:gd name="connsiteX60" fmla="*/ 7021306 w 8515751"/>
              <a:gd name="connsiteY60" fmla="*/ 6426700 h 6857999"/>
              <a:gd name="connsiteX61" fmla="*/ 7033259 w 8515751"/>
              <a:gd name="connsiteY61" fmla="*/ 6489284 h 6857999"/>
              <a:gd name="connsiteX62" fmla="*/ 7037119 w 8515751"/>
              <a:gd name="connsiteY62" fmla="*/ 6501140 h 6857999"/>
              <a:gd name="connsiteX63" fmla="*/ 7037119 w 8515751"/>
              <a:gd name="connsiteY63" fmla="*/ 6557754 h 6857999"/>
              <a:gd name="connsiteX64" fmla="*/ 7031649 w 8515751"/>
              <a:gd name="connsiteY64" fmla="*/ 6569925 h 6857999"/>
              <a:gd name="connsiteX65" fmla="*/ 7011548 w 8515751"/>
              <a:gd name="connsiteY65" fmla="*/ 6615002 h 6857999"/>
              <a:gd name="connsiteX66" fmla="*/ 7021837 w 8515751"/>
              <a:gd name="connsiteY66" fmla="*/ 6743644 h 6857999"/>
              <a:gd name="connsiteX67" fmla="*/ 7006394 w 8515751"/>
              <a:gd name="connsiteY67" fmla="*/ 6856390 h 6857999"/>
              <a:gd name="connsiteX68" fmla="*/ 7037119 w 8515751"/>
              <a:gd name="connsiteY68" fmla="*/ 6856494 h 6857999"/>
              <a:gd name="connsiteX69" fmla="*/ 7037119 w 8515751"/>
              <a:gd name="connsiteY69" fmla="*/ 6857999 h 6857999"/>
              <a:gd name="connsiteX70" fmla="*/ 0 w 8515751"/>
              <a:gd name="connsiteY70" fmla="*/ 6857999 h 6857999"/>
              <a:gd name="connsiteX71" fmla="*/ 0 w 8515751"/>
              <a:gd name="connsiteY71" fmla="*/ 0 h 6857999"/>
              <a:gd name="connsiteX0" fmla="*/ 0 w 8515751"/>
              <a:gd name="connsiteY0" fmla="*/ 0 h 6857999"/>
              <a:gd name="connsiteX1" fmla="*/ 8515751 w 8515751"/>
              <a:gd name="connsiteY1" fmla="*/ 10633 h 6857999"/>
              <a:gd name="connsiteX2" fmla="*/ 8259466 w 8515751"/>
              <a:gd name="connsiteY2" fmla="*/ 70714 h 6857999"/>
              <a:gd name="connsiteX3" fmla="*/ 8048164 w 8515751"/>
              <a:gd name="connsiteY3" fmla="*/ 154825 h 6857999"/>
              <a:gd name="connsiteX4" fmla="*/ 7789959 w 8515751"/>
              <a:gd name="connsiteY4" fmla="*/ 248417 h 6857999"/>
              <a:gd name="connsiteX5" fmla="*/ 7693011 w 8515751"/>
              <a:gd name="connsiteY5" fmla="*/ 387288 h 6857999"/>
              <a:gd name="connsiteX6" fmla="*/ 7377666 w 8515751"/>
              <a:gd name="connsiteY6" fmla="*/ 446310 h 6857999"/>
              <a:gd name="connsiteX7" fmla="*/ 7249137 w 8515751"/>
              <a:gd name="connsiteY7" fmla="*/ 577684 h 6857999"/>
              <a:gd name="connsiteX8" fmla="*/ 6756983 w 8515751"/>
              <a:gd name="connsiteY8" fmla="*/ 952375 h 6857999"/>
              <a:gd name="connsiteX9" fmla="*/ 7033754 w 8515751"/>
              <a:gd name="connsiteY9" fmla="*/ 727875 h 6857999"/>
              <a:gd name="connsiteX10" fmla="*/ 6752651 w 8515751"/>
              <a:gd name="connsiteY10" fmla="*/ 996407 h 6857999"/>
              <a:gd name="connsiteX11" fmla="*/ 6716997 w 8515751"/>
              <a:gd name="connsiteY11" fmla="*/ 1091248 h 6857999"/>
              <a:gd name="connsiteX12" fmla="*/ 6657090 w 8515751"/>
              <a:gd name="connsiteY12" fmla="*/ 1307489 h 6857999"/>
              <a:gd name="connsiteX13" fmla="*/ 6508075 w 8515751"/>
              <a:gd name="connsiteY13" fmla="*/ 1709568 h 6857999"/>
              <a:gd name="connsiteX14" fmla="*/ 6462759 w 8515751"/>
              <a:gd name="connsiteY14" fmla="*/ 1811874 h 6857999"/>
              <a:gd name="connsiteX15" fmla="*/ 6383790 w 8515751"/>
              <a:gd name="connsiteY15" fmla="*/ 2228963 h 6857999"/>
              <a:gd name="connsiteX16" fmla="*/ 6369096 w 8515751"/>
              <a:gd name="connsiteY16" fmla="*/ 2404942 h 6857999"/>
              <a:gd name="connsiteX17" fmla="*/ 6365696 w 8515751"/>
              <a:gd name="connsiteY17" fmla="*/ 2461889 h 6857999"/>
              <a:gd name="connsiteX18" fmla="*/ 6323990 w 8515751"/>
              <a:gd name="connsiteY18" fmla="*/ 2538869 h 6857999"/>
              <a:gd name="connsiteX19" fmla="*/ 6299971 w 8515751"/>
              <a:gd name="connsiteY19" fmla="*/ 2852842 h 6857999"/>
              <a:gd name="connsiteX20" fmla="*/ 6305256 w 8515751"/>
              <a:gd name="connsiteY20" fmla="*/ 2965146 h 6857999"/>
              <a:gd name="connsiteX21" fmla="*/ 6297430 w 8515751"/>
              <a:gd name="connsiteY21" fmla="*/ 3010980 h 6857999"/>
              <a:gd name="connsiteX22" fmla="*/ 6301903 w 8515751"/>
              <a:gd name="connsiteY22" fmla="*/ 3017531 h 6857999"/>
              <a:gd name="connsiteX23" fmla="*/ 6312288 w 8515751"/>
              <a:gd name="connsiteY23" fmla="*/ 3141762 h 6857999"/>
              <a:gd name="connsiteX24" fmla="*/ 6317307 w 8515751"/>
              <a:gd name="connsiteY24" fmla="*/ 3167974 h 6857999"/>
              <a:gd name="connsiteX25" fmla="*/ 6319343 w 8515751"/>
              <a:gd name="connsiteY25" fmla="*/ 3170223 h 6857999"/>
              <a:gd name="connsiteX26" fmla="*/ 6388791 w 8515751"/>
              <a:gd name="connsiteY26" fmla="*/ 3425292 h 6857999"/>
              <a:gd name="connsiteX27" fmla="*/ 6473625 w 8515751"/>
              <a:gd name="connsiteY27" fmla="*/ 3778499 h 6857999"/>
              <a:gd name="connsiteX28" fmla="*/ 6488572 w 8515751"/>
              <a:gd name="connsiteY28" fmla="*/ 4010514 h 6857999"/>
              <a:gd name="connsiteX29" fmla="*/ 6542727 w 8515751"/>
              <a:gd name="connsiteY29" fmla="*/ 4142824 h 6857999"/>
              <a:gd name="connsiteX30" fmla="*/ 6574700 w 8515751"/>
              <a:gd name="connsiteY30" fmla="*/ 4253089 h 6857999"/>
              <a:gd name="connsiteX31" fmla="*/ 6630782 w 8515751"/>
              <a:gd name="connsiteY31" fmla="*/ 4495230 h 6857999"/>
              <a:gd name="connsiteX32" fmla="*/ 6657121 w 8515751"/>
              <a:gd name="connsiteY32" fmla="*/ 4592798 h 6857999"/>
              <a:gd name="connsiteX33" fmla="*/ 6675304 w 8515751"/>
              <a:gd name="connsiteY33" fmla="*/ 4625784 h 6857999"/>
              <a:gd name="connsiteX34" fmla="*/ 6695194 w 8515751"/>
              <a:gd name="connsiteY34" fmla="*/ 4674587 h 6857999"/>
              <a:gd name="connsiteX35" fmla="*/ 6694674 w 8515751"/>
              <a:gd name="connsiteY35" fmla="*/ 4706669 h 6857999"/>
              <a:gd name="connsiteX36" fmla="*/ 6696125 w 8515751"/>
              <a:gd name="connsiteY36" fmla="*/ 4712312 h 6857999"/>
              <a:gd name="connsiteX37" fmla="*/ 6683308 w 8515751"/>
              <a:gd name="connsiteY37" fmla="*/ 4752491 h 6857999"/>
              <a:gd name="connsiteX38" fmla="*/ 6662625 w 8515751"/>
              <a:gd name="connsiteY38" fmla="*/ 4924134 h 6857999"/>
              <a:gd name="connsiteX39" fmla="*/ 6666282 w 8515751"/>
              <a:gd name="connsiteY39" fmla="*/ 5049729 h 6857999"/>
              <a:gd name="connsiteX40" fmla="*/ 6674923 w 8515751"/>
              <a:gd name="connsiteY40" fmla="*/ 5092608 h 6857999"/>
              <a:gd name="connsiteX41" fmla="*/ 6688949 w 8515751"/>
              <a:gd name="connsiteY41" fmla="*/ 5164561 h 6857999"/>
              <a:gd name="connsiteX42" fmla="*/ 6713476 w 8515751"/>
              <a:gd name="connsiteY42" fmla="*/ 5227429 h 6857999"/>
              <a:gd name="connsiteX43" fmla="*/ 6699741 w 8515751"/>
              <a:gd name="connsiteY43" fmla="*/ 5295738 h 6857999"/>
              <a:gd name="connsiteX44" fmla="*/ 6698438 w 8515751"/>
              <a:gd name="connsiteY44" fmla="*/ 5353315 h 6857999"/>
              <a:gd name="connsiteX45" fmla="*/ 6705394 w 8515751"/>
              <a:gd name="connsiteY45" fmla="*/ 5356747 h 6857999"/>
              <a:gd name="connsiteX46" fmla="*/ 6705941 w 8515751"/>
              <a:gd name="connsiteY46" fmla="*/ 5364029 h 6857999"/>
              <a:gd name="connsiteX47" fmla="*/ 6698760 w 8515751"/>
              <a:gd name="connsiteY47" fmla="*/ 5369188 h 6857999"/>
              <a:gd name="connsiteX48" fmla="*/ 6674560 w 8515751"/>
              <a:gd name="connsiteY48" fmla="*/ 5465115 h 6857999"/>
              <a:gd name="connsiteX49" fmla="*/ 6698322 w 8515751"/>
              <a:gd name="connsiteY49" fmla="*/ 5543278 h 6857999"/>
              <a:gd name="connsiteX50" fmla="*/ 6673987 w 8515751"/>
              <a:gd name="connsiteY50" fmla="*/ 5606762 h 6857999"/>
              <a:gd name="connsiteX51" fmla="*/ 6665359 w 8515751"/>
              <a:gd name="connsiteY51" fmla="*/ 5656986 h 6857999"/>
              <a:gd name="connsiteX52" fmla="*/ 6718420 w 8515751"/>
              <a:gd name="connsiteY52" fmla="*/ 5747675 h 6857999"/>
              <a:gd name="connsiteX53" fmla="*/ 6786357 w 8515751"/>
              <a:gd name="connsiteY53" fmla="*/ 5797270 h 6857999"/>
              <a:gd name="connsiteX54" fmla="*/ 6834299 w 8515751"/>
              <a:gd name="connsiteY54" fmla="*/ 5897781 h 6857999"/>
              <a:gd name="connsiteX55" fmla="*/ 6848771 w 8515751"/>
              <a:gd name="connsiteY55" fmla="*/ 5936497 h 6857999"/>
              <a:gd name="connsiteX56" fmla="*/ 6883460 w 8515751"/>
              <a:gd name="connsiteY56" fmla="*/ 6064046 h 6857999"/>
              <a:gd name="connsiteX57" fmla="*/ 6896072 w 8515751"/>
              <a:gd name="connsiteY57" fmla="*/ 6107188 h 6857999"/>
              <a:gd name="connsiteX58" fmla="*/ 6980725 w 8515751"/>
              <a:gd name="connsiteY58" fmla="*/ 6197444 h 6857999"/>
              <a:gd name="connsiteX59" fmla="*/ 6999028 w 8515751"/>
              <a:gd name="connsiteY59" fmla="*/ 6288610 h 6857999"/>
              <a:gd name="connsiteX60" fmla="*/ 7021306 w 8515751"/>
              <a:gd name="connsiteY60" fmla="*/ 6426700 h 6857999"/>
              <a:gd name="connsiteX61" fmla="*/ 7033259 w 8515751"/>
              <a:gd name="connsiteY61" fmla="*/ 6489284 h 6857999"/>
              <a:gd name="connsiteX62" fmla="*/ 7037119 w 8515751"/>
              <a:gd name="connsiteY62" fmla="*/ 6501140 h 6857999"/>
              <a:gd name="connsiteX63" fmla="*/ 7037119 w 8515751"/>
              <a:gd name="connsiteY63" fmla="*/ 6557754 h 6857999"/>
              <a:gd name="connsiteX64" fmla="*/ 7031649 w 8515751"/>
              <a:gd name="connsiteY64" fmla="*/ 6569925 h 6857999"/>
              <a:gd name="connsiteX65" fmla="*/ 7011548 w 8515751"/>
              <a:gd name="connsiteY65" fmla="*/ 6615002 h 6857999"/>
              <a:gd name="connsiteX66" fmla="*/ 7021837 w 8515751"/>
              <a:gd name="connsiteY66" fmla="*/ 6743644 h 6857999"/>
              <a:gd name="connsiteX67" fmla="*/ 7006394 w 8515751"/>
              <a:gd name="connsiteY67" fmla="*/ 6856390 h 6857999"/>
              <a:gd name="connsiteX68" fmla="*/ 7037119 w 8515751"/>
              <a:gd name="connsiteY68" fmla="*/ 6856494 h 6857999"/>
              <a:gd name="connsiteX69" fmla="*/ 7037119 w 8515751"/>
              <a:gd name="connsiteY69" fmla="*/ 6857999 h 6857999"/>
              <a:gd name="connsiteX70" fmla="*/ 0 w 8515751"/>
              <a:gd name="connsiteY70" fmla="*/ 6857999 h 6857999"/>
              <a:gd name="connsiteX71" fmla="*/ 0 w 8515751"/>
              <a:gd name="connsiteY71" fmla="*/ 0 h 6857999"/>
              <a:gd name="connsiteX0" fmla="*/ 0 w 8515751"/>
              <a:gd name="connsiteY0" fmla="*/ 0 h 6857999"/>
              <a:gd name="connsiteX1" fmla="*/ 8515751 w 8515751"/>
              <a:gd name="connsiteY1" fmla="*/ 10633 h 6857999"/>
              <a:gd name="connsiteX2" fmla="*/ 8259466 w 8515751"/>
              <a:gd name="connsiteY2" fmla="*/ 70714 h 6857999"/>
              <a:gd name="connsiteX3" fmla="*/ 8048164 w 8515751"/>
              <a:gd name="connsiteY3" fmla="*/ 154825 h 6857999"/>
              <a:gd name="connsiteX4" fmla="*/ 7789959 w 8515751"/>
              <a:gd name="connsiteY4" fmla="*/ 248417 h 6857999"/>
              <a:gd name="connsiteX5" fmla="*/ 7693011 w 8515751"/>
              <a:gd name="connsiteY5" fmla="*/ 387288 h 6857999"/>
              <a:gd name="connsiteX6" fmla="*/ 7377666 w 8515751"/>
              <a:gd name="connsiteY6" fmla="*/ 446310 h 6857999"/>
              <a:gd name="connsiteX7" fmla="*/ 7249137 w 8515751"/>
              <a:gd name="connsiteY7" fmla="*/ 577684 h 6857999"/>
              <a:gd name="connsiteX8" fmla="*/ 6756983 w 8515751"/>
              <a:gd name="connsiteY8" fmla="*/ 952375 h 6857999"/>
              <a:gd name="connsiteX9" fmla="*/ 7033754 w 8515751"/>
              <a:gd name="connsiteY9" fmla="*/ 727875 h 6857999"/>
              <a:gd name="connsiteX10" fmla="*/ 6752651 w 8515751"/>
              <a:gd name="connsiteY10" fmla="*/ 996407 h 6857999"/>
              <a:gd name="connsiteX11" fmla="*/ 6716997 w 8515751"/>
              <a:gd name="connsiteY11" fmla="*/ 1091248 h 6857999"/>
              <a:gd name="connsiteX12" fmla="*/ 6657090 w 8515751"/>
              <a:gd name="connsiteY12" fmla="*/ 1307489 h 6857999"/>
              <a:gd name="connsiteX13" fmla="*/ 6508075 w 8515751"/>
              <a:gd name="connsiteY13" fmla="*/ 1709568 h 6857999"/>
              <a:gd name="connsiteX14" fmla="*/ 6462759 w 8515751"/>
              <a:gd name="connsiteY14" fmla="*/ 1811874 h 6857999"/>
              <a:gd name="connsiteX15" fmla="*/ 6383790 w 8515751"/>
              <a:gd name="connsiteY15" fmla="*/ 2228963 h 6857999"/>
              <a:gd name="connsiteX16" fmla="*/ 6369096 w 8515751"/>
              <a:gd name="connsiteY16" fmla="*/ 2404942 h 6857999"/>
              <a:gd name="connsiteX17" fmla="*/ 6365696 w 8515751"/>
              <a:gd name="connsiteY17" fmla="*/ 2461889 h 6857999"/>
              <a:gd name="connsiteX18" fmla="*/ 6323990 w 8515751"/>
              <a:gd name="connsiteY18" fmla="*/ 2538869 h 6857999"/>
              <a:gd name="connsiteX19" fmla="*/ 6299971 w 8515751"/>
              <a:gd name="connsiteY19" fmla="*/ 2852842 h 6857999"/>
              <a:gd name="connsiteX20" fmla="*/ 6305256 w 8515751"/>
              <a:gd name="connsiteY20" fmla="*/ 2965146 h 6857999"/>
              <a:gd name="connsiteX21" fmla="*/ 6297430 w 8515751"/>
              <a:gd name="connsiteY21" fmla="*/ 3010980 h 6857999"/>
              <a:gd name="connsiteX22" fmla="*/ 6301903 w 8515751"/>
              <a:gd name="connsiteY22" fmla="*/ 3017531 h 6857999"/>
              <a:gd name="connsiteX23" fmla="*/ 6312288 w 8515751"/>
              <a:gd name="connsiteY23" fmla="*/ 3141762 h 6857999"/>
              <a:gd name="connsiteX24" fmla="*/ 6317307 w 8515751"/>
              <a:gd name="connsiteY24" fmla="*/ 3167974 h 6857999"/>
              <a:gd name="connsiteX25" fmla="*/ 6319343 w 8515751"/>
              <a:gd name="connsiteY25" fmla="*/ 3170223 h 6857999"/>
              <a:gd name="connsiteX26" fmla="*/ 6388791 w 8515751"/>
              <a:gd name="connsiteY26" fmla="*/ 3425292 h 6857999"/>
              <a:gd name="connsiteX27" fmla="*/ 6473625 w 8515751"/>
              <a:gd name="connsiteY27" fmla="*/ 3778499 h 6857999"/>
              <a:gd name="connsiteX28" fmla="*/ 6488572 w 8515751"/>
              <a:gd name="connsiteY28" fmla="*/ 4010514 h 6857999"/>
              <a:gd name="connsiteX29" fmla="*/ 6542727 w 8515751"/>
              <a:gd name="connsiteY29" fmla="*/ 4142824 h 6857999"/>
              <a:gd name="connsiteX30" fmla="*/ 6574700 w 8515751"/>
              <a:gd name="connsiteY30" fmla="*/ 4253089 h 6857999"/>
              <a:gd name="connsiteX31" fmla="*/ 6630782 w 8515751"/>
              <a:gd name="connsiteY31" fmla="*/ 4495230 h 6857999"/>
              <a:gd name="connsiteX32" fmla="*/ 6657121 w 8515751"/>
              <a:gd name="connsiteY32" fmla="*/ 4592798 h 6857999"/>
              <a:gd name="connsiteX33" fmla="*/ 6675304 w 8515751"/>
              <a:gd name="connsiteY33" fmla="*/ 4625784 h 6857999"/>
              <a:gd name="connsiteX34" fmla="*/ 6695194 w 8515751"/>
              <a:gd name="connsiteY34" fmla="*/ 4674587 h 6857999"/>
              <a:gd name="connsiteX35" fmla="*/ 6694674 w 8515751"/>
              <a:gd name="connsiteY35" fmla="*/ 4706669 h 6857999"/>
              <a:gd name="connsiteX36" fmla="*/ 6696125 w 8515751"/>
              <a:gd name="connsiteY36" fmla="*/ 4712312 h 6857999"/>
              <a:gd name="connsiteX37" fmla="*/ 6683308 w 8515751"/>
              <a:gd name="connsiteY37" fmla="*/ 4752491 h 6857999"/>
              <a:gd name="connsiteX38" fmla="*/ 6662625 w 8515751"/>
              <a:gd name="connsiteY38" fmla="*/ 4924134 h 6857999"/>
              <a:gd name="connsiteX39" fmla="*/ 6666282 w 8515751"/>
              <a:gd name="connsiteY39" fmla="*/ 5049729 h 6857999"/>
              <a:gd name="connsiteX40" fmla="*/ 6674923 w 8515751"/>
              <a:gd name="connsiteY40" fmla="*/ 5092608 h 6857999"/>
              <a:gd name="connsiteX41" fmla="*/ 6688949 w 8515751"/>
              <a:gd name="connsiteY41" fmla="*/ 5164561 h 6857999"/>
              <a:gd name="connsiteX42" fmla="*/ 6713476 w 8515751"/>
              <a:gd name="connsiteY42" fmla="*/ 5227429 h 6857999"/>
              <a:gd name="connsiteX43" fmla="*/ 6699741 w 8515751"/>
              <a:gd name="connsiteY43" fmla="*/ 5295738 h 6857999"/>
              <a:gd name="connsiteX44" fmla="*/ 6698438 w 8515751"/>
              <a:gd name="connsiteY44" fmla="*/ 5353315 h 6857999"/>
              <a:gd name="connsiteX45" fmla="*/ 6705394 w 8515751"/>
              <a:gd name="connsiteY45" fmla="*/ 5356747 h 6857999"/>
              <a:gd name="connsiteX46" fmla="*/ 6705941 w 8515751"/>
              <a:gd name="connsiteY46" fmla="*/ 5364029 h 6857999"/>
              <a:gd name="connsiteX47" fmla="*/ 6698760 w 8515751"/>
              <a:gd name="connsiteY47" fmla="*/ 5369188 h 6857999"/>
              <a:gd name="connsiteX48" fmla="*/ 6674560 w 8515751"/>
              <a:gd name="connsiteY48" fmla="*/ 5465115 h 6857999"/>
              <a:gd name="connsiteX49" fmla="*/ 6698322 w 8515751"/>
              <a:gd name="connsiteY49" fmla="*/ 5543278 h 6857999"/>
              <a:gd name="connsiteX50" fmla="*/ 6673987 w 8515751"/>
              <a:gd name="connsiteY50" fmla="*/ 5606762 h 6857999"/>
              <a:gd name="connsiteX51" fmla="*/ 6665359 w 8515751"/>
              <a:gd name="connsiteY51" fmla="*/ 5656986 h 6857999"/>
              <a:gd name="connsiteX52" fmla="*/ 6718420 w 8515751"/>
              <a:gd name="connsiteY52" fmla="*/ 5747675 h 6857999"/>
              <a:gd name="connsiteX53" fmla="*/ 6786357 w 8515751"/>
              <a:gd name="connsiteY53" fmla="*/ 5797270 h 6857999"/>
              <a:gd name="connsiteX54" fmla="*/ 6834299 w 8515751"/>
              <a:gd name="connsiteY54" fmla="*/ 5897781 h 6857999"/>
              <a:gd name="connsiteX55" fmla="*/ 6848771 w 8515751"/>
              <a:gd name="connsiteY55" fmla="*/ 5936497 h 6857999"/>
              <a:gd name="connsiteX56" fmla="*/ 6883460 w 8515751"/>
              <a:gd name="connsiteY56" fmla="*/ 6064046 h 6857999"/>
              <a:gd name="connsiteX57" fmla="*/ 6896072 w 8515751"/>
              <a:gd name="connsiteY57" fmla="*/ 6107188 h 6857999"/>
              <a:gd name="connsiteX58" fmla="*/ 6980725 w 8515751"/>
              <a:gd name="connsiteY58" fmla="*/ 6197444 h 6857999"/>
              <a:gd name="connsiteX59" fmla="*/ 6999028 w 8515751"/>
              <a:gd name="connsiteY59" fmla="*/ 6288610 h 6857999"/>
              <a:gd name="connsiteX60" fmla="*/ 7021306 w 8515751"/>
              <a:gd name="connsiteY60" fmla="*/ 6426700 h 6857999"/>
              <a:gd name="connsiteX61" fmla="*/ 7033259 w 8515751"/>
              <a:gd name="connsiteY61" fmla="*/ 6489284 h 6857999"/>
              <a:gd name="connsiteX62" fmla="*/ 7037119 w 8515751"/>
              <a:gd name="connsiteY62" fmla="*/ 6501140 h 6857999"/>
              <a:gd name="connsiteX63" fmla="*/ 7037119 w 8515751"/>
              <a:gd name="connsiteY63" fmla="*/ 6557754 h 6857999"/>
              <a:gd name="connsiteX64" fmla="*/ 7031649 w 8515751"/>
              <a:gd name="connsiteY64" fmla="*/ 6569925 h 6857999"/>
              <a:gd name="connsiteX65" fmla="*/ 7011548 w 8515751"/>
              <a:gd name="connsiteY65" fmla="*/ 6615002 h 6857999"/>
              <a:gd name="connsiteX66" fmla="*/ 7021837 w 8515751"/>
              <a:gd name="connsiteY66" fmla="*/ 6743644 h 6857999"/>
              <a:gd name="connsiteX67" fmla="*/ 7006394 w 8515751"/>
              <a:gd name="connsiteY67" fmla="*/ 6856390 h 6857999"/>
              <a:gd name="connsiteX68" fmla="*/ 7037119 w 8515751"/>
              <a:gd name="connsiteY68" fmla="*/ 6856494 h 6857999"/>
              <a:gd name="connsiteX69" fmla="*/ 0 w 8515751"/>
              <a:gd name="connsiteY69" fmla="*/ 6857999 h 6857999"/>
              <a:gd name="connsiteX70" fmla="*/ 0 w 8515751"/>
              <a:gd name="connsiteY70" fmla="*/ 0 h 6857999"/>
              <a:gd name="connsiteX0" fmla="*/ 0 w 8515751"/>
              <a:gd name="connsiteY0" fmla="*/ 0 h 6857999"/>
              <a:gd name="connsiteX1" fmla="*/ 8515751 w 8515751"/>
              <a:gd name="connsiteY1" fmla="*/ 10633 h 6857999"/>
              <a:gd name="connsiteX2" fmla="*/ 8259466 w 8515751"/>
              <a:gd name="connsiteY2" fmla="*/ 70714 h 6857999"/>
              <a:gd name="connsiteX3" fmla="*/ 8048164 w 8515751"/>
              <a:gd name="connsiteY3" fmla="*/ 154825 h 6857999"/>
              <a:gd name="connsiteX4" fmla="*/ 7789959 w 8515751"/>
              <a:gd name="connsiteY4" fmla="*/ 248417 h 6857999"/>
              <a:gd name="connsiteX5" fmla="*/ 7693011 w 8515751"/>
              <a:gd name="connsiteY5" fmla="*/ 387288 h 6857999"/>
              <a:gd name="connsiteX6" fmla="*/ 7377666 w 8515751"/>
              <a:gd name="connsiteY6" fmla="*/ 446310 h 6857999"/>
              <a:gd name="connsiteX7" fmla="*/ 7249137 w 8515751"/>
              <a:gd name="connsiteY7" fmla="*/ 577684 h 6857999"/>
              <a:gd name="connsiteX8" fmla="*/ 6756983 w 8515751"/>
              <a:gd name="connsiteY8" fmla="*/ 952375 h 6857999"/>
              <a:gd name="connsiteX9" fmla="*/ 7033754 w 8515751"/>
              <a:gd name="connsiteY9" fmla="*/ 727875 h 6857999"/>
              <a:gd name="connsiteX10" fmla="*/ 6752651 w 8515751"/>
              <a:gd name="connsiteY10" fmla="*/ 996407 h 6857999"/>
              <a:gd name="connsiteX11" fmla="*/ 6716997 w 8515751"/>
              <a:gd name="connsiteY11" fmla="*/ 1091248 h 6857999"/>
              <a:gd name="connsiteX12" fmla="*/ 6657090 w 8515751"/>
              <a:gd name="connsiteY12" fmla="*/ 1307489 h 6857999"/>
              <a:gd name="connsiteX13" fmla="*/ 6508075 w 8515751"/>
              <a:gd name="connsiteY13" fmla="*/ 1709568 h 6857999"/>
              <a:gd name="connsiteX14" fmla="*/ 6462759 w 8515751"/>
              <a:gd name="connsiteY14" fmla="*/ 1811874 h 6857999"/>
              <a:gd name="connsiteX15" fmla="*/ 6383790 w 8515751"/>
              <a:gd name="connsiteY15" fmla="*/ 2228963 h 6857999"/>
              <a:gd name="connsiteX16" fmla="*/ 6369096 w 8515751"/>
              <a:gd name="connsiteY16" fmla="*/ 2404942 h 6857999"/>
              <a:gd name="connsiteX17" fmla="*/ 6365696 w 8515751"/>
              <a:gd name="connsiteY17" fmla="*/ 2461889 h 6857999"/>
              <a:gd name="connsiteX18" fmla="*/ 6323990 w 8515751"/>
              <a:gd name="connsiteY18" fmla="*/ 2538869 h 6857999"/>
              <a:gd name="connsiteX19" fmla="*/ 6299971 w 8515751"/>
              <a:gd name="connsiteY19" fmla="*/ 2852842 h 6857999"/>
              <a:gd name="connsiteX20" fmla="*/ 6305256 w 8515751"/>
              <a:gd name="connsiteY20" fmla="*/ 2965146 h 6857999"/>
              <a:gd name="connsiteX21" fmla="*/ 6297430 w 8515751"/>
              <a:gd name="connsiteY21" fmla="*/ 3010980 h 6857999"/>
              <a:gd name="connsiteX22" fmla="*/ 6301903 w 8515751"/>
              <a:gd name="connsiteY22" fmla="*/ 3017531 h 6857999"/>
              <a:gd name="connsiteX23" fmla="*/ 6312288 w 8515751"/>
              <a:gd name="connsiteY23" fmla="*/ 3141762 h 6857999"/>
              <a:gd name="connsiteX24" fmla="*/ 6317307 w 8515751"/>
              <a:gd name="connsiteY24" fmla="*/ 3167974 h 6857999"/>
              <a:gd name="connsiteX25" fmla="*/ 6319343 w 8515751"/>
              <a:gd name="connsiteY25" fmla="*/ 3170223 h 6857999"/>
              <a:gd name="connsiteX26" fmla="*/ 6388791 w 8515751"/>
              <a:gd name="connsiteY26" fmla="*/ 3425292 h 6857999"/>
              <a:gd name="connsiteX27" fmla="*/ 6473625 w 8515751"/>
              <a:gd name="connsiteY27" fmla="*/ 3778499 h 6857999"/>
              <a:gd name="connsiteX28" fmla="*/ 6488572 w 8515751"/>
              <a:gd name="connsiteY28" fmla="*/ 4010514 h 6857999"/>
              <a:gd name="connsiteX29" fmla="*/ 6542727 w 8515751"/>
              <a:gd name="connsiteY29" fmla="*/ 4142824 h 6857999"/>
              <a:gd name="connsiteX30" fmla="*/ 6574700 w 8515751"/>
              <a:gd name="connsiteY30" fmla="*/ 4253089 h 6857999"/>
              <a:gd name="connsiteX31" fmla="*/ 6630782 w 8515751"/>
              <a:gd name="connsiteY31" fmla="*/ 4495230 h 6857999"/>
              <a:gd name="connsiteX32" fmla="*/ 6657121 w 8515751"/>
              <a:gd name="connsiteY32" fmla="*/ 4592798 h 6857999"/>
              <a:gd name="connsiteX33" fmla="*/ 6675304 w 8515751"/>
              <a:gd name="connsiteY33" fmla="*/ 4625784 h 6857999"/>
              <a:gd name="connsiteX34" fmla="*/ 6695194 w 8515751"/>
              <a:gd name="connsiteY34" fmla="*/ 4674587 h 6857999"/>
              <a:gd name="connsiteX35" fmla="*/ 6694674 w 8515751"/>
              <a:gd name="connsiteY35" fmla="*/ 4706669 h 6857999"/>
              <a:gd name="connsiteX36" fmla="*/ 6696125 w 8515751"/>
              <a:gd name="connsiteY36" fmla="*/ 4712312 h 6857999"/>
              <a:gd name="connsiteX37" fmla="*/ 6683308 w 8515751"/>
              <a:gd name="connsiteY37" fmla="*/ 4752491 h 6857999"/>
              <a:gd name="connsiteX38" fmla="*/ 6662625 w 8515751"/>
              <a:gd name="connsiteY38" fmla="*/ 4924134 h 6857999"/>
              <a:gd name="connsiteX39" fmla="*/ 6666282 w 8515751"/>
              <a:gd name="connsiteY39" fmla="*/ 5049729 h 6857999"/>
              <a:gd name="connsiteX40" fmla="*/ 6674923 w 8515751"/>
              <a:gd name="connsiteY40" fmla="*/ 5092608 h 6857999"/>
              <a:gd name="connsiteX41" fmla="*/ 6688949 w 8515751"/>
              <a:gd name="connsiteY41" fmla="*/ 5164561 h 6857999"/>
              <a:gd name="connsiteX42" fmla="*/ 6713476 w 8515751"/>
              <a:gd name="connsiteY42" fmla="*/ 5227429 h 6857999"/>
              <a:gd name="connsiteX43" fmla="*/ 6699741 w 8515751"/>
              <a:gd name="connsiteY43" fmla="*/ 5295738 h 6857999"/>
              <a:gd name="connsiteX44" fmla="*/ 6698438 w 8515751"/>
              <a:gd name="connsiteY44" fmla="*/ 5353315 h 6857999"/>
              <a:gd name="connsiteX45" fmla="*/ 6705394 w 8515751"/>
              <a:gd name="connsiteY45" fmla="*/ 5356747 h 6857999"/>
              <a:gd name="connsiteX46" fmla="*/ 6705941 w 8515751"/>
              <a:gd name="connsiteY46" fmla="*/ 5364029 h 6857999"/>
              <a:gd name="connsiteX47" fmla="*/ 6698760 w 8515751"/>
              <a:gd name="connsiteY47" fmla="*/ 5369188 h 6857999"/>
              <a:gd name="connsiteX48" fmla="*/ 6674560 w 8515751"/>
              <a:gd name="connsiteY48" fmla="*/ 5465115 h 6857999"/>
              <a:gd name="connsiteX49" fmla="*/ 6698322 w 8515751"/>
              <a:gd name="connsiteY49" fmla="*/ 5543278 h 6857999"/>
              <a:gd name="connsiteX50" fmla="*/ 6673987 w 8515751"/>
              <a:gd name="connsiteY50" fmla="*/ 5606762 h 6857999"/>
              <a:gd name="connsiteX51" fmla="*/ 6665359 w 8515751"/>
              <a:gd name="connsiteY51" fmla="*/ 5656986 h 6857999"/>
              <a:gd name="connsiteX52" fmla="*/ 6718420 w 8515751"/>
              <a:gd name="connsiteY52" fmla="*/ 5747675 h 6857999"/>
              <a:gd name="connsiteX53" fmla="*/ 6786357 w 8515751"/>
              <a:gd name="connsiteY53" fmla="*/ 5797270 h 6857999"/>
              <a:gd name="connsiteX54" fmla="*/ 6834299 w 8515751"/>
              <a:gd name="connsiteY54" fmla="*/ 5897781 h 6857999"/>
              <a:gd name="connsiteX55" fmla="*/ 6848771 w 8515751"/>
              <a:gd name="connsiteY55" fmla="*/ 5936497 h 6857999"/>
              <a:gd name="connsiteX56" fmla="*/ 6883460 w 8515751"/>
              <a:gd name="connsiteY56" fmla="*/ 6064046 h 6857999"/>
              <a:gd name="connsiteX57" fmla="*/ 6896072 w 8515751"/>
              <a:gd name="connsiteY57" fmla="*/ 6107188 h 6857999"/>
              <a:gd name="connsiteX58" fmla="*/ 6980725 w 8515751"/>
              <a:gd name="connsiteY58" fmla="*/ 6197444 h 6857999"/>
              <a:gd name="connsiteX59" fmla="*/ 6999028 w 8515751"/>
              <a:gd name="connsiteY59" fmla="*/ 6288610 h 6857999"/>
              <a:gd name="connsiteX60" fmla="*/ 7021306 w 8515751"/>
              <a:gd name="connsiteY60" fmla="*/ 6426700 h 6857999"/>
              <a:gd name="connsiteX61" fmla="*/ 7033259 w 8515751"/>
              <a:gd name="connsiteY61" fmla="*/ 6489284 h 6857999"/>
              <a:gd name="connsiteX62" fmla="*/ 7037119 w 8515751"/>
              <a:gd name="connsiteY62" fmla="*/ 6501140 h 6857999"/>
              <a:gd name="connsiteX63" fmla="*/ 7037119 w 8515751"/>
              <a:gd name="connsiteY63" fmla="*/ 6557754 h 6857999"/>
              <a:gd name="connsiteX64" fmla="*/ 7031649 w 8515751"/>
              <a:gd name="connsiteY64" fmla="*/ 6569925 h 6857999"/>
              <a:gd name="connsiteX65" fmla="*/ 7011548 w 8515751"/>
              <a:gd name="connsiteY65" fmla="*/ 6615002 h 6857999"/>
              <a:gd name="connsiteX66" fmla="*/ 7021837 w 8515751"/>
              <a:gd name="connsiteY66" fmla="*/ 6743644 h 6857999"/>
              <a:gd name="connsiteX67" fmla="*/ 7006394 w 8515751"/>
              <a:gd name="connsiteY67" fmla="*/ 6856390 h 6857999"/>
              <a:gd name="connsiteX68" fmla="*/ 0 w 8515751"/>
              <a:gd name="connsiteY68" fmla="*/ 6857999 h 6857999"/>
              <a:gd name="connsiteX69" fmla="*/ 0 w 8515751"/>
              <a:gd name="connsiteY69" fmla="*/ 0 h 6857999"/>
              <a:gd name="connsiteX0" fmla="*/ 0 w 8515751"/>
              <a:gd name="connsiteY0" fmla="*/ 0 h 6857999"/>
              <a:gd name="connsiteX1" fmla="*/ 8515751 w 8515751"/>
              <a:gd name="connsiteY1" fmla="*/ 10633 h 6857999"/>
              <a:gd name="connsiteX2" fmla="*/ 8259466 w 8515751"/>
              <a:gd name="connsiteY2" fmla="*/ 70714 h 6857999"/>
              <a:gd name="connsiteX3" fmla="*/ 8048164 w 8515751"/>
              <a:gd name="connsiteY3" fmla="*/ 154825 h 6857999"/>
              <a:gd name="connsiteX4" fmla="*/ 7789959 w 8515751"/>
              <a:gd name="connsiteY4" fmla="*/ 248417 h 6857999"/>
              <a:gd name="connsiteX5" fmla="*/ 7693011 w 8515751"/>
              <a:gd name="connsiteY5" fmla="*/ 387288 h 6857999"/>
              <a:gd name="connsiteX6" fmla="*/ 7377666 w 8515751"/>
              <a:gd name="connsiteY6" fmla="*/ 446310 h 6857999"/>
              <a:gd name="connsiteX7" fmla="*/ 7249137 w 8515751"/>
              <a:gd name="connsiteY7" fmla="*/ 577684 h 6857999"/>
              <a:gd name="connsiteX8" fmla="*/ 6756983 w 8515751"/>
              <a:gd name="connsiteY8" fmla="*/ 952375 h 6857999"/>
              <a:gd name="connsiteX9" fmla="*/ 7033754 w 8515751"/>
              <a:gd name="connsiteY9" fmla="*/ 727875 h 6857999"/>
              <a:gd name="connsiteX10" fmla="*/ 6752651 w 8515751"/>
              <a:gd name="connsiteY10" fmla="*/ 996407 h 6857999"/>
              <a:gd name="connsiteX11" fmla="*/ 6716997 w 8515751"/>
              <a:gd name="connsiteY11" fmla="*/ 1091248 h 6857999"/>
              <a:gd name="connsiteX12" fmla="*/ 6657090 w 8515751"/>
              <a:gd name="connsiteY12" fmla="*/ 1307489 h 6857999"/>
              <a:gd name="connsiteX13" fmla="*/ 6508075 w 8515751"/>
              <a:gd name="connsiteY13" fmla="*/ 1709568 h 6857999"/>
              <a:gd name="connsiteX14" fmla="*/ 6462759 w 8515751"/>
              <a:gd name="connsiteY14" fmla="*/ 1811874 h 6857999"/>
              <a:gd name="connsiteX15" fmla="*/ 6383790 w 8515751"/>
              <a:gd name="connsiteY15" fmla="*/ 2228963 h 6857999"/>
              <a:gd name="connsiteX16" fmla="*/ 6369096 w 8515751"/>
              <a:gd name="connsiteY16" fmla="*/ 2404942 h 6857999"/>
              <a:gd name="connsiteX17" fmla="*/ 6365696 w 8515751"/>
              <a:gd name="connsiteY17" fmla="*/ 2461889 h 6857999"/>
              <a:gd name="connsiteX18" fmla="*/ 6323990 w 8515751"/>
              <a:gd name="connsiteY18" fmla="*/ 2538869 h 6857999"/>
              <a:gd name="connsiteX19" fmla="*/ 6299971 w 8515751"/>
              <a:gd name="connsiteY19" fmla="*/ 2852842 h 6857999"/>
              <a:gd name="connsiteX20" fmla="*/ 6305256 w 8515751"/>
              <a:gd name="connsiteY20" fmla="*/ 2965146 h 6857999"/>
              <a:gd name="connsiteX21" fmla="*/ 6297430 w 8515751"/>
              <a:gd name="connsiteY21" fmla="*/ 3010980 h 6857999"/>
              <a:gd name="connsiteX22" fmla="*/ 6301903 w 8515751"/>
              <a:gd name="connsiteY22" fmla="*/ 3017531 h 6857999"/>
              <a:gd name="connsiteX23" fmla="*/ 6312288 w 8515751"/>
              <a:gd name="connsiteY23" fmla="*/ 3141762 h 6857999"/>
              <a:gd name="connsiteX24" fmla="*/ 6317307 w 8515751"/>
              <a:gd name="connsiteY24" fmla="*/ 3167974 h 6857999"/>
              <a:gd name="connsiteX25" fmla="*/ 6319343 w 8515751"/>
              <a:gd name="connsiteY25" fmla="*/ 3170223 h 6857999"/>
              <a:gd name="connsiteX26" fmla="*/ 6388791 w 8515751"/>
              <a:gd name="connsiteY26" fmla="*/ 3425292 h 6857999"/>
              <a:gd name="connsiteX27" fmla="*/ 6473625 w 8515751"/>
              <a:gd name="connsiteY27" fmla="*/ 3778499 h 6857999"/>
              <a:gd name="connsiteX28" fmla="*/ 6488572 w 8515751"/>
              <a:gd name="connsiteY28" fmla="*/ 4010514 h 6857999"/>
              <a:gd name="connsiteX29" fmla="*/ 6542727 w 8515751"/>
              <a:gd name="connsiteY29" fmla="*/ 4142824 h 6857999"/>
              <a:gd name="connsiteX30" fmla="*/ 6574700 w 8515751"/>
              <a:gd name="connsiteY30" fmla="*/ 4253089 h 6857999"/>
              <a:gd name="connsiteX31" fmla="*/ 6630782 w 8515751"/>
              <a:gd name="connsiteY31" fmla="*/ 4495230 h 6857999"/>
              <a:gd name="connsiteX32" fmla="*/ 6657121 w 8515751"/>
              <a:gd name="connsiteY32" fmla="*/ 4592798 h 6857999"/>
              <a:gd name="connsiteX33" fmla="*/ 6675304 w 8515751"/>
              <a:gd name="connsiteY33" fmla="*/ 4625784 h 6857999"/>
              <a:gd name="connsiteX34" fmla="*/ 6695194 w 8515751"/>
              <a:gd name="connsiteY34" fmla="*/ 4674587 h 6857999"/>
              <a:gd name="connsiteX35" fmla="*/ 6694674 w 8515751"/>
              <a:gd name="connsiteY35" fmla="*/ 4706669 h 6857999"/>
              <a:gd name="connsiteX36" fmla="*/ 6696125 w 8515751"/>
              <a:gd name="connsiteY36" fmla="*/ 4712312 h 6857999"/>
              <a:gd name="connsiteX37" fmla="*/ 6683308 w 8515751"/>
              <a:gd name="connsiteY37" fmla="*/ 4752491 h 6857999"/>
              <a:gd name="connsiteX38" fmla="*/ 6662625 w 8515751"/>
              <a:gd name="connsiteY38" fmla="*/ 4924134 h 6857999"/>
              <a:gd name="connsiteX39" fmla="*/ 6666282 w 8515751"/>
              <a:gd name="connsiteY39" fmla="*/ 5049729 h 6857999"/>
              <a:gd name="connsiteX40" fmla="*/ 6674923 w 8515751"/>
              <a:gd name="connsiteY40" fmla="*/ 5092608 h 6857999"/>
              <a:gd name="connsiteX41" fmla="*/ 6688949 w 8515751"/>
              <a:gd name="connsiteY41" fmla="*/ 5164561 h 6857999"/>
              <a:gd name="connsiteX42" fmla="*/ 6713476 w 8515751"/>
              <a:gd name="connsiteY42" fmla="*/ 5227429 h 6857999"/>
              <a:gd name="connsiteX43" fmla="*/ 6699741 w 8515751"/>
              <a:gd name="connsiteY43" fmla="*/ 5295738 h 6857999"/>
              <a:gd name="connsiteX44" fmla="*/ 6698438 w 8515751"/>
              <a:gd name="connsiteY44" fmla="*/ 5353315 h 6857999"/>
              <a:gd name="connsiteX45" fmla="*/ 6705394 w 8515751"/>
              <a:gd name="connsiteY45" fmla="*/ 5356747 h 6857999"/>
              <a:gd name="connsiteX46" fmla="*/ 6705941 w 8515751"/>
              <a:gd name="connsiteY46" fmla="*/ 5364029 h 6857999"/>
              <a:gd name="connsiteX47" fmla="*/ 6698760 w 8515751"/>
              <a:gd name="connsiteY47" fmla="*/ 5369188 h 6857999"/>
              <a:gd name="connsiteX48" fmla="*/ 6674560 w 8515751"/>
              <a:gd name="connsiteY48" fmla="*/ 5465115 h 6857999"/>
              <a:gd name="connsiteX49" fmla="*/ 6698322 w 8515751"/>
              <a:gd name="connsiteY49" fmla="*/ 5543278 h 6857999"/>
              <a:gd name="connsiteX50" fmla="*/ 6673987 w 8515751"/>
              <a:gd name="connsiteY50" fmla="*/ 5606762 h 6857999"/>
              <a:gd name="connsiteX51" fmla="*/ 6665359 w 8515751"/>
              <a:gd name="connsiteY51" fmla="*/ 5656986 h 6857999"/>
              <a:gd name="connsiteX52" fmla="*/ 6718420 w 8515751"/>
              <a:gd name="connsiteY52" fmla="*/ 5747675 h 6857999"/>
              <a:gd name="connsiteX53" fmla="*/ 6786357 w 8515751"/>
              <a:gd name="connsiteY53" fmla="*/ 5797270 h 6857999"/>
              <a:gd name="connsiteX54" fmla="*/ 6834299 w 8515751"/>
              <a:gd name="connsiteY54" fmla="*/ 5897781 h 6857999"/>
              <a:gd name="connsiteX55" fmla="*/ 6848771 w 8515751"/>
              <a:gd name="connsiteY55" fmla="*/ 5936497 h 6857999"/>
              <a:gd name="connsiteX56" fmla="*/ 6883460 w 8515751"/>
              <a:gd name="connsiteY56" fmla="*/ 6064046 h 6857999"/>
              <a:gd name="connsiteX57" fmla="*/ 6896072 w 8515751"/>
              <a:gd name="connsiteY57" fmla="*/ 6107188 h 6857999"/>
              <a:gd name="connsiteX58" fmla="*/ 6980725 w 8515751"/>
              <a:gd name="connsiteY58" fmla="*/ 6197444 h 6857999"/>
              <a:gd name="connsiteX59" fmla="*/ 6999028 w 8515751"/>
              <a:gd name="connsiteY59" fmla="*/ 6288610 h 6857999"/>
              <a:gd name="connsiteX60" fmla="*/ 7021306 w 8515751"/>
              <a:gd name="connsiteY60" fmla="*/ 6426700 h 6857999"/>
              <a:gd name="connsiteX61" fmla="*/ 7033259 w 8515751"/>
              <a:gd name="connsiteY61" fmla="*/ 6489284 h 6857999"/>
              <a:gd name="connsiteX62" fmla="*/ 7037119 w 8515751"/>
              <a:gd name="connsiteY62" fmla="*/ 6501140 h 6857999"/>
              <a:gd name="connsiteX63" fmla="*/ 7037119 w 8515751"/>
              <a:gd name="connsiteY63" fmla="*/ 6557754 h 6857999"/>
              <a:gd name="connsiteX64" fmla="*/ 7031649 w 8515751"/>
              <a:gd name="connsiteY64" fmla="*/ 6569925 h 6857999"/>
              <a:gd name="connsiteX65" fmla="*/ 7011548 w 8515751"/>
              <a:gd name="connsiteY65" fmla="*/ 6615002 h 6857999"/>
              <a:gd name="connsiteX66" fmla="*/ 7096913 w 8515751"/>
              <a:gd name="connsiteY66" fmla="*/ 6733011 h 6857999"/>
              <a:gd name="connsiteX67" fmla="*/ 7006394 w 8515751"/>
              <a:gd name="connsiteY67" fmla="*/ 6856390 h 6857999"/>
              <a:gd name="connsiteX68" fmla="*/ 0 w 8515751"/>
              <a:gd name="connsiteY68" fmla="*/ 6857999 h 6857999"/>
              <a:gd name="connsiteX69" fmla="*/ 0 w 8515751"/>
              <a:gd name="connsiteY69" fmla="*/ 0 h 6857999"/>
              <a:gd name="connsiteX0" fmla="*/ 0 w 8515751"/>
              <a:gd name="connsiteY0" fmla="*/ 0 h 6857999"/>
              <a:gd name="connsiteX1" fmla="*/ 8515751 w 8515751"/>
              <a:gd name="connsiteY1" fmla="*/ 10633 h 6857999"/>
              <a:gd name="connsiteX2" fmla="*/ 8309516 w 8515751"/>
              <a:gd name="connsiteY2" fmla="*/ 91979 h 6857999"/>
              <a:gd name="connsiteX3" fmla="*/ 8048164 w 8515751"/>
              <a:gd name="connsiteY3" fmla="*/ 154825 h 6857999"/>
              <a:gd name="connsiteX4" fmla="*/ 7789959 w 8515751"/>
              <a:gd name="connsiteY4" fmla="*/ 248417 h 6857999"/>
              <a:gd name="connsiteX5" fmla="*/ 7693011 w 8515751"/>
              <a:gd name="connsiteY5" fmla="*/ 387288 h 6857999"/>
              <a:gd name="connsiteX6" fmla="*/ 7377666 w 8515751"/>
              <a:gd name="connsiteY6" fmla="*/ 446310 h 6857999"/>
              <a:gd name="connsiteX7" fmla="*/ 7249137 w 8515751"/>
              <a:gd name="connsiteY7" fmla="*/ 577684 h 6857999"/>
              <a:gd name="connsiteX8" fmla="*/ 6756983 w 8515751"/>
              <a:gd name="connsiteY8" fmla="*/ 952375 h 6857999"/>
              <a:gd name="connsiteX9" fmla="*/ 7033754 w 8515751"/>
              <a:gd name="connsiteY9" fmla="*/ 727875 h 6857999"/>
              <a:gd name="connsiteX10" fmla="*/ 6752651 w 8515751"/>
              <a:gd name="connsiteY10" fmla="*/ 996407 h 6857999"/>
              <a:gd name="connsiteX11" fmla="*/ 6716997 w 8515751"/>
              <a:gd name="connsiteY11" fmla="*/ 1091248 h 6857999"/>
              <a:gd name="connsiteX12" fmla="*/ 6657090 w 8515751"/>
              <a:gd name="connsiteY12" fmla="*/ 1307489 h 6857999"/>
              <a:gd name="connsiteX13" fmla="*/ 6508075 w 8515751"/>
              <a:gd name="connsiteY13" fmla="*/ 1709568 h 6857999"/>
              <a:gd name="connsiteX14" fmla="*/ 6462759 w 8515751"/>
              <a:gd name="connsiteY14" fmla="*/ 1811874 h 6857999"/>
              <a:gd name="connsiteX15" fmla="*/ 6383790 w 8515751"/>
              <a:gd name="connsiteY15" fmla="*/ 2228963 h 6857999"/>
              <a:gd name="connsiteX16" fmla="*/ 6369096 w 8515751"/>
              <a:gd name="connsiteY16" fmla="*/ 2404942 h 6857999"/>
              <a:gd name="connsiteX17" fmla="*/ 6365696 w 8515751"/>
              <a:gd name="connsiteY17" fmla="*/ 2461889 h 6857999"/>
              <a:gd name="connsiteX18" fmla="*/ 6323990 w 8515751"/>
              <a:gd name="connsiteY18" fmla="*/ 2538869 h 6857999"/>
              <a:gd name="connsiteX19" fmla="*/ 6299971 w 8515751"/>
              <a:gd name="connsiteY19" fmla="*/ 2852842 h 6857999"/>
              <a:gd name="connsiteX20" fmla="*/ 6305256 w 8515751"/>
              <a:gd name="connsiteY20" fmla="*/ 2965146 h 6857999"/>
              <a:gd name="connsiteX21" fmla="*/ 6297430 w 8515751"/>
              <a:gd name="connsiteY21" fmla="*/ 3010980 h 6857999"/>
              <a:gd name="connsiteX22" fmla="*/ 6301903 w 8515751"/>
              <a:gd name="connsiteY22" fmla="*/ 3017531 h 6857999"/>
              <a:gd name="connsiteX23" fmla="*/ 6312288 w 8515751"/>
              <a:gd name="connsiteY23" fmla="*/ 3141762 h 6857999"/>
              <a:gd name="connsiteX24" fmla="*/ 6317307 w 8515751"/>
              <a:gd name="connsiteY24" fmla="*/ 3167974 h 6857999"/>
              <a:gd name="connsiteX25" fmla="*/ 6319343 w 8515751"/>
              <a:gd name="connsiteY25" fmla="*/ 3170223 h 6857999"/>
              <a:gd name="connsiteX26" fmla="*/ 6388791 w 8515751"/>
              <a:gd name="connsiteY26" fmla="*/ 3425292 h 6857999"/>
              <a:gd name="connsiteX27" fmla="*/ 6473625 w 8515751"/>
              <a:gd name="connsiteY27" fmla="*/ 3778499 h 6857999"/>
              <a:gd name="connsiteX28" fmla="*/ 6488572 w 8515751"/>
              <a:gd name="connsiteY28" fmla="*/ 4010514 h 6857999"/>
              <a:gd name="connsiteX29" fmla="*/ 6542727 w 8515751"/>
              <a:gd name="connsiteY29" fmla="*/ 4142824 h 6857999"/>
              <a:gd name="connsiteX30" fmla="*/ 6574700 w 8515751"/>
              <a:gd name="connsiteY30" fmla="*/ 4253089 h 6857999"/>
              <a:gd name="connsiteX31" fmla="*/ 6630782 w 8515751"/>
              <a:gd name="connsiteY31" fmla="*/ 4495230 h 6857999"/>
              <a:gd name="connsiteX32" fmla="*/ 6657121 w 8515751"/>
              <a:gd name="connsiteY32" fmla="*/ 4592798 h 6857999"/>
              <a:gd name="connsiteX33" fmla="*/ 6675304 w 8515751"/>
              <a:gd name="connsiteY33" fmla="*/ 4625784 h 6857999"/>
              <a:gd name="connsiteX34" fmla="*/ 6695194 w 8515751"/>
              <a:gd name="connsiteY34" fmla="*/ 4674587 h 6857999"/>
              <a:gd name="connsiteX35" fmla="*/ 6694674 w 8515751"/>
              <a:gd name="connsiteY35" fmla="*/ 4706669 h 6857999"/>
              <a:gd name="connsiteX36" fmla="*/ 6696125 w 8515751"/>
              <a:gd name="connsiteY36" fmla="*/ 4712312 h 6857999"/>
              <a:gd name="connsiteX37" fmla="*/ 6683308 w 8515751"/>
              <a:gd name="connsiteY37" fmla="*/ 4752491 h 6857999"/>
              <a:gd name="connsiteX38" fmla="*/ 6662625 w 8515751"/>
              <a:gd name="connsiteY38" fmla="*/ 4924134 h 6857999"/>
              <a:gd name="connsiteX39" fmla="*/ 6666282 w 8515751"/>
              <a:gd name="connsiteY39" fmla="*/ 5049729 h 6857999"/>
              <a:gd name="connsiteX40" fmla="*/ 6674923 w 8515751"/>
              <a:gd name="connsiteY40" fmla="*/ 5092608 h 6857999"/>
              <a:gd name="connsiteX41" fmla="*/ 6688949 w 8515751"/>
              <a:gd name="connsiteY41" fmla="*/ 5164561 h 6857999"/>
              <a:gd name="connsiteX42" fmla="*/ 6713476 w 8515751"/>
              <a:gd name="connsiteY42" fmla="*/ 5227429 h 6857999"/>
              <a:gd name="connsiteX43" fmla="*/ 6699741 w 8515751"/>
              <a:gd name="connsiteY43" fmla="*/ 5295738 h 6857999"/>
              <a:gd name="connsiteX44" fmla="*/ 6698438 w 8515751"/>
              <a:gd name="connsiteY44" fmla="*/ 5353315 h 6857999"/>
              <a:gd name="connsiteX45" fmla="*/ 6705394 w 8515751"/>
              <a:gd name="connsiteY45" fmla="*/ 5356747 h 6857999"/>
              <a:gd name="connsiteX46" fmla="*/ 6705941 w 8515751"/>
              <a:gd name="connsiteY46" fmla="*/ 5364029 h 6857999"/>
              <a:gd name="connsiteX47" fmla="*/ 6698760 w 8515751"/>
              <a:gd name="connsiteY47" fmla="*/ 5369188 h 6857999"/>
              <a:gd name="connsiteX48" fmla="*/ 6674560 w 8515751"/>
              <a:gd name="connsiteY48" fmla="*/ 5465115 h 6857999"/>
              <a:gd name="connsiteX49" fmla="*/ 6698322 w 8515751"/>
              <a:gd name="connsiteY49" fmla="*/ 5543278 h 6857999"/>
              <a:gd name="connsiteX50" fmla="*/ 6673987 w 8515751"/>
              <a:gd name="connsiteY50" fmla="*/ 5606762 h 6857999"/>
              <a:gd name="connsiteX51" fmla="*/ 6665359 w 8515751"/>
              <a:gd name="connsiteY51" fmla="*/ 5656986 h 6857999"/>
              <a:gd name="connsiteX52" fmla="*/ 6718420 w 8515751"/>
              <a:gd name="connsiteY52" fmla="*/ 5747675 h 6857999"/>
              <a:gd name="connsiteX53" fmla="*/ 6786357 w 8515751"/>
              <a:gd name="connsiteY53" fmla="*/ 5797270 h 6857999"/>
              <a:gd name="connsiteX54" fmla="*/ 6834299 w 8515751"/>
              <a:gd name="connsiteY54" fmla="*/ 5897781 h 6857999"/>
              <a:gd name="connsiteX55" fmla="*/ 6848771 w 8515751"/>
              <a:gd name="connsiteY55" fmla="*/ 5936497 h 6857999"/>
              <a:gd name="connsiteX56" fmla="*/ 6883460 w 8515751"/>
              <a:gd name="connsiteY56" fmla="*/ 6064046 h 6857999"/>
              <a:gd name="connsiteX57" fmla="*/ 6896072 w 8515751"/>
              <a:gd name="connsiteY57" fmla="*/ 6107188 h 6857999"/>
              <a:gd name="connsiteX58" fmla="*/ 6980725 w 8515751"/>
              <a:gd name="connsiteY58" fmla="*/ 6197444 h 6857999"/>
              <a:gd name="connsiteX59" fmla="*/ 6999028 w 8515751"/>
              <a:gd name="connsiteY59" fmla="*/ 6288610 h 6857999"/>
              <a:gd name="connsiteX60" fmla="*/ 7021306 w 8515751"/>
              <a:gd name="connsiteY60" fmla="*/ 6426700 h 6857999"/>
              <a:gd name="connsiteX61" fmla="*/ 7033259 w 8515751"/>
              <a:gd name="connsiteY61" fmla="*/ 6489284 h 6857999"/>
              <a:gd name="connsiteX62" fmla="*/ 7037119 w 8515751"/>
              <a:gd name="connsiteY62" fmla="*/ 6501140 h 6857999"/>
              <a:gd name="connsiteX63" fmla="*/ 7037119 w 8515751"/>
              <a:gd name="connsiteY63" fmla="*/ 6557754 h 6857999"/>
              <a:gd name="connsiteX64" fmla="*/ 7031649 w 8515751"/>
              <a:gd name="connsiteY64" fmla="*/ 6569925 h 6857999"/>
              <a:gd name="connsiteX65" fmla="*/ 7011548 w 8515751"/>
              <a:gd name="connsiteY65" fmla="*/ 6615002 h 6857999"/>
              <a:gd name="connsiteX66" fmla="*/ 7096913 w 8515751"/>
              <a:gd name="connsiteY66" fmla="*/ 6733011 h 6857999"/>
              <a:gd name="connsiteX67" fmla="*/ 7006394 w 8515751"/>
              <a:gd name="connsiteY67" fmla="*/ 6856390 h 6857999"/>
              <a:gd name="connsiteX68" fmla="*/ 0 w 8515751"/>
              <a:gd name="connsiteY68" fmla="*/ 6857999 h 6857999"/>
              <a:gd name="connsiteX69" fmla="*/ 0 w 8515751"/>
              <a:gd name="connsiteY69" fmla="*/ 0 h 6857999"/>
              <a:gd name="connsiteX0" fmla="*/ 0 w 8515751"/>
              <a:gd name="connsiteY0" fmla="*/ 0 h 6857999"/>
              <a:gd name="connsiteX1" fmla="*/ 8515751 w 8515751"/>
              <a:gd name="connsiteY1" fmla="*/ 10633 h 6857999"/>
              <a:gd name="connsiteX2" fmla="*/ 8309516 w 8515751"/>
              <a:gd name="connsiteY2" fmla="*/ 91979 h 6857999"/>
              <a:gd name="connsiteX3" fmla="*/ 8048164 w 8515751"/>
              <a:gd name="connsiteY3" fmla="*/ 154825 h 6857999"/>
              <a:gd name="connsiteX4" fmla="*/ 7789959 w 8515751"/>
              <a:gd name="connsiteY4" fmla="*/ 248417 h 6857999"/>
              <a:gd name="connsiteX5" fmla="*/ 7693011 w 8515751"/>
              <a:gd name="connsiteY5" fmla="*/ 387288 h 6857999"/>
              <a:gd name="connsiteX6" fmla="*/ 7377666 w 8515751"/>
              <a:gd name="connsiteY6" fmla="*/ 446310 h 6857999"/>
              <a:gd name="connsiteX7" fmla="*/ 7249137 w 8515751"/>
              <a:gd name="connsiteY7" fmla="*/ 577684 h 6857999"/>
              <a:gd name="connsiteX8" fmla="*/ 6756983 w 8515751"/>
              <a:gd name="connsiteY8" fmla="*/ 952375 h 6857999"/>
              <a:gd name="connsiteX9" fmla="*/ 7033754 w 8515751"/>
              <a:gd name="connsiteY9" fmla="*/ 727875 h 6857999"/>
              <a:gd name="connsiteX10" fmla="*/ 6752651 w 8515751"/>
              <a:gd name="connsiteY10" fmla="*/ 996407 h 6857999"/>
              <a:gd name="connsiteX11" fmla="*/ 6716997 w 8515751"/>
              <a:gd name="connsiteY11" fmla="*/ 1091248 h 6857999"/>
              <a:gd name="connsiteX12" fmla="*/ 6657090 w 8515751"/>
              <a:gd name="connsiteY12" fmla="*/ 1307489 h 6857999"/>
              <a:gd name="connsiteX13" fmla="*/ 6508075 w 8515751"/>
              <a:gd name="connsiteY13" fmla="*/ 1709568 h 6857999"/>
              <a:gd name="connsiteX14" fmla="*/ 6462759 w 8515751"/>
              <a:gd name="connsiteY14" fmla="*/ 1811874 h 6857999"/>
              <a:gd name="connsiteX15" fmla="*/ 6383790 w 8515751"/>
              <a:gd name="connsiteY15" fmla="*/ 2228963 h 6857999"/>
              <a:gd name="connsiteX16" fmla="*/ 6369096 w 8515751"/>
              <a:gd name="connsiteY16" fmla="*/ 2404942 h 6857999"/>
              <a:gd name="connsiteX17" fmla="*/ 6365696 w 8515751"/>
              <a:gd name="connsiteY17" fmla="*/ 2461889 h 6857999"/>
              <a:gd name="connsiteX18" fmla="*/ 6323990 w 8515751"/>
              <a:gd name="connsiteY18" fmla="*/ 2538869 h 6857999"/>
              <a:gd name="connsiteX19" fmla="*/ 6299971 w 8515751"/>
              <a:gd name="connsiteY19" fmla="*/ 2852842 h 6857999"/>
              <a:gd name="connsiteX20" fmla="*/ 6305256 w 8515751"/>
              <a:gd name="connsiteY20" fmla="*/ 2965146 h 6857999"/>
              <a:gd name="connsiteX21" fmla="*/ 6297430 w 8515751"/>
              <a:gd name="connsiteY21" fmla="*/ 3010980 h 6857999"/>
              <a:gd name="connsiteX22" fmla="*/ 6301903 w 8515751"/>
              <a:gd name="connsiteY22" fmla="*/ 3017531 h 6857999"/>
              <a:gd name="connsiteX23" fmla="*/ 6312288 w 8515751"/>
              <a:gd name="connsiteY23" fmla="*/ 3141762 h 6857999"/>
              <a:gd name="connsiteX24" fmla="*/ 6317307 w 8515751"/>
              <a:gd name="connsiteY24" fmla="*/ 3167974 h 6857999"/>
              <a:gd name="connsiteX25" fmla="*/ 6319343 w 8515751"/>
              <a:gd name="connsiteY25" fmla="*/ 3170223 h 6857999"/>
              <a:gd name="connsiteX26" fmla="*/ 6563966 w 8515751"/>
              <a:gd name="connsiteY26" fmla="*/ 3563516 h 6857999"/>
              <a:gd name="connsiteX27" fmla="*/ 6473625 w 8515751"/>
              <a:gd name="connsiteY27" fmla="*/ 3778499 h 6857999"/>
              <a:gd name="connsiteX28" fmla="*/ 6488572 w 8515751"/>
              <a:gd name="connsiteY28" fmla="*/ 4010514 h 6857999"/>
              <a:gd name="connsiteX29" fmla="*/ 6542727 w 8515751"/>
              <a:gd name="connsiteY29" fmla="*/ 4142824 h 6857999"/>
              <a:gd name="connsiteX30" fmla="*/ 6574700 w 8515751"/>
              <a:gd name="connsiteY30" fmla="*/ 4253089 h 6857999"/>
              <a:gd name="connsiteX31" fmla="*/ 6630782 w 8515751"/>
              <a:gd name="connsiteY31" fmla="*/ 4495230 h 6857999"/>
              <a:gd name="connsiteX32" fmla="*/ 6657121 w 8515751"/>
              <a:gd name="connsiteY32" fmla="*/ 4592798 h 6857999"/>
              <a:gd name="connsiteX33" fmla="*/ 6675304 w 8515751"/>
              <a:gd name="connsiteY33" fmla="*/ 4625784 h 6857999"/>
              <a:gd name="connsiteX34" fmla="*/ 6695194 w 8515751"/>
              <a:gd name="connsiteY34" fmla="*/ 4674587 h 6857999"/>
              <a:gd name="connsiteX35" fmla="*/ 6694674 w 8515751"/>
              <a:gd name="connsiteY35" fmla="*/ 4706669 h 6857999"/>
              <a:gd name="connsiteX36" fmla="*/ 6696125 w 8515751"/>
              <a:gd name="connsiteY36" fmla="*/ 4712312 h 6857999"/>
              <a:gd name="connsiteX37" fmla="*/ 6683308 w 8515751"/>
              <a:gd name="connsiteY37" fmla="*/ 4752491 h 6857999"/>
              <a:gd name="connsiteX38" fmla="*/ 6662625 w 8515751"/>
              <a:gd name="connsiteY38" fmla="*/ 4924134 h 6857999"/>
              <a:gd name="connsiteX39" fmla="*/ 6666282 w 8515751"/>
              <a:gd name="connsiteY39" fmla="*/ 5049729 h 6857999"/>
              <a:gd name="connsiteX40" fmla="*/ 6674923 w 8515751"/>
              <a:gd name="connsiteY40" fmla="*/ 5092608 h 6857999"/>
              <a:gd name="connsiteX41" fmla="*/ 6688949 w 8515751"/>
              <a:gd name="connsiteY41" fmla="*/ 5164561 h 6857999"/>
              <a:gd name="connsiteX42" fmla="*/ 6713476 w 8515751"/>
              <a:gd name="connsiteY42" fmla="*/ 5227429 h 6857999"/>
              <a:gd name="connsiteX43" fmla="*/ 6699741 w 8515751"/>
              <a:gd name="connsiteY43" fmla="*/ 5295738 h 6857999"/>
              <a:gd name="connsiteX44" fmla="*/ 6698438 w 8515751"/>
              <a:gd name="connsiteY44" fmla="*/ 5353315 h 6857999"/>
              <a:gd name="connsiteX45" fmla="*/ 6705394 w 8515751"/>
              <a:gd name="connsiteY45" fmla="*/ 5356747 h 6857999"/>
              <a:gd name="connsiteX46" fmla="*/ 6705941 w 8515751"/>
              <a:gd name="connsiteY46" fmla="*/ 5364029 h 6857999"/>
              <a:gd name="connsiteX47" fmla="*/ 6698760 w 8515751"/>
              <a:gd name="connsiteY47" fmla="*/ 5369188 h 6857999"/>
              <a:gd name="connsiteX48" fmla="*/ 6674560 w 8515751"/>
              <a:gd name="connsiteY48" fmla="*/ 5465115 h 6857999"/>
              <a:gd name="connsiteX49" fmla="*/ 6698322 w 8515751"/>
              <a:gd name="connsiteY49" fmla="*/ 5543278 h 6857999"/>
              <a:gd name="connsiteX50" fmla="*/ 6673987 w 8515751"/>
              <a:gd name="connsiteY50" fmla="*/ 5606762 h 6857999"/>
              <a:gd name="connsiteX51" fmla="*/ 6665359 w 8515751"/>
              <a:gd name="connsiteY51" fmla="*/ 5656986 h 6857999"/>
              <a:gd name="connsiteX52" fmla="*/ 6718420 w 8515751"/>
              <a:gd name="connsiteY52" fmla="*/ 5747675 h 6857999"/>
              <a:gd name="connsiteX53" fmla="*/ 6786357 w 8515751"/>
              <a:gd name="connsiteY53" fmla="*/ 5797270 h 6857999"/>
              <a:gd name="connsiteX54" fmla="*/ 6834299 w 8515751"/>
              <a:gd name="connsiteY54" fmla="*/ 5897781 h 6857999"/>
              <a:gd name="connsiteX55" fmla="*/ 6848771 w 8515751"/>
              <a:gd name="connsiteY55" fmla="*/ 5936497 h 6857999"/>
              <a:gd name="connsiteX56" fmla="*/ 6883460 w 8515751"/>
              <a:gd name="connsiteY56" fmla="*/ 6064046 h 6857999"/>
              <a:gd name="connsiteX57" fmla="*/ 6896072 w 8515751"/>
              <a:gd name="connsiteY57" fmla="*/ 6107188 h 6857999"/>
              <a:gd name="connsiteX58" fmla="*/ 6980725 w 8515751"/>
              <a:gd name="connsiteY58" fmla="*/ 6197444 h 6857999"/>
              <a:gd name="connsiteX59" fmla="*/ 6999028 w 8515751"/>
              <a:gd name="connsiteY59" fmla="*/ 6288610 h 6857999"/>
              <a:gd name="connsiteX60" fmla="*/ 7021306 w 8515751"/>
              <a:gd name="connsiteY60" fmla="*/ 6426700 h 6857999"/>
              <a:gd name="connsiteX61" fmla="*/ 7033259 w 8515751"/>
              <a:gd name="connsiteY61" fmla="*/ 6489284 h 6857999"/>
              <a:gd name="connsiteX62" fmla="*/ 7037119 w 8515751"/>
              <a:gd name="connsiteY62" fmla="*/ 6501140 h 6857999"/>
              <a:gd name="connsiteX63" fmla="*/ 7037119 w 8515751"/>
              <a:gd name="connsiteY63" fmla="*/ 6557754 h 6857999"/>
              <a:gd name="connsiteX64" fmla="*/ 7031649 w 8515751"/>
              <a:gd name="connsiteY64" fmla="*/ 6569925 h 6857999"/>
              <a:gd name="connsiteX65" fmla="*/ 7011548 w 8515751"/>
              <a:gd name="connsiteY65" fmla="*/ 6615002 h 6857999"/>
              <a:gd name="connsiteX66" fmla="*/ 7096913 w 8515751"/>
              <a:gd name="connsiteY66" fmla="*/ 6733011 h 6857999"/>
              <a:gd name="connsiteX67" fmla="*/ 7006394 w 8515751"/>
              <a:gd name="connsiteY67" fmla="*/ 6856390 h 6857999"/>
              <a:gd name="connsiteX68" fmla="*/ 0 w 8515751"/>
              <a:gd name="connsiteY68" fmla="*/ 6857999 h 6857999"/>
              <a:gd name="connsiteX69" fmla="*/ 0 w 8515751"/>
              <a:gd name="connsiteY69" fmla="*/ 0 h 6857999"/>
              <a:gd name="connsiteX0" fmla="*/ 0 w 8515751"/>
              <a:gd name="connsiteY0" fmla="*/ 0 h 6857999"/>
              <a:gd name="connsiteX1" fmla="*/ 8515751 w 8515751"/>
              <a:gd name="connsiteY1" fmla="*/ 10633 h 6857999"/>
              <a:gd name="connsiteX2" fmla="*/ 8309516 w 8515751"/>
              <a:gd name="connsiteY2" fmla="*/ 91979 h 6857999"/>
              <a:gd name="connsiteX3" fmla="*/ 8048164 w 8515751"/>
              <a:gd name="connsiteY3" fmla="*/ 154825 h 6857999"/>
              <a:gd name="connsiteX4" fmla="*/ 7789959 w 8515751"/>
              <a:gd name="connsiteY4" fmla="*/ 248417 h 6857999"/>
              <a:gd name="connsiteX5" fmla="*/ 7693011 w 8515751"/>
              <a:gd name="connsiteY5" fmla="*/ 387288 h 6857999"/>
              <a:gd name="connsiteX6" fmla="*/ 7377666 w 8515751"/>
              <a:gd name="connsiteY6" fmla="*/ 446310 h 6857999"/>
              <a:gd name="connsiteX7" fmla="*/ 7249137 w 8515751"/>
              <a:gd name="connsiteY7" fmla="*/ 577684 h 6857999"/>
              <a:gd name="connsiteX8" fmla="*/ 6756983 w 8515751"/>
              <a:gd name="connsiteY8" fmla="*/ 952375 h 6857999"/>
              <a:gd name="connsiteX9" fmla="*/ 7033754 w 8515751"/>
              <a:gd name="connsiteY9" fmla="*/ 727875 h 6857999"/>
              <a:gd name="connsiteX10" fmla="*/ 6752651 w 8515751"/>
              <a:gd name="connsiteY10" fmla="*/ 996407 h 6857999"/>
              <a:gd name="connsiteX11" fmla="*/ 6716997 w 8515751"/>
              <a:gd name="connsiteY11" fmla="*/ 1091248 h 6857999"/>
              <a:gd name="connsiteX12" fmla="*/ 6657090 w 8515751"/>
              <a:gd name="connsiteY12" fmla="*/ 1307489 h 6857999"/>
              <a:gd name="connsiteX13" fmla="*/ 6508075 w 8515751"/>
              <a:gd name="connsiteY13" fmla="*/ 1709568 h 6857999"/>
              <a:gd name="connsiteX14" fmla="*/ 6462759 w 8515751"/>
              <a:gd name="connsiteY14" fmla="*/ 1811874 h 6857999"/>
              <a:gd name="connsiteX15" fmla="*/ 6383790 w 8515751"/>
              <a:gd name="connsiteY15" fmla="*/ 2228963 h 6857999"/>
              <a:gd name="connsiteX16" fmla="*/ 6369096 w 8515751"/>
              <a:gd name="connsiteY16" fmla="*/ 2404942 h 6857999"/>
              <a:gd name="connsiteX17" fmla="*/ 6365696 w 8515751"/>
              <a:gd name="connsiteY17" fmla="*/ 2461889 h 6857999"/>
              <a:gd name="connsiteX18" fmla="*/ 6323990 w 8515751"/>
              <a:gd name="connsiteY18" fmla="*/ 2538869 h 6857999"/>
              <a:gd name="connsiteX19" fmla="*/ 6299971 w 8515751"/>
              <a:gd name="connsiteY19" fmla="*/ 2852842 h 6857999"/>
              <a:gd name="connsiteX20" fmla="*/ 6305256 w 8515751"/>
              <a:gd name="connsiteY20" fmla="*/ 2965146 h 6857999"/>
              <a:gd name="connsiteX21" fmla="*/ 6297430 w 8515751"/>
              <a:gd name="connsiteY21" fmla="*/ 3010980 h 6857999"/>
              <a:gd name="connsiteX22" fmla="*/ 6301903 w 8515751"/>
              <a:gd name="connsiteY22" fmla="*/ 3017531 h 6857999"/>
              <a:gd name="connsiteX23" fmla="*/ 6312288 w 8515751"/>
              <a:gd name="connsiteY23" fmla="*/ 3141762 h 6857999"/>
              <a:gd name="connsiteX24" fmla="*/ 6317307 w 8515751"/>
              <a:gd name="connsiteY24" fmla="*/ 3167974 h 6857999"/>
              <a:gd name="connsiteX25" fmla="*/ 6519546 w 8515751"/>
              <a:gd name="connsiteY25" fmla="*/ 3404139 h 6857999"/>
              <a:gd name="connsiteX26" fmla="*/ 6563966 w 8515751"/>
              <a:gd name="connsiteY26" fmla="*/ 3563516 h 6857999"/>
              <a:gd name="connsiteX27" fmla="*/ 6473625 w 8515751"/>
              <a:gd name="connsiteY27" fmla="*/ 3778499 h 6857999"/>
              <a:gd name="connsiteX28" fmla="*/ 6488572 w 8515751"/>
              <a:gd name="connsiteY28" fmla="*/ 4010514 h 6857999"/>
              <a:gd name="connsiteX29" fmla="*/ 6542727 w 8515751"/>
              <a:gd name="connsiteY29" fmla="*/ 4142824 h 6857999"/>
              <a:gd name="connsiteX30" fmla="*/ 6574700 w 8515751"/>
              <a:gd name="connsiteY30" fmla="*/ 4253089 h 6857999"/>
              <a:gd name="connsiteX31" fmla="*/ 6630782 w 8515751"/>
              <a:gd name="connsiteY31" fmla="*/ 4495230 h 6857999"/>
              <a:gd name="connsiteX32" fmla="*/ 6657121 w 8515751"/>
              <a:gd name="connsiteY32" fmla="*/ 4592798 h 6857999"/>
              <a:gd name="connsiteX33" fmla="*/ 6675304 w 8515751"/>
              <a:gd name="connsiteY33" fmla="*/ 4625784 h 6857999"/>
              <a:gd name="connsiteX34" fmla="*/ 6695194 w 8515751"/>
              <a:gd name="connsiteY34" fmla="*/ 4674587 h 6857999"/>
              <a:gd name="connsiteX35" fmla="*/ 6694674 w 8515751"/>
              <a:gd name="connsiteY35" fmla="*/ 4706669 h 6857999"/>
              <a:gd name="connsiteX36" fmla="*/ 6696125 w 8515751"/>
              <a:gd name="connsiteY36" fmla="*/ 4712312 h 6857999"/>
              <a:gd name="connsiteX37" fmla="*/ 6683308 w 8515751"/>
              <a:gd name="connsiteY37" fmla="*/ 4752491 h 6857999"/>
              <a:gd name="connsiteX38" fmla="*/ 6662625 w 8515751"/>
              <a:gd name="connsiteY38" fmla="*/ 4924134 h 6857999"/>
              <a:gd name="connsiteX39" fmla="*/ 6666282 w 8515751"/>
              <a:gd name="connsiteY39" fmla="*/ 5049729 h 6857999"/>
              <a:gd name="connsiteX40" fmla="*/ 6674923 w 8515751"/>
              <a:gd name="connsiteY40" fmla="*/ 5092608 h 6857999"/>
              <a:gd name="connsiteX41" fmla="*/ 6688949 w 8515751"/>
              <a:gd name="connsiteY41" fmla="*/ 5164561 h 6857999"/>
              <a:gd name="connsiteX42" fmla="*/ 6713476 w 8515751"/>
              <a:gd name="connsiteY42" fmla="*/ 5227429 h 6857999"/>
              <a:gd name="connsiteX43" fmla="*/ 6699741 w 8515751"/>
              <a:gd name="connsiteY43" fmla="*/ 5295738 h 6857999"/>
              <a:gd name="connsiteX44" fmla="*/ 6698438 w 8515751"/>
              <a:gd name="connsiteY44" fmla="*/ 5353315 h 6857999"/>
              <a:gd name="connsiteX45" fmla="*/ 6705394 w 8515751"/>
              <a:gd name="connsiteY45" fmla="*/ 5356747 h 6857999"/>
              <a:gd name="connsiteX46" fmla="*/ 6705941 w 8515751"/>
              <a:gd name="connsiteY46" fmla="*/ 5364029 h 6857999"/>
              <a:gd name="connsiteX47" fmla="*/ 6698760 w 8515751"/>
              <a:gd name="connsiteY47" fmla="*/ 5369188 h 6857999"/>
              <a:gd name="connsiteX48" fmla="*/ 6674560 w 8515751"/>
              <a:gd name="connsiteY48" fmla="*/ 5465115 h 6857999"/>
              <a:gd name="connsiteX49" fmla="*/ 6698322 w 8515751"/>
              <a:gd name="connsiteY49" fmla="*/ 5543278 h 6857999"/>
              <a:gd name="connsiteX50" fmla="*/ 6673987 w 8515751"/>
              <a:gd name="connsiteY50" fmla="*/ 5606762 h 6857999"/>
              <a:gd name="connsiteX51" fmla="*/ 6665359 w 8515751"/>
              <a:gd name="connsiteY51" fmla="*/ 5656986 h 6857999"/>
              <a:gd name="connsiteX52" fmla="*/ 6718420 w 8515751"/>
              <a:gd name="connsiteY52" fmla="*/ 5747675 h 6857999"/>
              <a:gd name="connsiteX53" fmla="*/ 6786357 w 8515751"/>
              <a:gd name="connsiteY53" fmla="*/ 5797270 h 6857999"/>
              <a:gd name="connsiteX54" fmla="*/ 6834299 w 8515751"/>
              <a:gd name="connsiteY54" fmla="*/ 5897781 h 6857999"/>
              <a:gd name="connsiteX55" fmla="*/ 6848771 w 8515751"/>
              <a:gd name="connsiteY55" fmla="*/ 5936497 h 6857999"/>
              <a:gd name="connsiteX56" fmla="*/ 6883460 w 8515751"/>
              <a:gd name="connsiteY56" fmla="*/ 6064046 h 6857999"/>
              <a:gd name="connsiteX57" fmla="*/ 6896072 w 8515751"/>
              <a:gd name="connsiteY57" fmla="*/ 6107188 h 6857999"/>
              <a:gd name="connsiteX58" fmla="*/ 6980725 w 8515751"/>
              <a:gd name="connsiteY58" fmla="*/ 6197444 h 6857999"/>
              <a:gd name="connsiteX59" fmla="*/ 6999028 w 8515751"/>
              <a:gd name="connsiteY59" fmla="*/ 6288610 h 6857999"/>
              <a:gd name="connsiteX60" fmla="*/ 7021306 w 8515751"/>
              <a:gd name="connsiteY60" fmla="*/ 6426700 h 6857999"/>
              <a:gd name="connsiteX61" fmla="*/ 7033259 w 8515751"/>
              <a:gd name="connsiteY61" fmla="*/ 6489284 h 6857999"/>
              <a:gd name="connsiteX62" fmla="*/ 7037119 w 8515751"/>
              <a:gd name="connsiteY62" fmla="*/ 6501140 h 6857999"/>
              <a:gd name="connsiteX63" fmla="*/ 7037119 w 8515751"/>
              <a:gd name="connsiteY63" fmla="*/ 6557754 h 6857999"/>
              <a:gd name="connsiteX64" fmla="*/ 7031649 w 8515751"/>
              <a:gd name="connsiteY64" fmla="*/ 6569925 h 6857999"/>
              <a:gd name="connsiteX65" fmla="*/ 7011548 w 8515751"/>
              <a:gd name="connsiteY65" fmla="*/ 6615002 h 6857999"/>
              <a:gd name="connsiteX66" fmla="*/ 7096913 w 8515751"/>
              <a:gd name="connsiteY66" fmla="*/ 6733011 h 6857999"/>
              <a:gd name="connsiteX67" fmla="*/ 7006394 w 8515751"/>
              <a:gd name="connsiteY67" fmla="*/ 6856390 h 6857999"/>
              <a:gd name="connsiteX68" fmla="*/ 0 w 8515751"/>
              <a:gd name="connsiteY68" fmla="*/ 6857999 h 6857999"/>
              <a:gd name="connsiteX69" fmla="*/ 0 w 8515751"/>
              <a:gd name="connsiteY69" fmla="*/ 0 h 6857999"/>
              <a:gd name="connsiteX0" fmla="*/ 0 w 8515751"/>
              <a:gd name="connsiteY0" fmla="*/ 0 h 6857999"/>
              <a:gd name="connsiteX1" fmla="*/ 8515751 w 8515751"/>
              <a:gd name="connsiteY1" fmla="*/ 10633 h 6857999"/>
              <a:gd name="connsiteX2" fmla="*/ 8309516 w 8515751"/>
              <a:gd name="connsiteY2" fmla="*/ 91979 h 6857999"/>
              <a:gd name="connsiteX3" fmla="*/ 8048164 w 8515751"/>
              <a:gd name="connsiteY3" fmla="*/ 154825 h 6857999"/>
              <a:gd name="connsiteX4" fmla="*/ 7789959 w 8515751"/>
              <a:gd name="connsiteY4" fmla="*/ 248417 h 6857999"/>
              <a:gd name="connsiteX5" fmla="*/ 7693011 w 8515751"/>
              <a:gd name="connsiteY5" fmla="*/ 387288 h 6857999"/>
              <a:gd name="connsiteX6" fmla="*/ 7377666 w 8515751"/>
              <a:gd name="connsiteY6" fmla="*/ 446310 h 6857999"/>
              <a:gd name="connsiteX7" fmla="*/ 7249137 w 8515751"/>
              <a:gd name="connsiteY7" fmla="*/ 577684 h 6857999"/>
              <a:gd name="connsiteX8" fmla="*/ 6756983 w 8515751"/>
              <a:gd name="connsiteY8" fmla="*/ 952375 h 6857999"/>
              <a:gd name="connsiteX9" fmla="*/ 7033754 w 8515751"/>
              <a:gd name="connsiteY9" fmla="*/ 727875 h 6857999"/>
              <a:gd name="connsiteX10" fmla="*/ 6752651 w 8515751"/>
              <a:gd name="connsiteY10" fmla="*/ 996407 h 6857999"/>
              <a:gd name="connsiteX11" fmla="*/ 6716997 w 8515751"/>
              <a:gd name="connsiteY11" fmla="*/ 1091248 h 6857999"/>
              <a:gd name="connsiteX12" fmla="*/ 6657090 w 8515751"/>
              <a:gd name="connsiteY12" fmla="*/ 1307489 h 6857999"/>
              <a:gd name="connsiteX13" fmla="*/ 6508075 w 8515751"/>
              <a:gd name="connsiteY13" fmla="*/ 1709568 h 6857999"/>
              <a:gd name="connsiteX14" fmla="*/ 6462759 w 8515751"/>
              <a:gd name="connsiteY14" fmla="*/ 1811874 h 6857999"/>
              <a:gd name="connsiteX15" fmla="*/ 6383790 w 8515751"/>
              <a:gd name="connsiteY15" fmla="*/ 2228963 h 6857999"/>
              <a:gd name="connsiteX16" fmla="*/ 6369096 w 8515751"/>
              <a:gd name="connsiteY16" fmla="*/ 2404942 h 6857999"/>
              <a:gd name="connsiteX17" fmla="*/ 6365696 w 8515751"/>
              <a:gd name="connsiteY17" fmla="*/ 2461889 h 6857999"/>
              <a:gd name="connsiteX18" fmla="*/ 6323990 w 8515751"/>
              <a:gd name="connsiteY18" fmla="*/ 2538869 h 6857999"/>
              <a:gd name="connsiteX19" fmla="*/ 6299971 w 8515751"/>
              <a:gd name="connsiteY19" fmla="*/ 2852842 h 6857999"/>
              <a:gd name="connsiteX20" fmla="*/ 6305256 w 8515751"/>
              <a:gd name="connsiteY20" fmla="*/ 2965146 h 6857999"/>
              <a:gd name="connsiteX21" fmla="*/ 6297430 w 8515751"/>
              <a:gd name="connsiteY21" fmla="*/ 3010980 h 6857999"/>
              <a:gd name="connsiteX22" fmla="*/ 6301903 w 8515751"/>
              <a:gd name="connsiteY22" fmla="*/ 3017531 h 6857999"/>
              <a:gd name="connsiteX23" fmla="*/ 6312288 w 8515751"/>
              <a:gd name="connsiteY23" fmla="*/ 3141762 h 6857999"/>
              <a:gd name="connsiteX24" fmla="*/ 6317307 w 8515751"/>
              <a:gd name="connsiteY24" fmla="*/ 3167974 h 6857999"/>
              <a:gd name="connsiteX25" fmla="*/ 6519546 w 8515751"/>
              <a:gd name="connsiteY25" fmla="*/ 3404139 h 6857999"/>
              <a:gd name="connsiteX26" fmla="*/ 6563966 w 8515751"/>
              <a:gd name="connsiteY26" fmla="*/ 3563516 h 6857999"/>
              <a:gd name="connsiteX27" fmla="*/ 6598751 w 8515751"/>
              <a:gd name="connsiteY27" fmla="*/ 3704071 h 6857999"/>
              <a:gd name="connsiteX28" fmla="*/ 6488572 w 8515751"/>
              <a:gd name="connsiteY28" fmla="*/ 4010514 h 6857999"/>
              <a:gd name="connsiteX29" fmla="*/ 6542727 w 8515751"/>
              <a:gd name="connsiteY29" fmla="*/ 4142824 h 6857999"/>
              <a:gd name="connsiteX30" fmla="*/ 6574700 w 8515751"/>
              <a:gd name="connsiteY30" fmla="*/ 4253089 h 6857999"/>
              <a:gd name="connsiteX31" fmla="*/ 6630782 w 8515751"/>
              <a:gd name="connsiteY31" fmla="*/ 4495230 h 6857999"/>
              <a:gd name="connsiteX32" fmla="*/ 6657121 w 8515751"/>
              <a:gd name="connsiteY32" fmla="*/ 4592798 h 6857999"/>
              <a:gd name="connsiteX33" fmla="*/ 6675304 w 8515751"/>
              <a:gd name="connsiteY33" fmla="*/ 4625784 h 6857999"/>
              <a:gd name="connsiteX34" fmla="*/ 6695194 w 8515751"/>
              <a:gd name="connsiteY34" fmla="*/ 4674587 h 6857999"/>
              <a:gd name="connsiteX35" fmla="*/ 6694674 w 8515751"/>
              <a:gd name="connsiteY35" fmla="*/ 4706669 h 6857999"/>
              <a:gd name="connsiteX36" fmla="*/ 6696125 w 8515751"/>
              <a:gd name="connsiteY36" fmla="*/ 4712312 h 6857999"/>
              <a:gd name="connsiteX37" fmla="*/ 6683308 w 8515751"/>
              <a:gd name="connsiteY37" fmla="*/ 4752491 h 6857999"/>
              <a:gd name="connsiteX38" fmla="*/ 6662625 w 8515751"/>
              <a:gd name="connsiteY38" fmla="*/ 4924134 h 6857999"/>
              <a:gd name="connsiteX39" fmla="*/ 6666282 w 8515751"/>
              <a:gd name="connsiteY39" fmla="*/ 5049729 h 6857999"/>
              <a:gd name="connsiteX40" fmla="*/ 6674923 w 8515751"/>
              <a:gd name="connsiteY40" fmla="*/ 5092608 h 6857999"/>
              <a:gd name="connsiteX41" fmla="*/ 6688949 w 8515751"/>
              <a:gd name="connsiteY41" fmla="*/ 5164561 h 6857999"/>
              <a:gd name="connsiteX42" fmla="*/ 6713476 w 8515751"/>
              <a:gd name="connsiteY42" fmla="*/ 5227429 h 6857999"/>
              <a:gd name="connsiteX43" fmla="*/ 6699741 w 8515751"/>
              <a:gd name="connsiteY43" fmla="*/ 5295738 h 6857999"/>
              <a:gd name="connsiteX44" fmla="*/ 6698438 w 8515751"/>
              <a:gd name="connsiteY44" fmla="*/ 5353315 h 6857999"/>
              <a:gd name="connsiteX45" fmla="*/ 6705394 w 8515751"/>
              <a:gd name="connsiteY45" fmla="*/ 5356747 h 6857999"/>
              <a:gd name="connsiteX46" fmla="*/ 6705941 w 8515751"/>
              <a:gd name="connsiteY46" fmla="*/ 5364029 h 6857999"/>
              <a:gd name="connsiteX47" fmla="*/ 6698760 w 8515751"/>
              <a:gd name="connsiteY47" fmla="*/ 5369188 h 6857999"/>
              <a:gd name="connsiteX48" fmla="*/ 6674560 w 8515751"/>
              <a:gd name="connsiteY48" fmla="*/ 5465115 h 6857999"/>
              <a:gd name="connsiteX49" fmla="*/ 6698322 w 8515751"/>
              <a:gd name="connsiteY49" fmla="*/ 5543278 h 6857999"/>
              <a:gd name="connsiteX50" fmla="*/ 6673987 w 8515751"/>
              <a:gd name="connsiteY50" fmla="*/ 5606762 h 6857999"/>
              <a:gd name="connsiteX51" fmla="*/ 6665359 w 8515751"/>
              <a:gd name="connsiteY51" fmla="*/ 5656986 h 6857999"/>
              <a:gd name="connsiteX52" fmla="*/ 6718420 w 8515751"/>
              <a:gd name="connsiteY52" fmla="*/ 5747675 h 6857999"/>
              <a:gd name="connsiteX53" fmla="*/ 6786357 w 8515751"/>
              <a:gd name="connsiteY53" fmla="*/ 5797270 h 6857999"/>
              <a:gd name="connsiteX54" fmla="*/ 6834299 w 8515751"/>
              <a:gd name="connsiteY54" fmla="*/ 5897781 h 6857999"/>
              <a:gd name="connsiteX55" fmla="*/ 6848771 w 8515751"/>
              <a:gd name="connsiteY55" fmla="*/ 5936497 h 6857999"/>
              <a:gd name="connsiteX56" fmla="*/ 6883460 w 8515751"/>
              <a:gd name="connsiteY56" fmla="*/ 6064046 h 6857999"/>
              <a:gd name="connsiteX57" fmla="*/ 6896072 w 8515751"/>
              <a:gd name="connsiteY57" fmla="*/ 6107188 h 6857999"/>
              <a:gd name="connsiteX58" fmla="*/ 6980725 w 8515751"/>
              <a:gd name="connsiteY58" fmla="*/ 6197444 h 6857999"/>
              <a:gd name="connsiteX59" fmla="*/ 6999028 w 8515751"/>
              <a:gd name="connsiteY59" fmla="*/ 6288610 h 6857999"/>
              <a:gd name="connsiteX60" fmla="*/ 7021306 w 8515751"/>
              <a:gd name="connsiteY60" fmla="*/ 6426700 h 6857999"/>
              <a:gd name="connsiteX61" fmla="*/ 7033259 w 8515751"/>
              <a:gd name="connsiteY61" fmla="*/ 6489284 h 6857999"/>
              <a:gd name="connsiteX62" fmla="*/ 7037119 w 8515751"/>
              <a:gd name="connsiteY62" fmla="*/ 6501140 h 6857999"/>
              <a:gd name="connsiteX63" fmla="*/ 7037119 w 8515751"/>
              <a:gd name="connsiteY63" fmla="*/ 6557754 h 6857999"/>
              <a:gd name="connsiteX64" fmla="*/ 7031649 w 8515751"/>
              <a:gd name="connsiteY64" fmla="*/ 6569925 h 6857999"/>
              <a:gd name="connsiteX65" fmla="*/ 7011548 w 8515751"/>
              <a:gd name="connsiteY65" fmla="*/ 6615002 h 6857999"/>
              <a:gd name="connsiteX66" fmla="*/ 7096913 w 8515751"/>
              <a:gd name="connsiteY66" fmla="*/ 6733011 h 6857999"/>
              <a:gd name="connsiteX67" fmla="*/ 7006394 w 8515751"/>
              <a:gd name="connsiteY67" fmla="*/ 6856390 h 6857999"/>
              <a:gd name="connsiteX68" fmla="*/ 0 w 8515751"/>
              <a:gd name="connsiteY68" fmla="*/ 6857999 h 6857999"/>
              <a:gd name="connsiteX69" fmla="*/ 0 w 8515751"/>
              <a:gd name="connsiteY69" fmla="*/ 0 h 6857999"/>
              <a:gd name="connsiteX0" fmla="*/ 0 w 8515751"/>
              <a:gd name="connsiteY0" fmla="*/ 0 h 6857999"/>
              <a:gd name="connsiteX1" fmla="*/ 8515751 w 8515751"/>
              <a:gd name="connsiteY1" fmla="*/ 10633 h 6857999"/>
              <a:gd name="connsiteX2" fmla="*/ 8309516 w 8515751"/>
              <a:gd name="connsiteY2" fmla="*/ 91979 h 6857999"/>
              <a:gd name="connsiteX3" fmla="*/ 8048164 w 8515751"/>
              <a:gd name="connsiteY3" fmla="*/ 154825 h 6857999"/>
              <a:gd name="connsiteX4" fmla="*/ 7789959 w 8515751"/>
              <a:gd name="connsiteY4" fmla="*/ 248417 h 6857999"/>
              <a:gd name="connsiteX5" fmla="*/ 7693011 w 8515751"/>
              <a:gd name="connsiteY5" fmla="*/ 387288 h 6857999"/>
              <a:gd name="connsiteX6" fmla="*/ 7377666 w 8515751"/>
              <a:gd name="connsiteY6" fmla="*/ 446310 h 6857999"/>
              <a:gd name="connsiteX7" fmla="*/ 7249137 w 8515751"/>
              <a:gd name="connsiteY7" fmla="*/ 577684 h 6857999"/>
              <a:gd name="connsiteX8" fmla="*/ 6756983 w 8515751"/>
              <a:gd name="connsiteY8" fmla="*/ 952375 h 6857999"/>
              <a:gd name="connsiteX9" fmla="*/ 7033754 w 8515751"/>
              <a:gd name="connsiteY9" fmla="*/ 727875 h 6857999"/>
              <a:gd name="connsiteX10" fmla="*/ 6752651 w 8515751"/>
              <a:gd name="connsiteY10" fmla="*/ 996407 h 6857999"/>
              <a:gd name="connsiteX11" fmla="*/ 6716997 w 8515751"/>
              <a:gd name="connsiteY11" fmla="*/ 1091248 h 6857999"/>
              <a:gd name="connsiteX12" fmla="*/ 6657090 w 8515751"/>
              <a:gd name="connsiteY12" fmla="*/ 1307489 h 6857999"/>
              <a:gd name="connsiteX13" fmla="*/ 6508075 w 8515751"/>
              <a:gd name="connsiteY13" fmla="*/ 1709568 h 6857999"/>
              <a:gd name="connsiteX14" fmla="*/ 6462759 w 8515751"/>
              <a:gd name="connsiteY14" fmla="*/ 1811874 h 6857999"/>
              <a:gd name="connsiteX15" fmla="*/ 6383790 w 8515751"/>
              <a:gd name="connsiteY15" fmla="*/ 2228963 h 6857999"/>
              <a:gd name="connsiteX16" fmla="*/ 6369096 w 8515751"/>
              <a:gd name="connsiteY16" fmla="*/ 2404942 h 6857999"/>
              <a:gd name="connsiteX17" fmla="*/ 6365696 w 8515751"/>
              <a:gd name="connsiteY17" fmla="*/ 2461889 h 6857999"/>
              <a:gd name="connsiteX18" fmla="*/ 6323990 w 8515751"/>
              <a:gd name="connsiteY18" fmla="*/ 2538869 h 6857999"/>
              <a:gd name="connsiteX19" fmla="*/ 6299971 w 8515751"/>
              <a:gd name="connsiteY19" fmla="*/ 2852842 h 6857999"/>
              <a:gd name="connsiteX20" fmla="*/ 6305256 w 8515751"/>
              <a:gd name="connsiteY20" fmla="*/ 2965146 h 6857999"/>
              <a:gd name="connsiteX21" fmla="*/ 6297430 w 8515751"/>
              <a:gd name="connsiteY21" fmla="*/ 3010980 h 6857999"/>
              <a:gd name="connsiteX22" fmla="*/ 6301903 w 8515751"/>
              <a:gd name="connsiteY22" fmla="*/ 3017531 h 6857999"/>
              <a:gd name="connsiteX23" fmla="*/ 6312288 w 8515751"/>
              <a:gd name="connsiteY23" fmla="*/ 3141762 h 6857999"/>
              <a:gd name="connsiteX24" fmla="*/ 6317307 w 8515751"/>
              <a:gd name="connsiteY24" fmla="*/ 3167974 h 6857999"/>
              <a:gd name="connsiteX25" fmla="*/ 6519546 w 8515751"/>
              <a:gd name="connsiteY25" fmla="*/ 3404139 h 6857999"/>
              <a:gd name="connsiteX26" fmla="*/ 6563966 w 8515751"/>
              <a:gd name="connsiteY26" fmla="*/ 3563516 h 6857999"/>
              <a:gd name="connsiteX27" fmla="*/ 6598751 w 8515751"/>
              <a:gd name="connsiteY27" fmla="*/ 3704071 h 6857999"/>
              <a:gd name="connsiteX28" fmla="*/ 6488573 w 8515751"/>
              <a:gd name="connsiteY28" fmla="*/ 3882923 h 6857999"/>
              <a:gd name="connsiteX29" fmla="*/ 6542727 w 8515751"/>
              <a:gd name="connsiteY29" fmla="*/ 4142824 h 6857999"/>
              <a:gd name="connsiteX30" fmla="*/ 6574700 w 8515751"/>
              <a:gd name="connsiteY30" fmla="*/ 4253089 h 6857999"/>
              <a:gd name="connsiteX31" fmla="*/ 6630782 w 8515751"/>
              <a:gd name="connsiteY31" fmla="*/ 4495230 h 6857999"/>
              <a:gd name="connsiteX32" fmla="*/ 6657121 w 8515751"/>
              <a:gd name="connsiteY32" fmla="*/ 4592798 h 6857999"/>
              <a:gd name="connsiteX33" fmla="*/ 6675304 w 8515751"/>
              <a:gd name="connsiteY33" fmla="*/ 4625784 h 6857999"/>
              <a:gd name="connsiteX34" fmla="*/ 6695194 w 8515751"/>
              <a:gd name="connsiteY34" fmla="*/ 4674587 h 6857999"/>
              <a:gd name="connsiteX35" fmla="*/ 6694674 w 8515751"/>
              <a:gd name="connsiteY35" fmla="*/ 4706669 h 6857999"/>
              <a:gd name="connsiteX36" fmla="*/ 6696125 w 8515751"/>
              <a:gd name="connsiteY36" fmla="*/ 4712312 h 6857999"/>
              <a:gd name="connsiteX37" fmla="*/ 6683308 w 8515751"/>
              <a:gd name="connsiteY37" fmla="*/ 4752491 h 6857999"/>
              <a:gd name="connsiteX38" fmla="*/ 6662625 w 8515751"/>
              <a:gd name="connsiteY38" fmla="*/ 4924134 h 6857999"/>
              <a:gd name="connsiteX39" fmla="*/ 6666282 w 8515751"/>
              <a:gd name="connsiteY39" fmla="*/ 5049729 h 6857999"/>
              <a:gd name="connsiteX40" fmla="*/ 6674923 w 8515751"/>
              <a:gd name="connsiteY40" fmla="*/ 5092608 h 6857999"/>
              <a:gd name="connsiteX41" fmla="*/ 6688949 w 8515751"/>
              <a:gd name="connsiteY41" fmla="*/ 5164561 h 6857999"/>
              <a:gd name="connsiteX42" fmla="*/ 6713476 w 8515751"/>
              <a:gd name="connsiteY42" fmla="*/ 5227429 h 6857999"/>
              <a:gd name="connsiteX43" fmla="*/ 6699741 w 8515751"/>
              <a:gd name="connsiteY43" fmla="*/ 5295738 h 6857999"/>
              <a:gd name="connsiteX44" fmla="*/ 6698438 w 8515751"/>
              <a:gd name="connsiteY44" fmla="*/ 5353315 h 6857999"/>
              <a:gd name="connsiteX45" fmla="*/ 6705394 w 8515751"/>
              <a:gd name="connsiteY45" fmla="*/ 5356747 h 6857999"/>
              <a:gd name="connsiteX46" fmla="*/ 6705941 w 8515751"/>
              <a:gd name="connsiteY46" fmla="*/ 5364029 h 6857999"/>
              <a:gd name="connsiteX47" fmla="*/ 6698760 w 8515751"/>
              <a:gd name="connsiteY47" fmla="*/ 5369188 h 6857999"/>
              <a:gd name="connsiteX48" fmla="*/ 6674560 w 8515751"/>
              <a:gd name="connsiteY48" fmla="*/ 5465115 h 6857999"/>
              <a:gd name="connsiteX49" fmla="*/ 6698322 w 8515751"/>
              <a:gd name="connsiteY49" fmla="*/ 5543278 h 6857999"/>
              <a:gd name="connsiteX50" fmla="*/ 6673987 w 8515751"/>
              <a:gd name="connsiteY50" fmla="*/ 5606762 h 6857999"/>
              <a:gd name="connsiteX51" fmla="*/ 6665359 w 8515751"/>
              <a:gd name="connsiteY51" fmla="*/ 5656986 h 6857999"/>
              <a:gd name="connsiteX52" fmla="*/ 6718420 w 8515751"/>
              <a:gd name="connsiteY52" fmla="*/ 5747675 h 6857999"/>
              <a:gd name="connsiteX53" fmla="*/ 6786357 w 8515751"/>
              <a:gd name="connsiteY53" fmla="*/ 5797270 h 6857999"/>
              <a:gd name="connsiteX54" fmla="*/ 6834299 w 8515751"/>
              <a:gd name="connsiteY54" fmla="*/ 5897781 h 6857999"/>
              <a:gd name="connsiteX55" fmla="*/ 6848771 w 8515751"/>
              <a:gd name="connsiteY55" fmla="*/ 5936497 h 6857999"/>
              <a:gd name="connsiteX56" fmla="*/ 6883460 w 8515751"/>
              <a:gd name="connsiteY56" fmla="*/ 6064046 h 6857999"/>
              <a:gd name="connsiteX57" fmla="*/ 6896072 w 8515751"/>
              <a:gd name="connsiteY57" fmla="*/ 6107188 h 6857999"/>
              <a:gd name="connsiteX58" fmla="*/ 6980725 w 8515751"/>
              <a:gd name="connsiteY58" fmla="*/ 6197444 h 6857999"/>
              <a:gd name="connsiteX59" fmla="*/ 6999028 w 8515751"/>
              <a:gd name="connsiteY59" fmla="*/ 6288610 h 6857999"/>
              <a:gd name="connsiteX60" fmla="*/ 7021306 w 8515751"/>
              <a:gd name="connsiteY60" fmla="*/ 6426700 h 6857999"/>
              <a:gd name="connsiteX61" fmla="*/ 7033259 w 8515751"/>
              <a:gd name="connsiteY61" fmla="*/ 6489284 h 6857999"/>
              <a:gd name="connsiteX62" fmla="*/ 7037119 w 8515751"/>
              <a:gd name="connsiteY62" fmla="*/ 6501140 h 6857999"/>
              <a:gd name="connsiteX63" fmla="*/ 7037119 w 8515751"/>
              <a:gd name="connsiteY63" fmla="*/ 6557754 h 6857999"/>
              <a:gd name="connsiteX64" fmla="*/ 7031649 w 8515751"/>
              <a:gd name="connsiteY64" fmla="*/ 6569925 h 6857999"/>
              <a:gd name="connsiteX65" fmla="*/ 7011548 w 8515751"/>
              <a:gd name="connsiteY65" fmla="*/ 6615002 h 6857999"/>
              <a:gd name="connsiteX66" fmla="*/ 7096913 w 8515751"/>
              <a:gd name="connsiteY66" fmla="*/ 6733011 h 6857999"/>
              <a:gd name="connsiteX67" fmla="*/ 7006394 w 8515751"/>
              <a:gd name="connsiteY67" fmla="*/ 6856390 h 6857999"/>
              <a:gd name="connsiteX68" fmla="*/ 0 w 8515751"/>
              <a:gd name="connsiteY68" fmla="*/ 6857999 h 6857999"/>
              <a:gd name="connsiteX69" fmla="*/ 0 w 8515751"/>
              <a:gd name="connsiteY69" fmla="*/ 0 h 6857999"/>
              <a:gd name="connsiteX0" fmla="*/ 0 w 8515751"/>
              <a:gd name="connsiteY0" fmla="*/ 0 h 6857999"/>
              <a:gd name="connsiteX1" fmla="*/ 8515751 w 8515751"/>
              <a:gd name="connsiteY1" fmla="*/ 10633 h 6857999"/>
              <a:gd name="connsiteX2" fmla="*/ 8309516 w 8515751"/>
              <a:gd name="connsiteY2" fmla="*/ 91979 h 6857999"/>
              <a:gd name="connsiteX3" fmla="*/ 8048164 w 8515751"/>
              <a:gd name="connsiteY3" fmla="*/ 154825 h 6857999"/>
              <a:gd name="connsiteX4" fmla="*/ 7789959 w 8515751"/>
              <a:gd name="connsiteY4" fmla="*/ 248417 h 6857999"/>
              <a:gd name="connsiteX5" fmla="*/ 7693011 w 8515751"/>
              <a:gd name="connsiteY5" fmla="*/ 387288 h 6857999"/>
              <a:gd name="connsiteX6" fmla="*/ 7377666 w 8515751"/>
              <a:gd name="connsiteY6" fmla="*/ 446310 h 6857999"/>
              <a:gd name="connsiteX7" fmla="*/ 7249137 w 8515751"/>
              <a:gd name="connsiteY7" fmla="*/ 577684 h 6857999"/>
              <a:gd name="connsiteX8" fmla="*/ 6756983 w 8515751"/>
              <a:gd name="connsiteY8" fmla="*/ 952375 h 6857999"/>
              <a:gd name="connsiteX9" fmla="*/ 7033754 w 8515751"/>
              <a:gd name="connsiteY9" fmla="*/ 727875 h 6857999"/>
              <a:gd name="connsiteX10" fmla="*/ 6752651 w 8515751"/>
              <a:gd name="connsiteY10" fmla="*/ 996407 h 6857999"/>
              <a:gd name="connsiteX11" fmla="*/ 6716997 w 8515751"/>
              <a:gd name="connsiteY11" fmla="*/ 1091248 h 6857999"/>
              <a:gd name="connsiteX12" fmla="*/ 6657090 w 8515751"/>
              <a:gd name="connsiteY12" fmla="*/ 1307489 h 6857999"/>
              <a:gd name="connsiteX13" fmla="*/ 6508075 w 8515751"/>
              <a:gd name="connsiteY13" fmla="*/ 1709568 h 6857999"/>
              <a:gd name="connsiteX14" fmla="*/ 6462759 w 8515751"/>
              <a:gd name="connsiteY14" fmla="*/ 1811874 h 6857999"/>
              <a:gd name="connsiteX15" fmla="*/ 6383790 w 8515751"/>
              <a:gd name="connsiteY15" fmla="*/ 2228963 h 6857999"/>
              <a:gd name="connsiteX16" fmla="*/ 6369096 w 8515751"/>
              <a:gd name="connsiteY16" fmla="*/ 2404942 h 6857999"/>
              <a:gd name="connsiteX17" fmla="*/ 6365696 w 8515751"/>
              <a:gd name="connsiteY17" fmla="*/ 2461889 h 6857999"/>
              <a:gd name="connsiteX18" fmla="*/ 6323990 w 8515751"/>
              <a:gd name="connsiteY18" fmla="*/ 2538869 h 6857999"/>
              <a:gd name="connsiteX19" fmla="*/ 6299971 w 8515751"/>
              <a:gd name="connsiteY19" fmla="*/ 2852842 h 6857999"/>
              <a:gd name="connsiteX20" fmla="*/ 6305256 w 8515751"/>
              <a:gd name="connsiteY20" fmla="*/ 2965146 h 6857999"/>
              <a:gd name="connsiteX21" fmla="*/ 6297430 w 8515751"/>
              <a:gd name="connsiteY21" fmla="*/ 3010980 h 6857999"/>
              <a:gd name="connsiteX22" fmla="*/ 6301903 w 8515751"/>
              <a:gd name="connsiteY22" fmla="*/ 3017531 h 6857999"/>
              <a:gd name="connsiteX23" fmla="*/ 6312288 w 8515751"/>
              <a:gd name="connsiteY23" fmla="*/ 3141762 h 6857999"/>
              <a:gd name="connsiteX24" fmla="*/ 6317307 w 8515751"/>
              <a:gd name="connsiteY24" fmla="*/ 3167974 h 6857999"/>
              <a:gd name="connsiteX25" fmla="*/ 6519546 w 8515751"/>
              <a:gd name="connsiteY25" fmla="*/ 3404139 h 6857999"/>
              <a:gd name="connsiteX26" fmla="*/ 6629468 w 8515751"/>
              <a:gd name="connsiteY26" fmla="*/ 3623151 h 6857999"/>
              <a:gd name="connsiteX27" fmla="*/ 6598751 w 8515751"/>
              <a:gd name="connsiteY27" fmla="*/ 3704071 h 6857999"/>
              <a:gd name="connsiteX28" fmla="*/ 6488573 w 8515751"/>
              <a:gd name="connsiteY28" fmla="*/ 3882923 h 6857999"/>
              <a:gd name="connsiteX29" fmla="*/ 6542727 w 8515751"/>
              <a:gd name="connsiteY29" fmla="*/ 4142824 h 6857999"/>
              <a:gd name="connsiteX30" fmla="*/ 6574700 w 8515751"/>
              <a:gd name="connsiteY30" fmla="*/ 4253089 h 6857999"/>
              <a:gd name="connsiteX31" fmla="*/ 6630782 w 8515751"/>
              <a:gd name="connsiteY31" fmla="*/ 4495230 h 6857999"/>
              <a:gd name="connsiteX32" fmla="*/ 6657121 w 8515751"/>
              <a:gd name="connsiteY32" fmla="*/ 4592798 h 6857999"/>
              <a:gd name="connsiteX33" fmla="*/ 6675304 w 8515751"/>
              <a:gd name="connsiteY33" fmla="*/ 4625784 h 6857999"/>
              <a:gd name="connsiteX34" fmla="*/ 6695194 w 8515751"/>
              <a:gd name="connsiteY34" fmla="*/ 4674587 h 6857999"/>
              <a:gd name="connsiteX35" fmla="*/ 6694674 w 8515751"/>
              <a:gd name="connsiteY35" fmla="*/ 4706669 h 6857999"/>
              <a:gd name="connsiteX36" fmla="*/ 6696125 w 8515751"/>
              <a:gd name="connsiteY36" fmla="*/ 4712312 h 6857999"/>
              <a:gd name="connsiteX37" fmla="*/ 6683308 w 8515751"/>
              <a:gd name="connsiteY37" fmla="*/ 4752491 h 6857999"/>
              <a:gd name="connsiteX38" fmla="*/ 6662625 w 8515751"/>
              <a:gd name="connsiteY38" fmla="*/ 4924134 h 6857999"/>
              <a:gd name="connsiteX39" fmla="*/ 6666282 w 8515751"/>
              <a:gd name="connsiteY39" fmla="*/ 5049729 h 6857999"/>
              <a:gd name="connsiteX40" fmla="*/ 6674923 w 8515751"/>
              <a:gd name="connsiteY40" fmla="*/ 5092608 h 6857999"/>
              <a:gd name="connsiteX41" fmla="*/ 6688949 w 8515751"/>
              <a:gd name="connsiteY41" fmla="*/ 5164561 h 6857999"/>
              <a:gd name="connsiteX42" fmla="*/ 6713476 w 8515751"/>
              <a:gd name="connsiteY42" fmla="*/ 5227429 h 6857999"/>
              <a:gd name="connsiteX43" fmla="*/ 6699741 w 8515751"/>
              <a:gd name="connsiteY43" fmla="*/ 5295738 h 6857999"/>
              <a:gd name="connsiteX44" fmla="*/ 6698438 w 8515751"/>
              <a:gd name="connsiteY44" fmla="*/ 5353315 h 6857999"/>
              <a:gd name="connsiteX45" fmla="*/ 6705394 w 8515751"/>
              <a:gd name="connsiteY45" fmla="*/ 5356747 h 6857999"/>
              <a:gd name="connsiteX46" fmla="*/ 6705941 w 8515751"/>
              <a:gd name="connsiteY46" fmla="*/ 5364029 h 6857999"/>
              <a:gd name="connsiteX47" fmla="*/ 6698760 w 8515751"/>
              <a:gd name="connsiteY47" fmla="*/ 5369188 h 6857999"/>
              <a:gd name="connsiteX48" fmla="*/ 6674560 w 8515751"/>
              <a:gd name="connsiteY48" fmla="*/ 5465115 h 6857999"/>
              <a:gd name="connsiteX49" fmla="*/ 6698322 w 8515751"/>
              <a:gd name="connsiteY49" fmla="*/ 5543278 h 6857999"/>
              <a:gd name="connsiteX50" fmla="*/ 6673987 w 8515751"/>
              <a:gd name="connsiteY50" fmla="*/ 5606762 h 6857999"/>
              <a:gd name="connsiteX51" fmla="*/ 6665359 w 8515751"/>
              <a:gd name="connsiteY51" fmla="*/ 5656986 h 6857999"/>
              <a:gd name="connsiteX52" fmla="*/ 6718420 w 8515751"/>
              <a:gd name="connsiteY52" fmla="*/ 5747675 h 6857999"/>
              <a:gd name="connsiteX53" fmla="*/ 6786357 w 8515751"/>
              <a:gd name="connsiteY53" fmla="*/ 5797270 h 6857999"/>
              <a:gd name="connsiteX54" fmla="*/ 6834299 w 8515751"/>
              <a:gd name="connsiteY54" fmla="*/ 5897781 h 6857999"/>
              <a:gd name="connsiteX55" fmla="*/ 6848771 w 8515751"/>
              <a:gd name="connsiteY55" fmla="*/ 5936497 h 6857999"/>
              <a:gd name="connsiteX56" fmla="*/ 6883460 w 8515751"/>
              <a:gd name="connsiteY56" fmla="*/ 6064046 h 6857999"/>
              <a:gd name="connsiteX57" fmla="*/ 6896072 w 8515751"/>
              <a:gd name="connsiteY57" fmla="*/ 6107188 h 6857999"/>
              <a:gd name="connsiteX58" fmla="*/ 6980725 w 8515751"/>
              <a:gd name="connsiteY58" fmla="*/ 6197444 h 6857999"/>
              <a:gd name="connsiteX59" fmla="*/ 6999028 w 8515751"/>
              <a:gd name="connsiteY59" fmla="*/ 6288610 h 6857999"/>
              <a:gd name="connsiteX60" fmla="*/ 7021306 w 8515751"/>
              <a:gd name="connsiteY60" fmla="*/ 6426700 h 6857999"/>
              <a:gd name="connsiteX61" fmla="*/ 7033259 w 8515751"/>
              <a:gd name="connsiteY61" fmla="*/ 6489284 h 6857999"/>
              <a:gd name="connsiteX62" fmla="*/ 7037119 w 8515751"/>
              <a:gd name="connsiteY62" fmla="*/ 6501140 h 6857999"/>
              <a:gd name="connsiteX63" fmla="*/ 7037119 w 8515751"/>
              <a:gd name="connsiteY63" fmla="*/ 6557754 h 6857999"/>
              <a:gd name="connsiteX64" fmla="*/ 7031649 w 8515751"/>
              <a:gd name="connsiteY64" fmla="*/ 6569925 h 6857999"/>
              <a:gd name="connsiteX65" fmla="*/ 7011548 w 8515751"/>
              <a:gd name="connsiteY65" fmla="*/ 6615002 h 6857999"/>
              <a:gd name="connsiteX66" fmla="*/ 7096913 w 8515751"/>
              <a:gd name="connsiteY66" fmla="*/ 6733011 h 6857999"/>
              <a:gd name="connsiteX67" fmla="*/ 7006394 w 8515751"/>
              <a:gd name="connsiteY67" fmla="*/ 6856390 h 6857999"/>
              <a:gd name="connsiteX68" fmla="*/ 0 w 8515751"/>
              <a:gd name="connsiteY68" fmla="*/ 6857999 h 6857999"/>
              <a:gd name="connsiteX69" fmla="*/ 0 w 8515751"/>
              <a:gd name="connsiteY69" fmla="*/ 0 h 6857999"/>
              <a:gd name="connsiteX0" fmla="*/ 0 w 8515751"/>
              <a:gd name="connsiteY0" fmla="*/ 0 h 6857999"/>
              <a:gd name="connsiteX1" fmla="*/ 8515751 w 8515751"/>
              <a:gd name="connsiteY1" fmla="*/ 10633 h 6857999"/>
              <a:gd name="connsiteX2" fmla="*/ 8309516 w 8515751"/>
              <a:gd name="connsiteY2" fmla="*/ 91979 h 6857999"/>
              <a:gd name="connsiteX3" fmla="*/ 8048164 w 8515751"/>
              <a:gd name="connsiteY3" fmla="*/ 154825 h 6857999"/>
              <a:gd name="connsiteX4" fmla="*/ 7789959 w 8515751"/>
              <a:gd name="connsiteY4" fmla="*/ 248417 h 6857999"/>
              <a:gd name="connsiteX5" fmla="*/ 7693011 w 8515751"/>
              <a:gd name="connsiteY5" fmla="*/ 387288 h 6857999"/>
              <a:gd name="connsiteX6" fmla="*/ 7377666 w 8515751"/>
              <a:gd name="connsiteY6" fmla="*/ 446310 h 6857999"/>
              <a:gd name="connsiteX7" fmla="*/ 7249137 w 8515751"/>
              <a:gd name="connsiteY7" fmla="*/ 577684 h 6857999"/>
              <a:gd name="connsiteX8" fmla="*/ 6756983 w 8515751"/>
              <a:gd name="connsiteY8" fmla="*/ 952375 h 6857999"/>
              <a:gd name="connsiteX9" fmla="*/ 7033754 w 8515751"/>
              <a:gd name="connsiteY9" fmla="*/ 727875 h 6857999"/>
              <a:gd name="connsiteX10" fmla="*/ 6752651 w 8515751"/>
              <a:gd name="connsiteY10" fmla="*/ 996407 h 6857999"/>
              <a:gd name="connsiteX11" fmla="*/ 6716997 w 8515751"/>
              <a:gd name="connsiteY11" fmla="*/ 1091248 h 6857999"/>
              <a:gd name="connsiteX12" fmla="*/ 6657090 w 8515751"/>
              <a:gd name="connsiteY12" fmla="*/ 1307489 h 6857999"/>
              <a:gd name="connsiteX13" fmla="*/ 6508075 w 8515751"/>
              <a:gd name="connsiteY13" fmla="*/ 1709568 h 6857999"/>
              <a:gd name="connsiteX14" fmla="*/ 6462759 w 8515751"/>
              <a:gd name="connsiteY14" fmla="*/ 1811874 h 6857999"/>
              <a:gd name="connsiteX15" fmla="*/ 6383790 w 8515751"/>
              <a:gd name="connsiteY15" fmla="*/ 2228963 h 6857999"/>
              <a:gd name="connsiteX16" fmla="*/ 6369096 w 8515751"/>
              <a:gd name="connsiteY16" fmla="*/ 2404942 h 6857999"/>
              <a:gd name="connsiteX17" fmla="*/ 6365696 w 8515751"/>
              <a:gd name="connsiteY17" fmla="*/ 2461889 h 6857999"/>
              <a:gd name="connsiteX18" fmla="*/ 6323990 w 8515751"/>
              <a:gd name="connsiteY18" fmla="*/ 2538869 h 6857999"/>
              <a:gd name="connsiteX19" fmla="*/ 6299971 w 8515751"/>
              <a:gd name="connsiteY19" fmla="*/ 2852842 h 6857999"/>
              <a:gd name="connsiteX20" fmla="*/ 6305256 w 8515751"/>
              <a:gd name="connsiteY20" fmla="*/ 2965146 h 6857999"/>
              <a:gd name="connsiteX21" fmla="*/ 6297430 w 8515751"/>
              <a:gd name="connsiteY21" fmla="*/ 3010980 h 6857999"/>
              <a:gd name="connsiteX22" fmla="*/ 6301903 w 8515751"/>
              <a:gd name="connsiteY22" fmla="*/ 3017531 h 6857999"/>
              <a:gd name="connsiteX23" fmla="*/ 6312288 w 8515751"/>
              <a:gd name="connsiteY23" fmla="*/ 3141762 h 6857999"/>
              <a:gd name="connsiteX24" fmla="*/ 6317307 w 8515751"/>
              <a:gd name="connsiteY24" fmla="*/ 3167974 h 6857999"/>
              <a:gd name="connsiteX25" fmla="*/ 6594404 w 8515751"/>
              <a:gd name="connsiteY25" fmla="*/ 3539311 h 6857999"/>
              <a:gd name="connsiteX26" fmla="*/ 6629468 w 8515751"/>
              <a:gd name="connsiteY26" fmla="*/ 3623151 h 6857999"/>
              <a:gd name="connsiteX27" fmla="*/ 6598751 w 8515751"/>
              <a:gd name="connsiteY27" fmla="*/ 3704071 h 6857999"/>
              <a:gd name="connsiteX28" fmla="*/ 6488573 w 8515751"/>
              <a:gd name="connsiteY28" fmla="*/ 3882923 h 6857999"/>
              <a:gd name="connsiteX29" fmla="*/ 6542727 w 8515751"/>
              <a:gd name="connsiteY29" fmla="*/ 4142824 h 6857999"/>
              <a:gd name="connsiteX30" fmla="*/ 6574700 w 8515751"/>
              <a:gd name="connsiteY30" fmla="*/ 4253089 h 6857999"/>
              <a:gd name="connsiteX31" fmla="*/ 6630782 w 8515751"/>
              <a:gd name="connsiteY31" fmla="*/ 4495230 h 6857999"/>
              <a:gd name="connsiteX32" fmla="*/ 6657121 w 8515751"/>
              <a:gd name="connsiteY32" fmla="*/ 4592798 h 6857999"/>
              <a:gd name="connsiteX33" fmla="*/ 6675304 w 8515751"/>
              <a:gd name="connsiteY33" fmla="*/ 4625784 h 6857999"/>
              <a:gd name="connsiteX34" fmla="*/ 6695194 w 8515751"/>
              <a:gd name="connsiteY34" fmla="*/ 4674587 h 6857999"/>
              <a:gd name="connsiteX35" fmla="*/ 6694674 w 8515751"/>
              <a:gd name="connsiteY35" fmla="*/ 4706669 h 6857999"/>
              <a:gd name="connsiteX36" fmla="*/ 6696125 w 8515751"/>
              <a:gd name="connsiteY36" fmla="*/ 4712312 h 6857999"/>
              <a:gd name="connsiteX37" fmla="*/ 6683308 w 8515751"/>
              <a:gd name="connsiteY37" fmla="*/ 4752491 h 6857999"/>
              <a:gd name="connsiteX38" fmla="*/ 6662625 w 8515751"/>
              <a:gd name="connsiteY38" fmla="*/ 4924134 h 6857999"/>
              <a:gd name="connsiteX39" fmla="*/ 6666282 w 8515751"/>
              <a:gd name="connsiteY39" fmla="*/ 5049729 h 6857999"/>
              <a:gd name="connsiteX40" fmla="*/ 6674923 w 8515751"/>
              <a:gd name="connsiteY40" fmla="*/ 5092608 h 6857999"/>
              <a:gd name="connsiteX41" fmla="*/ 6688949 w 8515751"/>
              <a:gd name="connsiteY41" fmla="*/ 5164561 h 6857999"/>
              <a:gd name="connsiteX42" fmla="*/ 6713476 w 8515751"/>
              <a:gd name="connsiteY42" fmla="*/ 5227429 h 6857999"/>
              <a:gd name="connsiteX43" fmla="*/ 6699741 w 8515751"/>
              <a:gd name="connsiteY43" fmla="*/ 5295738 h 6857999"/>
              <a:gd name="connsiteX44" fmla="*/ 6698438 w 8515751"/>
              <a:gd name="connsiteY44" fmla="*/ 5353315 h 6857999"/>
              <a:gd name="connsiteX45" fmla="*/ 6705394 w 8515751"/>
              <a:gd name="connsiteY45" fmla="*/ 5356747 h 6857999"/>
              <a:gd name="connsiteX46" fmla="*/ 6705941 w 8515751"/>
              <a:gd name="connsiteY46" fmla="*/ 5364029 h 6857999"/>
              <a:gd name="connsiteX47" fmla="*/ 6698760 w 8515751"/>
              <a:gd name="connsiteY47" fmla="*/ 5369188 h 6857999"/>
              <a:gd name="connsiteX48" fmla="*/ 6674560 w 8515751"/>
              <a:gd name="connsiteY48" fmla="*/ 5465115 h 6857999"/>
              <a:gd name="connsiteX49" fmla="*/ 6698322 w 8515751"/>
              <a:gd name="connsiteY49" fmla="*/ 5543278 h 6857999"/>
              <a:gd name="connsiteX50" fmla="*/ 6673987 w 8515751"/>
              <a:gd name="connsiteY50" fmla="*/ 5606762 h 6857999"/>
              <a:gd name="connsiteX51" fmla="*/ 6665359 w 8515751"/>
              <a:gd name="connsiteY51" fmla="*/ 5656986 h 6857999"/>
              <a:gd name="connsiteX52" fmla="*/ 6718420 w 8515751"/>
              <a:gd name="connsiteY52" fmla="*/ 5747675 h 6857999"/>
              <a:gd name="connsiteX53" fmla="*/ 6786357 w 8515751"/>
              <a:gd name="connsiteY53" fmla="*/ 5797270 h 6857999"/>
              <a:gd name="connsiteX54" fmla="*/ 6834299 w 8515751"/>
              <a:gd name="connsiteY54" fmla="*/ 5897781 h 6857999"/>
              <a:gd name="connsiteX55" fmla="*/ 6848771 w 8515751"/>
              <a:gd name="connsiteY55" fmla="*/ 5936497 h 6857999"/>
              <a:gd name="connsiteX56" fmla="*/ 6883460 w 8515751"/>
              <a:gd name="connsiteY56" fmla="*/ 6064046 h 6857999"/>
              <a:gd name="connsiteX57" fmla="*/ 6896072 w 8515751"/>
              <a:gd name="connsiteY57" fmla="*/ 6107188 h 6857999"/>
              <a:gd name="connsiteX58" fmla="*/ 6980725 w 8515751"/>
              <a:gd name="connsiteY58" fmla="*/ 6197444 h 6857999"/>
              <a:gd name="connsiteX59" fmla="*/ 6999028 w 8515751"/>
              <a:gd name="connsiteY59" fmla="*/ 6288610 h 6857999"/>
              <a:gd name="connsiteX60" fmla="*/ 7021306 w 8515751"/>
              <a:gd name="connsiteY60" fmla="*/ 6426700 h 6857999"/>
              <a:gd name="connsiteX61" fmla="*/ 7033259 w 8515751"/>
              <a:gd name="connsiteY61" fmla="*/ 6489284 h 6857999"/>
              <a:gd name="connsiteX62" fmla="*/ 7037119 w 8515751"/>
              <a:gd name="connsiteY62" fmla="*/ 6501140 h 6857999"/>
              <a:gd name="connsiteX63" fmla="*/ 7037119 w 8515751"/>
              <a:gd name="connsiteY63" fmla="*/ 6557754 h 6857999"/>
              <a:gd name="connsiteX64" fmla="*/ 7031649 w 8515751"/>
              <a:gd name="connsiteY64" fmla="*/ 6569925 h 6857999"/>
              <a:gd name="connsiteX65" fmla="*/ 7011548 w 8515751"/>
              <a:gd name="connsiteY65" fmla="*/ 6615002 h 6857999"/>
              <a:gd name="connsiteX66" fmla="*/ 7096913 w 8515751"/>
              <a:gd name="connsiteY66" fmla="*/ 6733011 h 6857999"/>
              <a:gd name="connsiteX67" fmla="*/ 7006394 w 8515751"/>
              <a:gd name="connsiteY67" fmla="*/ 6856390 h 6857999"/>
              <a:gd name="connsiteX68" fmla="*/ 0 w 8515751"/>
              <a:gd name="connsiteY68" fmla="*/ 6857999 h 6857999"/>
              <a:gd name="connsiteX69" fmla="*/ 0 w 8515751"/>
              <a:gd name="connsiteY69" fmla="*/ 0 h 6857999"/>
              <a:gd name="connsiteX0" fmla="*/ 0 w 8515751"/>
              <a:gd name="connsiteY0" fmla="*/ 0 h 6857999"/>
              <a:gd name="connsiteX1" fmla="*/ 8515751 w 8515751"/>
              <a:gd name="connsiteY1" fmla="*/ 10633 h 6857999"/>
              <a:gd name="connsiteX2" fmla="*/ 8309516 w 8515751"/>
              <a:gd name="connsiteY2" fmla="*/ 91979 h 6857999"/>
              <a:gd name="connsiteX3" fmla="*/ 8048164 w 8515751"/>
              <a:gd name="connsiteY3" fmla="*/ 154825 h 6857999"/>
              <a:gd name="connsiteX4" fmla="*/ 7789959 w 8515751"/>
              <a:gd name="connsiteY4" fmla="*/ 248417 h 6857999"/>
              <a:gd name="connsiteX5" fmla="*/ 7693011 w 8515751"/>
              <a:gd name="connsiteY5" fmla="*/ 387288 h 6857999"/>
              <a:gd name="connsiteX6" fmla="*/ 7377666 w 8515751"/>
              <a:gd name="connsiteY6" fmla="*/ 446310 h 6857999"/>
              <a:gd name="connsiteX7" fmla="*/ 7249137 w 8515751"/>
              <a:gd name="connsiteY7" fmla="*/ 577684 h 6857999"/>
              <a:gd name="connsiteX8" fmla="*/ 6756983 w 8515751"/>
              <a:gd name="connsiteY8" fmla="*/ 952375 h 6857999"/>
              <a:gd name="connsiteX9" fmla="*/ 7033754 w 8515751"/>
              <a:gd name="connsiteY9" fmla="*/ 727875 h 6857999"/>
              <a:gd name="connsiteX10" fmla="*/ 6752651 w 8515751"/>
              <a:gd name="connsiteY10" fmla="*/ 996407 h 6857999"/>
              <a:gd name="connsiteX11" fmla="*/ 6716997 w 8515751"/>
              <a:gd name="connsiteY11" fmla="*/ 1091248 h 6857999"/>
              <a:gd name="connsiteX12" fmla="*/ 6657090 w 8515751"/>
              <a:gd name="connsiteY12" fmla="*/ 1307489 h 6857999"/>
              <a:gd name="connsiteX13" fmla="*/ 6508075 w 8515751"/>
              <a:gd name="connsiteY13" fmla="*/ 1709568 h 6857999"/>
              <a:gd name="connsiteX14" fmla="*/ 6462759 w 8515751"/>
              <a:gd name="connsiteY14" fmla="*/ 1811874 h 6857999"/>
              <a:gd name="connsiteX15" fmla="*/ 6383790 w 8515751"/>
              <a:gd name="connsiteY15" fmla="*/ 2228963 h 6857999"/>
              <a:gd name="connsiteX16" fmla="*/ 6369096 w 8515751"/>
              <a:gd name="connsiteY16" fmla="*/ 2404942 h 6857999"/>
              <a:gd name="connsiteX17" fmla="*/ 6365696 w 8515751"/>
              <a:gd name="connsiteY17" fmla="*/ 2461889 h 6857999"/>
              <a:gd name="connsiteX18" fmla="*/ 6323990 w 8515751"/>
              <a:gd name="connsiteY18" fmla="*/ 2538869 h 6857999"/>
              <a:gd name="connsiteX19" fmla="*/ 6299971 w 8515751"/>
              <a:gd name="connsiteY19" fmla="*/ 2852842 h 6857999"/>
              <a:gd name="connsiteX20" fmla="*/ 6305256 w 8515751"/>
              <a:gd name="connsiteY20" fmla="*/ 2965146 h 6857999"/>
              <a:gd name="connsiteX21" fmla="*/ 6297430 w 8515751"/>
              <a:gd name="connsiteY21" fmla="*/ 3010980 h 6857999"/>
              <a:gd name="connsiteX22" fmla="*/ 6301903 w 8515751"/>
              <a:gd name="connsiteY22" fmla="*/ 3017531 h 6857999"/>
              <a:gd name="connsiteX23" fmla="*/ 6312288 w 8515751"/>
              <a:gd name="connsiteY23" fmla="*/ 3141762 h 6857999"/>
              <a:gd name="connsiteX24" fmla="*/ 6317307 w 8515751"/>
              <a:gd name="connsiteY24" fmla="*/ 3167974 h 6857999"/>
              <a:gd name="connsiteX25" fmla="*/ 6594404 w 8515751"/>
              <a:gd name="connsiteY25" fmla="*/ 3539311 h 6857999"/>
              <a:gd name="connsiteX26" fmla="*/ 6629468 w 8515751"/>
              <a:gd name="connsiteY26" fmla="*/ 3623151 h 6857999"/>
              <a:gd name="connsiteX27" fmla="*/ 6598751 w 8515751"/>
              <a:gd name="connsiteY27" fmla="*/ 3704071 h 6857999"/>
              <a:gd name="connsiteX28" fmla="*/ 6488573 w 8515751"/>
              <a:gd name="connsiteY28" fmla="*/ 3882923 h 6857999"/>
              <a:gd name="connsiteX29" fmla="*/ 6542727 w 8515751"/>
              <a:gd name="connsiteY29" fmla="*/ 4142824 h 6857999"/>
              <a:gd name="connsiteX30" fmla="*/ 6574700 w 8515751"/>
              <a:gd name="connsiteY30" fmla="*/ 4253089 h 6857999"/>
              <a:gd name="connsiteX31" fmla="*/ 6630782 w 8515751"/>
              <a:gd name="connsiteY31" fmla="*/ 4495230 h 6857999"/>
              <a:gd name="connsiteX32" fmla="*/ 6657121 w 8515751"/>
              <a:gd name="connsiteY32" fmla="*/ 4592798 h 6857999"/>
              <a:gd name="connsiteX33" fmla="*/ 6675304 w 8515751"/>
              <a:gd name="connsiteY33" fmla="*/ 4625784 h 6857999"/>
              <a:gd name="connsiteX34" fmla="*/ 6695194 w 8515751"/>
              <a:gd name="connsiteY34" fmla="*/ 4674587 h 6857999"/>
              <a:gd name="connsiteX35" fmla="*/ 6694674 w 8515751"/>
              <a:gd name="connsiteY35" fmla="*/ 4706669 h 6857999"/>
              <a:gd name="connsiteX36" fmla="*/ 6696125 w 8515751"/>
              <a:gd name="connsiteY36" fmla="*/ 4712312 h 6857999"/>
              <a:gd name="connsiteX37" fmla="*/ 6683308 w 8515751"/>
              <a:gd name="connsiteY37" fmla="*/ 4752491 h 6857999"/>
              <a:gd name="connsiteX38" fmla="*/ 6662625 w 8515751"/>
              <a:gd name="connsiteY38" fmla="*/ 4924134 h 6857999"/>
              <a:gd name="connsiteX39" fmla="*/ 6666282 w 8515751"/>
              <a:gd name="connsiteY39" fmla="*/ 5049729 h 6857999"/>
              <a:gd name="connsiteX40" fmla="*/ 6674923 w 8515751"/>
              <a:gd name="connsiteY40" fmla="*/ 5092608 h 6857999"/>
              <a:gd name="connsiteX41" fmla="*/ 6688949 w 8515751"/>
              <a:gd name="connsiteY41" fmla="*/ 5164561 h 6857999"/>
              <a:gd name="connsiteX42" fmla="*/ 6713476 w 8515751"/>
              <a:gd name="connsiteY42" fmla="*/ 5227429 h 6857999"/>
              <a:gd name="connsiteX43" fmla="*/ 6699741 w 8515751"/>
              <a:gd name="connsiteY43" fmla="*/ 5295738 h 6857999"/>
              <a:gd name="connsiteX44" fmla="*/ 6698438 w 8515751"/>
              <a:gd name="connsiteY44" fmla="*/ 5353315 h 6857999"/>
              <a:gd name="connsiteX45" fmla="*/ 6705394 w 8515751"/>
              <a:gd name="connsiteY45" fmla="*/ 5356747 h 6857999"/>
              <a:gd name="connsiteX46" fmla="*/ 6705941 w 8515751"/>
              <a:gd name="connsiteY46" fmla="*/ 5364029 h 6857999"/>
              <a:gd name="connsiteX47" fmla="*/ 6698760 w 8515751"/>
              <a:gd name="connsiteY47" fmla="*/ 5369188 h 6857999"/>
              <a:gd name="connsiteX48" fmla="*/ 6674560 w 8515751"/>
              <a:gd name="connsiteY48" fmla="*/ 5465115 h 6857999"/>
              <a:gd name="connsiteX49" fmla="*/ 6698322 w 8515751"/>
              <a:gd name="connsiteY49" fmla="*/ 5543278 h 6857999"/>
              <a:gd name="connsiteX50" fmla="*/ 6673987 w 8515751"/>
              <a:gd name="connsiteY50" fmla="*/ 5606762 h 6857999"/>
              <a:gd name="connsiteX51" fmla="*/ 6665359 w 8515751"/>
              <a:gd name="connsiteY51" fmla="*/ 5656986 h 6857999"/>
              <a:gd name="connsiteX52" fmla="*/ 6718420 w 8515751"/>
              <a:gd name="connsiteY52" fmla="*/ 5747675 h 6857999"/>
              <a:gd name="connsiteX53" fmla="*/ 6786357 w 8515751"/>
              <a:gd name="connsiteY53" fmla="*/ 5797270 h 6857999"/>
              <a:gd name="connsiteX54" fmla="*/ 6834299 w 8515751"/>
              <a:gd name="connsiteY54" fmla="*/ 5897781 h 6857999"/>
              <a:gd name="connsiteX55" fmla="*/ 6848771 w 8515751"/>
              <a:gd name="connsiteY55" fmla="*/ 5936497 h 6857999"/>
              <a:gd name="connsiteX56" fmla="*/ 6883460 w 8515751"/>
              <a:gd name="connsiteY56" fmla="*/ 6064046 h 6857999"/>
              <a:gd name="connsiteX57" fmla="*/ 6896072 w 8515751"/>
              <a:gd name="connsiteY57" fmla="*/ 6107188 h 6857999"/>
              <a:gd name="connsiteX58" fmla="*/ 6980725 w 8515751"/>
              <a:gd name="connsiteY58" fmla="*/ 6197444 h 6857999"/>
              <a:gd name="connsiteX59" fmla="*/ 6999028 w 8515751"/>
              <a:gd name="connsiteY59" fmla="*/ 6288610 h 6857999"/>
              <a:gd name="connsiteX60" fmla="*/ 7021306 w 8515751"/>
              <a:gd name="connsiteY60" fmla="*/ 6426700 h 6857999"/>
              <a:gd name="connsiteX61" fmla="*/ 7033259 w 8515751"/>
              <a:gd name="connsiteY61" fmla="*/ 6489284 h 6857999"/>
              <a:gd name="connsiteX62" fmla="*/ 7037119 w 8515751"/>
              <a:gd name="connsiteY62" fmla="*/ 6501140 h 6857999"/>
              <a:gd name="connsiteX63" fmla="*/ 7037119 w 8515751"/>
              <a:gd name="connsiteY63" fmla="*/ 6557754 h 6857999"/>
              <a:gd name="connsiteX64" fmla="*/ 7031649 w 8515751"/>
              <a:gd name="connsiteY64" fmla="*/ 6569925 h 6857999"/>
              <a:gd name="connsiteX65" fmla="*/ 7011548 w 8515751"/>
              <a:gd name="connsiteY65" fmla="*/ 6615002 h 6857999"/>
              <a:gd name="connsiteX66" fmla="*/ 7096913 w 8515751"/>
              <a:gd name="connsiteY66" fmla="*/ 6733011 h 6857999"/>
              <a:gd name="connsiteX67" fmla="*/ 7006394 w 8515751"/>
              <a:gd name="connsiteY67" fmla="*/ 6856390 h 6857999"/>
              <a:gd name="connsiteX68" fmla="*/ 0 w 8515751"/>
              <a:gd name="connsiteY68" fmla="*/ 6857999 h 6857999"/>
              <a:gd name="connsiteX69" fmla="*/ 0 w 8515751"/>
              <a:gd name="connsiteY69" fmla="*/ 0 h 6857999"/>
              <a:gd name="connsiteX0" fmla="*/ 0 w 8515751"/>
              <a:gd name="connsiteY0" fmla="*/ 0 h 6857999"/>
              <a:gd name="connsiteX1" fmla="*/ 8515751 w 8515751"/>
              <a:gd name="connsiteY1" fmla="*/ 10633 h 6857999"/>
              <a:gd name="connsiteX2" fmla="*/ 8309516 w 8515751"/>
              <a:gd name="connsiteY2" fmla="*/ 91979 h 6857999"/>
              <a:gd name="connsiteX3" fmla="*/ 8048164 w 8515751"/>
              <a:gd name="connsiteY3" fmla="*/ 154825 h 6857999"/>
              <a:gd name="connsiteX4" fmla="*/ 7789959 w 8515751"/>
              <a:gd name="connsiteY4" fmla="*/ 248417 h 6857999"/>
              <a:gd name="connsiteX5" fmla="*/ 7693011 w 8515751"/>
              <a:gd name="connsiteY5" fmla="*/ 387288 h 6857999"/>
              <a:gd name="connsiteX6" fmla="*/ 7377666 w 8515751"/>
              <a:gd name="connsiteY6" fmla="*/ 446310 h 6857999"/>
              <a:gd name="connsiteX7" fmla="*/ 7249137 w 8515751"/>
              <a:gd name="connsiteY7" fmla="*/ 577684 h 6857999"/>
              <a:gd name="connsiteX8" fmla="*/ 6756983 w 8515751"/>
              <a:gd name="connsiteY8" fmla="*/ 952375 h 6857999"/>
              <a:gd name="connsiteX9" fmla="*/ 7033754 w 8515751"/>
              <a:gd name="connsiteY9" fmla="*/ 727875 h 6857999"/>
              <a:gd name="connsiteX10" fmla="*/ 6752651 w 8515751"/>
              <a:gd name="connsiteY10" fmla="*/ 996407 h 6857999"/>
              <a:gd name="connsiteX11" fmla="*/ 6716997 w 8515751"/>
              <a:gd name="connsiteY11" fmla="*/ 1091248 h 6857999"/>
              <a:gd name="connsiteX12" fmla="*/ 6657090 w 8515751"/>
              <a:gd name="connsiteY12" fmla="*/ 1307489 h 6857999"/>
              <a:gd name="connsiteX13" fmla="*/ 6508075 w 8515751"/>
              <a:gd name="connsiteY13" fmla="*/ 1709568 h 6857999"/>
              <a:gd name="connsiteX14" fmla="*/ 6462759 w 8515751"/>
              <a:gd name="connsiteY14" fmla="*/ 1811874 h 6857999"/>
              <a:gd name="connsiteX15" fmla="*/ 6383790 w 8515751"/>
              <a:gd name="connsiteY15" fmla="*/ 2228963 h 6857999"/>
              <a:gd name="connsiteX16" fmla="*/ 6369096 w 8515751"/>
              <a:gd name="connsiteY16" fmla="*/ 2404942 h 6857999"/>
              <a:gd name="connsiteX17" fmla="*/ 6365696 w 8515751"/>
              <a:gd name="connsiteY17" fmla="*/ 2461889 h 6857999"/>
              <a:gd name="connsiteX18" fmla="*/ 6323990 w 8515751"/>
              <a:gd name="connsiteY18" fmla="*/ 2538869 h 6857999"/>
              <a:gd name="connsiteX19" fmla="*/ 6299971 w 8515751"/>
              <a:gd name="connsiteY19" fmla="*/ 2852842 h 6857999"/>
              <a:gd name="connsiteX20" fmla="*/ 6305256 w 8515751"/>
              <a:gd name="connsiteY20" fmla="*/ 2965146 h 6857999"/>
              <a:gd name="connsiteX21" fmla="*/ 6297430 w 8515751"/>
              <a:gd name="connsiteY21" fmla="*/ 3010980 h 6857999"/>
              <a:gd name="connsiteX22" fmla="*/ 6301903 w 8515751"/>
              <a:gd name="connsiteY22" fmla="*/ 3017531 h 6857999"/>
              <a:gd name="connsiteX23" fmla="*/ 6312288 w 8515751"/>
              <a:gd name="connsiteY23" fmla="*/ 3141762 h 6857999"/>
              <a:gd name="connsiteX24" fmla="*/ 6317307 w 8515751"/>
              <a:gd name="connsiteY24" fmla="*/ 3167974 h 6857999"/>
              <a:gd name="connsiteX25" fmla="*/ 6594404 w 8515751"/>
              <a:gd name="connsiteY25" fmla="*/ 3539311 h 6857999"/>
              <a:gd name="connsiteX26" fmla="*/ 6629468 w 8515751"/>
              <a:gd name="connsiteY26" fmla="*/ 3623151 h 6857999"/>
              <a:gd name="connsiteX27" fmla="*/ 6598751 w 8515751"/>
              <a:gd name="connsiteY27" fmla="*/ 3704071 h 6857999"/>
              <a:gd name="connsiteX28" fmla="*/ 6488573 w 8515751"/>
              <a:gd name="connsiteY28" fmla="*/ 3882923 h 6857999"/>
              <a:gd name="connsiteX29" fmla="*/ 6542727 w 8515751"/>
              <a:gd name="connsiteY29" fmla="*/ 4142824 h 6857999"/>
              <a:gd name="connsiteX30" fmla="*/ 6574700 w 8515751"/>
              <a:gd name="connsiteY30" fmla="*/ 4253089 h 6857999"/>
              <a:gd name="connsiteX31" fmla="*/ 6630782 w 8515751"/>
              <a:gd name="connsiteY31" fmla="*/ 4495230 h 6857999"/>
              <a:gd name="connsiteX32" fmla="*/ 6657121 w 8515751"/>
              <a:gd name="connsiteY32" fmla="*/ 4592798 h 6857999"/>
              <a:gd name="connsiteX33" fmla="*/ 6675304 w 8515751"/>
              <a:gd name="connsiteY33" fmla="*/ 4625784 h 6857999"/>
              <a:gd name="connsiteX34" fmla="*/ 6695194 w 8515751"/>
              <a:gd name="connsiteY34" fmla="*/ 4674587 h 6857999"/>
              <a:gd name="connsiteX35" fmla="*/ 6694674 w 8515751"/>
              <a:gd name="connsiteY35" fmla="*/ 4706669 h 6857999"/>
              <a:gd name="connsiteX36" fmla="*/ 6696125 w 8515751"/>
              <a:gd name="connsiteY36" fmla="*/ 4712312 h 6857999"/>
              <a:gd name="connsiteX37" fmla="*/ 6683308 w 8515751"/>
              <a:gd name="connsiteY37" fmla="*/ 4752491 h 6857999"/>
              <a:gd name="connsiteX38" fmla="*/ 6662625 w 8515751"/>
              <a:gd name="connsiteY38" fmla="*/ 4924134 h 6857999"/>
              <a:gd name="connsiteX39" fmla="*/ 6666282 w 8515751"/>
              <a:gd name="connsiteY39" fmla="*/ 5049729 h 6857999"/>
              <a:gd name="connsiteX40" fmla="*/ 6674923 w 8515751"/>
              <a:gd name="connsiteY40" fmla="*/ 5092608 h 6857999"/>
              <a:gd name="connsiteX41" fmla="*/ 6688949 w 8515751"/>
              <a:gd name="connsiteY41" fmla="*/ 5164561 h 6857999"/>
              <a:gd name="connsiteX42" fmla="*/ 6713476 w 8515751"/>
              <a:gd name="connsiteY42" fmla="*/ 5227429 h 6857999"/>
              <a:gd name="connsiteX43" fmla="*/ 6699741 w 8515751"/>
              <a:gd name="connsiteY43" fmla="*/ 5295738 h 6857999"/>
              <a:gd name="connsiteX44" fmla="*/ 6698438 w 8515751"/>
              <a:gd name="connsiteY44" fmla="*/ 5353315 h 6857999"/>
              <a:gd name="connsiteX45" fmla="*/ 6705394 w 8515751"/>
              <a:gd name="connsiteY45" fmla="*/ 5356747 h 6857999"/>
              <a:gd name="connsiteX46" fmla="*/ 6705941 w 8515751"/>
              <a:gd name="connsiteY46" fmla="*/ 5364029 h 6857999"/>
              <a:gd name="connsiteX47" fmla="*/ 6698760 w 8515751"/>
              <a:gd name="connsiteY47" fmla="*/ 5369188 h 6857999"/>
              <a:gd name="connsiteX48" fmla="*/ 6674560 w 8515751"/>
              <a:gd name="connsiteY48" fmla="*/ 5465115 h 6857999"/>
              <a:gd name="connsiteX49" fmla="*/ 6698322 w 8515751"/>
              <a:gd name="connsiteY49" fmla="*/ 5543278 h 6857999"/>
              <a:gd name="connsiteX50" fmla="*/ 6673987 w 8515751"/>
              <a:gd name="connsiteY50" fmla="*/ 5606762 h 6857999"/>
              <a:gd name="connsiteX51" fmla="*/ 6665359 w 8515751"/>
              <a:gd name="connsiteY51" fmla="*/ 5656986 h 6857999"/>
              <a:gd name="connsiteX52" fmla="*/ 6718420 w 8515751"/>
              <a:gd name="connsiteY52" fmla="*/ 5747675 h 6857999"/>
              <a:gd name="connsiteX53" fmla="*/ 6786357 w 8515751"/>
              <a:gd name="connsiteY53" fmla="*/ 5797270 h 6857999"/>
              <a:gd name="connsiteX54" fmla="*/ 6834299 w 8515751"/>
              <a:gd name="connsiteY54" fmla="*/ 5897781 h 6857999"/>
              <a:gd name="connsiteX55" fmla="*/ 6848771 w 8515751"/>
              <a:gd name="connsiteY55" fmla="*/ 5936497 h 6857999"/>
              <a:gd name="connsiteX56" fmla="*/ 6883460 w 8515751"/>
              <a:gd name="connsiteY56" fmla="*/ 6064046 h 6857999"/>
              <a:gd name="connsiteX57" fmla="*/ 6896072 w 8515751"/>
              <a:gd name="connsiteY57" fmla="*/ 6107188 h 6857999"/>
              <a:gd name="connsiteX58" fmla="*/ 6980725 w 8515751"/>
              <a:gd name="connsiteY58" fmla="*/ 6197444 h 6857999"/>
              <a:gd name="connsiteX59" fmla="*/ 6999028 w 8515751"/>
              <a:gd name="connsiteY59" fmla="*/ 6288610 h 6857999"/>
              <a:gd name="connsiteX60" fmla="*/ 7021306 w 8515751"/>
              <a:gd name="connsiteY60" fmla="*/ 6426700 h 6857999"/>
              <a:gd name="connsiteX61" fmla="*/ 7033259 w 8515751"/>
              <a:gd name="connsiteY61" fmla="*/ 6489284 h 6857999"/>
              <a:gd name="connsiteX62" fmla="*/ 7037119 w 8515751"/>
              <a:gd name="connsiteY62" fmla="*/ 6501140 h 6857999"/>
              <a:gd name="connsiteX63" fmla="*/ 7037119 w 8515751"/>
              <a:gd name="connsiteY63" fmla="*/ 6557754 h 6857999"/>
              <a:gd name="connsiteX64" fmla="*/ 7031649 w 8515751"/>
              <a:gd name="connsiteY64" fmla="*/ 6569925 h 6857999"/>
              <a:gd name="connsiteX65" fmla="*/ 7011548 w 8515751"/>
              <a:gd name="connsiteY65" fmla="*/ 6615002 h 6857999"/>
              <a:gd name="connsiteX66" fmla="*/ 7096913 w 8515751"/>
              <a:gd name="connsiteY66" fmla="*/ 6733011 h 6857999"/>
              <a:gd name="connsiteX67" fmla="*/ 7006394 w 8515751"/>
              <a:gd name="connsiteY67" fmla="*/ 6856390 h 6857999"/>
              <a:gd name="connsiteX68" fmla="*/ 0 w 8515751"/>
              <a:gd name="connsiteY68" fmla="*/ 6857999 h 6857999"/>
              <a:gd name="connsiteX69" fmla="*/ 0 w 8515751"/>
              <a:gd name="connsiteY69" fmla="*/ 0 h 6857999"/>
              <a:gd name="connsiteX0" fmla="*/ 0 w 8515751"/>
              <a:gd name="connsiteY0" fmla="*/ 0 h 6857999"/>
              <a:gd name="connsiteX1" fmla="*/ 8515751 w 8515751"/>
              <a:gd name="connsiteY1" fmla="*/ 10633 h 6857999"/>
              <a:gd name="connsiteX2" fmla="*/ 8309516 w 8515751"/>
              <a:gd name="connsiteY2" fmla="*/ 91979 h 6857999"/>
              <a:gd name="connsiteX3" fmla="*/ 8048164 w 8515751"/>
              <a:gd name="connsiteY3" fmla="*/ 154825 h 6857999"/>
              <a:gd name="connsiteX4" fmla="*/ 7789959 w 8515751"/>
              <a:gd name="connsiteY4" fmla="*/ 248417 h 6857999"/>
              <a:gd name="connsiteX5" fmla="*/ 7693011 w 8515751"/>
              <a:gd name="connsiteY5" fmla="*/ 387288 h 6857999"/>
              <a:gd name="connsiteX6" fmla="*/ 7377666 w 8515751"/>
              <a:gd name="connsiteY6" fmla="*/ 446310 h 6857999"/>
              <a:gd name="connsiteX7" fmla="*/ 7249137 w 8515751"/>
              <a:gd name="connsiteY7" fmla="*/ 577684 h 6857999"/>
              <a:gd name="connsiteX8" fmla="*/ 6756983 w 8515751"/>
              <a:gd name="connsiteY8" fmla="*/ 952375 h 6857999"/>
              <a:gd name="connsiteX9" fmla="*/ 7033754 w 8515751"/>
              <a:gd name="connsiteY9" fmla="*/ 727875 h 6857999"/>
              <a:gd name="connsiteX10" fmla="*/ 6752651 w 8515751"/>
              <a:gd name="connsiteY10" fmla="*/ 996407 h 6857999"/>
              <a:gd name="connsiteX11" fmla="*/ 6716997 w 8515751"/>
              <a:gd name="connsiteY11" fmla="*/ 1091248 h 6857999"/>
              <a:gd name="connsiteX12" fmla="*/ 6657090 w 8515751"/>
              <a:gd name="connsiteY12" fmla="*/ 1307489 h 6857999"/>
              <a:gd name="connsiteX13" fmla="*/ 6508075 w 8515751"/>
              <a:gd name="connsiteY13" fmla="*/ 1709568 h 6857999"/>
              <a:gd name="connsiteX14" fmla="*/ 6462759 w 8515751"/>
              <a:gd name="connsiteY14" fmla="*/ 1811874 h 6857999"/>
              <a:gd name="connsiteX15" fmla="*/ 6383790 w 8515751"/>
              <a:gd name="connsiteY15" fmla="*/ 2228963 h 6857999"/>
              <a:gd name="connsiteX16" fmla="*/ 6369096 w 8515751"/>
              <a:gd name="connsiteY16" fmla="*/ 2404942 h 6857999"/>
              <a:gd name="connsiteX17" fmla="*/ 6365696 w 8515751"/>
              <a:gd name="connsiteY17" fmla="*/ 2461889 h 6857999"/>
              <a:gd name="connsiteX18" fmla="*/ 6323990 w 8515751"/>
              <a:gd name="connsiteY18" fmla="*/ 2538869 h 6857999"/>
              <a:gd name="connsiteX19" fmla="*/ 6299971 w 8515751"/>
              <a:gd name="connsiteY19" fmla="*/ 2852842 h 6857999"/>
              <a:gd name="connsiteX20" fmla="*/ 6305256 w 8515751"/>
              <a:gd name="connsiteY20" fmla="*/ 2965146 h 6857999"/>
              <a:gd name="connsiteX21" fmla="*/ 6297430 w 8515751"/>
              <a:gd name="connsiteY21" fmla="*/ 3010980 h 6857999"/>
              <a:gd name="connsiteX22" fmla="*/ 6301903 w 8515751"/>
              <a:gd name="connsiteY22" fmla="*/ 3017531 h 6857999"/>
              <a:gd name="connsiteX23" fmla="*/ 6312288 w 8515751"/>
              <a:gd name="connsiteY23" fmla="*/ 3141762 h 6857999"/>
              <a:gd name="connsiteX24" fmla="*/ 6317307 w 8515751"/>
              <a:gd name="connsiteY24" fmla="*/ 3167974 h 6857999"/>
              <a:gd name="connsiteX25" fmla="*/ 6594404 w 8515751"/>
              <a:gd name="connsiteY25" fmla="*/ 3539311 h 6857999"/>
              <a:gd name="connsiteX26" fmla="*/ 6629468 w 8515751"/>
              <a:gd name="connsiteY26" fmla="*/ 3623151 h 6857999"/>
              <a:gd name="connsiteX27" fmla="*/ 6598751 w 8515751"/>
              <a:gd name="connsiteY27" fmla="*/ 3704071 h 6857999"/>
              <a:gd name="connsiteX28" fmla="*/ 6554074 w 8515751"/>
              <a:gd name="connsiteY28" fmla="*/ 3775580 h 6857999"/>
              <a:gd name="connsiteX29" fmla="*/ 6542727 w 8515751"/>
              <a:gd name="connsiteY29" fmla="*/ 4142824 h 6857999"/>
              <a:gd name="connsiteX30" fmla="*/ 6574700 w 8515751"/>
              <a:gd name="connsiteY30" fmla="*/ 4253089 h 6857999"/>
              <a:gd name="connsiteX31" fmla="*/ 6630782 w 8515751"/>
              <a:gd name="connsiteY31" fmla="*/ 4495230 h 6857999"/>
              <a:gd name="connsiteX32" fmla="*/ 6657121 w 8515751"/>
              <a:gd name="connsiteY32" fmla="*/ 4592798 h 6857999"/>
              <a:gd name="connsiteX33" fmla="*/ 6675304 w 8515751"/>
              <a:gd name="connsiteY33" fmla="*/ 4625784 h 6857999"/>
              <a:gd name="connsiteX34" fmla="*/ 6695194 w 8515751"/>
              <a:gd name="connsiteY34" fmla="*/ 4674587 h 6857999"/>
              <a:gd name="connsiteX35" fmla="*/ 6694674 w 8515751"/>
              <a:gd name="connsiteY35" fmla="*/ 4706669 h 6857999"/>
              <a:gd name="connsiteX36" fmla="*/ 6696125 w 8515751"/>
              <a:gd name="connsiteY36" fmla="*/ 4712312 h 6857999"/>
              <a:gd name="connsiteX37" fmla="*/ 6683308 w 8515751"/>
              <a:gd name="connsiteY37" fmla="*/ 4752491 h 6857999"/>
              <a:gd name="connsiteX38" fmla="*/ 6662625 w 8515751"/>
              <a:gd name="connsiteY38" fmla="*/ 4924134 h 6857999"/>
              <a:gd name="connsiteX39" fmla="*/ 6666282 w 8515751"/>
              <a:gd name="connsiteY39" fmla="*/ 5049729 h 6857999"/>
              <a:gd name="connsiteX40" fmla="*/ 6674923 w 8515751"/>
              <a:gd name="connsiteY40" fmla="*/ 5092608 h 6857999"/>
              <a:gd name="connsiteX41" fmla="*/ 6688949 w 8515751"/>
              <a:gd name="connsiteY41" fmla="*/ 5164561 h 6857999"/>
              <a:gd name="connsiteX42" fmla="*/ 6713476 w 8515751"/>
              <a:gd name="connsiteY42" fmla="*/ 5227429 h 6857999"/>
              <a:gd name="connsiteX43" fmla="*/ 6699741 w 8515751"/>
              <a:gd name="connsiteY43" fmla="*/ 5295738 h 6857999"/>
              <a:gd name="connsiteX44" fmla="*/ 6698438 w 8515751"/>
              <a:gd name="connsiteY44" fmla="*/ 5353315 h 6857999"/>
              <a:gd name="connsiteX45" fmla="*/ 6705394 w 8515751"/>
              <a:gd name="connsiteY45" fmla="*/ 5356747 h 6857999"/>
              <a:gd name="connsiteX46" fmla="*/ 6705941 w 8515751"/>
              <a:gd name="connsiteY46" fmla="*/ 5364029 h 6857999"/>
              <a:gd name="connsiteX47" fmla="*/ 6698760 w 8515751"/>
              <a:gd name="connsiteY47" fmla="*/ 5369188 h 6857999"/>
              <a:gd name="connsiteX48" fmla="*/ 6674560 w 8515751"/>
              <a:gd name="connsiteY48" fmla="*/ 5465115 h 6857999"/>
              <a:gd name="connsiteX49" fmla="*/ 6698322 w 8515751"/>
              <a:gd name="connsiteY49" fmla="*/ 5543278 h 6857999"/>
              <a:gd name="connsiteX50" fmla="*/ 6673987 w 8515751"/>
              <a:gd name="connsiteY50" fmla="*/ 5606762 h 6857999"/>
              <a:gd name="connsiteX51" fmla="*/ 6665359 w 8515751"/>
              <a:gd name="connsiteY51" fmla="*/ 5656986 h 6857999"/>
              <a:gd name="connsiteX52" fmla="*/ 6718420 w 8515751"/>
              <a:gd name="connsiteY52" fmla="*/ 5747675 h 6857999"/>
              <a:gd name="connsiteX53" fmla="*/ 6786357 w 8515751"/>
              <a:gd name="connsiteY53" fmla="*/ 5797270 h 6857999"/>
              <a:gd name="connsiteX54" fmla="*/ 6834299 w 8515751"/>
              <a:gd name="connsiteY54" fmla="*/ 5897781 h 6857999"/>
              <a:gd name="connsiteX55" fmla="*/ 6848771 w 8515751"/>
              <a:gd name="connsiteY55" fmla="*/ 5936497 h 6857999"/>
              <a:gd name="connsiteX56" fmla="*/ 6883460 w 8515751"/>
              <a:gd name="connsiteY56" fmla="*/ 6064046 h 6857999"/>
              <a:gd name="connsiteX57" fmla="*/ 6896072 w 8515751"/>
              <a:gd name="connsiteY57" fmla="*/ 6107188 h 6857999"/>
              <a:gd name="connsiteX58" fmla="*/ 6980725 w 8515751"/>
              <a:gd name="connsiteY58" fmla="*/ 6197444 h 6857999"/>
              <a:gd name="connsiteX59" fmla="*/ 6999028 w 8515751"/>
              <a:gd name="connsiteY59" fmla="*/ 6288610 h 6857999"/>
              <a:gd name="connsiteX60" fmla="*/ 7021306 w 8515751"/>
              <a:gd name="connsiteY60" fmla="*/ 6426700 h 6857999"/>
              <a:gd name="connsiteX61" fmla="*/ 7033259 w 8515751"/>
              <a:gd name="connsiteY61" fmla="*/ 6489284 h 6857999"/>
              <a:gd name="connsiteX62" fmla="*/ 7037119 w 8515751"/>
              <a:gd name="connsiteY62" fmla="*/ 6501140 h 6857999"/>
              <a:gd name="connsiteX63" fmla="*/ 7037119 w 8515751"/>
              <a:gd name="connsiteY63" fmla="*/ 6557754 h 6857999"/>
              <a:gd name="connsiteX64" fmla="*/ 7031649 w 8515751"/>
              <a:gd name="connsiteY64" fmla="*/ 6569925 h 6857999"/>
              <a:gd name="connsiteX65" fmla="*/ 7011548 w 8515751"/>
              <a:gd name="connsiteY65" fmla="*/ 6615002 h 6857999"/>
              <a:gd name="connsiteX66" fmla="*/ 7096913 w 8515751"/>
              <a:gd name="connsiteY66" fmla="*/ 6733011 h 6857999"/>
              <a:gd name="connsiteX67" fmla="*/ 7006394 w 8515751"/>
              <a:gd name="connsiteY67" fmla="*/ 6856390 h 6857999"/>
              <a:gd name="connsiteX68" fmla="*/ 0 w 8515751"/>
              <a:gd name="connsiteY68" fmla="*/ 6857999 h 6857999"/>
              <a:gd name="connsiteX69" fmla="*/ 0 w 8515751"/>
              <a:gd name="connsiteY69" fmla="*/ 0 h 6857999"/>
              <a:gd name="connsiteX0" fmla="*/ 0 w 8515751"/>
              <a:gd name="connsiteY0" fmla="*/ 0 h 6857999"/>
              <a:gd name="connsiteX1" fmla="*/ 8515751 w 8515751"/>
              <a:gd name="connsiteY1" fmla="*/ 10633 h 6857999"/>
              <a:gd name="connsiteX2" fmla="*/ 8309516 w 8515751"/>
              <a:gd name="connsiteY2" fmla="*/ 91979 h 6857999"/>
              <a:gd name="connsiteX3" fmla="*/ 8048164 w 8515751"/>
              <a:gd name="connsiteY3" fmla="*/ 154825 h 6857999"/>
              <a:gd name="connsiteX4" fmla="*/ 7789959 w 8515751"/>
              <a:gd name="connsiteY4" fmla="*/ 248417 h 6857999"/>
              <a:gd name="connsiteX5" fmla="*/ 7693011 w 8515751"/>
              <a:gd name="connsiteY5" fmla="*/ 387288 h 6857999"/>
              <a:gd name="connsiteX6" fmla="*/ 7377666 w 8515751"/>
              <a:gd name="connsiteY6" fmla="*/ 446310 h 6857999"/>
              <a:gd name="connsiteX7" fmla="*/ 7249137 w 8515751"/>
              <a:gd name="connsiteY7" fmla="*/ 577684 h 6857999"/>
              <a:gd name="connsiteX8" fmla="*/ 6756983 w 8515751"/>
              <a:gd name="connsiteY8" fmla="*/ 952375 h 6857999"/>
              <a:gd name="connsiteX9" fmla="*/ 7033754 w 8515751"/>
              <a:gd name="connsiteY9" fmla="*/ 727875 h 6857999"/>
              <a:gd name="connsiteX10" fmla="*/ 6752651 w 8515751"/>
              <a:gd name="connsiteY10" fmla="*/ 996407 h 6857999"/>
              <a:gd name="connsiteX11" fmla="*/ 6716997 w 8515751"/>
              <a:gd name="connsiteY11" fmla="*/ 1091248 h 6857999"/>
              <a:gd name="connsiteX12" fmla="*/ 6657090 w 8515751"/>
              <a:gd name="connsiteY12" fmla="*/ 1307489 h 6857999"/>
              <a:gd name="connsiteX13" fmla="*/ 6508075 w 8515751"/>
              <a:gd name="connsiteY13" fmla="*/ 1709568 h 6857999"/>
              <a:gd name="connsiteX14" fmla="*/ 6462759 w 8515751"/>
              <a:gd name="connsiteY14" fmla="*/ 1811874 h 6857999"/>
              <a:gd name="connsiteX15" fmla="*/ 6383790 w 8515751"/>
              <a:gd name="connsiteY15" fmla="*/ 2228963 h 6857999"/>
              <a:gd name="connsiteX16" fmla="*/ 6369096 w 8515751"/>
              <a:gd name="connsiteY16" fmla="*/ 2404942 h 6857999"/>
              <a:gd name="connsiteX17" fmla="*/ 6365696 w 8515751"/>
              <a:gd name="connsiteY17" fmla="*/ 2461889 h 6857999"/>
              <a:gd name="connsiteX18" fmla="*/ 6323990 w 8515751"/>
              <a:gd name="connsiteY18" fmla="*/ 2538869 h 6857999"/>
              <a:gd name="connsiteX19" fmla="*/ 6299971 w 8515751"/>
              <a:gd name="connsiteY19" fmla="*/ 2852842 h 6857999"/>
              <a:gd name="connsiteX20" fmla="*/ 6305256 w 8515751"/>
              <a:gd name="connsiteY20" fmla="*/ 2965146 h 6857999"/>
              <a:gd name="connsiteX21" fmla="*/ 6297430 w 8515751"/>
              <a:gd name="connsiteY21" fmla="*/ 3010980 h 6857999"/>
              <a:gd name="connsiteX22" fmla="*/ 6301903 w 8515751"/>
              <a:gd name="connsiteY22" fmla="*/ 3017531 h 6857999"/>
              <a:gd name="connsiteX23" fmla="*/ 6312288 w 8515751"/>
              <a:gd name="connsiteY23" fmla="*/ 3141762 h 6857999"/>
              <a:gd name="connsiteX24" fmla="*/ 6317307 w 8515751"/>
              <a:gd name="connsiteY24" fmla="*/ 3167974 h 6857999"/>
              <a:gd name="connsiteX25" fmla="*/ 6585046 w 8515751"/>
              <a:gd name="connsiteY25" fmla="*/ 3571116 h 6857999"/>
              <a:gd name="connsiteX26" fmla="*/ 6629468 w 8515751"/>
              <a:gd name="connsiteY26" fmla="*/ 3623151 h 6857999"/>
              <a:gd name="connsiteX27" fmla="*/ 6598751 w 8515751"/>
              <a:gd name="connsiteY27" fmla="*/ 3704071 h 6857999"/>
              <a:gd name="connsiteX28" fmla="*/ 6554074 w 8515751"/>
              <a:gd name="connsiteY28" fmla="*/ 3775580 h 6857999"/>
              <a:gd name="connsiteX29" fmla="*/ 6542727 w 8515751"/>
              <a:gd name="connsiteY29" fmla="*/ 4142824 h 6857999"/>
              <a:gd name="connsiteX30" fmla="*/ 6574700 w 8515751"/>
              <a:gd name="connsiteY30" fmla="*/ 4253089 h 6857999"/>
              <a:gd name="connsiteX31" fmla="*/ 6630782 w 8515751"/>
              <a:gd name="connsiteY31" fmla="*/ 4495230 h 6857999"/>
              <a:gd name="connsiteX32" fmla="*/ 6657121 w 8515751"/>
              <a:gd name="connsiteY32" fmla="*/ 4592798 h 6857999"/>
              <a:gd name="connsiteX33" fmla="*/ 6675304 w 8515751"/>
              <a:gd name="connsiteY33" fmla="*/ 4625784 h 6857999"/>
              <a:gd name="connsiteX34" fmla="*/ 6695194 w 8515751"/>
              <a:gd name="connsiteY34" fmla="*/ 4674587 h 6857999"/>
              <a:gd name="connsiteX35" fmla="*/ 6694674 w 8515751"/>
              <a:gd name="connsiteY35" fmla="*/ 4706669 h 6857999"/>
              <a:gd name="connsiteX36" fmla="*/ 6696125 w 8515751"/>
              <a:gd name="connsiteY36" fmla="*/ 4712312 h 6857999"/>
              <a:gd name="connsiteX37" fmla="*/ 6683308 w 8515751"/>
              <a:gd name="connsiteY37" fmla="*/ 4752491 h 6857999"/>
              <a:gd name="connsiteX38" fmla="*/ 6662625 w 8515751"/>
              <a:gd name="connsiteY38" fmla="*/ 4924134 h 6857999"/>
              <a:gd name="connsiteX39" fmla="*/ 6666282 w 8515751"/>
              <a:gd name="connsiteY39" fmla="*/ 5049729 h 6857999"/>
              <a:gd name="connsiteX40" fmla="*/ 6674923 w 8515751"/>
              <a:gd name="connsiteY40" fmla="*/ 5092608 h 6857999"/>
              <a:gd name="connsiteX41" fmla="*/ 6688949 w 8515751"/>
              <a:gd name="connsiteY41" fmla="*/ 5164561 h 6857999"/>
              <a:gd name="connsiteX42" fmla="*/ 6713476 w 8515751"/>
              <a:gd name="connsiteY42" fmla="*/ 5227429 h 6857999"/>
              <a:gd name="connsiteX43" fmla="*/ 6699741 w 8515751"/>
              <a:gd name="connsiteY43" fmla="*/ 5295738 h 6857999"/>
              <a:gd name="connsiteX44" fmla="*/ 6698438 w 8515751"/>
              <a:gd name="connsiteY44" fmla="*/ 5353315 h 6857999"/>
              <a:gd name="connsiteX45" fmla="*/ 6705394 w 8515751"/>
              <a:gd name="connsiteY45" fmla="*/ 5356747 h 6857999"/>
              <a:gd name="connsiteX46" fmla="*/ 6705941 w 8515751"/>
              <a:gd name="connsiteY46" fmla="*/ 5364029 h 6857999"/>
              <a:gd name="connsiteX47" fmla="*/ 6698760 w 8515751"/>
              <a:gd name="connsiteY47" fmla="*/ 5369188 h 6857999"/>
              <a:gd name="connsiteX48" fmla="*/ 6674560 w 8515751"/>
              <a:gd name="connsiteY48" fmla="*/ 5465115 h 6857999"/>
              <a:gd name="connsiteX49" fmla="*/ 6698322 w 8515751"/>
              <a:gd name="connsiteY49" fmla="*/ 5543278 h 6857999"/>
              <a:gd name="connsiteX50" fmla="*/ 6673987 w 8515751"/>
              <a:gd name="connsiteY50" fmla="*/ 5606762 h 6857999"/>
              <a:gd name="connsiteX51" fmla="*/ 6665359 w 8515751"/>
              <a:gd name="connsiteY51" fmla="*/ 5656986 h 6857999"/>
              <a:gd name="connsiteX52" fmla="*/ 6718420 w 8515751"/>
              <a:gd name="connsiteY52" fmla="*/ 5747675 h 6857999"/>
              <a:gd name="connsiteX53" fmla="*/ 6786357 w 8515751"/>
              <a:gd name="connsiteY53" fmla="*/ 5797270 h 6857999"/>
              <a:gd name="connsiteX54" fmla="*/ 6834299 w 8515751"/>
              <a:gd name="connsiteY54" fmla="*/ 5897781 h 6857999"/>
              <a:gd name="connsiteX55" fmla="*/ 6848771 w 8515751"/>
              <a:gd name="connsiteY55" fmla="*/ 5936497 h 6857999"/>
              <a:gd name="connsiteX56" fmla="*/ 6883460 w 8515751"/>
              <a:gd name="connsiteY56" fmla="*/ 6064046 h 6857999"/>
              <a:gd name="connsiteX57" fmla="*/ 6896072 w 8515751"/>
              <a:gd name="connsiteY57" fmla="*/ 6107188 h 6857999"/>
              <a:gd name="connsiteX58" fmla="*/ 6980725 w 8515751"/>
              <a:gd name="connsiteY58" fmla="*/ 6197444 h 6857999"/>
              <a:gd name="connsiteX59" fmla="*/ 6999028 w 8515751"/>
              <a:gd name="connsiteY59" fmla="*/ 6288610 h 6857999"/>
              <a:gd name="connsiteX60" fmla="*/ 7021306 w 8515751"/>
              <a:gd name="connsiteY60" fmla="*/ 6426700 h 6857999"/>
              <a:gd name="connsiteX61" fmla="*/ 7033259 w 8515751"/>
              <a:gd name="connsiteY61" fmla="*/ 6489284 h 6857999"/>
              <a:gd name="connsiteX62" fmla="*/ 7037119 w 8515751"/>
              <a:gd name="connsiteY62" fmla="*/ 6501140 h 6857999"/>
              <a:gd name="connsiteX63" fmla="*/ 7037119 w 8515751"/>
              <a:gd name="connsiteY63" fmla="*/ 6557754 h 6857999"/>
              <a:gd name="connsiteX64" fmla="*/ 7031649 w 8515751"/>
              <a:gd name="connsiteY64" fmla="*/ 6569925 h 6857999"/>
              <a:gd name="connsiteX65" fmla="*/ 7011548 w 8515751"/>
              <a:gd name="connsiteY65" fmla="*/ 6615002 h 6857999"/>
              <a:gd name="connsiteX66" fmla="*/ 7096913 w 8515751"/>
              <a:gd name="connsiteY66" fmla="*/ 6733011 h 6857999"/>
              <a:gd name="connsiteX67" fmla="*/ 7006394 w 8515751"/>
              <a:gd name="connsiteY67" fmla="*/ 6856390 h 6857999"/>
              <a:gd name="connsiteX68" fmla="*/ 0 w 8515751"/>
              <a:gd name="connsiteY68" fmla="*/ 6857999 h 6857999"/>
              <a:gd name="connsiteX69" fmla="*/ 0 w 8515751"/>
              <a:gd name="connsiteY69" fmla="*/ 0 h 6857999"/>
              <a:gd name="connsiteX0" fmla="*/ 0 w 8515751"/>
              <a:gd name="connsiteY0" fmla="*/ 0 h 6857999"/>
              <a:gd name="connsiteX1" fmla="*/ 8515751 w 8515751"/>
              <a:gd name="connsiteY1" fmla="*/ 10633 h 6857999"/>
              <a:gd name="connsiteX2" fmla="*/ 8309516 w 8515751"/>
              <a:gd name="connsiteY2" fmla="*/ 91979 h 6857999"/>
              <a:gd name="connsiteX3" fmla="*/ 8048164 w 8515751"/>
              <a:gd name="connsiteY3" fmla="*/ 154825 h 6857999"/>
              <a:gd name="connsiteX4" fmla="*/ 7789959 w 8515751"/>
              <a:gd name="connsiteY4" fmla="*/ 248417 h 6857999"/>
              <a:gd name="connsiteX5" fmla="*/ 7693011 w 8515751"/>
              <a:gd name="connsiteY5" fmla="*/ 387288 h 6857999"/>
              <a:gd name="connsiteX6" fmla="*/ 7377666 w 8515751"/>
              <a:gd name="connsiteY6" fmla="*/ 446310 h 6857999"/>
              <a:gd name="connsiteX7" fmla="*/ 7249137 w 8515751"/>
              <a:gd name="connsiteY7" fmla="*/ 577684 h 6857999"/>
              <a:gd name="connsiteX8" fmla="*/ 6756983 w 8515751"/>
              <a:gd name="connsiteY8" fmla="*/ 952375 h 6857999"/>
              <a:gd name="connsiteX9" fmla="*/ 7033754 w 8515751"/>
              <a:gd name="connsiteY9" fmla="*/ 727875 h 6857999"/>
              <a:gd name="connsiteX10" fmla="*/ 6752651 w 8515751"/>
              <a:gd name="connsiteY10" fmla="*/ 996407 h 6857999"/>
              <a:gd name="connsiteX11" fmla="*/ 6716997 w 8515751"/>
              <a:gd name="connsiteY11" fmla="*/ 1091248 h 6857999"/>
              <a:gd name="connsiteX12" fmla="*/ 6657090 w 8515751"/>
              <a:gd name="connsiteY12" fmla="*/ 1307489 h 6857999"/>
              <a:gd name="connsiteX13" fmla="*/ 6508075 w 8515751"/>
              <a:gd name="connsiteY13" fmla="*/ 1709568 h 6857999"/>
              <a:gd name="connsiteX14" fmla="*/ 6462759 w 8515751"/>
              <a:gd name="connsiteY14" fmla="*/ 1811874 h 6857999"/>
              <a:gd name="connsiteX15" fmla="*/ 6383790 w 8515751"/>
              <a:gd name="connsiteY15" fmla="*/ 2228963 h 6857999"/>
              <a:gd name="connsiteX16" fmla="*/ 6369096 w 8515751"/>
              <a:gd name="connsiteY16" fmla="*/ 2404942 h 6857999"/>
              <a:gd name="connsiteX17" fmla="*/ 6365696 w 8515751"/>
              <a:gd name="connsiteY17" fmla="*/ 2461889 h 6857999"/>
              <a:gd name="connsiteX18" fmla="*/ 6323990 w 8515751"/>
              <a:gd name="connsiteY18" fmla="*/ 2538869 h 6857999"/>
              <a:gd name="connsiteX19" fmla="*/ 6299971 w 8515751"/>
              <a:gd name="connsiteY19" fmla="*/ 2852842 h 6857999"/>
              <a:gd name="connsiteX20" fmla="*/ 6305256 w 8515751"/>
              <a:gd name="connsiteY20" fmla="*/ 2965146 h 6857999"/>
              <a:gd name="connsiteX21" fmla="*/ 6297430 w 8515751"/>
              <a:gd name="connsiteY21" fmla="*/ 3010980 h 6857999"/>
              <a:gd name="connsiteX22" fmla="*/ 6301903 w 8515751"/>
              <a:gd name="connsiteY22" fmla="*/ 3017531 h 6857999"/>
              <a:gd name="connsiteX23" fmla="*/ 6312288 w 8515751"/>
              <a:gd name="connsiteY23" fmla="*/ 3141762 h 6857999"/>
              <a:gd name="connsiteX24" fmla="*/ 6495097 w 8515751"/>
              <a:gd name="connsiteY24" fmla="*/ 3398562 h 6857999"/>
              <a:gd name="connsiteX25" fmla="*/ 6585046 w 8515751"/>
              <a:gd name="connsiteY25" fmla="*/ 3571116 h 6857999"/>
              <a:gd name="connsiteX26" fmla="*/ 6629468 w 8515751"/>
              <a:gd name="connsiteY26" fmla="*/ 3623151 h 6857999"/>
              <a:gd name="connsiteX27" fmla="*/ 6598751 w 8515751"/>
              <a:gd name="connsiteY27" fmla="*/ 3704071 h 6857999"/>
              <a:gd name="connsiteX28" fmla="*/ 6554074 w 8515751"/>
              <a:gd name="connsiteY28" fmla="*/ 3775580 h 6857999"/>
              <a:gd name="connsiteX29" fmla="*/ 6542727 w 8515751"/>
              <a:gd name="connsiteY29" fmla="*/ 4142824 h 6857999"/>
              <a:gd name="connsiteX30" fmla="*/ 6574700 w 8515751"/>
              <a:gd name="connsiteY30" fmla="*/ 4253089 h 6857999"/>
              <a:gd name="connsiteX31" fmla="*/ 6630782 w 8515751"/>
              <a:gd name="connsiteY31" fmla="*/ 4495230 h 6857999"/>
              <a:gd name="connsiteX32" fmla="*/ 6657121 w 8515751"/>
              <a:gd name="connsiteY32" fmla="*/ 4592798 h 6857999"/>
              <a:gd name="connsiteX33" fmla="*/ 6675304 w 8515751"/>
              <a:gd name="connsiteY33" fmla="*/ 4625784 h 6857999"/>
              <a:gd name="connsiteX34" fmla="*/ 6695194 w 8515751"/>
              <a:gd name="connsiteY34" fmla="*/ 4674587 h 6857999"/>
              <a:gd name="connsiteX35" fmla="*/ 6694674 w 8515751"/>
              <a:gd name="connsiteY35" fmla="*/ 4706669 h 6857999"/>
              <a:gd name="connsiteX36" fmla="*/ 6696125 w 8515751"/>
              <a:gd name="connsiteY36" fmla="*/ 4712312 h 6857999"/>
              <a:gd name="connsiteX37" fmla="*/ 6683308 w 8515751"/>
              <a:gd name="connsiteY37" fmla="*/ 4752491 h 6857999"/>
              <a:gd name="connsiteX38" fmla="*/ 6662625 w 8515751"/>
              <a:gd name="connsiteY38" fmla="*/ 4924134 h 6857999"/>
              <a:gd name="connsiteX39" fmla="*/ 6666282 w 8515751"/>
              <a:gd name="connsiteY39" fmla="*/ 5049729 h 6857999"/>
              <a:gd name="connsiteX40" fmla="*/ 6674923 w 8515751"/>
              <a:gd name="connsiteY40" fmla="*/ 5092608 h 6857999"/>
              <a:gd name="connsiteX41" fmla="*/ 6688949 w 8515751"/>
              <a:gd name="connsiteY41" fmla="*/ 5164561 h 6857999"/>
              <a:gd name="connsiteX42" fmla="*/ 6713476 w 8515751"/>
              <a:gd name="connsiteY42" fmla="*/ 5227429 h 6857999"/>
              <a:gd name="connsiteX43" fmla="*/ 6699741 w 8515751"/>
              <a:gd name="connsiteY43" fmla="*/ 5295738 h 6857999"/>
              <a:gd name="connsiteX44" fmla="*/ 6698438 w 8515751"/>
              <a:gd name="connsiteY44" fmla="*/ 5353315 h 6857999"/>
              <a:gd name="connsiteX45" fmla="*/ 6705394 w 8515751"/>
              <a:gd name="connsiteY45" fmla="*/ 5356747 h 6857999"/>
              <a:gd name="connsiteX46" fmla="*/ 6705941 w 8515751"/>
              <a:gd name="connsiteY46" fmla="*/ 5364029 h 6857999"/>
              <a:gd name="connsiteX47" fmla="*/ 6698760 w 8515751"/>
              <a:gd name="connsiteY47" fmla="*/ 5369188 h 6857999"/>
              <a:gd name="connsiteX48" fmla="*/ 6674560 w 8515751"/>
              <a:gd name="connsiteY48" fmla="*/ 5465115 h 6857999"/>
              <a:gd name="connsiteX49" fmla="*/ 6698322 w 8515751"/>
              <a:gd name="connsiteY49" fmla="*/ 5543278 h 6857999"/>
              <a:gd name="connsiteX50" fmla="*/ 6673987 w 8515751"/>
              <a:gd name="connsiteY50" fmla="*/ 5606762 h 6857999"/>
              <a:gd name="connsiteX51" fmla="*/ 6665359 w 8515751"/>
              <a:gd name="connsiteY51" fmla="*/ 5656986 h 6857999"/>
              <a:gd name="connsiteX52" fmla="*/ 6718420 w 8515751"/>
              <a:gd name="connsiteY52" fmla="*/ 5747675 h 6857999"/>
              <a:gd name="connsiteX53" fmla="*/ 6786357 w 8515751"/>
              <a:gd name="connsiteY53" fmla="*/ 5797270 h 6857999"/>
              <a:gd name="connsiteX54" fmla="*/ 6834299 w 8515751"/>
              <a:gd name="connsiteY54" fmla="*/ 5897781 h 6857999"/>
              <a:gd name="connsiteX55" fmla="*/ 6848771 w 8515751"/>
              <a:gd name="connsiteY55" fmla="*/ 5936497 h 6857999"/>
              <a:gd name="connsiteX56" fmla="*/ 6883460 w 8515751"/>
              <a:gd name="connsiteY56" fmla="*/ 6064046 h 6857999"/>
              <a:gd name="connsiteX57" fmla="*/ 6896072 w 8515751"/>
              <a:gd name="connsiteY57" fmla="*/ 6107188 h 6857999"/>
              <a:gd name="connsiteX58" fmla="*/ 6980725 w 8515751"/>
              <a:gd name="connsiteY58" fmla="*/ 6197444 h 6857999"/>
              <a:gd name="connsiteX59" fmla="*/ 6999028 w 8515751"/>
              <a:gd name="connsiteY59" fmla="*/ 6288610 h 6857999"/>
              <a:gd name="connsiteX60" fmla="*/ 7021306 w 8515751"/>
              <a:gd name="connsiteY60" fmla="*/ 6426700 h 6857999"/>
              <a:gd name="connsiteX61" fmla="*/ 7033259 w 8515751"/>
              <a:gd name="connsiteY61" fmla="*/ 6489284 h 6857999"/>
              <a:gd name="connsiteX62" fmla="*/ 7037119 w 8515751"/>
              <a:gd name="connsiteY62" fmla="*/ 6501140 h 6857999"/>
              <a:gd name="connsiteX63" fmla="*/ 7037119 w 8515751"/>
              <a:gd name="connsiteY63" fmla="*/ 6557754 h 6857999"/>
              <a:gd name="connsiteX64" fmla="*/ 7031649 w 8515751"/>
              <a:gd name="connsiteY64" fmla="*/ 6569925 h 6857999"/>
              <a:gd name="connsiteX65" fmla="*/ 7011548 w 8515751"/>
              <a:gd name="connsiteY65" fmla="*/ 6615002 h 6857999"/>
              <a:gd name="connsiteX66" fmla="*/ 7096913 w 8515751"/>
              <a:gd name="connsiteY66" fmla="*/ 6733011 h 6857999"/>
              <a:gd name="connsiteX67" fmla="*/ 7006394 w 8515751"/>
              <a:gd name="connsiteY67" fmla="*/ 6856390 h 6857999"/>
              <a:gd name="connsiteX68" fmla="*/ 0 w 8515751"/>
              <a:gd name="connsiteY68" fmla="*/ 6857999 h 6857999"/>
              <a:gd name="connsiteX69" fmla="*/ 0 w 8515751"/>
              <a:gd name="connsiteY69" fmla="*/ 0 h 6857999"/>
              <a:gd name="connsiteX0" fmla="*/ 0 w 8515751"/>
              <a:gd name="connsiteY0" fmla="*/ 0 h 6857999"/>
              <a:gd name="connsiteX1" fmla="*/ 8515751 w 8515751"/>
              <a:gd name="connsiteY1" fmla="*/ 10633 h 6857999"/>
              <a:gd name="connsiteX2" fmla="*/ 8309516 w 8515751"/>
              <a:gd name="connsiteY2" fmla="*/ 91979 h 6857999"/>
              <a:gd name="connsiteX3" fmla="*/ 8048164 w 8515751"/>
              <a:gd name="connsiteY3" fmla="*/ 154825 h 6857999"/>
              <a:gd name="connsiteX4" fmla="*/ 7789959 w 8515751"/>
              <a:gd name="connsiteY4" fmla="*/ 248417 h 6857999"/>
              <a:gd name="connsiteX5" fmla="*/ 7693011 w 8515751"/>
              <a:gd name="connsiteY5" fmla="*/ 387288 h 6857999"/>
              <a:gd name="connsiteX6" fmla="*/ 7377666 w 8515751"/>
              <a:gd name="connsiteY6" fmla="*/ 446310 h 6857999"/>
              <a:gd name="connsiteX7" fmla="*/ 7249137 w 8515751"/>
              <a:gd name="connsiteY7" fmla="*/ 577684 h 6857999"/>
              <a:gd name="connsiteX8" fmla="*/ 6756983 w 8515751"/>
              <a:gd name="connsiteY8" fmla="*/ 952375 h 6857999"/>
              <a:gd name="connsiteX9" fmla="*/ 7033754 w 8515751"/>
              <a:gd name="connsiteY9" fmla="*/ 727875 h 6857999"/>
              <a:gd name="connsiteX10" fmla="*/ 6752651 w 8515751"/>
              <a:gd name="connsiteY10" fmla="*/ 996407 h 6857999"/>
              <a:gd name="connsiteX11" fmla="*/ 6716997 w 8515751"/>
              <a:gd name="connsiteY11" fmla="*/ 1091248 h 6857999"/>
              <a:gd name="connsiteX12" fmla="*/ 6657090 w 8515751"/>
              <a:gd name="connsiteY12" fmla="*/ 1307489 h 6857999"/>
              <a:gd name="connsiteX13" fmla="*/ 6508075 w 8515751"/>
              <a:gd name="connsiteY13" fmla="*/ 1709568 h 6857999"/>
              <a:gd name="connsiteX14" fmla="*/ 6462759 w 8515751"/>
              <a:gd name="connsiteY14" fmla="*/ 1811874 h 6857999"/>
              <a:gd name="connsiteX15" fmla="*/ 6383790 w 8515751"/>
              <a:gd name="connsiteY15" fmla="*/ 2228963 h 6857999"/>
              <a:gd name="connsiteX16" fmla="*/ 6369096 w 8515751"/>
              <a:gd name="connsiteY16" fmla="*/ 2404942 h 6857999"/>
              <a:gd name="connsiteX17" fmla="*/ 6365696 w 8515751"/>
              <a:gd name="connsiteY17" fmla="*/ 2461889 h 6857999"/>
              <a:gd name="connsiteX18" fmla="*/ 6323990 w 8515751"/>
              <a:gd name="connsiteY18" fmla="*/ 2538869 h 6857999"/>
              <a:gd name="connsiteX19" fmla="*/ 6299971 w 8515751"/>
              <a:gd name="connsiteY19" fmla="*/ 2852842 h 6857999"/>
              <a:gd name="connsiteX20" fmla="*/ 6305256 w 8515751"/>
              <a:gd name="connsiteY20" fmla="*/ 2965146 h 6857999"/>
              <a:gd name="connsiteX21" fmla="*/ 6297430 w 8515751"/>
              <a:gd name="connsiteY21" fmla="*/ 3010980 h 6857999"/>
              <a:gd name="connsiteX22" fmla="*/ 6301903 w 8515751"/>
              <a:gd name="connsiteY22" fmla="*/ 3017531 h 6857999"/>
              <a:gd name="connsiteX23" fmla="*/ 6312288 w 8515751"/>
              <a:gd name="connsiteY23" fmla="*/ 3141762 h 6857999"/>
              <a:gd name="connsiteX24" fmla="*/ 6495097 w 8515751"/>
              <a:gd name="connsiteY24" fmla="*/ 3398562 h 6857999"/>
              <a:gd name="connsiteX25" fmla="*/ 6585046 w 8515751"/>
              <a:gd name="connsiteY25" fmla="*/ 3571116 h 6857999"/>
              <a:gd name="connsiteX26" fmla="*/ 6629468 w 8515751"/>
              <a:gd name="connsiteY26" fmla="*/ 3623151 h 6857999"/>
              <a:gd name="connsiteX27" fmla="*/ 6598751 w 8515751"/>
              <a:gd name="connsiteY27" fmla="*/ 3704071 h 6857999"/>
              <a:gd name="connsiteX28" fmla="*/ 6554074 w 8515751"/>
              <a:gd name="connsiteY28" fmla="*/ 3775580 h 6857999"/>
              <a:gd name="connsiteX29" fmla="*/ 6542727 w 8515751"/>
              <a:gd name="connsiteY29" fmla="*/ 4142824 h 6857999"/>
              <a:gd name="connsiteX30" fmla="*/ 6574700 w 8515751"/>
              <a:gd name="connsiteY30" fmla="*/ 4253089 h 6857999"/>
              <a:gd name="connsiteX31" fmla="*/ 6630782 w 8515751"/>
              <a:gd name="connsiteY31" fmla="*/ 4495230 h 6857999"/>
              <a:gd name="connsiteX32" fmla="*/ 6657121 w 8515751"/>
              <a:gd name="connsiteY32" fmla="*/ 4592798 h 6857999"/>
              <a:gd name="connsiteX33" fmla="*/ 6675304 w 8515751"/>
              <a:gd name="connsiteY33" fmla="*/ 4625784 h 6857999"/>
              <a:gd name="connsiteX34" fmla="*/ 6695194 w 8515751"/>
              <a:gd name="connsiteY34" fmla="*/ 4674587 h 6857999"/>
              <a:gd name="connsiteX35" fmla="*/ 6694674 w 8515751"/>
              <a:gd name="connsiteY35" fmla="*/ 4706669 h 6857999"/>
              <a:gd name="connsiteX36" fmla="*/ 6696125 w 8515751"/>
              <a:gd name="connsiteY36" fmla="*/ 4712312 h 6857999"/>
              <a:gd name="connsiteX37" fmla="*/ 6683308 w 8515751"/>
              <a:gd name="connsiteY37" fmla="*/ 4752491 h 6857999"/>
              <a:gd name="connsiteX38" fmla="*/ 6662625 w 8515751"/>
              <a:gd name="connsiteY38" fmla="*/ 4924134 h 6857999"/>
              <a:gd name="connsiteX39" fmla="*/ 6666282 w 8515751"/>
              <a:gd name="connsiteY39" fmla="*/ 5049729 h 6857999"/>
              <a:gd name="connsiteX40" fmla="*/ 6674923 w 8515751"/>
              <a:gd name="connsiteY40" fmla="*/ 5092608 h 6857999"/>
              <a:gd name="connsiteX41" fmla="*/ 6688949 w 8515751"/>
              <a:gd name="connsiteY41" fmla="*/ 5164561 h 6857999"/>
              <a:gd name="connsiteX42" fmla="*/ 6713476 w 8515751"/>
              <a:gd name="connsiteY42" fmla="*/ 5227429 h 6857999"/>
              <a:gd name="connsiteX43" fmla="*/ 6699741 w 8515751"/>
              <a:gd name="connsiteY43" fmla="*/ 5295738 h 6857999"/>
              <a:gd name="connsiteX44" fmla="*/ 6698438 w 8515751"/>
              <a:gd name="connsiteY44" fmla="*/ 5353315 h 6857999"/>
              <a:gd name="connsiteX45" fmla="*/ 6705394 w 8515751"/>
              <a:gd name="connsiteY45" fmla="*/ 5356747 h 6857999"/>
              <a:gd name="connsiteX46" fmla="*/ 6705941 w 8515751"/>
              <a:gd name="connsiteY46" fmla="*/ 5364029 h 6857999"/>
              <a:gd name="connsiteX47" fmla="*/ 6698760 w 8515751"/>
              <a:gd name="connsiteY47" fmla="*/ 5369188 h 6857999"/>
              <a:gd name="connsiteX48" fmla="*/ 6674560 w 8515751"/>
              <a:gd name="connsiteY48" fmla="*/ 5465115 h 6857999"/>
              <a:gd name="connsiteX49" fmla="*/ 6698322 w 8515751"/>
              <a:gd name="connsiteY49" fmla="*/ 5543278 h 6857999"/>
              <a:gd name="connsiteX50" fmla="*/ 6673987 w 8515751"/>
              <a:gd name="connsiteY50" fmla="*/ 5606762 h 6857999"/>
              <a:gd name="connsiteX51" fmla="*/ 6665359 w 8515751"/>
              <a:gd name="connsiteY51" fmla="*/ 5656986 h 6857999"/>
              <a:gd name="connsiteX52" fmla="*/ 6718420 w 8515751"/>
              <a:gd name="connsiteY52" fmla="*/ 5747675 h 6857999"/>
              <a:gd name="connsiteX53" fmla="*/ 6786357 w 8515751"/>
              <a:gd name="connsiteY53" fmla="*/ 5797270 h 6857999"/>
              <a:gd name="connsiteX54" fmla="*/ 6834299 w 8515751"/>
              <a:gd name="connsiteY54" fmla="*/ 5897781 h 6857999"/>
              <a:gd name="connsiteX55" fmla="*/ 6848771 w 8515751"/>
              <a:gd name="connsiteY55" fmla="*/ 5936497 h 6857999"/>
              <a:gd name="connsiteX56" fmla="*/ 6883460 w 8515751"/>
              <a:gd name="connsiteY56" fmla="*/ 6064046 h 6857999"/>
              <a:gd name="connsiteX57" fmla="*/ 6896072 w 8515751"/>
              <a:gd name="connsiteY57" fmla="*/ 6107188 h 6857999"/>
              <a:gd name="connsiteX58" fmla="*/ 6980725 w 8515751"/>
              <a:gd name="connsiteY58" fmla="*/ 6197444 h 6857999"/>
              <a:gd name="connsiteX59" fmla="*/ 6999028 w 8515751"/>
              <a:gd name="connsiteY59" fmla="*/ 6288610 h 6857999"/>
              <a:gd name="connsiteX60" fmla="*/ 7021306 w 8515751"/>
              <a:gd name="connsiteY60" fmla="*/ 6426700 h 6857999"/>
              <a:gd name="connsiteX61" fmla="*/ 7033259 w 8515751"/>
              <a:gd name="connsiteY61" fmla="*/ 6489284 h 6857999"/>
              <a:gd name="connsiteX62" fmla="*/ 7037119 w 8515751"/>
              <a:gd name="connsiteY62" fmla="*/ 6501140 h 6857999"/>
              <a:gd name="connsiteX63" fmla="*/ 7037119 w 8515751"/>
              <a:gd name="connsiteY63" fmla="*/ 6557754 h 6857999"/>
              <a:gd name="connsiteX64" fmla="*/ 7031649 w 8515751"/>
              <a:gd name="connsiteY64" fmla="*/ 6569925 h 6857999"/>
              <a:gd name="connsiteX65" fmla="*/ 7011548 w 8515751"/>
              <a:gd name="connsiteY65" fmla="*/ 6615002 h 6857999"/>
              <a:gd name="connsiteX66" fmla="*/ 7096913 w 8515751"/>
              <a:gd name="connsiteY66" fmla="*/ 6733011 h 6857999"/>
              <a:gd name="connsiteX67" fmla="*/ 7006394 w 8515751"/>
              <a:gd name="connsiteY67" fmla="*/ 6856390 h 6857999"/>
              <a:gd name="connsiteX68" fmla="*/ 0 w 8515751"/>
              <a:gd name="connsiteY68" fmla="*/ 6857999 h 6857999"/>
              <a:gd name="connsiteX69" fmla="*/ 0 w 8515751"/>
              <a:gd name="connsiteY69" fmla="*/ 0 h 6857999"/>
              <a:gd name="connsiteX0" fmla="*/ 0 w 8515751"/>
              <a:gd name="connsiteY0" fmla="*/ 0 h 6857999"/>
              <a:gd name="connsiteX1" fmla="*/ 8515751 w 8515751"/>
              <a:gd name="connsiteY1" fmla="*/ 10633 h 6857999"/>
              <a:gd name="connsiteX2" fmla="*/ 8309516 w 8515751"/>
              <a:gd name="connsiteY2" fmla="*/ 91979 h 6857999"/>
              <a:gd name="connsiteX3" fmla="*/ 8048164 w 8515751"/>
              <a:gd name="connsiteY3" fmla="*/ 154825 h 6857999"/>
              <a:gd name="connsiteX4" fmla="*/ 7789959 w 8515751"/>
              <a:gd name="connsiteY4" fmla="*/ 248417 h 6857999"/>
              <a:gd name="connsiteX5" fmla="*/ 7693011 w 8515751"/>
              <a:gd name="connsiteY5" fmla="*/ 387288 h 6857999"/>
              <a:gd name="connsiteX6" fmla="*/ 7377666 w 8515751"/>
              <a:gd name="connsiteY6" fmla="*/ 446310 h 6857999"/>
              <a:gd name="connsiteX7" fmla="*/ 7249137 w 8515751"/>
              <a:gd name="connsiteY7" fmla="*/ 577684 h 6857999"/>
              <a:gd name="connsiteX8" fmla="*/ 6756983 w 8515751"/>
              <a:gd name="connsiteY8" fmla="*/ 952375 h 6857999"/>
              <a:gd name="connsiteX9" fmla="*/ 7033754 w 8515751"/>
              <a:gd name="connsiteY9" fmla="*/ 727875 h 6857999"/>
              <a:gd name="connsiteX10" fmla="*/ 6752651 w 8515751"/>
              <a:gd name="connsiteY10" fmla="*/ 996407 h 6857999"/>
              <a:gd name="connsiteX11" fmla="*/ 6716997 w 8515751"/>
              <a:gd name="connsiteY11" fmla="*/ 1091248 h 6857999"/>
              <a:gd name="connsiteX12" fmla="*/ 6657090 w 8515751"/>
              <a:gd name="connsiteY12" fmla="*/ 1307489 h 6857999"/>
              <a:gd name="connsiteX13" fmla="*/ 6508075 w 8515751"/>
              <a:gd name="connsiteY13" fmla="*/ 1709568 h 6857999"/>
              <a:gd name="connsiteX14" fmla="*/ 6462759 w 8515751"/>
              <a:gd name="connsiteY14" fmla="*/ 1811874 h 6857999"/>
              <a:gd name="connsiteX15" fmla="*/ 6383790 w 8515751"/>
              <a:gd name="connsiteY15" fmla="*/ 2228963 h 6857999"/>
              <a:gd name="connsiteX16" fmla="*/ 6369096 w 8515751"/>
              <a:gd name="connsiteY16" fmla="*/ 2404942 h 6857999"/>
              <a:gd name="connsiteX17" fmla="*/ 6365696 w 8515751"/>
              <a:gd name="connsiteY17" fmla="*/ 2461889 h 6857999"/>
              <a:gd name="connsiteX18" fmla="*/ 6323990 w 8515751"/>
              <a:gd name="connsiteY18" fmla="*/ 2538869 h 6857999"/>
              <a:gd name="connsiteX19" fmla="*/ 6299971 w 8515751"/>
              <a:gd name="connsiteY19" fmla="*/ 2852842 h 6857999"/>
              <a:gd name="connsiteX20" fmla="*/ 6305256 w 8515751"/>
              <a:gd name="connsiteY20" fmla="*/ 2965146 h 6857999"/>
              <a:gd name="connsiteX21" fmla="*/ 6297430 w 8515751"/>
              <a:gd name="connsiteY21" fmla="*/ 3010980 h 6857999"/>
              <a:gd name="connsiteX22" fmla="*/ 6301903 w 8515751"/>
              <a:gd name="connsiteY22" fmla="*/ 3017531 h 6857999"/>
              <a:gd name="connsiteX23" fmla="*/ 6312288 w 8515751"/>
              <a:gd name="connsiteY23" fmla="*/ 3141762 h 6857999"/>
              <a:gd name="connsiteX24" fmla="*/ 6588668 w 8515751"/>
              <a:gd name="connsiteY24" fmla="*/ 3486026 h 6857999"/>
              <a:gd name="connsiteX25" fmla="*/ 6585046 w 8515751"/>
              <a:gd name="connsiteY25" fmla="*/ 3571116 h 6857999"/>
              <a:gd name="connsiteX26" fmla="*/ 6629468 w 8515751"/>
              <a:gd name="connsiteY26" fmla="*/ 3623151 h 6857999"/>
              <a:gd name="connsiteX27" fmla="*/ 6598751 w 8515751"/>
              <a:gd name="connsiteY27" fmla="*/ 3704071 h 6857999"/>
              <a:gd name="connsiteX28" fmla="*/ 6554074 w 8515751"/>
              <a:gd name="connsiteY28" fmla="*/ 3775580 h 6857999"/>
              <a:gd name="connsiteX29" fmla="*/ 6542727 w 8515751"/>
              <a:gd name="connsiteY29" fmla="*/ 4142824 h 6857999"/>
              <a:gd name="connsiteX30" fmla="*/ 6574700 w 8515751"/>
              <a:gd name="connsiteY30" fmla="*/ 4253089 h 6857999"/>
              <a:gd name="connsiteX31" fmla="*/ 6630782 w 8515751"/>
              <a:gd name="connsiteY31" fmla="*/ 4495230 h 6857999"/>
              <a:gd name="connsiteX32" fmla="*/ 6657121 w 8515751"/>
              <a:gd name="connsiteY32" fmla="*/ 4592798 h 6857999"/>
              <a:gd name="connsiteX33" fmla="*/ 6675304 w 8515751"/>
              <a:gd name="connsiteY33" fmla="*/ 4625784 h 6857999"/>
              <a:gd name="connsiteX34" fmla="*/ 6695194 w 8515751"/>
              <a:gd name="connsiteY34" fmla="*/ 4674587 h 6857999"/>
              <a:gd name="connsiteX35" fmla="*/ 6694674 w 8515751"/>
              <a:gd name="connsiteY35" fmla="*/ 4706669 h 6857999"/>
              <a:gd name="connsiteX36" fmla="*/ 6696125 w 8515751"/>
              <a:gd name="connsiteY36" fmla="*/ 4712312 h 6857999"/>
              <a:gd name="connsiteX37" fmla="*/ 6683308 w 8515751"/>
              <a:gd name="connsiteY37" fmla="*/ 4752491 h 6857999"/>
              <a:gd name="connsiteX38" fmla="*/ 6662625 w 8515751"/>
              <a:gd name="connsiteY38" fmla="*/ 4924134 h 6857999"/>
              <a:gd name="connsiteX39" fmla="*/ 6666282 w 8515751"/>
              <a:gd name="connsiteY39" fmla="*/ 5049729 h 6857999"/>
              <a:gd name="connsiteX40" fmla="*/ 6674923 w 8515751"/>
              <a:gd name="connsiteY40" fmla="*/ 5092608 h 6857999"/>
              <a:gd name="connsiteX41" fmla="*/ 6688949 w 8515751"/>
              <a:gd name="connsiteY41" fmla="*/ 5164561 h 6857999"/>
              <a:gd name="connsiteX42" fmla="*/ 6713476 w 8515751"/>
              <a:gd name="connsiteY42" fmla="*/ 5227429 h 6857999"/>
              <a:gd name="connsiteX43" fmla="*/ 6699741 w 8515751"/>
              <a:gd name="connsiteY43" fmla="*/ 5295738 h 6857999"/>
              <a:gd name="connsiteX44" fmla="*/ 6698438 w 8515751"/>
              <a:gd name="connsiteY44" fmla="*/ 5353315 h 6857999"/>
              <a:gd name="connsiteX45" fmla="*/ 6705394 w 8515751"/>
              <a:gd name="connsiteY45" fmla="*/ 5356747 h 6857999"/>
              <a:gd name="connsiteX46" fmla="*/ 6705941 w 8515751"/>
              <a:gd name="connsiteY46" fmla="*/ 5364029 h 6857999"/>
              <a:gd name="connsiteX47" fmla="*/ 6698760 w 8515751"/>
              <a:gd name="connsiteY47" fmla="*/ 5369188 h 6857999"/>
              <a:gd name="connsiteX48" fmla="*/ 6674560 w 8515751"/>
              <a:gd name="connsiteY48" fmla="*/ 5465115 h 6857999"/>
              <a:gd name="connsiteX49" fmla="*/ 6698322 w 8515751"/>
              <a:gd name="connsiteY49" fmla="*/ 5543278 h 6857999"/>
              <a:gd name="connsiteX50" fmla="*/ 6673987 w 8515751"/>
              <a:gd name="connsiteY50" fmla="*/ 5606762 h 6857999"/>
              <a:gd name="connsiteX51" fmla="*/ 6665359 w 8515751"/>
              <a:gd name="connsiteY51" fmla="*/ 5656986 h 6857999"/>
              <a:gd name="connsiteX52" fmla="*/ 6718420 w 8515751"/>
              <a:gd name="connsiteY52" fmla="*/ 5747675 h 6857999"/>
              <a:gd name="connsiteX53" fmla="*/ 6786357 w 8515751"/>
              <a:gd name="connsiteY53" fmla="*/ 5797270 h 6857999"/>
              <a:gd name="connsiteX54" fmla="*/ 6834299 w 8515751"/>
              <a:gd name="connsiteY54" fmla="*/ 5897781 h 6857999"/>
              <a:gd name="connsiteX55" fmla="*/ 6848771 w 8515751"/>
              <a:gd name="connsiteY55" fmla="*/ 5936497 h 6857999"/>
              <a:gd name="connsiteX56" fmla="*/ 6883460 w 8515751"/>
              <a:gd name="connsiteY56" fmla="*/ 6064046 h 6857999"/>
              <a:gd name="connsiteX57" fmla="*/ 6896072 w 8515751"/>
              <a:gd name="connsiteY57" fmla="*/ 6107188 h 6857999"/>
              <a:gd name="connsiteX58" fmla="*/ 6980725 w 8515751"/>
              <a:gd name="connsiteY58" fmla="*/ 6197444 h 6857999"/>
              <a:gd name="connsiteX59" fmla="*/ 6999028 w 8515751"/>
              <a:gd name="connsiteY59" fmla="*/ 6288610 h 6857999"/>
              <a:gd name="connsiteX60" fmla="*/ 7021306 w 8515751"/>
              <a:gd name="connsiteY60" fmla="*/ 6426700 h 6857999"/>
              <a:gd name="connsiteX61" fmla="*/ 7033259 w 8515751"/>
              <a:gd name="connsiteY61" fmla="*/ 6489284 h 6857999"/>
              <a:gd name="connsiteX62" fmla="*/ 7037119 w 8515751"/>
              <a:gd name="connsiteY62" fmla="*/ 6501140 h 6857999"/>
              <a:gd name="connsiteX63" fmla="*/ 7037119 w 8515751"/>
              <a:gd name="connsiteY63" fmla="*/ 6557754 h 6857999"/>
              <a:gd name="connsiteX64" fmla="*/ 7031649 w 8515751"/>
              <a:gd name="connsiteY64" fmla="*/ 6569925 h 6857999"/>
              <a:gd name="connsiteX65" fmla="*/ 7011548 w 8515751"/>
              <a:gd name="connsiteY65" fmla="*/ 6615002 h 6857999"/>
              <a:gd name="connsiteX66" fmla="*/ 7096913 w 8515751"/>
              <a:gd name="connsiteY66" fmla="*/ 6733011 h 6857999"/>
              <a:gd name="connsiteX67" fmla="*/ 7006394 w 8515751"/>
              <a:gd name="connsiteY67" fmla="*/ 6856390 h 6857999"/>
              <a:gd name="connsiteX68" fmla="*/ 0 w 8515751"/>
              <a:gd name="connsiteY68" fmla="*/ 6857999 h 6857999"/>
              <a:gd name="connsiteX69" fmla="*/ 0 w 8515751"/>
              <a:gd name="connsiteY69" fmla="*/ 0 h 6857999"/>
              <a:gd name="connsiteX0" fmla="*/ 0 w 8515751"/>
              <a:gd name="connsiteY0" fmla="*/ 0 h 6857999"/>
              <a:gd name="connsiteX1" fmla="*/ 8515751 w 8515751"/>
              <a:gd name="connsiteY1" fmla="*/ 10633 h 6857999"/>
              <a:gd name="connsiteX2" fmla="*/ 8309516 w 8515751"/>
              <a:gd name="connsiteY2" fmla="*/ 91979 h 6857999"/>
              <a:gd name="connsiteX3" fmla="*/ 8048164 w 8515751"/>
              <a:gd name="connsiteY3" fmla="*/ 154825 h 6857999"/>
              <a:gd name="connsiteX4" fmla="*/ 7789959 w 8515751"/>
              <a:gd name="connsiteY4" fmla="*/ 248417 h 6857999"/>
              <a:gd name="connsiteX5" fmla="*/ 7693011 w 8515751"/>
              <a:gd name="connsiteY5" fmla="*/ 387288 h 6857999"/>
              <a:gd name="connsiteX6" fmla="*/ 7377666 w 8515751"/>
              <a:gd name="connsiteY6" fmla="*/ 446310 h 6857999"/>
              <a:gd name="connsiteX7" fmla="*/ 7249137 w 8515751"/>
              <a:gd name="connsiteY7" fmla="*/ 577684 h 6857999"/>
              <a:gd name="connsiteX8" fmla="*/ 6756983 w 8515751"/>
              <a:gd name="connsiteY8" fmla="*/ 952375 h 6857999"/>
              <a:gd name="connsiteX9" fmla="*/ 7033754 w 8515751"/>
              <a:gd name="connsiteY9" fmla="*/ 727875 h 6857999"/>
              <a:gd name="connsiteX10" fmla="*/ 6752651 w 8515751"/>
              <a:gd name="connsiteY10" fmla="*/ 996407 h 6857999"/>
              <a:gd name="connsiteX11" fmla="*/ 6716997 w 8515751"/>
              <a:gd name="connsiteY11" fmla="*/ 1091248 h 6857999"/>
              <a:gd name="connsiteX12" fmla="*/ 6657090 w 8515751"/>
              <a:gd name="connsiteY12" fmla="*/ 1307489 h 6857999"/>
              <a:gd name="connsiteX13" fmla="*/ 6508075 w 8515751"/>
              <a:gd name="connsiteY13" fmla="*/ 1709568 h 6857999"/>
              <a:gd name="connsiteX14" fmla="*/ 6462759 w 8515751"/>
              <a:gd name="connsiteY14" fmla="*/ 1811874 h 6857999"/>
              <a:gd name="connsiteX15" fmla="*/ 6383790 w 8515751"/>
              <a:gd name="connsiteY15" fmla="*/ 2228963 h 6857999"/>
              <a:gd name="connsiteX16" fmla="*/ 6369096 w 8515751"/>
              <a:gd name="connsiteY16" fmla="*/ 2404942 h 6857999"/>
              <a:gd name="connsiteX17" fmla="*/ 6365696 w 8515751"/>
              <a:gd name="connsiteY17" fmla="*/ 2461889 h 6857999"/>
              <a:gd name="connsiteX18" fmla="*/ 6323990 w 8515751"/>
              <a:gd name="connsiteY18" fmla="*/ 2538869 h 6857999"/>
              <a:gd name="connsiteX19" fmla="*/ 6299971 w 8515751"/>
              <a:gd name="connsiteY19" fmla="*/ 2852842 h 6857999"/>
              <a:gd name="connsiteX20" fmla="*/ 6305256 w 8515751"/>
              <a:gd name="connsiteY20" fmla="*/ 2965146 h 6857999"/>
              <a:gd name="connsiteX21" fmla="*/ 6297430 w 8515751"/>
              <a:gd name="connsiteY21" fmla="*/ 3010980 h 6857999"/>
              <a:gd name="connsiteX22" fmla="*/ 6301903 w 8515751"/>
              <a:gd name="connsiteY22" fmla="*/ 3017531 h 6857999"/>
              <a:gd name="connsiteX23" fmla="*/ 6312288 w 8515751"/>
              <a:gd name="connsiteY23" fmla="*/ 3141762 h 6857999"/>
              <a:gd name="connsiteX24" fmla="*/ 6588668 w 8515751"/>
              <a:gd name="connsiteY24" fmla="*/ 3486026 h 6857999"/>
              <a:gd name="connsiteX25" fmla="*/ 6585046 w 8515751"/>
              <a:gd name="connsiteY25" fmla="*/ 3571116 h 6857999"/>
              <a:gd name="connsiteX26" fmla="*/ 6629468 w 8515751"/>
              <a:gd name="connsiteY26" fmla="*/ 3623151 h 6857999"/>
              <a:gd name="connsiteX27" fmla="*/ 6598751 w 8515751"/>
              <a:gd name="connsiteY27" fmla="*/ 3704071 h 6857999"/>
              <a:gd name="connsiteX28" fmla="*/ 6554074 w 8515751"/>
              <a:gd name="connsiteY28" fmla="*/ 3775580 h 6857999"/>
              <a:gd name="connsiteX29" fmla="*/ 6542727 w 8515751"/>
              <a:gd name="connsiteY29" fmla="*/ 4142824 h 6857999"/>
              <a:gd name="connsiteX30" fmla="*/ 6574700 w 8515751"/>
              <a:gd name="connsiteY30" fmla="*/ 4253089 h 6857999"/>
              <a:gd name="connsiteX31" fmla="*/ 6630782 w 8515751"/>
              <a:gd name="connsiteY31" fmla="*/ 4495230 h 6857999"/>
              <a:gd name="connsiteX32" fmla="*/ 6657121 w 8515751"/>
              <a:gd name="connsiteY32" fmla="*/ 4592798 h 6857999"/>
              <a:gd name="connsiteX33" fmla="*/ 6675304 w 8515751"/>
              <a:gd name="connsiteY33" fmla="*/ 4625784 h 6857999"/>
              <a:gd name="connsiteX34" fmla="*/ 6695194 w 8515751"/>
              <a:gd name="connsiteY34" fmla="*/ 4674587 h 6857999"/>
              <a:gd name="connsiteX35" fmla="*/ 6694674 w 8515751"/>
              <a:gd name="connsiteY35" fmla="*/ 4706669 h 6857999"/>
              <a:gd name="connsiteX36" fmla="*/ 6696125 w 8515751"/>
              <a:gd name="connsiteY36" fmla="*/ 4712312 h 6857999"/>
              <a:gd name="connsiteX37" fmla="*/ 6683308 w 8515751"/>
              <a:gd name="connsiteY37" fmla="*/ 4752491 h 6857999"/>
              <a:gd name="connsiteX38" fmla="*/ 6662625 w 8515751"/>
              <a:gd name="connsiteY38" fmla="*/ 4924134 h 6857999"/>
              <a:gd name="connsiteX39" fmla="*/ 6666282 w 8515751"/>
              <a:gd name="connsiteY39" fmla="*/ 5049729 h 6857999"/>
              <a:gd name="connsiteX40" fmla="*/ 6674923 w 8515751"/>
              <a:gd name="connsiteY40" fmla="*/ 5092608 h 6857999"/>
              <a:gd name="connsiteX41" fmla="*/ 6688949 w 8515751"/>
              <a:gd name="connsiteY41" fmla="*/ 5164561 h 6857999"/>
              <a:gd name="connsiteX42" fmla="*/ 6713476 w 8515751"/>
              <a:gd name="connsiteY42" fmla="*/ 5227429 h 6857999"/>
              <a:gd name="connsiteX43" fmla="*/ 6699741 w 8515751"/>
              <a:gd name="connsiteY43" fmla="*/ 5295738 h 6857999"/>
              <a:gd name="connsiteX44" fmla="*/ 6698438 w 8515751"/>
              <a:gd name="connsiteY44" fmla="*/ 5353315 h 6857999"/>
              <a:gd name="connsiteX45" fmla="*/ 6705394 w 8515751"/>
              <a:gd name="connsiteY45" fmla="*/ 5356747 h 6857999"/>
              <a:gd name="connsiteX46" fmla="*/ 6705941 w 8515751"/>
              <a:gd name="connsiteY46" fmla="*/ 5364029 h 6857999"/>
              <a:gd name="connsiteX47" fmla="*/ 6698760 w 8515751"/>
              <a:gd name="connsiteY47" fmla="*/ 5369188 h 6857999"/>
              <a:gd name="connsiteX48" fmla="*/ 6674560 w 8515751"/>
              <a:gd name="connsiteY48" fmla="*/ 5465115 h 6857999"/>
              <a:gd name="connsiteX49" fmla="*/ 6698322 w 8515751"/>
              <a:gd name="connsiteY49" fmla="*/ 5543278 h 6857999"/>
              <a:gd name="connsiteX50" fmla="*/ 6673987 w 8515751"/>
              <a:gd name="connsiteY50" fmla="*/ 5606762 h 6857999"/>
              <a:gd name="connsiteX51" fmla="*/ 6665359 w 8515751"/>
              <a:gd name="connsiteY51" fmla="*/ 5656986 h 6857999"/>
              <a:gd name="connsiteX52" fmla="*/ 6718420 w 8515751"/>
              <a:gd name="connsiteY52" fmla="*/ 5747675 h 6857999"/>
              <a:gd name="connsiteX53" fmla="*/ 6786357 w 8515751"/>
              <a:gd name="connsiteY53" fmla="*/ 5797270 h 6857999"/>
              <a:gd name="connsiteX54" fmla="*/ 6834299 w 8515751"/>
              <a:gd name="connsiteY54" fmla="*/ 5897781 h 6857999"/>
              <a:gd name="connsiteX55" fmla="*/ 6848771 w 8515751"/>
              <a:gd name="connsiteY55" fmla="*/ 5936497 h 6857999"/>
              <a:gd name="connsiteX56" fmla="*/ 6883460 w 8515751"/>
              <a:gd name="connsiteY56" fmla="*/ 6064046 h 6857999"/>
              <a:gd name="connsiteX57" fmla="*/ 6896072 w 8515751"/>
              <a:gd name="connsiteY57" fmla="*/ 6107188 h 6857999"/>
              <a:gd name="connsiteX58" fmla="*/ 6980725 w 8515751"/>
              <a:gd name="connsiteY58" fmla="*/ 6197444 h 6857999"/>
              <a:gd name="connsiteX59" fmla="*/ 6999028 w 8515751"/>
              <a:gd name="connsiteY59" fmla="*/ 6288610 h 6857999"/>
              <a:gd name="connsiteX60" fmla="*/ 7021306 w 8515751"/>
              <a:gd name="connsiteY60" fmla="*/ 6426700 h 6857999"/>
              <a:gd name="connsiteX61" fmla="*/ 7033259 w 8515751"/>
              <a:gd name="connsiteY61" fmla="*/ 6489284 h 6857999"/>
              <a:gd name="connsiteX62" fmla="*/ 7037119 w 8515751"/>
              <a:gd name="connsiteY62" fmla="*/ 6501140 h 6857999"/>
              <a:gd name="connsiteX63" fmla="*/ 7037119 w 8515751"/>
              <a:gd name="connsiteY63" fmla="*/ 6557754 h 6857999"/>
              <a:gd name="connsiteX64" fmla="*/ 7031649 w 8515751"/>
              <a:gd name="connsiteY64" fmla="*/ 6569925 h 6857999"/>
              <a:gd name="connsiteX65" fmla="*/ 7011548 w 8515751"/>
              <a:gd name="connsiteY65" fmla="*/ 6615002 h 6857999"/>
              <a:gd name="connsiteX66" fmla="*/ 7096913 w 8515751"/>
              <a:gd name="connsiteY66" fmla="*/ 6733011 h 6857999"/>
              <a:gd name="connsiteX67" fmla="*/ 7006394 w 8515751"/>
              <a:gd name="connsiteY67" fmla="*/ 6856390 h 6857999"/>
              <a:gd name="connsiteX68" fmla="*/ 0 w 8515751"/>
              <a:gd name="connsiteY68" fmla="*/ 6857999 h 6857999"/>
              <a:gd name="connsiteX69" fmla="*/ 0 w 8515751"/>
              <a:gd name="connsiteY69" fmla="*/ 0 h 6857999"/>
              <a:gd name="connsiteX0" fmla="*/ 0 w 8515751"/>
              <a:gd name="connsiteY0" fmla="*/ 0 h 6857999"/>
              <a:gd name="connsiteX1" fmla="*/ 8515751 w 8515751"/>
              <a:gd name="connsiteY1" fmla="*/ 10633 h 6857999"/>
              <a:gd name="connsiteX2" fmla="*/ 8309516 w 8515751"/>
              <a:gd name="connsiteY2" fmla="*/ 91979 h 6857999"/>
              <a:gd name="connsiteX3" fmla="*/ 8048164 w 8515751"/>
              <a:gd name="connsiteY3" fmla="*/ 154825 h 6857999"/>
              <a:gd name="connsiteX4" fmla="*/ 7789959 w 8515751"/>
              <a:gd name="connsiteY4" fmla="*/ 248417 h 6857999"/>
              <a:gd name="connsiteX5" fmla="*/ 7693011 w 8515751"/>
              <a:gd name="connsiteY5" fmla="*/ 387288 h 6857999"/>
              <a:gd name="connsiteX6" fmla="*/ 7377666 w 8515751"/>
              <a:gd name="connsiteY6" fmla="*/ 446310 h 6857999"/>
              <a:gd name="connsiteX7" fmla="*/ 7249137 w 8515751"/>
              <a:gd name="connsiteY7" fmla="*/ 577684 h 6857999"/>
              <a:gd name="connsiteX8" fmla="*/ 7033754 w 8515751"/>
              <a:gd name="connsiteY8" fmla="*/ 727875 h 6857999"/>
              <a:gd name="connsiteX9" fmla="*/ 6752651 w 8515751"/>
              <a:gd name="connsiteY9" fmla="*/ 996407 h 6857999"/>
              <a:gd name="connsiteX10" fmla="*/ 6716997 w 8515751"/>
              <a:gd name="connsiteY10" fmla="*/ 1091248 h 6857999"/>
              <a:gd name="connsiteX11" fmla="*/ 6657090 w 8515751"/>
              <a:gd name="connsiteY11" fmla="*/ 1307489 h 6857999"/>
              <a:gd name="connsiteX12" fmla="*/ 6508075 w 8515751"/>
              <a:gd name="connsiteY12" fmla="*/ 1709568 h 6857999"/>
              <a:gd name="connsiteX13" fmla="*/ 6462759 w 8515751"/>
              <a:gd name="connsiteY13" fmla="*/ 1811874 h 6857999"/>
              <a:gd name="connsiteX14" fmla="*/ 6383790 w 8515751"/>
              <a:gd name="connsiteY14" fmla="*/ 2228963 h 6857999"/>
              <a:gd name="connsiteX15" fmla="*/ 6369096 w 8515751"/>
              <a:gd name="connsiteY15" fmla="*/ 2404942 h 6857999"/>
              <a:gd name="connsiteX16" fmla="*/ 6365696 w 8515751"/>
              <a:gd name="connsiteY16" fmla="*/ 2461889 h 6857999"/>
              <a:gd name="connsiteX17" fmla="*/ 6323990 w 8515751"/>
              <a:gd name="connsiteY17" fmla="*/ 2538869 h 6857999"/>
              <a:gd name="connsiteX18" fmla="*/ 6299971 w 8515751"/>
              <a:gd name="connsiteY18" fmla="*/ 2852842 h 6857999"/>
              <a:gd name="connsiteX19" fmla="*/ 6305256 w 8515751"/>
              <a:gd name="connsiteY19" fmla="*/ 2965146 h 6857999"/>
              <a:gd name="connsiteX20" fmla="*/ 6297430 w 8515751"/>
              <a:gd name="connsiteY20" fmla="*/ 3010980 h 6857999"/>
              <a:gd name="connsiteX21" fmla="*/ 6301903 w 8515751"/>
              <a:gd name="connsiteY21" fmla="*/ 3017531 h 6857999"/>
              <a:gd name="connsiteX22" fmla="*/ 6312288 w 8515751"/>
              <a:gd name="connsiteY22" fmla="*/ 3141762 h 6857999"/>
              <a:gd name="connsiteX23" fmla="*/ 6588668 w 8515751"/>
              <a:gd name="connsiteY23" fmla="*/ 3486026 h 6857999"/>
              <a:gd name="connsiteX24" fmla="*/ 6585046 w 8515751"/>
              <a:gd name="connsiteY24" fmla="*/ 3571116 h 6857999"/>
              <a:gd name="connsiteX25" fmla="*/ 6629468 w 8515751"/>
              <a:gd name="connsiteY25" fmla="*/ 3623151 h 6857999"/>
              <a:gd name="connsiteX26" fmla="*/ 6598751 w 8515751"/>
              <a:gd name="connsiteY26" fmla="*/ 3704071 h 6857999"/>
              <a:gd name="connsiteX27" fmla="*/ 6554074 w 8515751"/>
              <a:gd name="connsiteY27" fmla="*/ 3775580 h 6857999"/>
              <a:gd name="connsiteX28" fmla="*/ 6542727 w 8515751"/>
              <a:gd name="connsiteY28" fmla="*/ 4142824 h 6857999"/>
              <a:gd name="connsiteX29" fmla="*/ 6574700 w 8515751"/>
              <a:gd name="connsiteY29" fmla="*/ 4253089 h 6857999"/>
              <a:gd name="connsiteX30" fmla="*/ 6630782 w 8515751"/>
              <a:gd name="connsiteY30" fmla="*/ 4495230 h 6857999"/>
              <a:gd name="connsiteX31" fmla="*/ 6657121 w 8515751"/>
              <a:gd name="connsiteY31" fmla="*/ 4592798 h 6857999"/>
              <a:gd name="connsiteX32" fmla="*/ 6675304 w 8515751"/>
              <a:gd name="connsiteY32" fmla="*/ 4625784 h 6857999"/>
              <a:gd name="connsiteX33" fmla="*/ 6695194 w 8515751"/>
              <a:gd name="connsiteY33" fmla="*/ 4674587 h 6857999"/>
              <a:gd name="connsiteX34" fmla="*/ 6694674 w 8515751"/>
              <a:gd name="connsiteY34" fmla="*/ 4706669 h 6857999"/>
              <a:gd name="connsiteX35" fmla="*/ 6696125 w 8515751"/>
              <a:gd name="connsiteY35" fmla="*/ 4712312 h 6857999"/>
              <a:gd name="connsiteX36" fmla="*/ 6683308 w 8515751"/>
              <a:gd name="connsiteY36" fmla="*/ 4752491 h 6857999"/>
              <a:gd name="connsiteX37" fmla="*/ 6662625 w 8515751"/>
              <a:gd name="connsiteY37" fmla="*/ 4924134 h 6857999"/>
              <a:gd name="connsiteX38" fmla="*/ 6666282 w 8515751"/>
              <a:gd name="connsiteY38" fmla="*/ 5049729 h 6857999"/>
              <a:gd name="connsiteX39" fmla="*/ 6674923 w 8515751"/>
              <a:gd name="connsiteY39" fmla="*/ 5092608 h 6857999"/>
              <a:gd name="connsiteX40" fmla="*/ 6688949 w 8515751"/>
              <a:gd name="connsiteY40" fmla="*/ 5164561 h 6857999"/>
              <a:gd name="connsiteX41" fmla="*/ 6713476 w 8515751"/>
              <a:gd name="connsiteY41" fmla="*/ 5227429 h 6857999"/>
              <a:gd name="connsiteX42" fmla="*/ 6699741 w 8515751"/>
              <a:gd name="connsiteY42" fmla="*/ 5295738 h 6857999"/>
              <a:gd name="connsiteX43" fmla="*/ 6698438 w 8515751"/>
              <a:gd name="connsiteY43" fmla="*/ 5353315 h 6857999"/>
              <a:gd name="connsiteX44" fmla="*/ 6705394 w 8515751"/>
              <a:gd name="connsiteY44" fmla="*/ 5356747 h 6857999"/>
              <a:gd name="connsiteX45" fmla="*/ 6705941 w 8515751"/>
              <a:gd name="connsiteY45" fmla="*/ 5364029 h 6857999"/>
              <a:gd name="connsiteX46" fmla="*/ 6698760 w 8515751"/>
              <a:gd name="connsiteY46" fmla="*/ 5369188 h 6857999"/>
              <a:gd name="connsiteX47" fmla="*/ 6674560 w 8515751"/>
              <a:gd name="connsiteY47" fmla="*/ 5465115 h 6857999"/>
              <a:gd name="connsiteX48" fmla="*/ 6698322 w 8515751"/>
              <a:gd name="connsiteY48" fmla="*/ 5543278 h 6857999"/>
              <a:gd name="connsiteX49" fmla="*/ 6673987 w 8515751"/>
              <a:gd name="connsiteY49" fmla="*/ 5606762 h 6857999"/>
              <a:gd name="connsiteX50" fmla="*/ 6665359 w 8515751"/>
              <a:gd name="connsiteY50" fmla="*/ 5656986 h 6857999"/>
              <a:gd name="connsiteX51" fmla="*/ 6718420 w 8515751"/>
              <a:gd name="connsiteY51" fmla="*/ 5747675 h 6857999"/>
              <a:gd name="connsiteX52" fmla="*/ 6786357 w 8515751"/>
              <a:gd name="connsiteY52" fmla="*/ 5797270 h 6857999"/>
              <a:gd name="connsiteX53" fmla="*/ 6834299 w 8515751"/>
              <a:gd name="connsiteY53" fmla="*/ 5897781 h 6857999"/>
              <a:gd name="connsiteX54" fmla="*/ 6848771 w 8515751"/>
              <a:gd name="connsiteY54" fmla="*/ 5936497 h 6857999"/>
              <a:gd name="connsiteX55" fmla="*/ 6883460 w 8515751"/>
              <a:gd name="connsiteY55" fmla="*/ 6064046 h 6857999"/>
              <a:gd name="connsiteX56" fmla="*/ 6896072 w 8515751"/>
              <a:gd name="connsiteY56" fmla="*/ 6107188 h 6857999"/>
              <a:gd name="connsiteX57" fmla="*/ 6980725 w 8515751"/>
              <a:gd name="connsiteY57" fmla="*/ 6197444 h 6857999"/>
              <a:gd name="connsiteX58" fmla="*/ 6999028 w 8515751"/>
              <a:gd name="connsiteY58" fmla="*/ 6288610 h 6857999"/>
              <a:gd name="connsiteX59" fmla="*/ 7021306 w 8515751"/>
              <a:gd name="connsiteY59" fmla="*/ 6426700 h 6857999"/>
              <a:gd name="connsiteX60" fmla="*/ 7033259 w 8515751"/>
              <a:gd name="connsiteY60" fmla="*/ 6489284 h 6857999"/>
              <a:gd name="connsiteX61" fmla="*/ 7037119 w 8515751"/>
              <a:gd name="connsiteY61" fmla="*/ 6501140 h 6857999"/>
              <a:gd name="connsiteX62" fmla="*/ 7037119 w 8515751"/>
              <a:gd name="connsiteY62" fmla="*/ 6557754 h 6857999"/>
              <a:gd name="connsiteX63" fmla="*/ 7031649 w 8515751"/>
              <a:gd name="connsiteY63" fmla="*/ 6569925 h 6857999"/>
              <a:gd name="connsiteX64" fmla="*/ 7011548 w 8515751"/>
              <a:gd name="connsiteY64" fmla="*/ 6615002 h 6857999"/>
              <a:gd name="connsiteX65" fmla="*/ 7096913 w 8515751"/>
              <a:gd name="connsiteY65" fmla="*/ 6733011 h 6857999"/>
              <a:gd name="connsiteX66" fmla="*/ 7006394 w 8515751"/>
              <a:gd name="connsiteY66" fmla="*/ 6856390 h 6857999"/>
              <a:gd name="connsiteX67" fmla="*/ 0 w 8515751"/>
              <a:gd name="connsiteY67" fmla="*/ 6857999 h 6857999"/>
              <a:gd name="connsiteX68" fmla="*/ 0 w 8515751"/>
              <a:gd name="connsiteY68" fmla="*/ 0 h 6857999"/>
              <a:gd name="connsiteX0" fmla="*/ 0 w 8515751"/>
              <a:gd name="connsiteY0" fmla="*/ 0 h 6857999"/>
              <a:gd name="connsiteX1" fmla="*/ 8515751 w 8515751"/>
              <a:gd name="connsiteY1" fmla="*/ 10633 h 6857999"/>
              <a:gd name="connsiteX2" fmla="*/ 8309516 w 8515751"/>
              <a:gd name="connsiteY2" fmla="*/ 91979 h 6857999"/>
              <a:gd name="connsiteX3" fmla="*/ 8048164 w 8515751"/>
              <a:gd name="connsiteY3" fmla="*/ 154825 h 6857999"/>
              <a:gd name="connsiteX4" fmla="*/ 7789959 w 8515751"/>
              <a:gd name="connsiteY4" fmla="*/ 248417 h 6857999"/>
              <a:gd name="connsiteX5" fmla="*/ 7693011 w 8515751"/>
              <a:gd name="connsiteY5" fmla="*/ 387288 h 6857999"/>
              <a:gd name="connsiteX6" fmla="*/ 7443166 w 8515751"/>
              <a:gd name="connsiteY6" fmla="*/ 466189 h 6857999"/>
              <a:gd name="connsiteX7" fmla="*/ 7249137 w 8515751"/>
              <a:gd name="connsiteY7" fmla="*/ 577684 h 6857999"/>
              <a:gd name="connsiteX8" fmla="*/ 7033754 w 8515751"/>
              <a:gd name="connsiteY8" fmla="*/ 727875 h 6857999"/>
              <a:gd name="connsiteX9" fmla="*/ 6752651 w 8515751"/>
              <a:gd name="connsiteY9" fmla="*/ 996407 h 6857999"/>
              <a:gd name="connsiteX10" fmla="*/ 6716997 w 8515751"/>
              <a:gd name="connsiteY10" fmla="*/ 1091248 h 6857999"/>
              <a:gd name="connsiteX11" fmla="*/ 6657090 w 8515751"/>
              <a:gd name="connsiteY11" fmla="*/ 1307489 h 6857999"/>
              <a:gd name="connsiteX12" fmla="*/ 6508075 w 8515751"/>
              <a:gd name="connsiteY12" fmla="*/ 1709568 h 6857999"/>
              <a:gd name="connsiteX13" fmla="*/ 6462759 w 8515751"/>
              <a:gd name="connsiteY13" fmla="*/ 1811874 h 6857999"/>
              <a:gd name="connsiteX14" fmla="*/ 6383790 w 8515751"/>
              <a:gd name="connsiteY14" fmla="*/ 2228963 h 6857999"/>
              <a:gd name="connsiteX15" fmla="*/ 6369096 w 8515751"/>
              <a:gd name="connsiteY15" fmla="*/ 2404942 h 6857999"/>
              <a:gd name="connsiteX16" fmla="*/ 6365696 w 8515751"/>
              <a:gd name="connsiteY16" fmla="*/ 2461889 h 6857999"/>
              <a:gd name="connsiteX17" fmla="*/ 6323990 w 8515751"/>
              <a:gd name="connsiteY17" fmla="*/ 2538869 h 6857999"/>
              <a:gd name="connsiteX18" fmla="*/ 6299971 w 8515751"/>
              <a:gd name="connsiteY18" fmla="*/ 2852842 h 6857999"/>
              <a:gd name="connsiteX19" fmla="*/ 6305256 w 8515751"/>
              <a:gd name="connsiteY19" fmla="*/ 2965146 h 6857999"/>
              <a:gd name="connsiteX20" fmla="*/ 6297430 w 8515751"/>
              <a:gd name="connsiteY20" fmla="*/ 3010980 h 6857999"/>
              <a:gd name="connsiteX21" fmla="*/ 6301903 w 8515751"/>
              <a:gd name="connsiteY21" fmla="*/ 3017531 h 6857999"/>
              <a:gd name="connsiteX22" fmla="*/ 6312288 w 8515751"/>
              <a:gd name="connsiteY22" fmla="*/ 3141762 h 6857999"/>
              <a:gd name="connsiteX23" fmla="*/ 6588668 w 8515751"/>
              <a:gd name="connsiteY23" fmla="*/ 3486026 h 6857999"/>
              <a:gd name="connsiteX24" fmla="*/ 6585046 w 8515751"/>
              <a:gd name="connsiteY24" fmla="*/ 3571116 h 6857999"/>
              <a:gd name="connsiteX25" fmla="*/ 6629468 w 8515751"/>
              <a:gd name="connsiteY25" fmla="*/ 3623151 h 6857999"/>
              <a:gd name="connsiteX26" fmla="*/ 6598751 w 8515751"/>
              <a:gd name="connsiteY26" fmla="*/ 3704071 h 6857999"/>
              <a:gd name="connsiteX27" fmla="*/ 6554074 w 8515751"/>
              <a:gd name="connsiteY27" fmla="*/ 3775580 h 6857999"/>
              <a:gd name="connsiteX28" fmla="*/ 6542727 w 8515751"/>
              <a:gd name="connsiteY28" fmla="*/ 4142824 h 6857999"/>
              <a:gd name="connsiteX29" fmla="*/ 6574700 w 8515751"/>
              <a:gd name="connsiteY29" fmla="*/ 4253089 h 6857999"/>
              <a:gd name="connsiteX30" fmla="*/ 6630782 w 8515751"/>
              <a:gd name="connsiteY30" fmla="*/ 4495230 h 6857999"/>
              <a:gd name="connsiteX31" fmla="*/ 6657121 w 8515751"/>
              <a:gd name="connsiteY31" fmla="*/ 4592798 h 6857999"/>
              <a:gd name="connsiteX32" fmla="*/ 6675304 w 8515751"/>
              <a:gd name="connsiteY32" fmla="*/ 4625784 h 6857999"/>
              <a:gd name="connsiteX33" fmla="*/ 6695194 w 8515751"/>
              <a:gd name="connsiteY33" fmla="*/ 4674587 h 6857999"/>
              <a:gd name="connsiteX34" fmla="*/ 6694674 w 8515751"/>
              <a:gd name="connsiteY34" fmla="*/ 4706669 h 6857999"/>
              <a:gd name="connsiteX35" fmla="*/ 6696125 w 8515751"/>
              <a:gd name="connsiteY35" fmla="*/ 4712312 h 6857999"/>
              <a:gd name="connsiteX36" fmla="*/ 6683308 w 8515751"/>
              <a:gd name="connsiteY36" fmla="*/ 4752491 h 6857999"/>
              <a:gd name="connsiteX37" fmla="*/ 6662625 w 8515751"/>
              <a:gd name="connsiteY37" fmla="*/ 4924134 h 6857999"/>
              <a:gd name="connsiteX38" fmla="*/ 6666282 w 8515751"/>
              <a:gd name="connsiteY38" fmla="*/ 5049729 h 6857999"/>
              <a:gd name="connsiteX39" fmla="*/ 6674923 w 8515751"/>
              <a:gd name="connsiteY39" fmla="*/ 5092608 h 6857999"/>
              <a:gd name="connsiteX40" fmla="*/ 6688949 w 8515751"/>
              <a:gd name="connsiteY40" fmla="*/ 5164561 h 6857999"/>
              <a:gd name="connsiteX41" fmla="*/ 6713476 w 8515751"/>
              <a:gd name="connsiteY41" fmla="*/ 5227429 h 6857999"/>
              <a:gd name="connsiteX42" fmla="*/ 6699741 w 8515751"/>
              <a:gd name="connsiteY42" fmla="*/ 5295738 h 6857999"/>
              <a:gd name="connsiteX43" fmla="*/ 6698438 w 8515751"/>
              <a:gd name="connsiteY43" fmla="*/ 5353315 h 6857999"/>
              <a:gd name="connsiteX44" fmla="*/ 6705394 w 8515751"/>
              <a:gd name="connsiteY44" fmla="*/ 5356747 h 6857999"/>
              <a:gd name="connsiteX45" fmla="*/ 6705941 w 8515751"/>
              <a:gd name="connsiteY45" fmla="*/ 5364029 h 6857999"/>
              <a:gd name="connsiteX46" fmla="*/ 6698760 w 8515751"/>
              <a:gd name="connsiteY46" fmla="*/ 5369188 h 6857999"/>
              <a:gd name="connsiteX47" fmla="*/ 6674560 w 8515751"/>
              <a:gd name="connsiteY47" fmla="*/ 5465115 h 6857999"/>
              <a:gd name="connsiteX48" fmla="*/ 6698322 w 8515751"/>
              <a:gd name="connsiteY48" fmla="*/ 5543278 h 6857999"/>
              <a:gd name="connsiteX49" fmla="*/ 6673987 w 8515751"/>
              <a:gd name="connsiteY49" fmla="*/ 5606762 h 6857999"/>
              <a:gd name="connsiteX50" fmla="*/ 6665359 w 8515751"/>
              <a:gd name="connsiteY50" fmla="*/ 5656986 h 6857999"/>
              <a:gd name="connsiteX51" fmla="*/ 6718420 w 8515751"/>
              <a:gd name="connsiteY51" fmla="*/ 5747675 h 6857999"/>
              <a:gd name="connsiteX52" fmla="*/ 6786357 w 8515751"/>
              <a:gd name="connsiteY52" fmla="*/ 5797270 h 6857999"/>
              <a:gd name="connsiteX53" fmla="*/ 6834299 w 8515751"/>
              <a:gd name="connsiteY53" fmla="*/ 5897781 h 6857999"/>
              <a:gd name="connsiteX54" fmla="*/ 6848771 w 8515751"/>
              <a:gd name="connsiteY54" fmla="*/ 5936497 h 6857999"/>
              <a:gd name="connsiteX55" fmla="*/ 6883460 w 8515751"/>
              <a:gd name="connsiteY55" fmla="*/ 6064046 h 6857999"/>
              <a:gd name="connsiteX56" fmla="*/ 6896072 w 8515751"/>
              <a:gd name="connsiteY56" fmla="*/ 6107188 h 6857999"/>
              <a:gd name="connsiteX57" fmla="*/ 6980725 w 8515751"/>
              <a:gd name="connsiteY57" fmla="*/ 6197444 h 6857999"/>
              <a:gd name="connsiteX58" fmla="*/ 6999028 w 8515751"/>
              <a:gd name="connsiteY58" fmla="*/ 6288610 h 6857999"/>
              <a:gd name="connsiteX59" fmla="*/ 7021306 w 8515751"/>
              <a:gd name="connsiteY59" fmla="*/ 6426700 h 6857999"/>
              <a:gd name="connsiteX60" fmla="*/ 7033259 w 8515751"/>
              <a:gd name="connsiteY60" fmla="*/ 6489284 h 6857999"/>
              <a:gd name="connsiteX61" fmla="*/ 7037119 w 8515751"/>
              <a:gd name="connsiteY61" fmla="*/ 6501140 h 6857999"/>
              <a:gd name="connsiteX62" fmla="*/ 7037119 w 8515751"/>
              <a:gd name="connsiteY62" fmla="*/ 6557754 h 6857999"/>
              <a:gd name="connsiteX63" fmla="*/ 7031649 w 8515751"/>
              <a:gd name="connsiteY63" fmla="*/ 6569925 h 6857999"/>
              <a:gd name="connsiteX64" fmla="*/ 7011548 w 8515751"/>
              <a:gd name="connsiteY64" fmla="*/ 6615002 h 6857999"/>
              <a:gd name="connsiteX65" fmla="*/ 7096913 w 8515751"/>
              <a:gd name="connsiteY65" fmla="*/ 6733011 h 6857999"/>
              <a:gd name="connsiteX66" fmla="*/ 7006394 w 8515751"/>
              <a:gd name="connsiteY66" fmla="*/ 6856390 h 6857999"/>
              <a:gd name="connsiteX67" fmla="*/ 0 w 8515751"/>
              <a:gd name="connsiteY67" fmla="*/ 6857999 h 6857999"/>
              <a:gd name="connsiteX68" fmla="*/ 0 w 8515751"/>
              <a:gd name="connsiteY68" fmla="*/ 0 h 6857999"/>
              <a:gd name="connsiteX0" fmla="*/ 0 w 8515751"/>
              <a:gd name="connsiteY0" fmla="*/ 0 h 6857999"/>
              <a:gd name="connsiteX1" fmla="*/ 8515751 w 8515751"/>
              <a:gd name="connsiteY1" fmla="*/ 10633 h 6857999"/>
              <a:gd name="connsiteX2" fmla="*/ 8309516 w 8515751"/>
              <a:gd name="connsiteY2" fmla="*/ 91979 h 6857999"/>
              <a:gd name="connsiteX3" fmla="*/ 8048164 w 8515751"/>
              <a:gd name="connsiteY3" fmla="*/ 154825 h 6857999"/>
              <a:gd name="connsiteX4" fmla="*/ 7789959 w 8515751"/>
              <a:gd name="connsiteY4" fmla="*/ 248417 h 6857999"/>
              <a:gd name="connsiteX5" fmla="*/ 7693011 w 8515751"/>
              <a:gd name="connsiteY5" fmla="*/ 387288 h 6857999"/>
              <a:gd name="connsiteX6" fmla="*/ 7443166 w 8515751"/>
              <a:gd name="connsiteY6" fmla="*/ 466189 h 6857999"/>
              <a:gd name="connsiteX7" fmla="*/ 7249137 w 8515751"/>
              <a:gd name="connsiteY7" fmla="*/ 577684 h 6857999"/>
              <a:gd name="connsiteX8" fmla="*/ 7033754 w 8515751"/>
              <a:gd name="connsiteY8" fmla="*/ 727875 h 6857999"/>
              <a:gd name="connsiteX9" fmla="*/ 6752651 w 8515751"/>
              <a:gd name="connsiteY9" fmla="*/ 996407 h 6857999"/>
              <a:gd name="connsiteX10" fmla="*/ 6716997 w 8515751"/>
              <a:gd name="connsiteY10" fmla="*/ 1091248 h 6857999"/>
              <a:gd name="connsiteX11" fmla="*/ 6657090 w 8515751"/>
              <a:gd name="connsiteY11" fmla="*/ 1307489 h 6857999"/>
              <a:gd name="connsiteX12" fmla="*/ 6508075 w 8515751"/>
              <a:gd name="connsiteY12" fmla="*/ 1709568 h 6857999"/>
              <a:gd name="connsiteX13" fmla="*/ 6462759 w 8515751"/>
              <a:gd name="connsiteY13" fmla="*/ 1811874 h 6857999"/>
              <a:gd name="connsiteX14" fmla="*/ 6383790 w 8515751"/>
              <a:gd name="connsiteY14" fmla="*/ 2228963 h 6857999"/>
              <a:gd name="connsiteX15" fmla="*/ 6369096 w 8515751"/>
              <a:gd name="connsiteY15" fmla="*/ 2404942 h 6857999"/>
              <a:gd name="connsiteX16" fmla="*/ 6365696 w 8515751"/>
              <a:gd name="connsiteY16" fmla="*/ 2461889 h 6857999"/>
              <a:gd name="connsiteX17" fmla="*/ 6323990 w 8515751"/>
              <a:gd name="connsiteY17" fmla="*/ 2538869 h 6857999"/>
              <a:gd name="connsiteX18" fmla="*/ 6299971 w 8515751"/>
              <a:gd name="connsiteY18" fmla="*/ 2852842 h 6857999"/>
              <a:gd name="connsiteX19" fmla="*/ 6305256 w 8515751"/>
              <a:gd name="connsiteY19" fmla="*/ 2965146 h 6857999"/>
              <a:gd name="connsiteX20" fmla="*/ 6297430 w 8515751"/>
              <a:gd name="connsiteY20" fmla="*/ 3010980 h 6857999"/>
              <a:gd name="connsiteX21" fmla="*/ 6301903 w 8515751"/>
              <a:gd name="connsiteY21" fmla="*/ 3017531 h 6857999"/>
              <a:gd name="connsiteX22" fmla="*/ 6312288 w 8515751"/>
              <a:gd name="connsiteY22" fmla="*/ 3141762 h 6857999"/>
              <a:gd name="connsiteX23" fmla="*/ 6588668 w 8515751"/>
              <a:gd name="connsiteY23" fmla="*/ 3486026 h 6857999"/>
              <a:gd name="connsiteX24" fmla="*/ 6585046 w 8515751"/>
              <a:gd name="connsiteY24" fmla="*/ 3571116 h 6857999"/>
              <a:gd name="connsiteX25" fmla="*/ 6629468 w 8515751"/>
              <a:gd name="connsiteY25" fmla="*/ 3623151 h 6857999"/>
              <a:gd name="connsiteX26" fmla="*/ 6598751 w 8515751"/>
              <a:gd name="connsiteY26" fmla="*/ 3704071 h 6857999"/>
              <a:gd name="connsiteX27" fmla="*/ 6554074 w 8515751"/>
              <a:gd name="connsiteY27" fmla="*/ 3775580 h 6857999"/>
              <a:gd name="connsiteX28" fmla="*/ 6542727 w 8515751"/>
              <a:gd name="connsiteY28" fmla="*/ 4142824 h 6857999"/>
              <a:gd name="connsiteX29" fmla="*/ 6574700 w 8515751"/>
              <a:gd name="connsiteY29" fmla="*/ 4253089 h 6857999"/>
              <a:gd name="connsiteX30" fmla="*/ 6630782 w 8515751"/>
              <a:gd name="connsiteY30" fmla="*/ 4495230 h 6857999"/>
              <a:gd name="connsiteX31" fmla="*/ 6657121 w 8515751"/>
              <a:gd name="connsiteY31" fmla="*/ 4592798 h 6857999"/>
              <a:gd name="connsiteX32" fmla="*/ 6675304 w 8515751"/>
              <a:gd name="connsiteY32" fmla="*/ 4625784 h 6857999"/>
              <a:gd name="connsiteX33" fmla="*/ 6695194 w 8515751"/>
              <a:gd name="connsiteY33" fmla="*/ 4674587 h 6857999"/>
              <a:gd name="connsiteX34" fmla="*/ 6694674 w 8515751"/>
              <a:gd name="connsiteY34" fmla="*/ 4706669 h 6857999"/>
              <a:gd name="connsiteX35" fmla="*/ 6696125 w 8515751"/>
              <a:gd name="connsiteY35" fmla="*/ 4712312 h 6857999"/>
              <a:gd name="connsiteX36" fmla="*/ 6683308 w 8515751"/>
              <a:gd name="connsiteY36" fmla="*/ 4752491 h 6857999"/>
              <a:gd name="connsiteX37" fmla="*/ 6662625 w 8515751"/>
              <a:gd name="connsiteY37" fmla="*/ 4924134 h 6857999"/>
              <a:gd name="connsiteX38" fmla="*/ 6666282 w 8515751"/>
              <a:gd name="connsiteY38" fmla="*/ 5049729 h 6857999"/>
              <a:gd name="connsiteX39" fmla="*/ 6674923 w 8515751"/>
              <a:gd name="connsiteY39" fmla="*/ 5092608 h 6857999"/>
              <a:gd name="connsiteX40" fmla="*/ 6688949 w 8515751"/>
              <a:gd name="connsiteY40" fmla="*/ 5164561 h 6857999"/>
              <a:gd name="connsiteX41" fmla="*/ 6713476 w 8515751"/>
              <a:gd name="connsiteY41" fmla="*/ 5227429 h 6857999"/>
              <a:gd name="connsiteX42" fmla="*/ 6699741 w 8515751"/>
              <a:gd name="connsiteY42" fmla="*/ 5295738 h 6857999"/>
              <a:gd name="connsiteX43" fmla="*/ 6698438 w 8515751"/>
              <a:gd name="connsiteY43" fmla="*/ 5353315 h 6857999"/>
              <a:gd name="connsiteX44" fmla="*/ 6705394 w 8515751"/>
              <a:gd name="connsiteY44" fmla="*/ 5356747 h 6857999"/>
              <a:gd name="connsiteX45" fmla="*/ 6705941 w 8515751"/>
              <a:gd name="connsiteY45" fmla="*/ 5364029 h 6857999"/>
              <a:gd name="connsiteX46" fmla="*/ 6698760 w 8515751"/>
              <a:gd name="connsiteY46" fmla="*/ 5369188 h 6857999"/>
              <a:gd name="connsiteX47" fmla="*/ 6674560 w 8515751"/>
              <a:gd name="connsiteY47" fmla="*/ 5465115 h 6857999"/>
              <a:gd name="connsiteX48" fmla="*/ 6698322 w 8515751"/>
              <a:gd name="connsiteY48" fmla="*/ 5543278 h 6857999"/>
              <a:gd name="connsiteX49" fmla="*/ 6673987 w 8515751"/>
              <a:gd name="connsiteY49" fmla="*/ 5606762 h 6857999"/>
              <a:gd name="connsiteX50" fmla="*/ 6665359 w 8515751"/>
              <a:gd name="connsiteY50" fmla="*/ 5656986 h 6857999"/>
              <a:gd name="connsiteX51" fmla="*/ 6718420 w 8515751"/>
              <a:gd name="connsiteY51" fmla="*/ 5747675 h 6857999"/>
              <a:gd name="connsiteX52" fmla="*/ 6786357 w 8515751"/>
              <a:gd name="connsiteY52" fmla="*/ 5797270 h 6857999"/>
              <a:gd name="connsiteX53" fmla="*/ 6834299 w 8515751"/>
              <a:gd name="connsiteY53" fmla="*/ 5897781 h 6857999"/>
              <a:gd name="connsiteX54" fmla="*/ 6848771 w 8515751"/>
              <a:gd name="connsiteY54" fmla="*/ 5936497 h 6857999"/>
              <a:gd name="connsiteX55" fmla="*/ 6883460 w 8515751"/>
              <a:gd name="connsiteY55" fmla="*/ 6064046 h 6857999"/>
              <a:gd name="connsiteX56" fmla="*/ 6896072 w 8515751"/>
              <a:gd name="connsiteY56" fmla="*/ 6107188 h 6857999"/>
              <a:gd name="connsiteX57" fmla="*/ 6980725 w 8515751"/>
              <a:gd name="connsiteY57" fmla="*/ 6197444 h 6857999"/>
              <a:gd name="connsiteX58" fmla="*/ 6999028 w 8515751"/>
              <a:gd name="connsiteY58" fmla="*/ 6288610 h 6857999"/>
              <a:gd name="connsiteX59" fmla="*/ 7021306 w 8515751"/>
              <a:gd name="connsiteY59" fmla="*/ 6426700 h 6857999"/>
              <a:gd name="connsiteX60" fmla="*/ 7033259 w 8515751"/>
              <a:gd name="connsiteY60" fmla="*/ 6489284 h 6857999"/>
              <a:gd name="connsiteX61" fmla="*/ 7037119 w 8515751"/>
              <a:gd name="connsiteY61" fmla="*/ 6501140 h 6857999"/>
              <a:gd name="connsiteX62" fmla="*/ 7037119 w 8515751"/>
              <a:gd name="connsiteY62" fmla="*/ 6557754 h 6857999"/>
              <a:gd name="connsiteX63" fmla="*/ 7031649 w 8515751"/>
              <a:gd name="connsiteY63" fmla="*/ 6569925 h 6857999"/>
              <a:gd name="connsiteX64" fmla="*/ 7011548 w 8515751"/>
              <a:gd name="connsiteY64" fmla="*/ 6615002 h 6857999"/>
              <a:gd name="connsiteX65" fmla="*/ 7096913 w 8515751"/>
              <a:gd name="connsiteY65" fmla="*/ 6733011 h 6857999"/>
              <a:gd name="connsiteX66" fmla="*/ 7006394 w 8515751"/>
              <a:gd name="connsiteY66" fmla="*/ 6856390 h 6857999"/>
              <a:gd name="connsiteX67" fmla="*/ 0 w 8515751"/>
              <a:gd name="connsiteY67" fmla="*/ 6857999 h 6857999"/>
              <a:gd name="connsiteX68" fmla="*/ 0 w 8515751"/>
              <a:gd name="connsiteY68" fmla="*/ 0 h 6857999"/>
              <a:gd name="connsiteX0" fmla="*/ 0 w 8515751"/>
              <a:gd name="connsiteY0" fmla="*/ 0 h 6857999"/>
              <a:gd name="connsiteX1" fmla="*/ 8515751 w 8515751"/>
              <a:gd name="connsiteY1" fmla="*/ 10633 h 6857999"/>
              <a:gd name="connsiteX2" fmla="*/ 8309516 w 8515751"/>
              <a:gd name="connsiteY2" fmla="*/ 91979 h 6857999"/>
              <a:gd name="connsiteX3" fmla="*/ 8048164 w 8515751"/>
              <a:gd name="connsiteY3" fmla="*/ 154825 h 6857999"/>
              <a:gd name="connsiteX4" fmla="*/ 7789959 w 8515751"/>
              <a:gd name="connsiteY4" fmla="*/ 248417 h 6857999"/>
              <a:gd name="connsiteX5" fmla="*/ 7693011 w 8515751"/>
              <a:gd name="connsiteY5" fmla="*/ 387288 h 6857999"/>
              <a:gd name="connsiteX6" fmla="*/ 7546095 w 8515751"/>
              <a:gd name="connsiteY6" fmla="*/ 438359 h 6857999"/>
              <a:gd name="connsiteX7" fmla="*/ 7249137 w 8515751"/>
              <a:gd name="connsiteY7" fmla="*/ 577684 h 6857999"/>
              <a:gd name="connsiteX8" fmla="*/ 7033754 w 8515751"/>
              <a:gd name="connsiteY8" fmla="*/ 727875 h 6857999"/>
              <a:gd name="connsiteX9" fmla="*/ 6752651 w 8515751"/>
              <a:gd name="connsiteY9" fmla="*/ 996407 h 6857999"/>
              <a:gd name="connsiteX10" fmla="*/ 6716997 w 8515751"/>
              <a:gd name="connsiteY10" fmla="*/ 1091248 h 6857999"/>
              <a:gd name="connsiteX11" fmla="*/ 6657090 w 8515751"/>
              <a:gd name="connsiteY11" fmla="*/ 1307489 h 6857999"/>
              <a:gd name="connsiteX12" fmla="*/ 6508075 w 8515751"/>
              <a:gd name="connsiteY12" fmla="*/ 1709568 h 6857999"/>
              <a:gd name="connsiteX13" fmla="*/ 6462759 w 8515751"/>
              <a:gd name="connsiteY13" fmla="*/ 1811874 h 6857999"/>
              <a:gd name="connsiteX14" fmla="*/ 6383790 w 8515751"/>
              <a:gd name="connsiteY14" fmla="*/ 2228963 h 6857999"/>
              <a:gd name="connsiteX15" fmla="*/ 6369096 w 8515751"/>
              <a:gd name="connsiteY15" fmla="*/ 2404942 h 6857999"/>
              <a:gd name="connsiteX16" fmla="*/ 6365696 w 8515751"/>
              <a:gd name="connsiteY16" fmla="*/ 2461889 h 6857999"/>
              <a:gd name="connsiteX17" fmla="*/ 6323990 w 8515751"/>
              <a:gd name="connsiteY17" fmla="*/ 2538869 h 6857999"/>
              <a:gd name="connsiteX18" fmla="*/ 6299971 w 8515751"/>
              <a:gd name="connsiteY18" fmla="*/ 2852842 h 6857999"/>
              <a:gd name="connsiteX19" fmla="*/ 6305256 w 8515751"/>
              <a:gd name="connsiteY19" fmla="*/ 2965146 h 6857999"/>
              <a:gd name="connsiteX20" fmla="*/ 6297430 w 8515751"/>
              <a:gd name="connsiteY20" fmla="*/ 3010980 h 6857999"/>
              <a:gd name="connsiteX21" fmla="*/ 6301903 w 8515751"/>
              <a:gd name="connsiteY21" fmla="*/ 3017531 h 6857999"/>
              <a:gd name="connsiteX22" fmla="*/ 6312288 w 8515751"/>
              <a:gd name="connsiteY22" fmla="*/ 3141762 h 6857999"/>
              <a:gd name="connsiteX23" fmla="*/ 6588668 w 8515751"/>
              <a:gd name="connsiteY23" fmla="*/ 3486026 h 6857999"/>
              <a:gd name="connsiteX24" fmla="*/ 6585046 w 8515751"/>
              <a:gd name="connsiteY24" fmla="*/ 3571116 h 6857999"/>
              <a:gd name="connsiteX25" fmla="*/ 6629468 w 8515751"/>
              <a:gd name="connsiteY25" fmla="*/ 3623151 h 6857999"/>
              <a:gd name="connsiteX26" fmla="*/ 6598751 w 8515751"/>
              <a:gd name="connsiteY26" fmla="*/ 3704071 h 6857999"/>
              <a:gd name="connsiteX27" fmla="*/ 6554074 w 8515751"/>
              <a:gd name="connsiteY27" fmla="*/ 3775580 h 6857999"/>
              <a:gd name="connsiteX28" fmla="*/ 6542727 w 8515751"/>
              <a:gd name="connsiteY28" fmla="*/ 4142824 h 6857999"/>
              <a:gd name="connsiteX29" fmla="*/ 6574700 w 8515751"/>
              <a:gd name="connsiteY29" fmla="*/ 4253089 h 6857999"/>
              <a:gd name="connsiteX30" fmla="*/ 6630782 w 8515751"/>
              <a:gd name="connsiteY30" fmla="*/ 4495230 h 6857999"/>
              <a:gd name="connsiteX31" fmla="*/ 6657121 w 8515751"/>
              <a:gd name="connsiteY31" fmla="*/ 4592798 h 6857999"/>
              <a:gd name="connsiteX32" fmla="*/ 6675304 w 8515751"/>
              <a:gd name="connsiteY32" fmla="*/ 4625784 h 6857999"/>
              <a:gd name="connsiteX33" fmla="*/ 6695194 w 8515751"/>
              <a:gd name="connsiteY33" fmla="*/ 4674587 h 6857999"/>
              <a:gd name="connsiteX34" fmla="*/ 6694674 w 8515751"/>
              <a:gd name="connsiteY34" fmla="*/ 4706669 h 6857999"/>
              <a:gd name="connsiteX35" fmla="*/ 6696125 w 8515751"/>
              <a:gd name="connsiteY35" fmla="*/ 4712312 h 6857999"/>
              <a:gd name="connsiteX36" fmla="*/ 6683308 w 8515751"/>
              <a:gd name="connsiteY36" fmla="*/ 4752491 h 6857999"/>
              <a:gd name="connsiteX37" fmla="*/ 6662625 w 8515751"/>
              <a:gd name="connsiteY37" fmla="*/ 4924134 h 6857999"/>
              <a:gd name="connsiteX38" fmla="*/ 6666282 w 8515751"/>
              <a:gd name="connsiteY38" fmla="*/ 5049729 h 6857999"/>
              <a:gd name="connsiteX39" fmla="*/ 6674923 w 8515751"/>
              <a:gd name="connsiteY39" fmla="*/ 5092608 h 6857999"/>
              <a:gd name="connsiteX40" fmla="*/ 6688949 w 8515751"/>
              <a:gd name="connsiteY40" fmla="*/ 5164561 h 6857999"/>
              <a:gd name="connsiteX41" fmla="*/ 6713476 w 8515751"/>
              <a:gd name="connsiteY41" fmla="*/ 5227429 h 6857999"/>
              <a:gd name="connsiteX42" fmla="*/ 6699741 w 8515751"/>
              <a:gd name="connsiteY42" fmla="*/ 5295738 h 6857999"/>
              <a:gd name="connsiteX43" fmla="*/ 6698438 w 8515751"/>
              <a:gd name="connsiteY43" fmla="*/ 5353315 h 6857999"/>
              <a:gd name="connsiteX44" fmla="*/ 6705394 w 8515751"/>
              <a:gd name="connsiteY44" fmla="*/ 5356747 h 6857999"/>
              <a:gd name="connsiteX45" fmla="*/ 6705941 w 8515751"/>
              <a:gd name="connsiteY45" fmla="*/ 5364029 h 6857999"/>
              <a:gd name="connsiteX46" fmla="*/ 6698760 w 8515751"/>
              <a:gd name="connsiteY46" fmla="*/ 5369188 h 6857999"/>
              <a:gd name="connsiteX47" fmla="*/ 6674560 w 8515751"/>
              <a:gd name="connsiteY47" fmla="*/ 5465115 h 6857999"/>
              <a:gd name="connsiteX48" fmla="*/ 6698322 w 8515751"/>
              <a:gd name="connsiteY48" fmla="*/ 5543278 h 6857999"/>
              <a:gd name="connsiteX49" fmla="*/ 6673987 w 8515751"/>
              <a:gd name="connsiteY49" fmla="*/ 5606762 h 6857999"/>
              <a:gd name="connsiteX50" fmla="*/ 6665359 w 8515751"/>
              <a:gd name="connsiteY50" fmla="*/ 5656986 h 6857999"/>
              <a:gd name="connsiteX51" fmla="*/ 6718420 w 8515751"/>
              <a:gd name="connsiteY51" fmla="*/ 5747675 h 6857999"/>
              <a:gd name="connsiteX52" fmla="*/ 6786357 w 8515751"/>
              <a:gd name="connsiteY52" fmla="*/ 5797270 h 6857999"/>
              <a:gd name="connsiteX53" fmla="*/ 6834299 w 8515751"/>
              <a:gd name="connsiteY53" fmla="*/ 5897781 h 6857999"/>
              <a:gd name="connsiteX54" fmla="*/ 6848771 w 8515751"/>
              <a:gd name="connsiteY54" fmla="*/ 5936497 h 6857999"/>
              <a:gd name="connsiteX55" fmla="*/ 6883460 w 8515751"/>
              <a:gd name="connsiteY55" fmla="*/ 6064046 h 6857999"/>
              <a:gd name="connsiteX56" fmla="*/ 6896072 w 8515751"/>
              <a:gd name="connsiteY56" fmla="*/ 6107188 h 6857999"/>
              <a:gd name="connsiteX57" fmla="*/ 6980725 w 8515751"/>
              <a:gd name="connsiteY57" fmla="*/ 6197444 h 6857999"/>
              <a:gd name="connsiteX58" fmla="*/ 6999028 w 8515751"/>
              <a:gd name="connsiteY58" fmla="*/ 6288610 h 6857999"/>
              <a:gd name="connsiteX59" fmla="*/ 7021306 w 8515751"/>
              <a:gd name="connsiteY59" fmla="*/ 6426700 h 6857999"/>
              <a:gd name="connsiteX60" fmla="*/ 7033259 w 8515751"/>
              <a:gd name="connsiteY60" fmla="*/ 6489284 h 6857999"/>
              <a:gd name="connsiteX61" fmla="*/ 7037119 w 8515751"/>
              <a:gd name="connsiteY61" fmla="*/ 6501140 h 6857999"/>
              <a:gd name="connsiteX62" fmla="*/ 7037119 w 8515751"/>
              <a:gd name="connsiteY62" fmla="*/ 6557754 h 6857999"/>
              <a:gd name="connsiteX63" fmla="*/ 7031649 w 8515751"/>
              <a:gd name="connsiteY63" fmla="*/ 6569925 h 6857999"/>
              <a:gd name="connsiteX64" fmla="*/ 7011548 w 8515751"/>
              <a:gd name="connsiteY64" fmla="*/ 6615002 h 6857999"/>
              <a:gd name="connsiteX65" fmla="*/ 7096913 w 8515751"/>
              <a:gd name="connsiteY65" fmla="*/ 6733011 h 6857999"/>
              <a:gd name="connsiteX66" fmla="*/ 7006394 w 8515751"/>
              <a:gd name="connsiteY66" fmla="*/ 6856390 h 6857999"/>
              <a:gd name="connsiteX67" fmla="*/ 0 w 8515751"/>
              <a:gd name="connsiteY67" fmla="*/ 6857999 h 6857999"/>
              <a:gd name="connsiteX68" fmla="*/ 0 w 8515751"/>
              <a:gd name="connsiteY68" fmla="*/ 0 h 6857999"/>
              <a:gd name="connsiteX0" fmla="*/ 0 w 8515751"/>
              <a:gd name="connsiteY0" fmla="*/ 0 h 6857999"/>
              <a:gd name="connsiteX1" fmla="*/ 8515751 w 8515751"/>
              <a:gd name="connsiteY1" fmla="*/ 10633 h 6857999"/>
              <a:gd name="connsiteX2" fmla="*/ 8309516 w 8515751"/>
              <a:gd name="connsiteY2" fmla="*/ 91979 h 6857999"/>
              <a:gd name="connsiteX3" fmla="*/ 8048164 w 8515751"/>
              <a:gd name="connsiteY3" fmla="*/ 154825 h 6857999"/>
              <a:gd name="connsiteX4" fmla="*/ 7789959 w 8515751"/>
              <a:gd name="connsiteY4" fmla="*/ 248417 h 6857999"/>
              <a:gd name="connsiteX5" fmla="*/ 7739796 w 8515751"/>
              <a:gd name="connsiteY5" fmla="*/ 335605 h 6857999"/>
              <a:gd name="connsiteX6" fmla="*/ 7546095 w 8515751"/>
              <a:gd name="connsiteY6" fmla="*/ 438359 h 6857999"/>
              <a:gd name="connsiteX7" fmla="*/ 7249137 w 8515751"/>
              <a:gd name="connsiteY7" fmla="*/ 577684 h 6857999"/>
              <a:gd name="connsiteX8" fmla="*/ 7033754 w 8515751"/>
              <a:gd name="connsiteY8" fmla="*/ 727875 h 6857999"/>
              <a:gd name="connsiteX9" fmla="*/ 6752651 w 8515751"/>
              <a:gd name="connsiteY9" fmla="*/ 996407 h 6857999"/>
              <a:gd name="connsiteX10" fmla="*/ 6716997 w 8515751"/>
              <a:gd name="connsiteY10" fmla="*/ 1091248 h 6857999"/>
              <a:gd name="connsiteX11" fmla="*/ 6657090 w 8515751"/>
              <a:gd name="connsiteY11" fmla="*/ 1307489 h 6857999"/>
              <a:gd name="connsiteX12" fmla="*/ 6508075 w 8515751"/>
              <a:gd name="connsiteY12" fmla="*/ 1709568 h 6857999"/>
              <a:gd name="connsiteX13" fmla="*/ 6462759 w 8515751"/>
              <a:gd name="connsiteY13" fmla="*/ 1811874 h 6857999"/>
              <a:gd name="connsiteX14" fmla="*/ 6383790 w 8515751"/>
              <a:gd name="connsiteY14" fmla="*/ 2228963 h 6857999"/>
              <a:gd name="connsiteX15" fmla="*/ 6369096 w 8515751"/>
              <a:gd name="connsiteY15" fmla="*/ 2404942 h 6857999"/>
              <a:gd name="connsiteX16" fmla="*/ 6365696 w 8515751"/>
              <a:gd name="connsiteY16" fmla="*/ 2461889 h 6857999"/>
              <a:gd name="connsiteX17" fmla="*/ 6323990 w 8515751"/>
              <a:gd name="connsiteY17" fmla="*/ 2538869 h 6857999"/>
              <a:gd name="connsiteX18" fmla="*/ 6299971 w 8515751"/>
              <a:gd name="connsiteY18" fmla="*/ 2852842 h 6857999"/>
              <a:gd name="connsiteX19" fmla="*/ 6305256 w 8515751"/>
              <a:gd name="connsiteY19" fmla="*/ 2965146 h 6857999"/>
              <a:gd name="connsiteX20" fmla="*/ 6297430 w 8515751"/>
              <a:gd name="connsiteY20" fmla="*/ 3010980 h 6857999"/>
              <a:gd name="connsiteX21" fmla="*/ 6301903 w 8515751"/>
              <a:gd name="connsiteY21" fmla="*/ 3017531 h 6857999"/>
              <a:gd name="connsiteX22" fmla="*/ 6312288 w 8515751"/>
              <a:gd name="connsiteY22" fmla="*/ 3141762 h 6857999"/>
              <a:gd name="connsiteX23" fmla="*/ 6588668 w 8515751"/>
              <a:gd name="connsiteY23" fmla="*/ 3486026 h 6857999"/>
              <a:gd name="connsiteX24" fmla="*/ 6585046 w 8515751"/>
              <a:gd name="connsiteY24" fmla="*/ 3571116 h 6857999"/>
              <a:gd name="connsiteX25" fmla="*/ 6629468 w 8515751"/>
              <a:gd name="connsiteY25" fmla="*/ 3623151 h 6857999"/>
              <a:gd name="connsiteX26" fmla="*/ 6598751 w 8515751"/>
              <a:gd name="connsiteY26" fmla="*/ 3704071 h 6857999"/>
              <a:gd name="connsiteX27" fmla="*/ 6554074 w 8515751"/>
              <a:gd name="connsiteY27" fmla="*/ 3775580 h 6857999"/>
              <a:gd name="connsiteX28" fmla="*/ 6542727 w 8515751"/>
              <a:gd name="connsiteY28" fmla="*/ 4142824 h 6857999"/>
              <a:gd name="connsiteX29" fmla="*/ 6574700 w 8515751"/>
              <a:gd name="connsiteY29" fmla="*/ 4253089 h 6857999"/>
              <a:gd name="connsiteX30" fmla="*/ 6630782 w 8515751"/>
              <a:gd name="connsiteY30" fmla="*/ 4495230 h 6857999"/>
              <a:gd name="connsiteX31" fmla="*/ 6657121 w 8515751"/>
              <a:gd name="connsiteY31" fmla="*/ 4592798 h 6857999"/>
              <a:gd name="connsiteX32" fmla="*/ 6675304 w 8515751"/>
              <a:gd name="connsiteY32" fmla="*/ 4625784 h 6857999"/>
              <a:gd name="connsiteX33" fmla="*/ 6695194 w 8515751"/>
              <a:gd name="connsiteY33" fmla="*/ 4674587 h 6857999"/>
              <a:gd name="connsiteX34" fmla="*/ 6694674 w 8515751"/>
              <a:gd name="connsiteY34" fmla="*/ 4706669 h 6857999"/>
              <a:gd name="connsiteX35" fmla="*/ 6696125 w 8515751"/>
              <a:gd name="connsiteY35" fmla="*/ 4712312 h 6857999"/>
              <a:gd name="connsiteX36" fmla="*/ 6683308 w 8515751"/>
              <a:gd name="connsiteY36" fmla="*/ 4752491 h 6857999"/>
              <a:gd name="connsiteX37" fmla="*/ 6662625 w 8515751"/>
              <a:gd name="connsiteY37" fmla="*/ 4924134 h 6857999"/>
              <a:gd name="connsiteX38" fmla="*/ 6666282 w 8515751"/>
              <a:gd name="connsiteY38" fmla="*/ 5049729 h 6857999"/>
              <a:gd name="connsiteX39" fmla="*/ 6674923 w 8515751"/>
              <a:gd name="connsiteY39" fmla="*/ 5092608 h 6857999"/>
              <a:gd name="connsiteX40" fmla="*/ 6688949 w 8515751"/>
              <a:gd name="connsiteY40" fmla="*/ 5164561 h 6857999"/>
              <a:gd name="connsiteX41" fmla="*/ 6713476 w 8515751"/>
              <a:gd name="connsiteY41" fmla="*/ 5227429 h 6857999"/>
              <a:gd name="connsiteX42" fmla="*/ 6699741 w 8515751"/>
              <a:gd name="connsiteY42" fmla="*/ 5295738 h 6857999"/>
              <a:gd name="connsiteX43" fmla="*/ 6698438 w 8515751"/>
              <a:gd name="connsiteY43" fmla="*/ 5353315 h 6857999"/>
              <a:gd name="connsiteX44" fmla="*/ 6705394 w 8515751"/>
              <a:gd name="connsiteY44" fmla="*/ 5356747 h 6857999"/>
              <a:gd name="connsiteX45" fmla="*/ 6705941 w 8515751"/>
              <a:gd name="connsiteY45" fmla="*/ 5364029 h 6857999"/>
              <a:gd name="connsiteX46" fmla="*/ 6698760 w 8515751"/>
              <a:gd name="connsiteY46" fmla="*/ 5369188 h 6857999"/>
              <a:gd name="connsiteX47" fmla="*/ 6674560 w 8515751"/>
              <a:gd name="connsiteY47" fmla="*/ 5465115 h 6857999"/>
              <a:gd name="connsiteX48" fmla="*/ 6698322 w 8515751"/>
              <a:gd name="connsiteY48" fmla="*/ 5543278 h 6857999"/>
              <a:gd name="connsiteX49" fmla="*/ 6673987 w 8515751"/>
              <a:gd name="connsiteY49" fmla="*/ 5606762 h 6857999"/>
              <a:gd name="connsiteX50" fmla="*/ 6665359 w 8515751"/>
              <a:gd name="connsiteY50" fmla="*/ 5656986 h 6857999"/>
              <a:gd name="connsiteX51" fmla="*/ 6718420 w 8515751"/>
              <a:gd name="connsiteY51" fmla="*/ 5747675 h 6857999"/>
              <a:gd name="connsiteX52" fmla="*/ 6786357 w 8515751"/>
              <a:gd name="connsiteY52" fmla="*/ 5797270 h 6857999"/>
              <a:gd name="connsiteX53" fmla="*/ 6834299 w 8515751"/>
              <a:gd name="connsiteY53" fmla="*/ 5897781 h 6857999"/>
              <a:gd name="connsiteX54" fmla="*/ 6848771 w 8515751"/>
              <a:gd name="connsiteY54" fmla="*/ 5936497 h 6857999"/>
              <a:gd name="connsiteX55" fmla="*/ 6883460 w 8515751"/>
              <a:gd name="connsiteY55" fmla="*/ 6064046 h 6857999"/>
              <a:gd name="connsiteX56" fmla="*/ 6896072 w 8515751"/>
              <a:gd name="connsiteY56" fmla="*/ 6107188 h 6857999"/>
              <a:gd name="connsiteX57" fmla="*/ 6980725 w 8515751"/>
              <a:gd name="connsiteY57" fmla="*/ 6197444 h 6857999"/>
              <a:gd name="connsiteX58" fmla="*/ 6999028 w 8515751"/>
              <a:gd name="connsiteY58" fmla="*/ 6288610 h 6857999"/>
              <a:gd name="connsiteX59" fmla="*/ 7021306 w 8515751"/>
              <a:gd name="connsiteY59" fmla="*/ 6426700 h 6857999"/>
              <a:gd name="connsiteX60" fmla="*/ 7033259 w 8515751"/>
              <a:gd name="connsiteY60" fmla="*/ 6489284 h 6857999"/>
              <a:gd name="connsiteX61" fmla="*/ 7037119 w 8515751"/>
              <a:gd name="connsiteY61" fmla="*/ 6501140 h 6857999"/>
              <a:gd name="connsiteX62" fmla="*/ 7037119 w 8515751"/>
              <a:gd name="connsiteY62" fmla="*/ 6557754 h 6857999"/>
              <a:gd name="connsiteX63" fmla="*/ 7031649 w 8515751"/>
              <a:gd name="connsiteY63" fmla="*/ 6569925 h 6857999"/>
              <a:gd name="connsiteX64" fmla="*/ 7011548 w 8515751"/>
              <a:gd name="connsiteY64" fmla="*/ 6615002 h 6857999"/>
              <a:gd name="connsiteX65" fmla="*/ 7096913 w 8515751"/>
              <a:gd name="connsiteY65" fmla="*/ 6733011 h 6857999"/>
              <a:gd name="connsiteX66" fmla="*/ 7006394 w 8515751"/>
              <a:gd name="connsiteY66" fmla="*/ 6856390 h 6857999"/>
              <a:gd name="connsiteX67" fmla="*/ 0 w 8515751"/>
              <a:gd name="connsiteY67" fmla="*/ 6857999 h 6857999"/>
              <a:gd name="connsiteX68" fmla="*/ 0 w 8515751"/>
              <a:gd name="connsiteY68" fmla="*/ 0 h 6857999"/>
              <a:gd name="connsiteX0" fmla="*/ 0 w 8515751"/>
              <a:gd name="connsiteY0" fmla="*/ 0 h 6857999"/>
              <a:gd name="connsiteX1" fmla="*/ 8515751 w 8515751"/>
              <a:gd name="connsiteY1" fmla="*/ 10633 h 6857999"/>
              <a:gd name="connsiteX2" fmla="*/ 8309516 w 8515751"/>
              <a:gd name="connsiteY2" fmla="*/ 91979 h 6857999"/>
              <a:gd name="connsiteX3" fmla="*/ 8048164 w 8515751"/>
              <a:gd name="connsiteY3" fmla="*/ 154825 h 6857999"/>
              <a:gd name="connsiteX4" fmla="*/ 7789959 w 8515751"/>
              <a:gd name="connsiteY4" fmla="*/ 248417 h 6857999"/>
              <a:gd name="connsiteX5" fmla="*/ 7739796 w 8515751"/>
              <a:gd name="connsiteY5" fmla="*/ 335605 h 6857999"/>
              <a:gd name="connsiteX6" fmla="*/ 7630310 w 8515751"/>
              <a:gd name="connsiteY6" fmla="*/ 390651 h 6857999"/>
              <a:gd name="connsiteX7" fmla="*/ 7249137 w 8515751"/>
              <a:gd name="connsiteY7" fmla="*/ 577684 h 6857999"/>
              <a:gd name="connsiteX8" fmla="*/ 7033754 w 8515751"/>
              <a:gd name="connsiteY8" fmla="*/ 727875 h 6857999"/>
              <a:gd name="connsiteX9" fmla="*/ 6752651 w 8515751"/>
              <a:gd name="connsiteY9" fmla="*/ 996407 h 6857999"/>
              <a:gd name="connsiteX10" fmla="*/ 6716997 w 8515751"/>
              <a:gd name="connsiteY10" fmla="*/ 1091248 h 6857999"/>
              <a:gd name="connsiteX11" fmla="*/ 6657090 w 8515751"/>
              <a:gd name="connsiteY11" fmla="*/ 1307489 h 6857999"/>
              <a:gd name="connsiteX12" fmla="*/ 6508075 w 8515751"/>
              <a:gd name="connsiteY12" fmla="*/ 1709568 h 6857999"/>
              <a:gd name="connsiteX13" fmla="*/ 6462759 w 8515751"/>
              <a:gd name="connsiteY13" fmla="*/ 1811874 h 6857999"/>
              <a:gd name="connsiteX14" fmla="*/ 6383790 w 8515751"/>
              <a:gd name="connsiteY14" fmla="*/ 2228963 h 6857999"/>
              <a:gd name="connsiteX15" fmla="*/ 6369096 w 8515751"/>
              <a:gd name="connsiteY15" fmla="*/ 2404942 h 6857999"/>
              <a:gd name="connsiteX16" fmla="*/ 6365696 w 8515751"/>
              <a:gd name="connsiteY16" fmla="*/ 2461889 h 6857999"/>
              <a:gd name="connsiteX17" fmla="*/ 6323990 w 8515751"/>
              <a:gd name="connsiteY17" fmla="*/ 2538869 h 6857999"/>
              <a:gd name="connsiteX18" fmla="*/ 6299971 w 8515751"/>
              <a:gd name="connsiteY18" fmla="*/ 2852842 h 6857999"/>
              <a:gd name="connsiteX19" fmla="*/ 6305256 w 8515751"/>
              <a:gd name="connsiteY19" fmla="*/ 2965146 h 6857999"/>
              <a:gd name="connsiteX20" fmla="*/ 6297430 w 8515751"/>
              <a:gd name="connsiteY20" fmla="*/ 3010980 h 6857999"/>
              <a:gd name="connsiteX21" fmla="*/ 6301903 w 8515751"/>
              <a:gd name="connsiteY21" fmla="*/ 3017531 h 6857999"/>
              <a:gd name="connsiteX22" fmla="*/ 6312288 w 8515751"/>
              <a:gd name="connsiteY22" fmla="*/ 3141762 h 6857999"/>
              <a:gd name="connsiteX23" fmla="*/ 6588668 w 8515751"/>
              <a:gd name="connsiteY23" fmla="*/ 3486026 h 6857999"/>
              <a:gd name="connsiteX24" fmla="*/ 6585046 w 8515751"/>
              <a:gd name="connsiteY24" fmla="*/ 3571116 h 6857999"/>
              <a:gd name="connsiteX25" fmla="*/ 6629468 w 8515751"/>
              <a:gd name="connsiteY25" fmla="*/ 3623151 h 6857999"/>
              <a:gd name="connsiteX26" fmla="*/ 6598751 w 8515751"/>
              <a:gd name="connsiteY26" fmla="*/ 3704071 h 6857999"/>
              <a:gd name="connsiteX27" fmla="*/ 6554074 w 8515751"/>
              <a:gd name="connsiteY27" fmla="*/ 3775580 h 6857999"/>
              <a:gd name="connsiteX28" fmla="*/ 6542727 w 8515751"/>
              <a:gd name="connsiteY28" fmla="*/ 4142824 h 6857999"/>
              <a:gd name="connsiteX29" fmla="*/ 6574700 w 8515751"/>
              <a:gd name="connsiteY29" fmla="*/ 4253089 h 6857999"/>
              <a:gd name="connsiteX30" fmla="*/ 6630782 w 8515751"/>
              <a:gd name="connsiteY30" fmla="*/ 4495230 h 6857999"/>
              <a:gd name="connsiteX31" fmla="*/ 6657121 w 8515751"/>
              <a:gd name="connsiteY31" fmla="*/ 4592798 h 6857999"/>
              <a:gd name="connsiteX32" fmla="*/ 6675304 w 8515751"/>
              <a:gd name="connsiteY32" fmla="*/ 4625784 h 6857999"/>
              <a:gd name="connsiteX33" fmla="*/ 6695194 w 8515751"/>
              <a:gd name="connsiteY33" fmla="*/ 4674587 h 6857999"/>
              <a:gd name="connsiteX34" fmla="*/ 6694674 w 8515751"/>
              <a:gd name="connsiteY34" fmla="*/ 4706669 h 6857999"/>
              <a:gd name="connsiteX35" fmla="*/ 6696125 w 8515751"/>
              <a:gd name="connsiteY35" fmla="*/ 4712312 h 6857999"/>
              <a:gd name="connsiteX36" fmla="*/ 6683308 w 8515751"/>
              <a:gd name="connsiteY36" fmla="*/ 4752491 h 6857999"/>
              <a:gd name="connsiteX37" fmla="*/ 6662625 w 8515751"/>
              <a:gd name="connsiteY37" fmla="*/ 4924134 h 6857999"/>
              <a:gd name="connsiteX38" fmla="*/ 6666282 w 8515751"/>
              <a:gd name="connsiteY38" fmla="*/ 5049729 h 6857999"/>
              <a:gd name="connsiteX39" fmla="*/ 6674923 w 8515751"/>
              <a:gd name="connsiteY39" fmla="*/ 5092608 h 6857999"/>
              <a:gd name="connsiteX40" fmla="*/ 6688949 w 8515751"/>
              <a:gd name="connsiteY40" fmla="*/ 5164561 h 6857999"/>
              <a:gd name="connsiteX41" fmla="*/ 6713476 w 8515751"/>
              <a:gd name="connsiteY41" fmla="*/ 5227429 h 6857999"/>
              <a:gd name="connsiteX42" fmla="*/ 6699741 w 8515751"/>
              <a:gd name="connsiteY42" fmla="*/ 5295738 h 6857999"/>
              <a:gd name="connsiteX43" fmla="*/ 6698438 w 8515751"/>
              <a:gd name="connsiteY43" fmla="*/ 5353315 h 6857999"/>
              <a:gd name="connsiteX44" fmla="*/ 6705394 w 8515751"/>
              <a:gd name="connsiteY44" fmla="*/ 5356747 h 6857999"/>
              <a:gd name="connsiteX45" fmla="*/ 6705941 w 8515751"/>
              <a:gd name="connsiteY45" fmla="*/ 5364029 h 6857999"/>
              <a:gd name="connsiteX46" fmla="*/ 6698760 w 8515751"/>
              <a:gd name="connsiteY46" fmla="*/ 5369188 h 6857999"/>
              <a:gd name="connsiteX47" fmla="*/ 6674560 w 8515751"/>
              <a:gd name="connsiteY47" fmla="*/ 5465115 h 6857999"/>
              <a:gd name="connsiteX48" fmla="*/ 6698322 w 8515751"/>
              <a:gd name="connsiteY48" fmla="*/ 5543278 h 6857999"/>
              <a:gd name="connsiteX49" fmla="*/ 6673987 w 8515751"/>
              <a:gd name="connsiteY49" fmla="*/ 5606762 h 6857999"/>
              <a:gd name="connsiteX50" fmla="*/ 6665359 w 8515751"/>
              <a:gd name="connsiteY50" fmla="*/ 5656986 h 6857999"/>
              <a:gd name="connsiteX51" fmla="*/ 6718420 w 8515751"/>
              <a:gd name="connsiteY51" fmla="*/ 5747675 h 6857999"/>
              <a:gd name="connsiteX52" fmla="*/ 6786357 w 8515751"/>
              <a:gd name="connsiteY52" fmla="*/ 5797270 h 6857999"/>
              <a:gd name="connsiteX53" fmla="*/ 6834299 w 8515751"/>
              <a:gd name="connsiteY53" fmla="*/ 5897781 h 6857999"/>
              <a:gd name="connsiteX54" fmla="*/ 6848771 w 8515751"/>
              <a:gd name="connsiteY54" fmla="*/ 5936497 h 6857999"/>
              <a:gd name="connsiteX55" fmla="*/ 6883460 w 8515751"/>
              <a:gd name="connsiteY55" fmla="*/ 6064046 h 6857999"/>
              <a:gd name="connsiteX56" fmla="*/ 6896072 w 8515751"/>
              <a:gd name="connsiteY56" fmla="*/ 6107188 h 6857999"/>
              <a:gd name="connsiteX57" fmla="*/ 6980725 w 8515751"/>
              <a:gd name="connsiteY57" fmla="*/ 6197444 h 6857999"/>
              <a:gd name="connsiteX58" fmla="*/ 6999028 w 8515751"/>
              <a:gd name="connsiteY58" fmla="*/ 6288610 h 6857999"/>
              <a:gd name="connsiteX59" fmla="*/ 7021306 w 8515751"/>
              <a:gd name="connsiteY59" fmla="*/ 6426700 h 6857999"/>
              <a:gd name="connsiteX60" fmla="*/ 7033259 w 8515751"/>
              <a:gd name="connsiteY60" fmla="*/ 6489284 h 6857999"/>
              <a:gd name="connsiteX61" fmla="*/ 7037119 w 8515751"/>
              <a:gd name="connsiteY61" fmla="*/ 6501140 h 6857999"/>
              <a:gd name="connsiteX62" fmla="*/ 7037119 w 8515751"/>
              <a:gd name="connsiteY62" fmla="*/ 6557754 h 6857999"/>
              <a:gd name="connsiteX63" fmla="*/ 7031649 w 8515751"/>
              <a:gd name="connsiteY63" fmla="*/ 6569925 h 6857999"/>
              <a:gd name="connsiteX64" fmla="*/ 7011548 w 8515751"/>
              <a:gd name="connsiteY64" fmla="*/ 6615002 h 6857999"/>
              <a:gd name="connsiteX65" fmla="*/ 7096913 w 8515751"/>
              <a:gd name="connsiteY65" fmla="*/ 6733011 h 6857999"/>
              <a:gd name="connsiteX66" fmla="*/ 7006394 w 8515751"/>
              <a:gd name="connsiteY66" fmla="*/ 6856390 h 6857999"/>
              <a:gd name="connsiteX67" fmla="*/ 0 w 8515751"/>
              <a:gd name="connsiteY67" fmla="*/ 6857999 h 6857999"/>
              <a:gd name="connsiteX68" fmla="*/ 0 w 8515751"/>
              <a:gd name="connsiteY68" fmla="*/ 0 h 6857999"/>
              <a:gd name="connsiteX0" fmla="*/ 0 w 8515751"/>
              <a:gd name="connsiteY0" fmla="*/ 0 h 6857999"/>
              <a:gd name="connsiteX1" fmla="*/ 8515751 w 8515751"/>
              <a:gd name="connsiteY1" fmla="*/ 10633 h 6857999"/>
              <a:gd name="connsiteX2" fmla="*/ 8309516 w 8515751"/>
              <a:gd name="connsiteY2" fmla="*/ 91979 h 6857999"/>
              <a:gd name="connsiteX3" fmla="*/ 8048164 w 8515751"/>
              <a:gd name="connsiteY3" fmla="*/ 154825 h 6857999"/>
              <a:gd name="connsiteX4" fmla="*/ 7789959 w 8515751"/>
              <a:gd name="connsiteY4" fmla="*/ 248417 h 6857999"/>
              <a:gd name="connsiteX5" fmla="*/ 7739796 w 8515751"/>
              <a:gd name="connsiteY5" fmla="*/ 335605 h 6857999"/>
              <a:gd name="connsiteX6" fmla="*/ 7630310 w 8515751"/>
              <a:gd name="connsiteY6" fmla="*/ 390651 h 6857999"/>
              <a:gd name="connsiteX7" fmla="*/ 7548568 w 8515751"/>
              <a:gd name="connsiteY7" fmla="*/ 454439 h 6857999"/>
              <a:gd name="connsiteX8" fmla="*/ 7033754 w 8515751"/>
              <a:gd name="connsiteY8" fmla="*/ 727875 h 6857999"/>
              <a:gd name="connsiteX9" fmla="*/ 6752651 w 8515751"/>
              <a:gd name="connsiteY9" fmla="*/ 996407 h 6857999"/>
              <a:gd name="connsiteX10" fmla="*/ 6716997 w 8515751"/>
              <a:gd name="connsiteY10" fmla="*/ 1091248 h 6857999"/>
              <a:gd name="connsiteX11" fmla="*/ 6657090 w 8515751"/>
              <a:gd name="connsiteY11" fmla="*/ 1307489 h 6857999"/>
              <a:gd name="connsiteX12" fmla="*/ 6508075 w 8515751"/>
              <a:gd name="connsiteY12" fmla="*/ 1709568 h 6857999"/>
              <a:gd name="connsiteX13" fmla="*/ 6462759 w 8515751"/>
              <a:gd name="connsiteY13" fmla="*/ 1811874 h 6857999"/>
              <a:gd name="connsiteX14" fmla="*/ 6383790 w 8515751"/>
              <a:gd name="connsiteY14" fmla="*/ 2228963 h 6857999"/>
              <a:gd name="connsiteX15" fmla="*/ 6369096 w 8515751"/>
              <a:gd name="connsiteY15" fmla="*/ 2404942 h 6857999"/>
              <a:gd name="connsiteX16" fmla="*/ 6365696 w 8515751"/>
              <a:gd name="connsiteY16" fmla="*/ 2461889 h 6857999"/>
              <a:gd name="connsiteX17" fmla="*/ 6323990 w 8515751"/>
              <a:gd name="connsiteY17" fmla="*/ 2538869 h 6857999"/>
              <a:gd name="connsiteX18" fmla="*/ 6299971 w 8515751"/>
              <a:gd name="connsiteY18" fmla="*/ 2852842 h 6857999"/>
              <a:gd name="connsiteX19" fmla="*/ 6305256 w 8515751"/>
              <a:gd name="connsiteY19" fmla="*/ 2965146 h 6857999"/>
              <a:gd name="connsiteX20" fmla="*/ 6297430 w 8515751"/>
              <a:gd name="connsiteY20" fmla="*/ 3010980 h 6857999"/>
              <a:gd name="connsiteX21" fmla="*/ 6301903 w 8515751"/>
              <a:gd name="connsiteY21" fmla="*/ 3017531 h 6857999"/>
              <a:gd name="connsiteX22" fmla="*/ 6312288 w 8515751"/>
              <a:gd name="connsiteY22" fmla="*/ 3141762 h 6857999"/>
              <a:gd name="connsiteX23" fmla="*/ 6588668 w 8515751"/>
              <a:gd name="connsiteY23" fmla="*/ 3486026 h 6857999"/>
              <a:gd name="connsiteX24" fmla="*/ 6585046 w 8515751"/>
              <a:gd name="connsiteY24" fmla="*/ 3571116 h 6857999"/>
              <a:gd name="connsiteX25" fmla="*/ 6629468 w 8515751"/>
              <a:gd name="connsiteY25" fmla="*/ 3623151 h 6857999"/>
              <a:gd name="connsiteX26" fmla="*/ 6598751 w 8515751"/>
              <a:gd name="connsiteY26" fmla="*/ 3704071 h 6857999"/>
              <a:gd name="connsiteX27" fmla="*/ 6554074 w 8515751"/>
              <a:gd name="connsiteY27" fmla="*/ 3775580 h 6857999"/>
              <a:gd name="connsiteX28" fmla="*/ 6542727 w 8515751"/>
              <a:gd name="connsiteY28" fmla="*/ 4142824 h 6857999"/>
              <a:gd name="connsiteX29" fmla="*/ 6574700 w 8515751"/>
              <a:gd name="connsiteY29" fmla="*/ 4253089 h 6857999"/>
              <a:gd name="connsiteX30" fmla="*/ 6630782 w 8515751"/>
              <a:gd name="connsiteY30" fmla="*/ 4495230 h 6857999"/>
              <a:gd name="connsiteX31" fmla="*/ 6657121 w 8515751"/>
              <a:gd name="connsiteY31" fmla="*/ 4592798 h 6857999"/>
              <a:gd name="connsiteX32" fmla="*/ 6675304 w 8515751"/>
              <a:gd name="connsiteY32" fmla="*/ 4625784 h 6857999"/>
              <a:gd name="connsiteX33" fmla="*/ 6695194 w 8515751"/>
              <a:gd name="connsiteY33" fmla="*/ 4674587 h 6857999"/>
              <a:gd name="connsiteX34" fmla="*/ 6694674 w 8515751"/>
              <a:gd name="connsiteY34" fmla="*/ 4706669 h 6857999"/>
              <a:gd name="connsiteX35" fmla="*/ 6696125 w 8515751"/>
              <a:gd name="connsiteY35" fmla="*/ 4712312 h 6857999"/>
              <a:gd name="connsiteX36" fmla="*/ 6683308 w 8515751"/>
              <a:gd name="connsiteY36" fmla="*/ 4752491 h 6857999"/>
              <a:gd name="connsiteX37" fmla="*/ 6662625 w 8515751"/>
              <a:gd name="connsiteY37" fmla="*/ 4924134 h 6857999"/>
              <a:gd name="connsiteX38" fmla="*/ 6666282 w 8515751"/>
              <a:gd name="connsiteY38" fmla="*/ 5049729 h 6857999"/>
              <a:gd name="connsiteX39" fmla="*/ 6674923 w 8515751"/>
              <a:gd name="connsiteY39" fmla="*/ 5092608 h 6857999"/>
              <a:gd name="connsiteX40" fmla="*/ 6688949 w 8515751"/>
              <a:gd name="connsiteY40" fmla="*/ 5164561 h 6857999"/>
              <a:gd name="connsiteX41" fmla="*/ 6713476 w 8515751"/>
              <a:gd name="connsiteY41" fmla="*/ 5227429 h 6857999"/>
              <a:gd name="connsiteX42" fmla="*/ 6699741 w 8515751"/>
              <a:gd name="connsiteY42" fmla="*/ 5295738 h 6857999"/>
              <a:gd name="connsiteX43" fmla="*/ 6698438 w 8515751"/>
              <a:gd name="connsiteY43" fmla="*/ 5353315 h 6857999"/>
              <a:gd name="connsiteX44" fmla="*/ 6705394 w 8515751"/>
              <a:gd name="connsiteY44" fmla="*/ 5356747 h 6857999"/>
              <a:gd name="connsiteX45" fmla="*/ 6705941 w 8515751"/>
              <a:gd name="connsiteY45" fmla="*/ 5364029 h 6857999"/>
              <a:gd name="connsiteX46" fmla="*/ 6698760 w 8515751"/>
              <a:gd name="connsiteY46" fmla="*/ 5369188 h 6857999"/>
              <a:gd name="connsiteX47" fmla="*/ 6674560 w 8515751"/>
              <a:gd name="connsiteY47" fmla="*/ 5465115 h 6857999"/>
              <a:gd name="connsiteX48" fmla="*/ 6698322 w 8515751"/>
              <a:gd name="connsiteY48" fmla="*/ 5543278 h 6857999"/>
              <a:gd name="connsiteX49" fmla="*/ 6673987 w 8515751"/>
              <a:gd name="connsiteY49" fmla="*/ 5606762 h 6857999"/>
              <a:gd name="connsiteX50" fmla="*/ 6665359 w 8515751"/>
              <a:gd name="connsiteY50" fmla="*/ 5656986 h 6857999"/>
              <a:gd name="connsiteX51" fmla="*/ 6718420 w 8515751"/>
              <a:gd name="connsiteY51" fmla="*/ 5747675 h 6857999"/>
              <a:gd name="connsiteX52" fmla="*/ 6786357 w 8515751"/>
              <a:gd name="connsiteY52" fmla="*/ 5797270 h 6857999"/>
              <a:gd name="connsiteX53" fmla="*/ 6834299 w 8515751"/>
              <a:gd name="connsiteY53" fmla="*/ 5897781 h 6857999"/>
              <a:gd name="connsiteX54" fmla="*/ 6848771 w 8515751"/>
              <a:gd name="connsiteY54" fmla="*/ 5936497 h 6857999"/>
              <a:gd name="connsiteX55" fmla="*/ 6883460 w 8515751"/>
              <a:gd name="connsiteY55" fmla="*/ 6064046 h 6857999"/>
              <a:gd name="connsiteX56" fmla="*/ 6896072 w 8515751"/>
              <a:gd name="connsiteY56" fmla="*/ 6107188 h 6857999"/>
              <a:gd name="connsiteX57" fmla="*/ 6980725 w 8515751"/>
              <a:gd name="connsiteY57" fmla="*/ 6197444 h 6857999"/>
              <a:gd name="connsiteX58" fmla="*/ 6999028 w 8515751"/>
              <a:gd name="connsiteY58" fmla="*/ 6288610 h 6857999"/>
              <a:gd name="connsiteX59" fmla="*/ 7021306 w 8515751"/>
              <a:gd name="connsiteY59" fmla="*/ 6426700 h 6857999"/>
              <a:gd name="connsiteX60" fmla="*/ 7033259 w 8515751"/>
              <a:gd name="connsiteY60" fmla="*/ 6489284 h 6857999"/>
              <a:gd name="connsiteX61" fmla="*/ 7037119 w 8515751"/>
              <a:gd name="connsiteY61" fmla="*/ 6501140 h 6857999"/>
              <a:gd name="connsiteX62" fmla="*/ 7037119 w 8515751"/>
              <a:gd name="connsiteY62" fmla="*/ 6557754 h 6857999"/>
              <a:gd name="connsiteX63" fmla="*/ 7031649 w 8515751"/>
              <a:gd name="connsiteY63" fmla="*/ 6569925 h 6857999"/>
              <a:gd name="connsiteX64" fmla="*/ 7011548 w 8515751"/>
              <a:gd name="connsiteY64" fmla="*/ 6615002 h 6857999"/>
              <a:gd name="connsiteX65" fmla="*/ 7096913 w 8515751"/>
              <a:gd name="connsiteY65" fmla="*/ 6733011 h 6857999"/>
              <a:gd name="connsiteX66" fmla="*/ 7006394 w 8515751"/>
              <a:gd name="connsiteY66" fmla="*/ 6856390 h 6857999"/>
              <a:gd name="connsiteX67" fmla="*/ 0 w 8515751"/>
              <a:gd name="connsiteY67" fmla="*/ 6857999 h 6857999"/>
              <a:gd name="connsiteX68" fmla="*/ 0 w 8515751"/>
              <a:gd name="connsiteY68" fmla="*/ 0 h 6857999"/>
              <a:gd name="connsiteX0" fmla="*/ 0 w 8515751"/>
              <a:gd name="connsiteY0" fmla="*/ 0 h 6857999"/>
              <a:gd name="connsiteX1" fmla="*/ 8515751 w 8515751"/>
              <a:gd name="connsiteY1" fmla="*/ 10633 h 6857999"/>
              <a:gd name="connsiteX2" fmla="*/ 8309516 w 8515751"/>
              <a:gd name="connsiteY2" fmla="*/ 91979 h 6857999"/>
              <a:gd name="connsiteX3" fmla="*/ 8048164 w 8515751"/>
              <a:gd name="connsiteY3" fmla="*/ 154825 h 6857999"/>
              <a:gd name="connsiteX4" fmla="*/ 7789959 w 8515751"/>
              <a:gd name="connsiteY4" fmla="*/ 248417 h 6857999"/>
              <a:gd name="connsiteX5" fmla="*/ 7739796 w 8515751"/>
              <a:gd name="connsiteY5" fmla="*/ 335605 h 6857999"/>
              <a:gd name="connsiteX6" fmla="*/ 7630310 w 8515751"/>
              <a:gd name="connsiteY6" fmla="*/ 390651 h 6857999"/>
              <a:gd name="connsiteX7" fmla="*/ 7548568 w 8515751"/>
              <a:gd name="connsiteY7" fmla="*/ 454439 h 6857999"/>
              <a:gd name="connsiteX8" fmla="*/ 7398684 w 8515751"/>
              <a:gd name="connsiteY8" fmla="*/ 556922 h 6857999"/>
              <a:gd name="connsiteX9" fmla="*/ 6752651 w 8515751"/>
              <a:gd name="connsiteY9" fmla="*/ 996407 h 6857999"/>
              <a:gd name="connsiteX10" fmla="*/ 6716997 w 8515751"/>
              <a:gd name="connsiteY10" fmla="*/ 1091248 h 6857999"/>
              <a:gd name="connsiteX11" fmla="*/ 6657090 w 8515751"/>
              <a:gd name="connsiteY11" fmla="*/ 1307489 h 6857999"/>
              <a:gd name="connsiteX12" fmla="*/ 6508075 w 8515751"/>
              <a:gd name="connsiteY12" fmla="*/ 1709568 h 6857999"/>
              <a:gd name="connsiteX13" fmla="*/ 6462759 w 8515751"/>
              <a:gd name="connsiteY13" fmla="*/ 1811874 h 6857999"/>
              <a:gd name="connsiteX14" fmla="*/ 6383790 w 8515751"/>
              <a:gd name="connsiteY14" fmla="*/ 2228963 h 6857999"/>
              <a:gd name="connsiteX15" fmla="*/ 6369096 w 8515751"/>
              <a:gd name="connsiteY15" fmla="*/ 2404942 h 6857999"/>
              <a:gd name="connsiteX16" fmla="*/ 6365696 w 8515751"/>
              <a:gd name="connsiteY16" fmla="*/ 2461889 h 6857999"/>
              <a:gd name="connsiteX17" fmla="*/ 6323990 w 8515751"/>
              <a:gd name="connsiteY17" fmla="*/ 2538869 h 6857999"/>
              <a:gd name="connsiteX18" fmla="*/ 6299971 w 8515751"/>
              <a:gd name="connsiteY18" fmla="*/ 2852842 h 6857999"/>
              <a:gd name="connsiteX19" fmla="*/ 6305256 w 8515751"/>
              <a:gd name="connsiteY19" fmla="*/ 2965146 h 6857999"/>
              <a:gd name="connsiteX20" fmla="*/ 6297430 w 8515751"/>
              <a:gd name="connsiteY20" fmla="*/ 3010980 h 6857999"/>
              <a:gd name="connsiteX21" fmla="*/ 6301903 w 8515751"/>
              <a:gd name="connsiteY21" fmla="*/ 3017531 h 6857999"/>
              <a:gd name="connsiteX22" fmla="*/ 6312288 w 8515751"/>
              <a:gd name="connsiteY22" fmla="*/ 3141762 h 6857999"/>
              <a:gd name="connsiteX23" fmla="*/ 6588668 w 8515751"/>
              <a:gd name="connsiteY23" fmla="*/ 3486026 h 6857999"/>
              <a:gd name="connsiteX24" fmla="*/ 6585046 w 8515751"/>
              <a:gd name="connsiteY24" fmla="*/ 3571116 h 6857999"/>
              <a:gd name="connsiteX25" fmla="*/ 6629468 w 8515751"/>
              <a:gd name="connsiteY25" fmla="*/ 3623151 h 6857999"/>
              <a:gd name="connsiteX26" fmla="*/ 6598751 w 8515751"/>
              <a:gd name="connsiteY26" fmla="*/ 3704071 h 6857999"/>
              <a:gd name="connsiteX27" fmla="*/ 6554074 w 8515751"/>
              <a:gd name="connsiteY27" fmla="*/ 3775580 h 6857999"/>
              <a:gd name="connsiteX28" fmla="*/ 6542727 w 8515751"/>
              <a:gd name="connsiteY28" fmla="*/ 4142824 h 6857999"/>
              <a:gd name="connsiteX29" fmla="*/ 6574700 w 8515751"/>
              <a:gd name="connsiteY29" fmla="*/ 4253089 h 6857999"/>
              <a:gd name="connsiteX30" fmla="*/ 6630782 w 8515751"/>
              <a:gd name="connsiteY30" fmla="*/ 4495230 h 6857999"/>
              <a:gd name="connsiteX31" fmla="*/ 6657121 w 8515751"/>
              <a:gd name="connsiteY31" fmla="*/ 4592798 h 6857999"/>
              <a:gd name="connsiteX32" fmla="*/ 6675304 w 8515751"/>
              <a:gd name="connsiteY32" fmla="*/ 4625784 h 6857999"/>
              <a:gd name="connsiteX33" fmla="*/ 6695194 w 8515751"/>
              <a:gd name="connsiteY33" fmla="*/ 4674587 h 6857999"/>
              <a:gd name="connsiteX34" fmla="*/ 6694674 w 8515751"/>
              <a:gd name="connsiteY34" fmla="*/ 4706669 h 6857999"/>
              <a:gd name="connsiteX35" fmla="*/ 6696125 w 8515751"/>
              <a:gd name="connsiteY35" fmla="*/ 4712312 h 6857999"/>
              <a:gd name="connsiteX36" fmla="*/ 6683308 w 8515751"/>
              <a:gd name="connsiteY36" fmla="*/ 4752491 h 6857999"/>
              <a:gd name="connsiteX37" fmla="*/ 6662625 w 8515751"/>
              <a:gd name="connsiteY37" fmla="*/ 4924134 h 6857999"/>
              <a:gd name="connsiteX38" fmla="*/ 6666282 w 8515751"/>
              <a:gd name="connsiteY38" fmla="*/ 5049729 h 6857999"/>
              <a:gd name="connsiteX39" fmla="*/ 6674923 w 8515751"/>
              <a:gd name="connsiteY39" fmla="*/ 5092608 h 6857999"/>
              <a:gd name="connsiteX40" fmla="*/ 6688949 w 8515751"/>
              <a:gd name="connsiteY40" fmla="*/ 5164561 h 6857999"/>
              <a:gd name="connsiteX41" fmla="*/ 6713476 w 8515751"/>
              <a:gd name="connsiteY41" fmla="*/ 5227429 h 6857999"/>
              <a:gd name="connsiteX42" fmla="*/ 6699741 w 8515751"/>
              <a:gd name="connsiteY42" fmla="*/ 5295738 h 6857999"/>
              <a:gd name="connsiteX43" fmla="*/ 6698438 w 8515751"/>
              <a:gd name="connsiteY43" fmla="*/ 5353315 h 6857999"/>
              <a:gd name="connsiteX44" fmla="*/ 6705394 w 8515751"/>
              <a:gd name="connsiteY44" fmla="*/ 5356747 h 6857999"/>
              <a:gd name="connsiteX45" fmla="*/ 6705941 w 8515751"/>
              <a:gd name="connsiteY45" fmla="*/ 5364029 h 6857999"/>
              <a:gd name="connsiteX46" fmla="*/ 6698760 w 8515751"/>
              <a:gd name="connsiteY46" fmla="*/ 5369188 h 6857999"/>
              <a:gd name="connsiteX47" fmla="*/ 6674560 w 8515751"/>
              <a:gd name="connsiteY47" fmla="*/ 5465115 h 6857999"/>
              <a:gd name="connsiteX48" fmla="*/ 6698322 w 8515751"/>
              <a:gd name="connsiteY48" fmla="*/ 5543278 h 6857999"/>
              <a:gd name="connsiteX49" fmla="*/ 6673987 w 8515751"/>
              <a:gd name="connsiteY49" fmla="*/ 5606762 h 6857999"/>
              <a:gd name="connsiteX50" fmla="*/ 6665359 w 8515751"/>
              <a:gd name="connsiteY50" fmla="*/ 5656986 h 6857999"/>
              <a:gd name="connsiteX51" fmla="*/ 6718420 w 8515751"/>
              <a:gd name="connsiteY51" fmla="*/ 5747675 h 6857999"/>
              <a:gd name="connsiteX52" fmla="*/ 6786357 w 8515751"/>
              <a:gd name="connsiteY52" fmla="*/ 5797270 h 6857999"/>
              <a:gd name="connsiteX53" fmla="*/ 6834299 w 8515751"/>
              <a:gd name="connsiteY53" fmla="*/ 5897781 h 6857999"/>
              <a:gd name="connsiteX54" fmla="*/ 6848771 w 8515751"/>
              <a:gd name="connsiteY54" fmla="*/ 5936497 h 6857999"/>
              <a:gd name="connsiteX55" fmla="*/ 6883460 w 8515751"/>
              <a:gd name="connsiteY55" fmla="*/ 6064046 h 6857999"/>
              <a:gd name="connsiteX56" fmla="*/ 6896072 w 8515751"/>
              <a:gd name="connsiteY56" fmla="*/ 6107188 h 6857999"/>
              <a:gd name="connsiteX57" fmla="*/ 6980725 w 8515751"/>
              <a:gd name="connsiteY57" fmla="*/ 6197444 h 6857999"/>
              <a:gd name="connsiteX58" fmla="*/ 6999028 w 8515751"/>
              <a:gd name="connsiteY58" fmla="*/ 6288610 h 6857999"/>
              <a:gd name="connsiteX59" fmla="*/ 7021306 w 8515751"/>
              <a:gd name="connsiteY59" fmla="*/ 6426700 h 6857999"/>
              <a:gd name="connsiteX60" fmla="*/ 7033259 w 8515751"/>
              <a:gd name="connsiteY60" fmla="*/ 6489284 h 6857999"/>
              <a:gd name="connsiteX61" fmla="*/ 7037119 w 8515751"/>
              <a:gd name="connsiteY61" fmla="*/ 6501140 h 6857999"/>
              <a:gd name="connsiteX62" fmla="*/ 7037119 w 8515751"/>
              <a:gd name="connsiteY62" fmla="*/ 6557754 h 6857999"/>
              <a:gd name="connsiteX63" fmla="*/ 7031649 w 8515751"/>
              <a:gd name="connsiteY63" fmla="*/ 6569925 h 6857999"/>
              <a:gd name="connsiteX64" fmla="*/ 7011548 w 8515751"/>
              <a:gd name="connsiteY64" fmla="*/ 6615002 h 6857999"/>
              <a:gd name="connsiteX65" fmla="*/ 7096913 w 8515751"/>
              <a:gd name="connsiteY65" fmla="*/ 6733011 h 6857999"/>
              <a:gd name="connsiteX66" fmla="*/ 7006394 w 8515751"/>
              <a:gd name="connsiteY66" fmla="*/ 6856390 h 6857999"/>
              <a:gd name="connsiteX67" fmla="*/ 0 w 8515751"/>
              <a:gd name="connsiteY67" fmla="*/ 6857999 h 6857999"/>
              <a:gd name="connsiteX68" fmla="*/ 0 w 8515751"/>
              <a:gd name="connsiteY68" fmla="*/ 0 h 6857999"/>
              <a:gd name="connsiteX0" fmla="*/ 0 w 8515751"/>
              <a:gd name="connsiteY0" fmla="*/ 0 h 6857999"/>
              <a:gd name="connsiteX1" fmla="*/ 8515751 w 8515751"/>
              <a:gd name="connsiteY1" fmla="*/ 10633 h 6857999"/>
              <a:gd name="connsiteX2" fmla="*/ 8309516 w 8515751"/>
              <a:gd name="connsiteY2" fmla="*/ 91979 h 6857999"/>
              <a:gd name="connsiteX3" fmla="*/ 8048164 w 8515751"/>
              <a:gd name="connsiteY3" fmla="*/ 154825 h 6857999"/>
              <a:gd name="connsiteX4" fmla="*/ 7789959 w 8515751"/>
              <a:gd name="connsiteY4" fmla="*/ 248417 h 6857999"/>
              <a:gd name="connsiteX5" fmla="*/ 7739796 w 8515751"/>
              <a:gd name="connsiteY5" fmla="*/ 335605 h 6857999"/>
              <a:gd name="connsiteX6" fmla="*/ 7630310 w 8515751"/>
              <a:gd name="connsiteY6" fmla="*/ 390651 h 6857999"/>
              <a:gd name="connsiteX7" fmla="*/ 7548568 w 8515751"/>
              <a:gd name="connsiteY7" fmla="*/ 454439 h 6857999"/>
              <a:gd name="connsiteX8" fmla="*/ 7398684 w 8515751"/>
              <a:gd name="connsiteY8" fmla="*/ 556922 h 6857999"/>
              <a:gd name="connsiteX9" fmla="*/ 7183085 w 8515751"/>
              <a:gd name="connsiteY9" fmla="*/ 654501 h 6857999"/>
              <a:gd name="connsiteX10" fmla="*/ 6716997 w 8515751"/>
              <a:gd name="connsiteY10" fmla="*/ 1091248 h 6857999"/>
              <a:gd name="connsiteX11" fmla="*/ 6657090 w 8515751"/>
              <a:gd name="connsiteY11" fmla="*/ 1307489 h 6857999"/>
              <a:gd name="connsiteX12" fmla="*/ 6508075 w 8515751"/>
              <a:gd name="connsiteY12" fmla="*/ 1709568 h 6857999"/>
              <a:gd name="connsiteX13" fmla="*/ 6462759 w 8515751"/>
              <a:gd name="connsiteY13" fmla="*/ 1811874 h 6857999"/>
              <a:gd name="connsiteX14" fmla="*/ 6383790 w 8515751"/>
              <a:gd name="connsiteY14" fmla="*/ 2228963 h 6857999"/>
              <a:gd name="connsiteX15" fmla="*/ 6369096 w 8515751"/>
              <a:gd name="connsiteY15" fmla="*/ 2404942 h 6857999"/>
              <a:gd name="connsiteX16" fmla="*/ 6365696 w 8515751"/>
              <a:gd name="connsiteY16" fmla="*/ 2461889 h 6857999"/>
              <a:gd name="connsiteX17" fmla="*/ 6323990 w 8515751"/>
              <a:gd name="connsiteY17" fmla="*/ 2538869 h 6857999"/>
              <a:gd name="connsiteX18" fmla="*/ 6299971 w 8515751"/>
              <a:gd name="connsiteY18" fmla="*/ 2852842 h 6857999"/>
              <a:gd name="connsiteX19" fmla="*/ 6305256 w 8515751"/>
              <a:gd name="connsiteY19" fmla="*/ 2965146 h 6857999"/>
              <a:gd name="connsiteX20" fmla="*/ 6297430 w 8515751"/>
              <a:gd name="connsiteY20" fmla="*/ 3010980 h 6857999"/>
              <a:gd name="connsiteX21" fmla="*/ 6301903 w 8515751"/>
              <a:gd name="connsiteY21" fmla="*/ 3017531 h 6857999"/>
              <a:gd name="connsiteX22" fmla="*/ 6312288 w 8515751"/>
              <a:gd name="connsiteY22" fmla="*/ 3141762 h 6857999"/>
              <a:gd name="connsiteX23" fmla="*/ 6588668 w 8515751"/>
              <a:gd name="connsiteY23" fmla="*/ 3486026 h 6857999"/>
              <a:gd name="connsiteX24" fmla="*/ 6585046 w 8515751"/>
              <a:gd name="connsiteY24" fmla="*/ 3571116 h 6857999"/>
              <a:gd name="connsiteX25" fmla="*/ 6629468 w 8515751"/>
              <a:gd name="connsiteY25" fmla="*/ 3623151 h 6857999"/>
              <a:gd name="connsiteX26" fmla="*/ 6598751 w 8515751"/>
              <a:gd name="connsiteY26" fmla="*/ 3704071 h 6857999"/>
              <a:gd name="connsiteX27" fmla="*/ 6554074 w 8515751"/>
              <a:gd name="connsiteY27" fmla="*/ 3775580 h 6857999"/>
              <a:gd name="connsiteX28" fmla="*/ 6542727 w 8515751"/>
              <a:gd name="connsiteY28" fmla="*/ 4142824 h 6857999"/>
              <a:gd name="connsiteX29" fmla="*/ 6574700 w 8515751"/>
              <a:gd name="connsiteY29" fmla="*/ 4253089 h 6857999"/>
              <a:gd name="connsiteX30" fmla="*/ 6630782 w 8515751"/>
              <a:gd name="connsiteY30" fmla="*/ 4495230 h 6857999"/>
              <a:gd name="connsiteX31" fmla="*/ 6657121 w 8515751"/>
              <a:gd name="connsiteY31" fmla="*/ 4592798 h 6857999"/>
              <a:gd name="connsiteX32" fmla="*/ 6675304 w 8515751"/>
              <a:gd name="connsiteY32" fmla="*/ 4625784 h 6857999"/>
              <a:gd name="connsiteX33" fmla="*/ 6695194 w 8515751"/>
              <a:gd name="connsiteY33" fmla="*/ 4674587 h 6857999"/>
              <a:gd name="connsiteX34" fmla="*/ 6694674 w 8515751"/>
              <a:gd name="connsiteY34" fmla="*/ 4706669 h 6857999"/>
              <a:gd name="connsiteX35" fmla="*/ 6696125 w 8515751"/>
              <a:gd name="connsiteY35" fmla="*/ 4712312 h 6857999"/>
              <a:gd name="connsiteX36" fmla="*/ 6683308 w 8515751"/>
              <a:gd name="connsiteY36" fmla="*/ 4752491 h 6857999"/>
              <a:gd name="connsiteX37" fmla="*/ 6662625 w 8515751"/>
              <a:gd name="connsiteY37" fmla="*/ 4924134 h 6857999"/>
              <a:gd name="connsiteX38" fmla="*/ 6666282 w 8515751"/>
              <a:gd name="connsiteY38" fmla="*/ 5049729 h 6857999"/>
              <a:gd name="connsiteX39" fmla="*/ 6674923 w 8515751"/>
              <a:gd name="connsiteY39" fmla="*/ 5092608 h 6857999"/>
              <a:gd name="connsiteX40" fmla="*/ 6688949 w 8515751"/>
              <a:gd name="connsiteY40" fmla="*/ 5164561 h 6857999"/>
              <a:gd name="connsiteX41" fmla="*/ 6713476 w 8515751"/>
              <a:gd name="connsiteY41" fmla="*/ 5227429 h 6857999"/>
              <a:gd name="connsiteX42" fmla="*/ 6699741 w 8515751"/>
              <a:gd name="connsiteY42" fmla="*/ 5295738 h 6857999"/>
              <a:gd name="connsiteX43" fmla="*/ 6698438 w 8515751"/>
              <a:gd name="connsiteY43" fmla="*/ 5353315 h 6857999"/>
              <a:gd name="connsiteX44" fmla="*/ 6705394 w 8515751"/>
              <a:gd name="connsiteY44" fmla="*/ 5356747 h 6857999"/>
              <a:gd name="connsiteX45" fmla="*/ 6705941 w 8515751"/>
              <a:gd name="connsiteY45" fmla="*/ 5364029 h 6857999"/>
              <a:gd name="connsiteX46" fmla="*/ 6698760 w 8515751"/>
              <a:gd name="connsiteY46" fmla="*/ 5369188 h 6857999"/>
              <a:gd name="connsiteX47" fmla="*/ 6674560 w 8515751"/>
              <a:gd name="connsiteY47" fmla="*/ 5465115 h 6857999"/>
              <a:gd name="connsiteX48" fmla="*/ 6698322 w 8515751"/>
              <a:gd name="connsiteY48" fmla="*/ 5543278 h 6857999"/>
              <a:gd name="connsiteX49" fmla="*/ 6673987 w 8515751"/>
              <a:gd name="connsiteY49" fmla="*/ 5606762 h 6857999"/>
              <a:gd name="connsiteX50" fmla="*/ 6665359 w 8515751"/>
              <a:gd name="connsiteY50" fmla="*/ 5656986 h 6857999"/>
              <a:gd name="connsiteX51" fmla="*/ 6718420 w 8515751"/>
              <a:gd name="connsiteY51" fmla="*/ 5747675 h 6857999"/>
              <a:gd name="connsiteX52" fmla="*/ 6786357 w 8515751"/>
              <a:gd name="connsiteY52" fmla="*/ 5797270 h 6857999"/>
              <a:gd name="connsiteX53" fmla="*/ 6834299 w 8515751"/>
              <a:gd name="connsiteY53" fmla="*/ 5897781 h 6857999"/>
              <a:gd name="connsiteX54" fmla="*/ 6848771 w 8515751"/>
              <a:gd name="connsiteY54" fmla="*/ 5936497 h 6857999"/>
              <a:gd name="connsiteX55" fmla="*/ 6883460 w 8515751"/>
              <a:gd name="connsiteY55" fmla="*/ 6064046 h 6857999"/>
              <a:gd name="connsiteX56" fmla="*/ 6896072 w 8515751"/>
              <a:gd name="connsiteY56" fmla="*/ 6107188 h 6857999"/>
              <a:gd name="connsiteX57" fmla="*/ 6980725 w 8515751"/>
              <a:gd name="connsiteY57" fmla="*/ 6197444 h 6857999"/>
              <a:gd name="connsiteX58" fmla="*/ 6999028 w 8515751"/>
              <a:gd name="connsiteY58" fmla="*/ 6288610 h 6857999"/>
              <a:gd name="connsiteX59" fmla="*/ 7021306 w 8515751"/>
              <a:gd name="connsiteY59" fmla="*/ 6426700 h 6857999"/>
              <a:gd name="connsiteX60" fmla="*/ 7033259 w 8515751"/>
              <a:gd name="connsiteY60" fmla="*/ 6489284 h 6857999"/>
              <a:gd name="connsiteX61" fmla="*/ 7037119 w 8515751"/>
              <a:gd name="connsiteY61" fmla="*/ 6501140 h 6857999"/>
              <a:gd name="connsiteX62" fmla="*/ 7037119 w 8515751"/>
              <a:gd name="connsiteY62" fmla="*/ 6557754 h 6857999"/>
              <a:gd name="connsiteX63" fmla="*/ 7031649 w 8515751"/>
              <a:gd name="connsiteY63" fmla="*/ 6569925 h 6857999"/>
              <a:gd name="connsiteX64" fmla="*/ 7011548 w 8515751"/>
              <a:gd name="connsiteY64" fmla="*/ 6615002 h 6857999"/>
              <a:gd name="connsiteX65" fmla="*/ 7096913 w 8515751"/>
              <a:gd name="connsiteY65" fmla="*/ 6733011 h 6857999"/>
              <a:gd name="connsiteX66" fmla="*/ 7006394 w 8515751"/>
              <a:gd name="connsiteY66" fmla="*/ 6856390 h 6857999"/>
              <a:gd name="connsiteX67" fmla="*/ 0 w 8515751"/>
              <a:gd name="connsiteY67" fmla="*/ 6857999 h 6857999"/>
              <a:gd name="connsiteX68" fmla="*/ 0 w 8515751"/>
              <a:gd name="connsiteY68" fmla="*/ 0 h 6857999"/>
              <a:gd name="connsiteX0" fmla="*/ 0 w 8515751"/>
              <a:gd name="connsiteY0" fmla="*/ 0 h 6857999"/>
              <a:gd name="connsiteX1" fmla="*/ 8515751 w 8515751"/>
              <a:gd name="connsiteY1" fmla="*/ 10633 h 6857999"/>
              <a:gd name="connsiteX2" fmla="*/ 8309516 w 8515751"/>
              <a:gd name="connsiteY2" fmla="*/ 91979 h 6857999"/>
              <a:gd name="connsiteX3" fmla="*/ 8048164 w 8515751"/>
              <a:gd name="connsiteY3" fmla="*/ 154825 h 6857999"/>
              <a:gd name="connsiteX4" fmla="*/ 7789959 w 8515751"/>
              <a:gd name="connsiteY4" fmla="*/ 248417 h 6857999"/>
              <a:gd name="connsiteX5" fmla="*/ 7739796 w 8515751"/>
              <a:gd name="connsiteY5" fmla="*/ 335605 h 6857999"/>
              <a:gd name="connsiteX6" fmla="*/ 7630310 w 8515751"/>
              <a:gd name="connsiteY6" fmla="*/ 390651 h 6857999"/>
              <a:gd name="connsiteX7" fmla="*/ 7548568 w 8515751"/>
              <a:gd name="connsiteY7" fmla="*/ 454439 h 6857999"/>
              <a:gd name="connsiteX8" fmla="*/ 7398684 w 8515751"/>
              <a:gd name="connsiteY8" fmla="*/ 556922 h 6857999"/>
              <a:gd name="connsiteX9" fmla="*/ 7183085 w 8515751"/>
              <a:gd name="connsiteY9" fmla="*/ 654501 h 6857999"/>
              <a:gd name="connsiteX10" fmla="*/ 7100644 w 8515751"/>
              <a:gd name="connsiteY10" fmla="*/ 701634 h 6857999"/>
              <a:gd name="connsiteX11" fmla="*/ 6657090 w 8515751"/>
              <a:gd name="connsiteY11" fmla="*/ 1307489 h 6857999"/>
              <a:gd name="connsiteX12" fmla="*/ 6508075 w 8515751"/>
              <a:gd name="connsiteY12" fmla="*/ 1709568 h 6857999"/>
              <a:gd name="connsiteX13" fmla="*/ 6462759 w 8515751"/>
              <a:gd name="connsiteY13" fmla="*/ 1811874 h 6857999"/>
              <a:gd name="connsiteX14" fmla="*/ 6383790 w 8515751"/>
              <a:gd name="connsiteY14" fmla="*/ 2228963 h 6857999"/>
              <a:gd name="connsiteX15" fmla="*/ 6369096 w 8515751"/>
              <a:gd name="connsiteY15" fmla="*/ 2404942 h 6857999"/>
              <a:gd name="connsiteX16" fmla="*/ 6365696 w 8515751"/>
              <a:gd name="connsiteY16" fmla="*/ 2461889 h 6857999"/>
              <a:gd name="connsiteX17" fmla="*/ 6323990 w 8515751"/>
              <a:gd name="connsiteY17" fmla="*/ 2538869 h 6857999"/>
              <a:gd name="connsiteX18" fmla="*/ 6299971 w 8515751"/>
              <a:gd name="connsiteY18" fmla="*/ 2852842 h 6857999"/>
              <a:gd name="connsiteX19" fmla="*/ 6305256 w 8515751"/>
              <a:gd name="connsiteY19" fmla="*/ 2965146 h 6857999"/>
              <a:gd name="connsiteX20" fmla="*/ 6297430 w 8515751"/>
              <a:gd name="connsiteY20" fmla="*/ 3010980 h 6857999"/>
              <a:gd name="connsiteX21" fmla="*/ 6301903 w 8515751"/>
              <a:gd name="connsiteY21" fmla="*/ 3017531 h 6857999"/>
              <a:gd name="connsiteX22" fmla="*/ 6312288 w 8515751"/>
              <a:gd name="connsiteY22" fmla="*/ 3141762 h 6857999"/>
              <a:gd name="connsiteX23" fmla="*/ 6588668 w 8515751"/>
              <a:gd name="connsiteY23" fmla="*/ 3486026 h 6857999"/>
              <a:gd name="connsiteX24" fmla="*/ 6585046 w 8515751"/>
              <a:gd name="connsiteY24" fmla="*/ 3571116 h 6857999"/>
              <a:gd name="connsiteX25" fmla="*/ 6629468 w 8515751"/>
              <a:gd name="connsiteY25" fmla="*/ 3623151 h 6857999"/>
              <a:gd name="connsiteX26" fmla="*/ 6598751 w 8515751"/>
              <a:gd name="connsiteY26" fmla="*/ 3704071 h 6857999"/>
              <a:gd name="connsiteX27" fmla="*/ 6554074 w 8515751"/>
              <a:gd name="connsiteY27" fmla="*/ 3775580 h 6857999"/>
              <a:gd name="connsiteX28" fmla="*/ 6542727 w 8515751"/>
              <a:gd name="connsiteY28" fmla="*/ 4142824 h 6857999"/>
              <a:gd name="connsiteX29" fmla="*/ 6574700 w 8515751"/>
              <a:gd name="connsiteY29" fmla="*/ 4253089 h 6857999"/>
              <a:gd name="connsiteX30" fmla="*/ 6630782 w 8515751"/>
              <a:gd name="connsiteY30" fmla="*/ 4495230 h 6857999"/>
              <a:gd name="connsiteX31" fmla="*/ 6657121 w 8515751"/>
              <a:gd name="connsiteY31" fmla="*/ 4592798 h 6857999"/>
              <a:gd name="connsiteX32" fmla="*/ 6675304 w 8515751"/>
              <a:gd name="connsiteY32" fmla="*/ 4625784 h 6857999"/>
              <a:gd name="connsiteX33" fmla="*/ 6695194 w 8515751"/>
              <a:gd name="connsiteY33" fmla="*/ 4674587 h 6857999"/>
              <a:gd name="connsiteX34" fmla="*/ 6694674 w 8515751"/>
              <a:gd name="connsiteY34" fmla="*/ 4706669 h 6857999"/>
              <a:gd name="connsiteX35" fmla="*/ 6696125 w 8515751"/>
              <a:gd name="connsiteY35" fmla="*/ 4712312 h 6857999"/>
              <a:gd name="connsiteX36" fmla="*/ 6683308 w 8515751"/>
              <a:gd name="connsiteY36" fmla="*/ 4752491 h 6857999"/>
              <a:gd name="connsiteX37" fmla="*/ 6662625 w 8515751"/>
              <a:gd name="connsiteY37" fmla="*/ 4924134 h 6857999"/>
              <a:gd name="connsiteX38" fmla="*/ 6666282 w 8515751"/>
              <a:gd name="connsiteY38" fmla="*/ 5049729 h 6857999"/>
              <a:gd name="connsiteX39" fmla="*/ 6674923 w 8515751"/>
              <a:gd name="connsiteY39" fmla="*/ 5092608 h 6857999"/>
              <a:gd name="connsiteX40" fmla="*/ 6688949 w 8515751"/>
              <a:gd name="connsiteY40" fmla="*/ 5164561 h 6857999"/>
              <a:gd name="connsiteX41" fmla="*/ 6713476 w 8515751"/>
              <a:gd name="connsiteY41" fmla="*/ 5227429 h 6857999"/>
              <a:gd name="connsiteX42" fmla="*/ 6699741 w 8515751"/>
              <a:gd name="connsiteY42" fmla="*/ 5295738 h 6857999"/>
              <a:gd name="connsiteX43" fmla="*/ 6698438 w 8515751"/>
              <a:gd name="connsiteY43" fmla="*/ 5353315 h 6857999"/>
              <a:gd name="connsiteX44" fmla="*/ 6705394 w 8515751"/>
              <a:gd name="connsiteY44" fmla="*/ 5356747 h 6857999"/>
              <a:gd name="connsiteX45" fmla="*/ 6705941 w 8515751"/>
              <a:gd name="connsiteY45" fmla="*/ 5364029 h 6857999"/>
              <a:gd name="connsiteX46" fmla="*/ 6698760 w 8515751"/>
              <a:gd name="connsiteY46" fmla="*/ 5369188 h 6857999"/>
              <a:gd name="connsiteX47" fmla="*/ 6674560 w 8515751"/>
              <a:gd name="connsiteY47" fmla="*/ 5465115 h 6857999"/>
              <a:gd name="connsiteX48" fmla="*/ 6698322 w 8515751"/>
              <a:gd name="connsiteY48" fmla="*/ 5543278 h 6857999"/>
              <a:gd name="connsiteX49" fmla="*/ 6673987 w 8515751"/>
              <a:gd name="connsiteY49" fmla="*/ 5606762 h 6857999"/>
              <a:gd name="connsiteX50" fmla="*/ 6665359 w 8515751"/>
              <a:gd name="connsiteY50" fmla="*/ 5656986 h 6857999"/>
              <a:gd name="connsiteX51" fmla="*/ 6718420 w 8515751"/>
              <a:gd name="connsiteY51" fmla="*/ 5747675 h 6857999"/>
              <a:gd name="connsiteX52" fmla="*/ 6786357 w 8515751"/>
              <a:gd name="connsiteY52" fmla="*/ 5797270 h 6857999"/>
              <a:gd name="connsiteX53" fmla="*/ 6834299 w 8515751"/>
              <a:gd name="connsiteY53" fmla="*/ 5897781 h 6857999"/>
              <a:gd name="connsiteX54" fmla="*/ 6848771 w 8515751"/>
              <a:gd name="connsiteY54" fmla="*/ 5936497 h 6857999"/>
              <a:gd name="connsiteX55" fmla="*/ 6883460 w 8515751"/>
              <a:gd name="connsiteY55" fmla="*/ 6064046 h 6857999"/>
              <a:gd name="connsiteX56" fmla="*/ 6896072 w 8515751"/>
              <a:gd name="connsiteY56" fmla="*/ 6107188 h 6857999"/>
              <a:gd name="connsiteX57" fmla="*/ 6980725 w 8515751"/>
              <a:gd name="connsiteY57" fmla="*/ 6197444 h 6857999"/>
              <a:gd name="connsiteX58" fmla="*/ 6999028 w 8515751"/>
              <a:gd name="connsiteY58" fmla="*/ 6288610 h 6857999"/>
              <a:gd name="connsiteX59" fmla="*/ 7021306 w 8515751"/>
              <a:gd name="connsiteY59" fmla="*/ 6426700 h 6857999"/>
              <a:gd name="connsiteX60" fmla="*/ 7033259 w 8515751"/>
              <a:gd name="connsiteY60" fmla="*/ 6489284 h 6857999"/>
              <a:gd name="connsiteX61" fmla="*/ 7037119 w 8515751"/>
              <a:gd name="connsiteY61" fmla="*/ 6501140 h 6857999"/>
              <a:gd name="connsiteX62" fmla="*/ 7037119 w 8515751"/>
              <a:gd name="connsiteY62" fmla="*/ 6557754 h 6857999"/>
              <a:gd name="connsiteX63" fmla="*/ 7031649 w 8515751"/>
              <a:gd name="connsiteY63" fmla="*/ 6569925 h 6857999"/>
              <a:gd name="connsiteX64" fmla="*/ 7011548 w 8515751"/>
              <a:gd name="connsiteY64" fmla="*/ 6615002 h 6857999"/>
              <a:gd name="connsiteX65" fmla="*/ 7096913 w 8515751"/>
              <a:gd name="connsiteY65" fmla="*/ 6733011 h 6857999"/>
              <a:gd name="connsiteX66" fmla="*/ 7006394 w 8515751"/>
              <a:gd name="connsiteY66" fmla="*/ 6856390 h 6857999"/>
              <a:gd name="connsiteX67" fmla="*/ 0 w 8515751"/>
              <a:gd name="connsiteY67" fmla="*/ 6857999 h 6857999"/>
              <a:gd name="connsiteX68" fmla="*/ 0 w 8515751"/>
              <a:gd name="connsiteY68" fmla="*/ 0 h 6857999"/>
              <a:gd name="connsiteX0" fmla="*/ 0 w 8515751"/>
              <a:gd name="connsiteY0" fmla="*/ 0 h 6857999"/>
              <a:gd name="connsiteX1" fmla="*/ 8515751 w 8515751"/>
              <a:gd name="connsiteY1" fmla="*/ 10633 h 6857999"/>
              <a:gd name="connsiteX2" fmla="*/ 8309516 w 8515751"/>
              <a:gd name="connsiteY2" fmla="*/ 91979 h 6857999"/>
              <a:gd name="connsiteX3" fmla="*/ 8048164 w 8515751"/>
              <a:gd name="connsiteY3" fmla="*/ 154825 h 6857999"/>
              <a:gd name="connsiteX4" fmla="*/ 7789959 w 8515751"/>
              <a:gd name="connsiteY4" fmla="*/ 248417 h 6857999"/>
              <a:gd name="connsiteX5" fmla="*/ 7739796 w 8515751"/>
              <a:gd name="connsiteY5" fmla="*/ 335605 h 6857999"/>
              <a:gd name="connsiteX6" fmla="*/ 7630310 w 8515751"/>
              <a:gd name="connsiteY6" fmla="*/ 390651 h 6857999"/>
              <a:gd name="connsiteX7" fmla="*/ 7548568 w 8515751"/>
              <a:gd name="connsiteY7" fmla="*/ 454439 h 6857999"/>
              <a:gd name="connsiteX8" fmla="*/ 7398684 w 8515751"/>
              <a:gd name="connsiteY8" fmla="*/ 556922 h 6857999"/>
              <a:gd name="connsiteX9" fmla="*/ 7183085 w 8515751"/>
              <a:gd name="connsiteY9" fmla="*/ 654501 h 6857999"/>
              <a:gd name="connsiteX10" fmla="*/ 7100644 w 8515751"/>
              <a:gd name="connsiteY10" fmla="*/ 701634 h 6857999"/>
              <a:gd name="connsiteX11" fmla="*/ 6881664 w 8515751"/>
              <a:gd name="connsiteY11" fmla="*/ 878118 h 6857999"/>
              <a:gd name="connsiteX12" fmla="*/ 6508075 w 8515751"/>
              <a:gd name="connsiteY12" fmla="*/ 1709568 h 6857999"/>
              <a:gd name="connsiteX13" fmla="*/ 6462759 w 8515751"/>
              <a:gd name="connsiteY13" fmla="*/ 1811874 h 6857999"/>
              <a:gd name="connsiteX14" fmla="*/ 6383790 w 8515751"/>
              <a:gd name="connsiteY14" fmla="*/ 2228963 h 6857999"/>
              <a:gd name="connsiteX15" fmla="*/ 6369096 w 8515751"/>
              <a:gd name="connsiteY15" fmla="*/ 2404942 h 6857999"/>
              <a:gd name="connsiteX16" fmla="*/ 6365696 w 8515751"/>
              <a:gd name="connsiteY16" fmla="*/ 2461889 h 6857999"/>
              <a:gd name="connsiteX17" fmla="*/ 6323990 w 8515751"/>
              <a:gd name="connsiteY17" fmla="*/ 2538869 h 6857999"/>
              <a:gd name="connsiteX18" fmla="*/ 6299971 w 8515751"/>
              <a:gd name="connsiteY18" fmla="*/ 2852842 h 6857999"/>
              <a:gd name="connsiteX19" fmla="*/ 6305256 w 8515751"/>
              <a:gd name="connsiteY19" fmla="*/ 2965146 h 6857999"/>
              <a:gd name="connsiteX20" fmla="*/ 6297430 w 8515751"/>
              <a:gd name="connsiteY20" fmla="*/ 3010980 h 6857999"/>
              <a:gd name="connsiteX21" fmla="*/ 6301903 w 8515751"/>
              <a:gd name="connsiteY21" fmla="*/ 3017531 h 6857999"/>
              <a:gd name="connsiteX22" fmla="*/ 6312288 w 8515751"/>
              <a:gd name="connsiteY22" fmla="*/ 3141762 h 6857999"/>
              <a:gd name="connsiteX23" fmla="*/ 6588668 w 8515751"/>
              <a:gd name="connsiteY23" fmla="*/ 3486026 h 6857999"/>
              <a:gd name="connsiteX24" fmla="*/ 6585046 w 8515751"/>
              <a:gd name="connsiteY24" fmla="*/ 3571116 h 6857999"/>
              <a:gd name="connsiteX25" fmla="*/ 6629468 w 8515751"/>
              <a:gd name="connsiteY25" fmla="*/ 3623151 h 6857999"/>
              <a:gd name="connsiteX26" fmla="*/ 6598751 w 8515751"/>
              <a:gd name="connsiteY26" fmla="*/ 3704071 h 6857999"/>
              <a:gd name="connsiteX27" fmla="*/ 6554074 w 8515751"/>
              <a:gd name="connsiteY27" fmla="*/ 3775580 h 6857999"/>
              <a:gd name="connsiteX28" fmla="*/ 6542727 w 8515751"/>
              <a:gd name="connsiteY28" fmla="*/ 4142824 h 6857999"/>
              <a:gd name="connsiteX29" fmla="*/ 6574700 w 8515751"/>
              <a:gd name="connsiteY29" fmla="*/ 4253089 h 6857999"/>
              <a:gd name="connsiteX30" fmla="*/ 6630782 w 8515751"/>
              <a:gd name="connsiteY30" fmla="*/ 4495230 h 6857999"/>
              <a:gd name="connsiteX31" fmla="*/ 6657121 w 8515751"/>
              <a:gd name="connsiteY31" fmla="*/ 4592798 h 6857999"/>
              <a:gd name="connsiteX32" fmla="*/ 6675304 w 8515751"/>
              <a:gd name="connsiteY32" fmla="*/ 4625784 h 6857999"/>
              <a:gd name="connsiteX33" fmla="*/ 6695194 w 8515751"/>
              <a:gd name="connsiteY33" fmla="*/ 4674587 h 6857999"/>
              <a:gd name="connsiteX34" fmla="*/ 6694674 w 8515751"/>
              <a:gd name="connsiteY34" fmla="*/ 4706669 h 6857999"/>
              <a:gd name="connsiteX35" fmla="*/ 6696125 w 8515751"/>
              <a:gd name="connsiteY35" fmla="*/ 4712312 h 6857999"/>
              <a:gd name="connsiteX36" fmla="*/ 6683308 w 8515751"/>
              <a:gd name="connsiteY36" fmla="*/ 4752491 h 6857999"/>
              <a:gd name="connsiteX37" fmla="*/ 6662625 w 8515751"/>
              <a:gd name="connsiteY37" fmla="*/ 4924134 h 6857999"/>
              <a:gd name="connsiteX38" fmla="*/ 6666282 w 8515751"/>
              <a:gd name="connsiteY38" fmla="*/ 5049729 h 6857999"/>
              <a:gd name="connsiteX39" fmla="*/ 6674923 w 8515751"/>
              <a:gd name="connsiteY39" fmla="*/ 5092608 h 6857999"/>
              <a:gd name="connsiteX40" fmla="*/ 6688949 w 8515751"/>
              <a:gd name="connsiteY40" fmla="*/ 5164561 h 6857999"/>
              <a:gd name="connsiteX41" fmla="*/ 6713476 w 8515751"/>
              <a:gd name="connsiteY41" fmla="*/ 5227429 h 6857999"/>
              <a:gd name="connsiteX42" fmla="*/ 6699741 w 8515751"/>
              <a:gd name="connsiteY42" fmla="*/ 5295738 h 6857999"/>
              <a:gd name="connsiteX43" fmla="*/ 6698438 w 8515751"/>
              <a:gd name="connsiteY43" fmla="*/ 5353315 h 6857999"/>
              <a:gd name="connsiteX44" fmla="*/ 6705394 w 8515751"/>
              <a:gd name="connsiteY44" fmla="*/ 5356747 h 6857999"/>
              <a:gd name="connsiteX45" fmla="*/ 6705941 w 8515751"/>
              <a:gd name="connsiteY45" fmla="*/ 5364029 h 6857999"/>
              <a:gd name="connsiteX46" fmla="*/ 6698760 w 8515751"/>
              <a:gd name="connsiteY46" fmla="*/ 5369188 h 6857999"/>
              <a:gd name="connsiteX47" fmla="*/ 6674560 w 8515751"/>
              <a:gd name="connsiteY47" fmla="*/ 5465115 h 6857999"/>
              <a:gd name="connsiteX48" fmla="*/ 6698322 w 8515751"/>
              <a:gd name="connsiteY48" fmla="*/ 5543278 h 6857999"/>
              <a:gd name="connsiteX49" fmla="*/ 6673987 w 8515751"/>
              <a:gd name="connsiteY49" fmla="*/ 5606762 h 6857999"/>
              <a:gd name="connsiteX50" fmla="*/ 6665359 w 8515751"/>
              <a:gd name="connsiteY50" fmla="*/ 5656986 h 6857999"/>
              <a:gd name="connsiteX51" fmla="*/ 6718420 w 8515751"/>
              <a:gd name="connsiteY51" fmla="*/ 5747675 h 6857999"/>
              <a:gd name="connsiteX52" fmla="*/ 6786357 w 8515751"/>
              <a:gd name="connsiteY52" fmla="*/ 5797270 h 6857999"/>
              <a:gd name="connsiteX53" fmla="*/ 6834299 w 8515751"/>
              <a:gd name="connsiteY53" fmla="*/ 5897781 h 6857999"/>
              <a:gd name="connsiteX54" fmla="*/ 6848771 w 8515751"/>
              <a:gd name="connsiteY54" fmla="*/ 5936497 h 6857999"/>
              <a:gd name="connsiteX55" fmla="*/ 6883460 w 8515751"/>
              <a:gd name="connsiteY55" fmla="*/ 6064046 h 6857999"/>
              <a:gd name="connsiteX56" fmla="*/ 6896072 w 8515751"/>
              <a:gd name="connsiteY56" fmla="*/ 6107188 h 6857999"/>
              <a:gd name="connsiteX57" fmla="*/ 6980725 w 8515751"/>
              <a:gd name="connsiteY57" fmla="*/ 6197444 h 6857999"/>
              <a:gd name="connsiteX58" fmla="*/ 6999028 w 8515751"/>
              <a:gd name="connsiteY58" fmla="*/ 6288610 h 6857999"/>
              <a:gd name="connsiteX59" fmla="*/ 7021306 w 8515751"/>
              <a:gd name="connsiteY59" fmla="*/ 6426700 h 6857999"/>
              <a:gd name="connsiteX60" fmla="*/ 7033259 w 8515751"/>
              <a:gd name="connsiteY60" fmla="*/ 6489284 h 6857999"/>
              <a:gd name="connsiteX61" fmla="*/ 7037119 w 8515751"/>
              <a:gd name="connsiteY61" fmla="*/ 6501140 h 6857999"/>
              <a:gd name="connsiteX62" fmla="*/ 7037119 w 8515751"/>
              <a:gd name="connsiteY62" fmla="*/ 6557754 h 6857999"/>
              <a:gd name="connsiteX63" fmla="*/ 7031649 w 8515751"/>
              <a:gd name="connsiteY63" fmla="*/ 6569925 h 6857999"/>
              <a:gd name="connsiteX64" fmla="*/ 7011548 w 8515751"/>
              <a:gd name="connsiteY64" fmla="*/ 6615002 h 6857999"/>
              <a:gd name="connsiteX65" fmla="*/ 7096913 w 8515751"/>
              <a:gd name="connsiteY65" fmla="*/ 6733011 h 6857999"/>
              <a:gd name="connsiteX66" fmla="*/ 7006394 w 8515751"/>
              <a:gd name="connsiteY66" fmla="*/ 6856390 h 6857999"/>
              <a:gd name="connsiteX67" fmla="*/ 0 w 8515751"/>
              <a:gd name="connsiteY67" fmla="*/ 6857999 h 6857999"/>
              <a:gd name="connsiteX68" fmla="*/ 0 w 8515751"/>
              <a:gd name="connsiteY68" fmla="*/ 0 h 6857999"/>
              <a:gd name="connsiteX0" fmla="*/ 0 w 8515751"/>
              <a:gd name="connsiteY0" fmla="*/ 0 h 6857999"/>
              <a:gd name="connsiteX1" fmla="*/ 8515751 w 8515751"/>
              <a:gd name="connsiteY1" fmla="*/ 10633 h 6857999"/>
              <a:gd name="connsiteX2" fmla="*/ 8309516 w 8515751"/>
              <a:gd name="connsiteY2" fmla="*/ 91979 h 6857999"/>
              <a:gd name="connsiteX3" fmla="*/ 8048164 w 8515751"/>
              <a:gd name="connsiteY3" fmla="*/ 154825 h 6857999"/>
              <a:gd name="connsiteX4" fmla="*/ 7789959 w 8515751"/>
              <a:gd name="connsiteY4" fmla="*/ 248417 h 6857999"/>
              <a:gd name="connsiteX5" fmla="*/ 7739796 w 8515751"/>
              <a:gd name="connsiteY5" fmla="*/ 335605 h 6857999"/>
              <a:gd name="connsiteX6" fmla="*/ 7630310 w 8515751"/>
              <a:gd name="connsiteY6" fmla="*/ 390651 h 6857999"/>
              <a:gd name="connsiteX7" fmla="*/ 7548568 w 8515751"/>
              <a:gd name="connsiteY7" fmla="*/ 454439 h 6857999"/>
              <a:gd name="connsiteX8" fmla="*/ 7398684 w 8515751"/>
              <a:gd name="connsiteY8" fmla="*/ 556922 h 6857999"/>
              <a:gd name="connsiteX9" fmla="*/ 7183085 w 8515751"/>
              <a:gd name="connsiteY9" fmla="*/ 654501 h 6857999"/>
              <a:gd name="connsiteX10" fmla="*/ 7100644 w 8515751"/>
              <a:gd name="connsiteY10" fmla="*/ 701634 h 6857999"/>
              <a:gd name="connsiteX11" fmla="*/ 6881664 w 8515751"/>
              <a:gd name="connsiteY11" fmla="*/ 878118 h 6857999"/>
              <a:gd name="connsiteX12" fmla="*/ 6648434 w 8515751"/>
              <a:gd name="connsiteY12" fmla="*/ 1204661 h 6857999"/>
              <a:gd name="connsiteX13" fmla="*/ 6462759 w 8515751"/>
              <a:gd name="connsiteY13" fmla="*/ 1811874 h 6857999"/>
              <a:gd name="connsiteX14" fmla="*/ 6383790 w 8515751"/>
              <a:gd name="connsiteY14" fmla="*/ 2228963 h 6857999"/>
              <a:gd name="connsiteX15" fmla="*/ 6369096 w 8515751"/>
              <a:gd name="connsiteY15" fmla="*/ 2404942 h 6857999"/>
              <a:gd name="connsiteX16" fmla="*/ 6365696 w 8515751"/>
              <a:gd name="connsiteY16" fmla="*/ 2461889 h 6857999"/>
              <a:gd name="connsiteX17" fmla="*/ 6323990 w 8515751"/>
              <a:gd name="connsiteY17" fmla="*/ 2538869 h 6857999"/>
              <a:gd name="connsiteX18" fmla="*/ 6299971 w 8515751"/>
              <a:gd name="connsiteY18" fmla="*/ 2852842 h 6857999"/>
              <a:gd name="connsiteX19" fmla="*/ 6305256 w 8515751"/>
              <a:gd name="connsiteY19" fmla="*/ 2965146 h 6857999"/>
              <a:gd name="connsiteX20" fmla="*/ 6297430 w 8515751"/>
              <a:gd name="connsiteY20" fmla="*/ 3010980 h 6857999"/>
              <a:gd name="connsiteX21" fmla="*/ 6301903 w 8515751"/>
              <a:gd name="connsiteY21" fmla="*/ 3017531 h 6857999"/>
              <a:gd name="connsiteX22" fmla="*/ 6312288 w 8515751"/>
              <a:gd name="connsiteY22" fmla="*/ 3141762 h 6857999"/>
              <a:gd name="connsiteX23" fmla="*/ 6588668 w 8515751"/>
              <a:gd name="connsiteY23" fmla="*/ 3486026 h 6857999"/>
              <a:gd name="connsiteX24" fmla="*/ 6585046 w 8515751"/>
              <a:gd name="connsiteY24" fmla="*/ 3571116 h 6857999"/>
              <a:gd name="connsiteX25" fmla="*/ 6629468 w 8515751"/>
              <a:gd name="connsiteY25" fmla="*/ 3623151 h 6857999"/>
              <a:gd name="connsiteX26" fmla="*/ 6598751 w 8515751"/>
              <a:gd name="connsiteY26" fmla="*/ 3704071 h 6857999"/>
              <a:gd name="connsiteX27" fmla="*/ 6554074 w 8515751"/>
              <a:gd name="connsiteY27" fmla="*/ 3775580 h 6857999"/>
              <a:gd name="connsiteX28" fmla="*/ 6542727 w 8515751"/>
              <a:gd name="connsiteY28" fmla="*/ 4142824 h 6857999"/>
              <a:gd name="connsiteX29" fmla="*/ 6574700 w 8515751"/>
              <a:gd name="connsiteY29" fmla="*/ 4253089 h 6857999"/>
              <a:gd name="connsiteX30" fmla="*/ 6630782 w 8515751"/>
              <a:gd name="connsiteY30" fmla="*/ 4495230 h 6857999"/>
              <a:gd name="connsiteX31" fmla="*/ 6657121 w 8515751"/>
              <a:gd name="connsiteY31" fmla="*/ 4592798 h 6857999"/>
              <a:gd name="connsiteX32" fmla="*/ 6675304 w 8515751"/>
              <a:gd name="connsiteY32" fmla="*/ 4625784 h 6857999"/>
              <a:gd name="connsiteX33" fmla="*/ 6695194 w 8515751"/>
              <a:gd name="connsiteY33" fmla="*/ 4674587 h 6857999"/>
              <a:gd name="connsiteX34" fmla="*/ 6694674 w 8515751"/>
              <a:gd name="connsiteY34" fmla="*/ 4706669 h 6857999"/>
              <a:gd name="connsiteX35" fmla="*/ 6696125 w 8515751"/>
              <a:gd name="connsiteY35" fmla="*/ 4712312 h 6857999"/>
              <a:gd name="connsiteX36" fmla="*/ 6683308 w 8515751"/>
              <a:gd name="connsiteY36" fmla="*/ 4752491 h 6857999"/>
              <a:gd name="connsiteX37" fmla="*/ 6662625 w 8515751"/>
              <a:gd name="connsiteY37" fmla="*/ 4924134 h 6857999"/>
              <a:gd name="connsiteX38" fmla="*/ 6666282 w 8515751"/>
              <a:gd name="connsiteY38" fmla="*/ 5049729 h 6857999"/>
              <a:gd name="connsiteX39" fmla="*/ 6674923 w 8515751"/>
              <a:gd name="connsiteY39" fmla="*/ 5092608 h 6857999"/>
              <a:gd name="connsiteX40" fmla="*/ 6688949 w 8515751"/>
              <a:gd name="connsiteY40" fmla="*/ 5164561 h 6857999"/>
              <a:gd name="connsiteX41" fmla="*/ 6713476 w 8515751"/>
              <a:gd name="connsiteY41" fmla="*/ 5227429 h 6857999"/>
              <a:gd name="connsiteX42" fmla="*/ 6699741 w 8515751"/>
              <a:gd name="connsiteY42" fmla="*/ 5295738 h 6857999"/>
              <a:gd name="connsiteX43" fmla="*/ 6698438 w 8515751"/>
              <a:gd name="connsiteY43" fmla="*/ 5353315 h 6857999"/>
              <a:gd name="connsiteX44" fmla="*/ 6705394 w 8515751"/>
              <a:gd name="connsiteY44" fmla="*/ 5356747 h 6857999"/>
              <a:gd name="connsiteX45" fmla="*/ 6705941 w 8515751"/>
              <a:gd name="connsiteY45" fmla="*/ 5364029 h 6857999"/>
              <a:gd name="connsiteX46" fmla="*/ 6698760 w 8515751"/>
              <a:gd name="connsiteY46" fmla="*/ 5369188 h 6857999"/>
              <a:gd name="connsiteX47" fmla="*/ 6674560 w 8515751"/>
              <a:gd name="connsiteY47" fmla="*/ 5465115 h 6857999"/>
              <a:gd name="connsiteX48" fmla="*/ 6698322 w 8515751"/>
              <a:gd name="connsiteY48" fmla="*/ 5543278 h 6857999"/>
              <a:gd name="connsiteX49" fmla="*/ 6673987 w 8515751"/>
              <a:gd name="connsiteY49" fmla="*/ 5606762 h 6857999"/>
              <a:gd name="connsiteX50" fmla="*/ 6665359 w 8515751"/>
              <a:gd name="connsiteY50" fmla="*/ 5656986 h 6857999"/>
              <a:gd name="connsiteX51" fmla="*/ 6718420 w 8515751"/>
              <a:gd name="connsiteY51" fmla="*/ 5747675 h 6857999"/>
              <a:gd name="connsiteX52" fmla="*/ 6786357 w 8515751"/>
              <a:gd name="connsiteY52" fmla="*/ 5797270 h 6857999"/>
              <a:gd name="connsiteX53" fmla="*/ 6834299 w 8515751"/>
              <a:gd name="connsiteY53" fmla="*/ 5897781 h 6857999"/>
              <a:gd name="connsiteX54" fmla="*/ 6848771 w 8515751"/>
              <a:gd name="connsiteY54" fmla="*/ 5936497 h 6857999"/>
              <a:gd name="connsiteX55" fmla="*/ 6883460 w 8515751"/>
              <a:gd name="connsiteY55" fmla="*/ 6064046 h 6857999"/>
              <a:gd name="connsiteX56" fmla="*/ 6896072 w 8515751"/>
              <a:gd name="connsiteY56" fmla="*/ 6107188 h 6857999"/>
              <a:gd name="connsiteX57" fmla="*/ 6980725 w 8515751"/>
              <a:gd name="connsiteY57" fmla="*/ 6197444 h 6857999"/>
              <a:gd name="connsiteX58" fmla="*/ 6999028 w 8515751"/>
              <a:gd name="connsiteY58" fmla="*/ 6288610 h 6857999"/>
              <a:gd name="connsiteX59" fmla="*/ 7021306 w 8515751"/>
              <a:gd name="connsiteY59" fmla="*/ 6426700 h 6857999"/>
              <a:gd name="connsiteX60" fmla="*/ 7033259 w 8515751"/>
              <a:gd name="connsiteY60" fmla="*/ 6489284 h 6857999"/>
              <a:gd name="connsiteX61" fmla="*/ 7037119 w 8515751"/>
              <a:gd name="connsiteY61" fmla="*/ 6501140 h 6857999"/>
              <a:gd name="connsiteX62" fmla="*/ 7037119 w 8515751"/>
              <a:gd name="connsiteY62" fmla="*/ 6557754 h 6857999"/>
              <a:gd name="connsiteX63" fmla="*/ 7031649 w 8515751"/>
              <a:gd name="connsiteY63" fmla="*/ 6569925 h 6857999"/>
              <a:gd name="connsiteX64" fmla="*/ 7011548 w 8515751"/>
              <a:gd name="connsiteY64" fmla="*/ 6615002 h 6857999"/>
              <a:gd name="connsiteX65" fmla="*/ 7096913 w 8515751"/>
              <a:gd name="connsiteY65" fmla="*/ 6733011 h 6857999"/>
              <a:gd name="connsiteX66" fmla="*/ 7006394 w 8515751"/>
              <a:gd name="connsiteY66" fmla="*/ 6856390 h 6857999"/>
              <a:gd name="connsiteX67" fmla="*/ 0 w 8515751"/>
              <a:gd name="connsiteY67" fmla="*/ 6857999 h 6857999"/>
              <a:gd name="connsiteX68" fmla="*/ 0 w 8515751"/>
              <a:gd name="connsiteY68" fmla="*/ 0 h 6857999"/>
              <a:gd name="connsiteX0" fmla="*/ 0 w 8515751"/>
              <a:gd name="connsiteY0" fmla="*/ 0 h 6857999"/>
              <a:gd name="connsiteX1" fmla="*/ 8515751 w 8515751"/>
              <a:gd name="connsiteY1" fmla="*/ 10633 h 6857999"/>
              <a:gd name="connsiteX2" fmla="*/ 8309516 w 8515751"/>
              <a:gd name="connsiteY2" fmla="*/ 91979 h 6857999"/>
              <a:gd name="connsiteX3" fmla="*/ 8048164 w 8515751"/>
              <a:gd name="connsiteY3" fmla="*/ 154825 h 6857999"/>
              <a:gd name="connsiteX4" fmla="*/ 7789959 w 8515751"/>
              <a:gd name="connsiteY4" fmla="*/ 248417 h 6857999"/>
              <a:gd name="connsiteX5" fmla="*/ 7739796 w 8515751"/>
              <a:gd name="connsiteY5" fmla="*/ 335605 h 6857999"/>
              <a:gd name="connsiteX6" fmla="*/ 7630310 w 8515751"/>
              <a:gd name="connsiteY6" fmla="*/ 390651 h 6857999"/>
              <a:gd name="connsiteX7" fmla="*/ 7548568 w 8515751"/>
              <a:gd name="connsiteY7" fmla="*/ 454439 h 6857999"/>
              <a:gd name="connsiteX8" fmla="*/ 7398684 w 8515751"/>
              <a:gd name="connsiteY8" fmla="*/ 556922 h 6857999"/>
              <a:gd name="connsiteX9" fmla="*/ 7183085 w 8515751"/>
              <a:gd name="connsiteY9" fmla="*/ 654501 h 6857999"/>
              <a:gd name="connsiteX10" fmla="*/ 7100644 w 8515751"/>
              <a:gd name="connsiteY10" fmla="*/ 701634 h 6857999"/>
              <a:gd name="connsiteX11" fmla="*/ 6881664 w 8515751"/>
              <a:gd name="connsiteY11" fmla="*/ 878118 h 6857999"/>
              <a:gd name="connsiteX12" fmla="*/ 6648434 w 8515751"/>
              <a:gd name="connsiteY12" fmla="*/ 1204661 h 6857999"/>
              <a:gd name="connsiteX13" fmla="*/ 6378545 w 8515751"/>
              <a:gd name="connsiteY13" fmla="*/ 1597190 h 6857999"/>
              <a:gd name="connsiteX14" fmla="*/ 6383790 w 8515751"/>
              <a:gd name="connsiteY14" fmla="*/ 2228963 h 6857999"/>
              <a:gd name="connsiteX15" fmla="*/ 6369096 w 8515751"/>
              <a:gd name="connsiteY15" fmla="*/ 2404942 h 6857999"/>
              <a:gd name="connsiteX16" fmla="*/ 6365696 w 8515751"/>
              <a:gd name="connsiteY16" fmla="*/ 2461889 h 6857999"/>
              <a:gd name="connsiteX17" fmla="*/ 6323990 w 8515751"/>
              <a:gd name="connsiteY17" fmla="*/ 2538869 h 6857999"/>
              <a:gd name="connsiteX18" fmla="*/ 6299971 w 8515751"/>
              <a:gd name="connsiteY18" fmla="*/ 2852842 h 6857999"/>
              <a:gd name="connsiteX19" fmla="*/ 6305256 w 8515751"/>
              <a:gd name="connsiteY19" fmla="*/ 2965146 h 6857999"/>
              <a:gd name="connsiteX20" fmla="*/ 6297430 w 8515751"/>
              <a:gd name="connsiteY20" fmla="*/ 3010980 h 6857999"/>
              <a:gd name="connsiteX21" fmla="*/ 6301903 w 8515751"/>
              <a:gd name="connsiteY21" fmla="*/ 3017531 h 6857999"/>
              <a:gd name="connsiteX22" fmla="*/ 6312288 w 8515751"/>
              <a:gd name="connsiteY22" fmla="*/ 3141762 h 6857999"/>
              <a:gd name="connsiteX23" fmla="*/ 6588668 w 8515751"/>
              <a:gd name="connsiteY23" fmla="*/ 3486026 h 6857999"/>
              <a:gd name="connsiteX24" fmla="*/ 6585046 w 8515751"/>
              <a:gd name="connsiteY24" fmla="*/ 3571116 h 6857999"/>
              <a:gd name="connsiteX25" fmla="*/ 6629468 w 8515751"/>
              <a:gd name="connsiteY25" fmla="*/ 3623151 h 6857999"/>
              <a:gd name="connsiteX26" fmla="*/ 6598751 w 8515751"/>
              <a:gd name="connsiteY26" fmla="*/ 3704071 h 6857999"/>
              <a:gd name="connsiteX27" fmla="*/ 6554074 w 8515751"/>
              <a:gd name="connsiteY27" fmla="*/ 3775580 h 6857999"/>
              <a:gd name="connsiteX28" fmla="*/ 6542727 w 8515751"/>
              <a:gd name="connsiteY28" fmla="*/ 4142824 h 6857999"/>
              <a:gd name="connsiteX29" fmla="*/ 6574700 w 8515751"/>
              <a:gd name="connsiteY29" fmla="*/ 4253089 h 6857999"/>
              <a:gd name="connsiteX30" fmla="*/ 6630782 w 8515751"/>
              <a:gd name="connsiteY30" fmla="*/ 4495230 h 6857999"/>
              <a:gd name="connsiteX31" fmla="*/ 6657121 w 8515751"/>
              <a:gd name="connsiteY31" fmla="*/ 4592798 h 6857999"/>
              <a:gd name="connsiteX32" fmla="*/ 6675304 w 8515751"/>
              <a:gd name="connsiteY32" fmla="*/ 4625784 h 6857999"/>
              <a:gd name="connsiteX33" fmla="*/ 6695194 w 8515751"/>
              <a:gd name="connsiteY33" fmla="*/ 4674587 h 6857999"/>
              <a:gd name="connsiteX34" fmla="*/ 6694674 w 8515751"/>
              <a:gd name="connsiteY34" fmla="*/ 4706669 h 6857999"/>
              <a:gd name="connsiteX35" fmla="*/ 6696125 w 8515751"/>
              <a:gd name="connsiteY35" fmla="*/ 4712312 h 6857999"/>
              <a:gd name="connsiteX36" fmla="*/ 6683308 w 8515751"/>
              <a:gd name="connsiteY36" fmla="*/ 4752491 h 6857999"/>
              <a:gd name="connsiteX37" fmla="*/ 6662625 w 8515751"/>
              <a:gd name="connsiteY37" fmla="*/ 4924134 h 6857999"/>
              <a:gd name="connsiteX38" fmla="*/ 6666282 w 8515751"/>
              <a:gd name="connsiteY38" fmla="*/ 5049729 h 6857999"/>
              <a:gd name="connsiteX39" fmla="*/ 6674923 w 8515751"/>
              <a:gd name="connsiteY39" fmla="*/ 5092608 h 6857999"/>
              <a:gd name="connsiteX40" fmla="*/ 6688949 w 8515751"/>
              <a:gd name="connsiteY40" fmla="*/ 5164561 h 6857999"/>
              <a:gd name="connsiteX41" fmla="*/ 6713476 w 8515751"/>
              <a:gd name="connsiteY41" fmla="*/ 5227429 h 6857999"/>
              <a:gd name="connsiteX42" fmla="*/ 6699741 w 8515751"/>
              <a:gd name="connsiteY42" fmla="*/ 5295738 h 6857999"/>
              <a:gd name="connsiteX43" fmla="*/ 6698438 w 8515751"/>
              <a:gd name="connsiteY43" fmla="*/ 5353315 h 6857999"/>
              <a:gd name="connsiteX44" fmla="*/ 6705394 w 8515751"/>
              <a:gd name="connsiteY44" fmla="*/ 5356747 h 6857999"/>
              <a:gd name="connsiteX45" fmla="*/ 6705941 w 8515751"/>
              <a:gd name="connsiteY45" fmla="*/ 5364029 h 6857999"/>
              <a:gd name="connsiteX46" fmla="*/ 6698760 w 8515751"/>
              <a:gd name="connsiteY46" fmla="*/ 5369188 h 6857999"/>
              <a:gd name="connsiteX47" fmla="*/ 6674560 w 8515751"/>
              <a:gd name="connsiteY47" fmla="*/ 5465115 h 6857999"/>
              <a:gd name="connsiteX48" fmla="*/ 6698322 w 8515751"/>
              <a:gd name="connsiteY48" fmla="*/ 5543278 h 6857999"/>
              <a:gd name="connsiteX49" fmla="*/ 6673987 w 8515751"/>
              <a:gd name="connsiteY49" fmla="*/ 5606762 h 6857999"/>
              <a:gd name="connsiteX50" fmla="*/ 6665359 w 8515751"/>
              <a:gd name="connsiteY50" fmla="*/ 5656986 h 6857999"/>
              <a:gd name="connsiteX51" fmla="*/ 6718420 w 8515751"/>
              <a:gd name="connsiteY51" fmla="*/ 5747675 h 6857999"/>
              <a:gd name="connsiteX52" fmla="*/ 6786357 w 8515751"/>
              <a:gd name="connsiteY52" fmla="*/ 5797270 h 6857999"/>
              <a:gd name="connsiteX53" fmla="*/ 6834299 w 8515751"/>
              <a:gd name="connsiteY53" fmla="*/ 5897781 h 6857999"/>
              <a:gd name="connsiteX54" fmla="*/ 6848771 w 8515751"/>
              <a:gd name="connsiteY54" fmla="*/ 5936497 h 6857999"/>
              <a:gd name="connsiteX55" fmla="*/ 6883460 w 8515751"/>
              <a:gd name="connsiteY55" fmla="*/ 6064046 h 6857999"/>
              <a:gd name="connsiteX56" fmla="*/ 6896072 w 8515751"/>
              <a:gd name="connsiteY56" fmla="*/ 6107188 h 6857999"/>
              <a:gd name="connsiteX57" fmla="*/ 6980725 w 8515751"/>
              <a:gd name="connsiteY57" fmla="*/ 6197444 h 6857999"/>
              <a:gd name="connsiteX58" fmla="*/ 6999028 w 8515751"/>
              <a:gd name="connsiteY58" fmla="*/ 6288610 h 6857999"/>
              <a:gd name="connsiteX59" fmla="*/ 7021306 w 8515751"/>
              <a:gd name="connsiteY59" fmla="*/ 6426700 h 6857999"/>
              <a:gd name="connsiteX60" fmla="*/ 7033259 w 8515751"/>
              <a:gd name="connsiteY60" fmla="*/ 6489284 h 6857999"/>
              <a:gd name="connsiteX61" fmla="*/ 7037119 w 8515751"/>
              <a:gd name="connsiteY61" fmla="*/ 6501140 h 6857999"/>
              <a:gd name="connsiteX62" fmla="*/ 7037119 w 8515751"/>
              <a:gd name="connsiteY62" fmla="*/ 6557754 h 6857999"/>
              <a:gd name="connsiteX63" fmla="*/ 7031649 w 8515751"/>
              <a:gd name="connsiteY63" fmla="*/ 6569925 h 6857999"/>
              <a:gd name="connsiteX64" fmla="*/ 7011548 w 8515751"/>
              <a:gd name="connsiteY64" fmla="*/ 6615002 h 6857999"/>
              <a:gd name="connsiteX65" fmla="*/ 7096913 w 8515751"/>
              <a:gd name="connsiteY65" fmla="*/ 6733011 h 6857999"/>
              <a:gd name="connsiteX66" fmla="*/ 7006394 w 8515751"/>
              <a:gd name="connsiteY66" fmla="*/ 6856390 h 6857999"/>
              <a:gd name="connsiteX67" fmla="*/ 0 w 8515751"/>
              <a:gd name="connsiteY67" fmla="*/ 6857999 h 6857999"/>
              <a:gd name="connsiteX68" fmla="*/ 0 w 8515751"/>
              <a:gd name="connsiteY68" fmla="*/ 0 h 6857999"/>
              <a:gd name="connsiteX0" fmla="*/ 0 w 8515751"/>
              <a:gd name="connsiteY0" fmla="*/ 0 h 6857999"/>
              <a:gd name="connsiteX1" fmla="*/ 8515751 w 8515751"/>
              <a:gd name="connsiteY1" fmla="*/ 10633 h 6857999"/>
              <a:gd name="connsiteX2" fmla="*/ 8309516 w 8515751"/>
              <a:gd name="connsiteY2" fmla="*/ 91979 h 6857999"/>
              <a:gd name="connsiteX3" fmla="*/ 8048164 w 8515751"/>
              <a:gd name="connsiteY3" fmla="*/ 154825 h 6857999"/>
              <a:gd name="connsiteX4" fmla="*/ 7789959 w 8515751"/>
              <a:gd name="connsiteY4" fmla="*/ 248417 h 6857999"/>
              <a:gd name="connsiteX5" fmla="*/ 7739796 w 8515751"/>
              <a:gd name="connsiteY5" fmla="*/ 335605 h 6857999"/>
              <a:gd name="connsiteX6" fmla="*/ 7630310 w 8515751"/>
              <a:gd name="connsiteY6" fmla="*/ 390651 h 6857999"/>
              <a:gd name="connsiteX7" fmla="*/ 7548568 w 8515751"/>
              <a:gd name="connsiteY7" fmla="*/ 454439 h 6857999"/>
              <a:gd name="connsiteX8" fmla="*/ 7398684 w 8515751"/>
              <a:gd name="connsiteY8" fmla="*/ 556922 h 6857999"/>
              <a:gd name="connsiteX9" fmla="*/ 7183085 w 8515751"/>
              <a:gd name="connsiteY9" fmla="*/ 654501 h 6857999"/>
              <a:gd name="connsiteX10" fmla="*/ 7100644 w 8515751"/>
              <a:gd name="connsiteY10" fmla="*/ 701634 h 6857999"/>
              <a:gd name="connsiteX11" fmla="*/ 6881664 w 8515751"/>
              <a:gd name="connsiteY11" fmla="*/ 878118 h 6857999"/>
              <a:gd name="connsiteX12" fmla="*/ 6648434 w 8515751"/>
              <a:gd name="connsiteY12" fmla="*/ 1204661 h 6857999"/>
              <a:gd name="connsiteX13" fmla="*/ 6378545 w 8515751"/>
              <a:gd name="connsiteY13" fmla="*/ 1597190 h 6857999"/>
              <a:gd name="connsiteX14" fmla="*/ 6383790 w 8515751"/>
              <a:gd name="connsiteY14" fmla="*/ 2228963 h 6857999"/>
              <a:gd name="connsiteX15" fmla="*/ 6369096 w 8515751"/>
              <a:gd name="connsiteY15" fmla="*/ 2404942 h 6857999"/>
              <a:gd name="connsiteX16" fmla="*/ 6365696 w 8515751"/>
              <a:gd name="connsiteY16" fmla="*/ 2461889 h 6857999"/>
              <a:gd name="connsiteX17" fmla="*/ 6323990 w 8515751"/>
              <a:gd name="connsiteY17" fmla="*/ 2538869 h 6857999"/>
              <a:gd name="connsiteX18" fmla="*/ 6299971 w 8515751"/>
              <a:gd name="connsiteY18" fmla="*/ 2852842 h 6857999"/>
              <a:gd name="connsiteX19" fmla="*/ 6305256 w 8515751"/>
              <a:gd name="connsiteY19" fmla="*/ 2965146 h 6857999"/>
              <a:gd name="connsiteX20" fmla="*/ 6297430 w 8515751"/>
              <a:gd name="connsiteY20" fmla="*/ 3010980 h 6857999"/>
              <a:gd name="connsiteX21" fmla="*/ 6301903 w 8515751"/>
              <a:gd name="connsiteY21" fmla="*/ 3017531 h 6857999"/>
              <a:gd name="connsiteX22" fmla="*/ 6312288 w 8515751"/>
              <a:gd name="connsiteY22" fmla="*/ 3141762 h 6857999"/>
              <a:gd name="connsiteX23" fmla="*/ 6588668 w 8515751"/>
              <a:gd name="connsiteY23" fmla="*/ 3486026 h 6857999"/>
              <a:gd name="connsiteX24" fmla="*/ 6585046 w 8515751"/>
              <a:gd name="connsiteY24" fmla="*/ 3571116 h 6857999"/>
              <a:gd name="connsiteX25" fmla="*/ 6629468 w 8515751"/>
              <a:gd name="connsiteY25" fmla="*/ 3623151 h 6857999"/>
              <a:gd name="connsiteX26" fmla="*/ 6598751 w 8515751"/>
              <a:gd name="connsiteY26" fmla="*/ 3704071 h 6857999"/>
              <a:gd name="connsiteX27" fmla="*/ 6554074 w 8515751"/>
              <a:gd name="connsiteY27" fmla="*/ 3775580 h 6857999"/>
              <a:gd name="connsiteX28" fmla="*/ 6542727 w 8515751"/>
              <a:gd name="connsiteY28" fmla="*/ 4142824 h 6857999"/>
              <a:gd name="connsiteX29" fmla="*/ 6574700 w 8515751"/>
              <a:gd name="connsiteY29" fmla="*/ 4253089 h 6857999"/>
              <a:gd name="connsiteX30" fmla="*/ 6630782 w 8515751"/>
              <a:gd name="connsiteY30" fmla="*/ 4495230 h 6857999"/>
              <a:gd name="connsiteX31" fmla="*/ 6657121 w 8515751"/>
              <a:gd name="connsiteY31" fmla="*/ 4592798 h 6857999"/>
              <a:gd name="connsiteX32" fmla="*/ 6675304 w 8515751"/>
              <a:gd name="connsiteY32" fmla="*/ 4625784 h 6857999"/>
              <a:gd name="connsiteX33" fmla="*/ 6695194 w 8515751"/>
              <a:gd name="connsiteY33" fmla="*/ 4674587 h 6857999"/>
              <a:gd name="connsiteX34" fmla="*/ 6694674 w 8515751"/>
              <a:gd name="connsiteY34" fmla="*/ 4706669 h 6857999"/>
              <a:gd name="connsiteX35" fmla="*/ 6696125 w 8515751"/>
              <a:gd name="connsiteY35" fmla="*/ 4712312 h 6857999"/>
              <a:gd name="connsiteX36" fmla="*/ 6683308 w 8515751"/>
              <a:gd name="connsiteY36" fmla="*/ 4752491 h 6857999"/>
              <a:gd name="connsiteX37" fmla="*/ 6662625 w 8515751"/>
              <a:gd name="connsiteY37" fmla="*/ 4924134 h 6857999"/>
              <a:gd name="connsiteX38" fmla="*/ 6666282 w 8515751"/>
              <a:gd name="connsiteY38" fmla="*/ 5049729 h 6857999"/>
              <a:gd name="connsiteX39" fmla="*/ 6674923 w 8515751"/>
              <a:gd name="connsiteY39" fmla="*/ 5092608 h 6857999"/>
              <a:gd name="connsiteX40" fmla="*/ 6688949 w 8515751"/>
              <a:gd name="connsiteY40" fmla="*/ 5164561 h 6857999"/>
              <a:gd name="connsiteX41" fmla="*/ 6713476 w 8515751"/>
              <a:gd name="connsiteY41" fmla="*/ 5227429 h 6857999"/>
              <a:gd name="connsiteX42" fmla="*/ 6699741 w 8515751"/>
              <a:gd name="connsiteY42" fmla="*/ 5295738 h 6857999"/>
              <a:gd name="connsiteX43" fmla="*/ 6698438 w 8515751"/>
              <a:gd name="connsiteY43" fmla="*/ 5353315 h 6857999"/>
              <a:gd name="connsiteX44" fmla="*/ 6705394 w 8515751"/>
              <a:gd name="connsiteY44" fmla="*/ 5356747 h 6857999"/>
              <a:gd name="connsiteX45" fmla="*/ 6705941 w 8515751"/>
              <a:gd name="connsiteY45" fmla="*/ 5364029 h 6857999"/>
              <a:gd name="connsiteX46" fmla="*/ 6698760 w 8515751"/>
              <a:gd name="connsiteY46" fmla="*/ 5369188 h 6857999"/>
              <a:gd name="connsiteX47" fmla="*/ 6674560 w 8515751"/>
              <a:gd name="connsiteY47" fmla="*/ 5465115 h 6857999"/>
              <a:gd name="connsiteX48" fmla="*/ 6698322 w 8515751"/>
              <a:gd name="connsiteY48" fmla="*/ 5543278 h 6857999"/>
              <a:gd name="connsiteX49" fmla="*/ 6673987 w 8515751"/>
              <a:gd name="connsiteY49" fmla="*/ 5606762 h 6857999"/>
              <a:gd name="connsiteX50" fmla="*/ 6665359 w 8515751"/>
              <a:gd name="connsiteY50" fmla="*/ 5656986 h 6857999"/>
              <a:gd name="connsiteX51" fmla="*/ 6718420 w 8515751"/>
              <a:gd name="connsiteY51" fmla="*/ 5747675 h 6857999"/>
              <a:gd name="connsiteX52" fmla="*/ 6786357 w 8515751"/>
              <a:gd name="connsiteY52" fmla="*/ 5797270 h 6857999"/>
              <a:gd name="connsiteX53" fmla="*/ 6834299 w 8515751"/>
              <a:gd name="connsiteY53" fmla="*/ 5897781 h 6857999"/>
              <a:gd name="connsiteX54" fmla="*/ 6848771 w 8515751"/>
              <a:gd name="connsiteY54" fmla="*/ 5936497 h 6857999"/>
              <a:gd name="connsiteX55" fmla="*/ 6883460 w 8515751"/>
              <a:gd name="connsiteY55" fmla="*/ 6064046 h 6857999"/>
              <a:gd name="connsiteX56" fmla="*/ 6896072 w 8515751"/>
              <a:gd name="connsiteY56" fmla="*/ 6107188 h 6857999"/>
              <a:gd name="connsiteX57" fmla="*/ 6980725 w 8515751"/>
              <a:gd name="connsiteY57" fmla="*/ 6197444 h 6857999"/>
              <a:gd name="connsiteX58" fmla="*/ 6999028 w 8515751"/>
              <a:gd name="connsiteY58" fmla="*/ 6288610 h 6857999"/>
              <a:gd name="connsiteX59" fmla="*/ 7021306 w 8515751"/>
              <a:gd name="connsiteY59" fmla="*/ 6426700 h 6857999"/>
              <a:gd name="connsiteX60" fmla="*/ 7033259 w 8515751"/>
              <a:gd name="connsiteY60" fmla="*/ 6489284 h 6857999"/>
              <a:gd name="connsiteX61" fmla="*/ 7037119 w 8515751"/>
              <a:gd name="connsiteY61" fmla="*/ 6501140 h 6857999"/>
              <a:gd name="connsiteX62" fmla="*/ 7037119 w 8515751"/>
              <a:gd name="connsiteY62" fmla="*/ 6557754 h 6857999"/>
              <a:gd name="connsiteX63" fmla="*/ 7031649 w 8515751"/>
              <a:gd name="connsiteY63" fmla="*/ 6569925 h 6857999"/>
              <a:gd name="connsiteX64" fmla="*/ 7011548 w 8515751"/>
              <a:gd name="connsiteY64" fmla="*/ 6615002 h 6857999"/>
              <a:gd name="connsiteX65" fmla="*/ 7096913 w 8515751"/>
              <a:gd name="connsiteY65" fmla="*/ 6733011 h 6857999"/>
              <a:gd name="connsiteX66" fmla="*/ 7006394 w 8515751"/>
              <a:gd name="connsiteY66" fmla="*/ 6856390 h 6857999"/>
              <a:gd name="connsiteX67" fmla="*/ 0 w 8515751"/>
              <a:gd name="connsiteY67" fmla="*/ 6857999 h 6857999"/>
              <a:gd name="connsiteX68" fmla="*/ 0 w 8515751"/>
              <a:gd name="connsiteY68" fmla="*/ 0 h 6857999"/>
              <a:gd name="connsiteX0" fmla="*/ 0 w 8515751"/>
              <a:gd name="connsiteY0" fmla="*/ 0 h 6857999"/>
              <a:gd name="connsiteX1" fmla="*/ 8515751 w 8515751"/>
              <a:gd name="connsiteY1" fmla="*/ 10633 h 6857999"/>
              <a:gd name="connsiteX2" fmla="*/ 8309516 w 8515751"/>
              <a:gd name="connsiteY2" fmla="*/ 91979 h 6857999"/>
              <a:gd name="connsiteX3" fmla="*/ 8048164 w 8515751"/>
              <a:gd name="connsiteY3" fmla="*/ 154825 h 6857999"/>
              <a:gd name="connsiteX4" fmla="*/ 7789959 w 8515751"/>
              <a:gd name="connsiteY4" fmla="*/ 248417 h 6857999"/>
              <a:gd name="connsiteX5" fmla="*/ 7739796 w 8515751"/>
              <a:gd name="connsiteY5" fmla="*/ 335605 h 6857999"/>
              <a:gd name="connsiteX6" fmla="*/ 7630310 w 8515751"/>
              <a:gd name="connsiteY6" fmla="*/ 390651 h 6857999"/>
              <a:gd name="connsiteX7" fmla="*/ 7548568 w 8515751"/>
              <a:gd name="connsiteY7" fmla="*/ 454439 h 6857999"/>
              <a:gd name="connsiteX8" fmla="*/ 7398684 w 8515751"/>
              <a:gd name="connsiteY8" fmla="*/ 556922 h 6857999"/>
              <a:gd name="connsiteX9" fmla="*/ 7183085 w 8515751"/>
              <a:gd name="connsiteY9" fmla="*/ 654501 h 6857999"/>
              <a:gd name="connsiteX10" fmla="*/ 7100644 w 8515751"/>
              <a:gd name="connsiteY10" fmla="*/ 701634 h 6857999"/>
              <a:gd name="connsiteX11" fmla="*/ 6881664 w 8515751"/>
              <a:gd name="connsiteY11" fmla="*/ 878118 h 6857999"/>
              <a:gd name="connsiteX12" fmla="*/ 6648434 w 8515751"/>
              <a:gd name="connsiteY12" fmla="*/ 1204661 h 6857999"/>
              <a:gd name="connsiteX13" fmla="*/ 6378545 w 8515751"/>
              <a:gd name="connsiteY13" fmla="*/ 1434189 h 6857999"/>
              <a:gd name="connsiteX14" fmla="*/ 6383790 w 8515751"/>
              <a:gd name="connsiteY14" fmla="*/ 2228963 h 6857999"/>
              <a:gd name="connsiteX15" fmla="*/ 6369096 w 8515751"/>
              <a:gd name="connsiteY15" fmla="*/ 2404942 h 6857999"/>
              <a:gd name="connsiteX16" fmla="*/ 6365696 w 8515751"/>
              <a:gd name="connsiteY16" fmla="*/ 2461889 h 6857999"/>
              <a:gd name="connsiteX17" fmla="*/ 6323990 w 8515751"/>
              <a:gd name="connsiteY17" fmla="*/ 2538869 h 6857999"/>
              <a:gd name="connsiteX18" fmla="*/ 6299971 w 8515751"/>
              <a:gd name="connsiteY18" fmla="*/ 2852842 h 6857999"/>
              <a:gd name="connsiteX19" fmla="*/ 6305256 w 8515751"/>
              <a:gd name="connsiteY19" fmla="*/ 2965146 h 6857999"/>
              <a:gd name="connsiteX20" fmla="*/ 6297430 w 8515751"/>
              <a:gd name="connsiteY20" fmla="*/ 3010980 h 6857999"/>
              <a:gd name="connsiteX21" fmla="*/ 6301903 w 8515751"/>
              <a:gd name="connsiteY21" fmla="*/ 3017531 h 6857999"/>
              <a:gd name="connsiteX22" fmla="*/ 6312288 w 8515751"/>
              <a:gd name="connsiteY22" fmla="*/ 3141762 h 6857999"/>
              <a:gd name="connsiteX23" fmla="*/ 6588668 w 8515751"/>
              <a:gd name="connsiteY23" fmla="*/ 3486026 h 6857999"/>
              <a:gd name="connsiteX24" fmla="*/ 6585046 w 8515751"/>
              <a:gd name="connsiteY24" fmla="*/ 3571116 h 6857999"/>
              <a:gd name="connsiteX25" fmla="*/ 6629468 w 8515751"/>
              <a:gd name="connsiteY25" fmla="*/ 3623151 h 6857999"/>
              <a:gd name="connsiteX26" fmla="*/ 6598751 w 8515751"/>
              <a:gd name="connsiteY26" fmla="*/ 3704071 h 6857999"/>
              <a:gd name="connsiteX27" fmla="*/ 6554074 w 8515751"/>
              <a:gd name="connsiteY27" fmla="*/ 3775580 h 6857999"/>
              <a:gd name="connsiteX28" fmla="*/ 6542727 w 8515751"/>
              <a:gd name="connsiteY28" fmla="*/ 4142824 h 6857999"/>
              <a:gd name="connsiteX29" fmla="*/ 6574700 w 8515751"/>
              <a:gd name="connsiteY29" fmla="*/ 4253089 h 6857999"/>
              <a:gd name="connsiteX30" fmla="*/ 6630782 w 8515751"/>
              <a:gd name="connsiteY30" fmla="*/ 4495230 h 6857999"/>
              <a:gd name="connsiteX31" fmla="*/ 6657121 w 8515751"/>
              <a:gd name="connsiteY31" fmla="*/ 4592798 h 6857999"/>
              <a:gd name="connsiteX32" fmla="*/ 6675304 w 8515751"/>
              <a:gd name="connsiteY32" fmla="*/ 4625784 h 6857999"/>
              <a:gd name="connsiteX33" fmla="*/ 6695194 w 8515751"/>
              <a:gd name="connsiteY33" fmla="*/ 4674587 h 6857999"/>
              <a:gd name="connsiteX34" fmla="*/ 6694674 w 8515751"/>
              <a:gd name="connsiteY34" fmla="*/ 4706669 h 6857999"/>
              <a:gd name="connsiteX35" fmla="*/ 6696125 w 8515751"/>
              <a:gd name="connsiteY35" fmla="*/ 4712312 h 6857999"/>
              <a:gd name="connsiteX36" fmla="*/ 6683308 w 8515751"/>
              <a:gd name="connsiteY36" fmla="*/ 4752491 h 6857999"/>
              <a:gd name="connsiteX37" fmla="*/ 6662625 w 8515751"/>
              <a:gd name="connsiteY37" fmla="*/ 4924134 h 6857999"/>
              <a:gd name="connsiteX38" fmla="*/ 6666282 w 8515751"/>
              <a:gd name="connsiteY38" fmla="*/ 5049729 h 6857999"/>
              <a:gd name="connsiteX39" fmla="*/ 6674923 w 8515751"/>
              <a:gd name="connsiteY39" fmla="*/ 5092608 h 6857999"/>
              <a:gd name="connsiteX40" fmla="*/ 6688949 w 8515751"/>
              <a:gd name="connsiteY40" fmla="*/ 5164561 h 6857999"/>
              <a:gd name="connsiteX41" fmla="*/ 6713476 w 8515751"/>
              <a:gd name="connsiteY41" fmla="*/ 5227429 h 6857999"/>
              <a:gd name="connsiteX42" fmla="*/ 6699741 w 8515751"/>
              <a:gd name="connsiteY42" fmla="*/ 5295738 h 6857999"/>
              <a:gd name="connsiteX43" fmla="*/ 6698438 w 8515751"/>
              <a:gd name="connsiteY43" fmla="*/ 5353315 h 6857999"/>
              <a:gd name="connsiteX44" fmla="*/ 6705394 w 8515751"/>
              <a:gd name="connsiteY44" fmla="*/ 5356747 h 6857999"/>
              <a:gd name="connsiteX45" fmla="*/ 6705941 w 8515751"/>
              <a:gd name="connsiteY45" fmla="*/ 5364029 h 6857999"/>
              <a:gd name="connsiteX46" fmla="*/ 6698760 w 8515751"/>
              <a:gd name="connsiteY46" fmla="*/ 5369188 h 6857999"/>
              <a:gd name="connsiteX47" fmla="*/ 6674560 w 8515751"/>
              <a:gd name="connsiteY47" fmla="*/ 5465115 h 6857999"/>
              <a:gd name="connsiteX48" fmla="*/ 6698322 w 8515751"/>
              <a:gd name="connsiteY48" fmla="*/ 5543278 h 6857999"/>
              <a:gd name="connsiteX49" fmla="*/ 6673987 w 8515751"/>
              <a:gd name="connsiteY49" fmla="*/ 5606762 h 6857999"/>
              <a:gd name="connsiteX50" fmla="*/ 6665359 w 8515751"/>
              <a:gd name="connsiteY50" fmla="*/ 5656986 h 6857999"/>
              <a:gd name="connsiteX51" fmla="*/ 6718420 w 8515751"/>
              <a:gd name="connsiteY51" fmla="*/ 5747675 h 6857999"/>
              <a:gd name="connsiteX52" fmla="*/ 6786357 w 8515751"/>
              <a:gd name="connsiteY52" fmla="*/ 5797270 h 6857999"/>
              <a:gd name="connsiteX53" fmla="*/ 6834299 w 8515751"/>
              <a:gd name="connsiteY53" fmla="*/ 5897781 h 6857999"/>
              <a:gd name="connsiteX54" fmla="*/ 6848771 w 8515751"/>
              <a:gd name="connsiteY54" fmla="*/ 5936497 h 6857999"/>
              <a:gd name="connsiteX55" fmla="*/ 6883460 w 8515751"/>
              <a:gd name="connsiteY55" fmla="*/ 6064046 h 6857999"/>
              <a:gd name="connsiteX56" fmla="*/ 6896072 w 8515751"/>
              <a:gd name="connsiteY56" fmla="*/ 6107188 h 6857999"/>
              <a:gd name="connsiteX57" fmla="*/ 6980725 w 8515751"/>
              <a:gd name="connsiteY57" fmla="*/ 6197444 h 6857999"/>
              <a:gd name="connsiteX58" fmla="*/ 6999028 w 8515751"/>
              <a:gd name="connsiteY58" fmla="*/ 6288610 h 6857999"/>
              <a:gd name="connsiteX59" fmla="*/ 7021306 w 8515751"/>
              <a:gd name="connsiteY59" fmla="*/ 6426700 h 6857999"/>
              <a:gd name="connsiteX60" fmla="*/ 7033259 w 8515751"/>
              <a:gd name="connsiteY60" fmla="*/ 6489284 h 6857999"/>
              <a:gd name="connsiteX61" fmla="*/ 7037119 w 8515751"/>
              <a:gd name="connsiteY61" fmla="*/ 6501140 h 6857999"/>
              <a:gd name="connsiteX62" fmla="*/ 7037119 w 8515751"/>
              <a:gd name="connsiteY62" fmla="*/ 6557754 h 6857999"/>
              <a:gd name="connsiteX63" fmla="*/ 7031649 w 8515751"/>
              <a:gd name="connsiteY63" fmla="*/ 6569925 h 6857999"/>
              <a:gd name="connsiteX64" fmla="*/ 7011548 w 8515751"/>
              <a:gd name="connsiteY64" fmla="*/ 6615002 h 6857999"/>
              <a:gd name="connsiteX65" fmla="*/ 7096913 w 8515751"/>
              <a:gd name="connsiteY65" fmla="*/ 6733011 h 6857999"/>
              <a:gd name="connsiteX66" fmla="*/ 7006394 w 8515751"/>
              <a:gd name="connsiteY66" fmla="*/ 6856390 h 6857999"/>
              <a:gd name="connsiteX67" fmla="*/ 0 w 8515751"/>
              <a:gd name="connsiteY67" fmla="*/ 6857999 h 6857999"/>
              <a:gd name="connsiteX68" fmla="*/ 0 w 8515751"/>
              <a:gd name="connsiteY68" fmla="*/ 0 h 6857999"/>
              <a:gd name="connsiteX0" fmla="*/ 0 w 8515751"/>
              <a:gd name="connsiteY0" fmla="*/ 0 h 6857999"/>
              <a:gd name="connsiteX1" fmla="*/ 8515751 w 8515751"/>
              <a:gd name="connsiteY1" fmla="*/ 10633 h 6857999"/>
              <a:gd name="connsiteX2" fmla="*/ 8309516 w 8515751"/>
              <a:gd name="connsiteY2" fmla="*/ 91979 h 6857999"/>
              <a:gd name="connsiteX3" fmla="*/ 8048164 w 8515751"/>
              <a:gd name="connsiteY3" fmla="*/ 154825 h 6857999"/>
              <a:gd name="connsiteX4" fmla="*/ 7789959 w 8515751"/>
              <a:gd name="connsiteY4" fmla="*/ 248417 h 6857999"/>
              <a:gd name="connsiteX5" fmla="*/ 7739796 w 8515751"/>
              <a:gd name="connsiteY5" fmla="*/ 335605 h 6857999"/>
              <a:gd name="connsiteX6" fmla="*/ 7630310 w 8515751"/>
              <a:gd name="connsiteY6" fmla="*/ 390651 h 6857999"/>
              <a:gd name="connsiteX7" fmla="*/ 7548568 w 8515751"/>
              <a:gd name="connsiteY7" fmla="*/ 454439 h 6857999"/>
              <a:gd name="connsiteX8" fmla="*/ 7398684 w 8515751"/>
              <a:gd name="connsiteY8" fmla="*/ 556922 h 6857999"/>
              <a:gd name="connsiteX9" fmla="*/ 7183085 w 8515751"/>
              <a:gd name="connsiteY9" fmla="*/ 654501 h 6857999"/>
              <a:gd name="connsiteX10" fmla="*/ 7100644 w 8515751"/>
              <a:gd name="connsiteY10" fmla="*/ 701634 h 6857999"/>
              <a:gd name="connsiteX11" fmla="*/ 6881664 w 8515751"/>
              <a:gd name="connsiteY11" fmla="*/ 878118 h 6857999"/>
              <a:gd name="connsiteX12" fmla="*/ 6648434 w 8515751"/>
              <a:gd name="connsiteY12" fmla="*/ 1204661 h 6857999"/>
              <a:gd name="connsiteX13" fmla="*/ 6378545 w 8515751"/>
              <a:gd name="connsiteY13" fmla="*/ 1434189 h 6857999"/>
              <a:gd name="connsiteX14" fmla="*/ 6308934 w 8515751"/>
              <a:gd name="connsiteY14" fmla="*/ 2181255 h 6857999"/>
              <a:gd name="connsiteX15" fmla="*/ 6369096 w 8515751"/>
              <a:gd name="connsiteY15" fmla="*/ 2404942 h 6857999"/>
              <a:gd name="connsiteX16" fmla="*/ 6365696 w 8515751"/>
              <a:gd name="connsiteY16" fmla="*/ 2461889 h 6857999"/>
              <a:gd name="connsiteX17" fmla="*/ 6323990 w 8515751"/>
              <a:gd name="connsiteY17" fmla="*/ 2538869 h 6857999"/>
              <a:gd name="connsiteX18" fmla="*/ 6299971 w 8515751"/>
              <a:gd name="connsiteY18" fmla="*/ 2852842 h 6857999"/>
              <a:gd name="connsiteX19" fmla="*/ 6305256 w 8515751"/>
              <a:gd name="connsiteY19" fmla="*/ 2965146 h 6857999"/>
              <a:gd name="connsiteX20" fmla="*/ 6297430 w 8515751"/>
              <a:gd name="connsiteY20" fmla="*/ 3010980 h 6857999"/>
              <a:gd name="connsiteX21" fmla="*/ 6301903 w 8515751"/>
              <a:gd name="connsiteY21" fmla="*/ 3017531 h 6857999"/>
              <a:gd name="connsiteX22" fmla="*/ 6312288 w 8515751"/>
              <a:gd name="connsiteY22" fmla="*/ 3141762 h 6857999"/>
              <a:gd name="connsiteX23" fmla="*/ 6588668 w 8515751"/>
              <a:gd name="connsiteY23" fmla="*/ 3486026 h 6857999"/>
              <a:gd name="connsiteX24" fmla="*/ 6585046 w 8515751"/>
              <a:gd name="connsiteY24" fmla="*/ 3571116 h 6857999"/>
              <a:gd name="connsiteX25" fmla="*/ 6629468 w 8515751"/>
              <a:gd name="connsiteY25" fmla="*/ 3623151 h 6857999"/>
              <a:gd name="connsiteX26" fmla="*/ 6598751 w 8515751"/>
              <a:gd name="connsiteY26" fmla="*/ 3704071 h 6857999"/>
              <a:gd name="connsiteX27" fmla="*/ 6554074 w 8515751"/>
              <a:gd name="connsiteY27" fmla="*/ 3775580 h 6857999"/>
              <a:gd name="connsiteX28" fmla="*/ 6542727 w 8515751"/>
              <a:gd name="connsiteY28" fmla="*/ 4142824 h 6857999"/>
              <a:gd name="connsiteX29" fmla="*/ 6574700 w 8515751"/>
              <a:gd name="connsiteY29" fmla="*/ 4253089 h 6857999"/>
              <a:gd name="connsiteX30" fmla="*/ 6630782 w 8515751"/>
              <a:gd name="connsiteY30" fmla="*/ 4495230 h 6857999"/>
              <a:gd name="connsiteX31" fmla="*/ 6657121 w 8515751"/>
              <a:gd name="connsiteY31" fmla="*/ 4592798 h 6857999"/>
              <a:gd name="connsiteX32" fmla="*/ 6675304 w 8515751"/>
              <a:gd name="connsiteY32" fmla="*/ 4625784 h 6857999"/>
              <a:gd name="connsiteX33" fmla="*/ 6695194 w 8515751"/>
              <a:gd name="connsiteY33" fmla="*/ 4674587 h 6857999"/>
              <a:gd name="connsiteX34" fmla="*/ 6694674 w 8515751"/>
              <a:gd name="connsiteY34" fmla="*/ 4706669 h 6857999"/>
              <a:gd name="connsiteX35" fmla="*/ 6696125 w 8515751"/>
              <a:gd name="connsiteY35" fmla="*/ 4712312 h 6857999"/>
              <a:gd name="connsiteX36" fmla="*/ 6683308 w 8515751"/>
              <a:gd name="connsiteY36" fmla="*/ 4752491 h 6857999"/>
              <a:gd name="connsiteX37" fmla="*/ 6662625 w 8515751"/>
              <a:gd name="connsiteY37" fmla="*/ 4924134 h 6857999"/>
              <a:gd name="connsiteX38" fmla="*/ 6666282 w 8515751"/>
              <a:gd name="connsiteY38" fmla="*/ 5049729 h 6857999"/>
              <a:gd name="connsiteX39" fmla="*/ 6674923 w 8515751"/>
              <a:gd name="connsiteY39" fmla="*/ 5092608 h 6857999"/>
              <a:gd name="connsiteX40" fmla="*/ 6688949 w 8515751"/>
              <a:gd name="connsiteY40" fmla="*/ 5164561 h 6857999"/>
              <a:gd name="connsiteX41" fmla="*/ 6713476 w 8515751"/>
              <a:gd name="connsiteY41" fmla="*/ 5227429 h 6857999"/>
              <a:gd name="connsiteX42" fmla="*/ 6699741 w 8515751"/>
              <a:gd name="connsiteY42" fmla="*/ 5295738 h 6857999"/>
              <a:gd name="connsiteX43" fmla="*/ 6698438 w 8515751"/>
              <a:gd name="connsiteY43" fmla="*/ 5353315 h 6857999"/>
              <a:gd name="connsiteX44" fmla="*/ 6705394 w 8515751"/>
              <a:gd name="connsiteY44" fmla="*/ 5356747 h 6857999"/>
              <a:gd name="connsiteX45" fmla="*/ 6705941 w 8515751"/>
              <a:gd name="connsiteY45" fmla="*/ 5364029 h 6857999"/>
              <a:gd name="connsiteX46" fmla="*/ 6698760 w 8515751"/>
              <a:gd name="connsiteY46" fmla="*/ 5369188 h 6857999"/>
              <a:gd name="connsiteX47" fmla="*/ 6674560 w 8515751"/>
              <a:gd name="connsiteY47" fmla="*/ 5465115 h 6857999"/>
              <a:gd name="connsiteX48" fmla="*/ 6698322 w 8515751"/>
              <a:gd name="connsiteY48" fmla="*/ 5543278 h 6857999"/>
              <a:gd name="connsiteX49" fmla="*/ 6673987 w 8515751"/>
              <a:gd name="connsiteY49" fmla="*/ 5606762 h 6857999"/>
              <a:gd name="connsiteX50" fmla="*/ 6665359 w 8515751"/>
              <a:gd name="connsiteY50" fmla="*/ 5656986 h 6857999"/>
              <a:gd name="connsiteX51" fmla="*/ 6718420 w 8515751"/>
              <a:gd name="connsiteY51" fmla="*/ 5747675 h 6857999"/>
              <a:gd name="connsiteX52" fmla="*/ 6786357 w 8515751"/>
              <a:gd name="connsiteY52" fmla="*/ 5797270 h 6857999"/>
              <a:gd name="connsiteX53" fmla="*/ 6834299 w 8515751"/>
              <a:gd name="connsiteY53" fmla="*/ 5897781 h 6857999"/>
              <a:gd name="connsiteX54" fmla="*/ 6848771 w 8515751"/>
              <a:gd name="connsiteY54" fmla="*/ 5936497 h 6857999"/>
              <a:gd name="connsiteX55" fmla="*/ 6883460 w 8515751"/>
              <a:gd name="connsiteY55" fmla="*/ 6064046 h 6857999"/>
              <a:gd name="connsiteX56" fmla="*/ 6896072 w 8515751"/>
              <a:gd name="connsiteY56" fmla="*/ 6107188 h 6857999"/>
              <a:gd name="connsiteX57" fmla="*/ 6980725 w 8515751"/>
              <a:gd name="connsiteY57" fmla="*/ 6197444 h 6857999"/>
              <a:gd name="connsiteX58" fmla="*/ 6999028 w 8515751"/>
              <a:gd name="connsiteY58" fmla="*/ 6288610 h 6857999"/>
              <a:gd name="connsiteX59" fmla="*/ 7021306 w 8515751"/>
              <a:gd name="connsiteY59" fmla="*/ 6426700 h 6857999"/>
              <a:gd name="connsiteX60" fmla="*/ 7033259 w 8515751"/>
              <a:gd name="connsiteY60" fmla="*/ 6489284 h 6857999"/>
              <a:gd name="connsiteX61" fmla="*/ 7037119 w 8515751"/>
              <a:gd name="connsiteY61" fmla="*/ 6501140 h 6857999"/>
              <a:gd name="connsiteX62" fmla="*/ 7037119 w 8515751"/>
              <a:gd name="connsiteY62" fmla="*/ 6557754 h 6857999"/>
              <a:gd name="connsiteX63" fmla="*/ 7031649 w 8515751"/>
              <a:gd name="connsiteY63" fmla="*/ 6569925 h 6857999"/>
              <a:gd name="connsiteX64" fmla="*/ 7011548 w 8515751"/>
              <a:gd name="connsiteY64" fmla="*/ 6615002 h 6857999"/>
              <a:gd name="connsiteX65" fmla="*/ 7096913 w 8515751"/>
              <a:gd name="connsiteY65" fmla="*/ 6733011 h 6857999"/>
              <a:gd name="connsiteX66" fmla="*/ 7006394 w 8515751"/>
              <a:gd name="connsiteY66" fmla="*/ 6856390 h 6857999"/>
              <a:gd name="connsiteX67" fmla="*/ 0 w 8515751"/>
              <a:gd name="connsiteY67" fmla="*/ 6857999 h 6857999"/>
              <a:gd name="connsiteX68" fmla="*/ 0 w 8515751"/>
              <a:gd name="connsiteY68" fmla="*/ 0 h 6857999"/>
              <a:gd name="connsiteX0" fmla="*/ 0 w 8515751"/>
              <a:gd name="connsiteY0" fmla="*/ 0 h 6857999"/>
              <a:gd name="connsiteX1" fmla="*/ 8515751 w 8515751"/>
              <a:gd name="connsiteY1" fmla="*/ 10633 h 6857999"/>
              <a:gd name="connsiteX2" fmla="*/ 8309516 w 8515751"/>
              <a:gd name="connsiteY2" fmla="*/ 91979 h 6857999"/>
              <a:gd name="connsiteX3" fmla="*/ 8048164 w 8515751"/>
              <a:gd name="connsiteY3" fmla="*/ 154825 h 6857999"/>
              <a:gd name="connsiteX4" fmla="*/ 7789959 w 8515751"/>
              <a:gd name="connsiteY4" fmla="*/ 248417 h 6857999"/>
              <a:gd name="connsiteX5" fmla="*/ 7739796 w 8515751"/>
              <a:gd name="connsiteY5" fmla="*/ 335605 h 6857999"/>
              <a:gd name="connsiteX6" fmla="*/ 7630310 w 8515751"/>
              <a:gd name="connsiteY6" fmla="*/ 390651 h 6857999"/>
              <a:gd name="connsiteX7" fmla="*/ 7548568 w 8515751"/>
              <a:gd name="connsiteY7" fmla="*/ 454439 h 6857999"/>
              <a:gd name="connsiteX8" fmla="*/ 7398684 w 8515751"/>
              <a:gd name="connsiteY8" fmla="*/ 556922 h 6857999"/>
              <a:gd name="connsiteX9" fmla="*/ 7183085 w 8515751"/>
              <a:gd name="connsiteY9" fmla="*/ 654501 h 6857999"/>
              <a:gd name="connsiteX10" fmla="*/ 7100644 w 8515751"/>
              <a:gd name="connsiteY10" fmla="*/ 701634 h 6857999"/>
              <a:gd name="connsiteX11" fmla="*/ 6881664 w 8515751"/>
              <a:gd name="connsiteY11" fmla="*/ 878118 h 6857999"/>
              <a:gd name="connsiteX12" fmla="*/ 6648434 w 8515751"/>
              <a:gd name="connsiteY12" fmla="*/ 1204661 h 6857999"/>
              <a:gd name="connsiteX13" fmla="*/ 6378545 w 8515751"/>
              <a:gd name="connsiteY13" fmla="*/ 1434189 h 6857999"/>
              <a:gd name="connsiteX14" fmla="*/ 6308934 w 8515751"/>
              <a:gd name="connsiteY14" fmla="*/ 2181255 h 6857999"/>
              <a:gd name="connsiteX15" fmla="*/ 6369096 w 8515751"/>
              <a:gd name="connsiteY15" fmla="*/ 2404942 h 6857999"/>
              <a:gd name="connsiteX16" fmla="*/ 6365696 w 8515751"/>
              <a:gd name="connsiteY16" fmla="*/ 2461889 h 6857999"/>
              <a:gd name="connsiteX17" fmla="*/ 6323990 w 8515751"/>
              <a:gd name="connsiteY17" fmla="*/ 2538869 h 6857999"/>
              <a:gd name="connsiteX18" fmla="*/ 6299971 w 8515751"/>
              <a:gd name="connsiteY18" fmla="*/ 2852842 h 6857999"/>
              <a:gd name="connsiteX19" fmla="*/ 6305256 w 8515751"/>
              <a:gd name="connsiteY19" fmla="*/ 2965146 h 6857999"/>
              <a:gd name="connsiteX20" fmla="*/ 6297430 w 8515751"/>
              <a:gd name="connsiteY20" fmla="*/ 3010980 h 6857999"/>
              <a:gd name="connsiteX21" fmla="*/ 6301903 w 8515751"/>
              <a:gd name="connsiteY21" fmla="*/ 3017531 h 6857999"/>
              <a:gd name="connsiteX22" fmla="*/ 6312288 w 8515751"/>
              <a:gd name="connsiteY22" fmla="*/ 3141762 h 6857999"/>
              <a:gd name="connsiteX23" fmla="*/ 6588668 w 8515751"/>
              <a:gd name="connsiteY23" fmla="*/ 3486026 h 6857999"/>
              <a:gd name="connsiteX24" fmla="*/ 6585046 w 8515751"/>
              <a:gd name="connsiteY24" fmla="*/ 3571116 h 6857999"/>
              <a:gd name="connsiteX25" fmla="*/ 6629468 w 8515751"/>
              <a:gd name="connsiteY25" fmla="*/ 3623151 h 6857999"/>
              <a:gd name="connsiteX26" fmla="*/ 6598751 w 8515751"/>
              <a:gd name="connsiteY26" fmla="*/ 3704071 h 6857999"/>
              <a:gd name="connsiteX27" fmla="*/ 6554074 w 8515751"/>
              <a:gd name="connsiteY27" fmla="*/ 3775580 h 6857999"/>
              <a:gd name="connsiteX28" fmla="*/ 6542727 w 8515751"/>
              <a:gd name="connsiteY28" fmla="*/ 4142824 h 6857999"/>
              <a:gd name="connsiteX29" fmla="*/ 6574700 w 8515751"/>
              <a:gd name="connsiteY29" fmla="*/ 4253089 h 6857999"/>
              <a:gd name="connsiteX30" fmla="*/ 6630782 w 8515751"/>
              <a:gd name="connsiteY30" fmla="*/ 4495230 h 6857999"/>
              <a:gd name="connsiteX31" fmla="*/ 6657121 w 8515751"/>
              <a:gd name="connsiteY31" fmla="*/ 4592798 h 6857999"/>
              <a:gd name="connsiteX32" fmla="*/ 6675304 w 8515751"/>
              <a:gd name="connsiteY32" fmla="*/ 4625784 h 6857999"/>
              <a:gd name="connsiteX33" fmla="*/ 6695194 w 8515751"/>
              <a:gd name="connsiteY33" fmla="*/ 4674587 h 6857999"/>
              <a:gd name="connsiteX34" fmla="*/ 6694674 w 8515751"/>
              <a:gd name="connsiteY34" fmla="*/ 4706669 h 6857999"/>
              <a:gd name="connsiteX35" fmla="*/ 6696125 w 8515751"/>
              <a:gd name="connsiteY35" fmla="*/ 4712312 h 6857999"/>
              <a:gd name="connsiteX36" fmla="*/ 6683308 w 8515751"/>
              <a:gd name="connsiteY36" fmla="*/ 4752491 h 6857999"/>
              <a:gd name="connsiteX37" fmla="*/ 6662625 w 8515751"/>
              <a:gd name="connsiteY37" fmla="*/ 4924134 h 6857999"/>
              <a:gd name="connsiteX38" fmla="*/ 6666282 w 8515751"/>
              <a:gd name="connsiteY38" fmla="*/ 5049729 h 6857999"/>
              <a:gd name="connsiteX39" fmla="*/ 6674923 w 8515751"/>
              <a:gd name="connsiteY39" fmla="*/ 5092608 h 6857999"/>
              <a:gd name="connsiteX40" fmla="*/ 6688949 w 8515751"/>
              <a:gd name="connsiteY40" fmla="*/ 5164561 h 6857999"/>
              <a:gd name="connsiteX41" fmla="*/ 6713476 w 8515751"/>
              <a:gd name="connsiteY41" fmla="*/ 5227429 h 6857999"/>
              <a:gd name="connsiteX42" fmla="*/ 6699741 w 8515751"/>
              <a:gd name="connsiteY42" fmla="*/ 5295738 h 6857999"/>
              <a:gd name="connsiteX43" fmla="*/ 6698438 w 8515751"/>
              <a:gd name="connsiteY43" fmla="*/ 5353315 h 6857999"/>
              <a:gd name="connsiteX44" fmla="*/ 6705394 w 8515751"/>
              <a:gd name="connsiteY44" fmla="*/ 5356747 h 6857999"/>
              <a:gd name="connsiteX45" fmla="*/ 6705941 w 8515751"/>
              <a:gd name="connsiteY45" fmla="*/ 5364029 h 6857999"/>
              <a:gd name="connsiteX46" fmla="*/ 6698760 w 8515751"/>
              <a:gd name="connsiteY46" fmla="*/ 5369188 h 6857999"/>
              <a:gd name="connsiteX47" fmla="*/ 6674560 w 8515751"/>
              <a:gd name="connsiteY47" fmla="*/ 5465115 h 6857999"/>
              <a:gd name="connsiteX48" fmla="*/ 6698322 w 8515751"/>
              <a:gd name="connsiteY48" fmla="*/ 5543278 h 6857999"/>
              <a:gd name="connsiteX49" fmla="*/ 6673987 w 8515751"/>
              <a:gd name="connsiteY49" fmla="*/ 5606762 h 6857999"/>
              <a:gd name="connsiteX50" fmla="*/ 6665359 w 8515751"/>
              <a:gd name="connsiteY50" fmla="*/ 5656986 h 6857999"/>
              <a:gd name="connsiteX51" fmla="*/ 6718420 w 8515751"/>
              <a:gd name="connsiteY51" fmla="*/ 5747675 h 6857999"/>
              <a:gd name="connsiteX52" fmla="*/ 6786357 w 8515751"/>
              <a:gd name="connsiteY52" fmla="*/ 5797270 h 6857999"/>
              <a:gd name="connsiteX53" fmla="*/ 6834299 w 8515751"/>
              <a:gd name="connsiteY53" fmla="*/ 5897781 h 6857999"/>
              <a:gd name="connsiteX54" fmla="*/ 6848771 w 8515751"/>
              <a:gd name="connsiteY54" fmla="*/ 5936497 h 6857999"/>
              <a:gd name="connsiteX55" fmla="*/ 6883460 w 8515751"/>
              <a:gd name="connsiteY55" fmla="*/ 6064046 h 6857999"/>
              <a:gd name="connsiteX56" fmla="*/ 6896072 w 8515751"/>
              <a:gd name="connsiteY56" fmla="*/ 6107188 h 6857999"/>
              <a:gd name="connsiteX57" fmla="*/ 6980725 w 8515751"/>
              <a:gd name="connsiteY57" fmla="*/ 6197444 h 6857999"/>
              <a:gd name="connsiteX58" fmla="*/ 6999028 w 8515751"/>
              <a:gd name="connsiteY58" fmla="*/ 6288610 h 6857999"/>
              <a:gd name="connsiteX59" fmla="*/ 7021306 w 8515751"/>
              <a:gd name="connsiteY59" fmla="*/ 6426700 h 6857999"/>
              <a:gd name="connsiteX60" fmla="*/ 7033259 w 8515751"/>
              <a:gd name="connsiteY60" fmla="*/ 6489284 h 6857999"/>
              <a:gd name="connsiteX61" fmla="*/ 7037119 w 8515751"/>
              <a:gd name="connsiteY61" fmla="*/ 6501140 h 6857999"/>
              <a:gd name="connsiteX62" fmla="*/ 7037119 w 8515751"/>
              <a:gd name="connsiteY62" fmla="*/ 6557754 h 6857999"/>
              <a:gd name="connsiteX63" fmla="*/ 7031649 w 8515751"/>
              <a:gd name="connsiteY63" fmla="*/ 6569925 h 6857999"/>
              <a:gd name="connsiteX64" fmla="*/ 7011548 w 8515751"/>
              <a:gd name="connsiteY64" fmla="*/ 6615002 h 6857999"/>
              <a:gd name="connsiteX65" fmla="*/ 7096913 w 8515751"/>
              <a:gd name="connsiteY65" fmla="*/ 6733011 h 6857999"/>
              <a:gd name="connsiteX66" fmla="*/ 7006394 w 8515751"/>
              <a:gd name="connsiteY66" fmla="*/ 6856390 h 6857999"/>
              <a:gd name="connsiteX67" fmla="*/ 0 w 8515751"/>
              <a:gd name="connsiteY67" fmla="*/ 6857999 h 6857999"/>
              <a:gd name="connsiteX68" fmla="*/ 0 w 8515751"/>
              <a:gd name="connsiteY68" fmla="*/ 0 h 6857999"/>
              <a:gd name="connsiteX0" fmla="*/ 0 w 8515751"/>
              <a:gd name="connsiteY0" fmla="*/ 0 h 6857999"/>
              <a:gd name="connsiteX1" fmla="*/ 8515751 w 8515751"/>
              <a:gd name="connsiteY1" fmla="*/ 10633 h 6857999"/>
              <a:gd name="connsiteX2" fmla="*/ 8309516 w 8515751"/>
              <a:gd name="connsiteY2" fmla="*/ 91979 h 6857999"/>
              <a:gd name="connsiteX3" fmla="*/ 8048164 w 8515751"/>
              <a:gd name="connsiteY3" fmla="*/ 154825 h 6857999"/>
              <a:gd name="connsiteX4" fmla="*/ 7789959 w 8515751"/>
              <a:gd name="connsiteY4" fmla="*/ 248417 h 6857999"/>
              <a:gd name="connsiteX5" fmla="*/ 7739796 w 8515751"/>
              <a:gd name="connsiteY5" fmla="*/ 335605 h 6857999"/>
              <a:gd name="connsiteX6" fmla="*/ 7630310 w 8515751"/>
              <a:gd name="connsiteY6" fmla="*/ 390651 h 6857999"/>
              <a:gd name="connsiteX7" fmla="*/ 7548568 w 8515751"/>
              <a:gd name="connsiteY7" fmla="*/ 454439 h 6857999"/>
              <a:gd name="connsiteX8" fmla="*/ 7398684 w 8515751"/>
              <a:gd name="connsiteY8" fmla="*/ 556922 h 6857999"/>
              <a:gd name="connsiteX9" fmla="*/ 7183085 w 8515751"/>
              <a:gd name="connsiteY9" fmla="*/ 654501 h 6857999"/>
              <a:gd name="connsiteX10" fmla="*/ 7100644 w 8515751"/>
              <a:gd name="connsiteY10" fmla="*/ 701634 h 6857999"/>
              <a:gd name="connsiteX11" fmla="*/ 6881664 w 8515751"/>
              <a:gd name="connsiteY11" fmla="*/ 878118 h 6857999"/>
              <a:gd name="connsiteX12" fmla="*/ 6648434 w 8515751"/>
              <a:gd name="connsiteY12" fmla="*/ 1204661 h 6857999"/>
              <a:gd name="connsiteX13" fmla="*/ 6378545 w 8515751"/>
              <a:gd name="connsiteY13" fmla="*/ 1434189 h 6857999"/>
              <a:gd name="connsiteX14" fmla="*/ 6262148 w 8515751"/>
              <a:gd name="connsiteY14" fmla="*/ 1966570 h 6857999"/>
              <a:gd name="connsiteX15" fmla="*/ 6369096 w 8515751"/>
              <a:gd name="connsiteY15" fmla="*/ 2404942 h 6857999"/>
              <a:gd name="connsiteX16" fmla="*/ 6365696 w 8515751"/>
              <a:gd name="connsiteY16" fmla="*/ 2461889 h 6857999"/>
              <a:gd name="connsiteX17" fmla="*/ 6323990 w 8515751"/>
              <a:gd name="connsiteY17" fmla="*/ 2538869 h 6857999"/>
              <a:gd name="connsiteX18" fmla="*/ 6299971 w 8515751"/>
              <a:gd name="connsiteY18" fmla="*/ 2852842 h 6857999"/>
              <a:gd name="connsiteX19" fmla="*/ 6305256 w 8515751"/>
              <a:gd name="connsiteY19" fmla="*/ 2965146 h 6857999"/>
              <a:gd name="connsiteX20" fmla="*/ 6297430 w 8515751"/>
              <a:gd name="connsiteY20" fmla="*/ 3010980 h 6857999"/>
              <a:gd name="connsiteX21" fmla="*/ 6301903 w 8515751"/>
              <a:gd name="connsiteY21" fmla="*/ 3017531 h 6857999"/>
              <a:gd name="connsiteX22" fmla="*/ 6312288 w 8515751"/>
              <a:gd name="connsiteY22" fmla="*/ 3141762 h 6857999"/>
              <a:gd name="connsiteX23" fmla="*/ 6588668 w 8515751"/>
              <a:gd name="connsiteY23" fmla="*/ 3486026 h 6857999"/>
              <a:gd name="connsiteX24" fmla="*/ 6585046 w 8515751"/>
              <a:gd name="connsiteY24" fmla="*/ 3571116 h 6857999"/>
              <a:gd name="connsiteX25" fmla="*/ 6629468 w 8515751"/>
              <a:gd name="connsiteY25" fmla="*/ 3623151 h 6857999"/>
              <a:gd name="connsiteX26" fmla="*/ 6598751 w 8515751"/>
              <a:gd name="connsiteY26" fmla="*/ 3704071 h 6857999"/>
              <a:gd name="connsiteX27" fmla="*/ 6554074 w 8515751"/>
              <a:gd name="connsiteY27" fmla="*/ 3775580 h 6857999"/>
              <a:gd name="connsiteX28" fmla="*/ 6542727 w 8515751"/>
              <a:gd name="connsiteY28" fmla="*/ 4142824 h 6857999"/>
              <a:gd name="connsiteX29" fmla="*/ 6574700 w 8515751"/>
              <a:gd name="connsiteY29" fmla="*/ 4253089 h 6857999"/>
              <a:gd name="connsiteX30" fmla="*/ 6630782 w 8515751"/>
              <a:gd name="connsiteY30" fmla="*/ 4495230 h 6857999"/>
              <a:gd name="connsiteX31" fmla="*/ 6657121 w 8515751"/>
              <a:gd name="connsiteY31" fmla="*/ 4592798 h 6857999"/>
              <a:gd name="connsiteX32" fmla="*/ 6675304 w 8515751"/>
              <a:gd name="connsiteY32" fmla="*/ 4625784 h 6857999"/>
              <a:gd name="connsiteX33" fmla="*/ 6695194 w 8515751"/>
              <a:gd name="connsiteY33" fmla="*/ 4674587 h 6857999"/>
              <a:gd name="connsiteX34" fmla="*/ 6694674 w 8515751"/>
              <a:gd name="connsiteY34" fmla="*/ 4706669 h 6857999"/>
              <a:gd name="connsiteX35" fmla="*/ 6696125 w 8515751"/>
              <a:gd name="connsiteY35" fmla="*/ 4712312 h 6857999"/>
              <a:gd name="connsiteX36" fmla="*/ 6683308 w 8515751"/>
              <a:gd name="connsiteY36" fmla="*/ 4752491 h 6857999"/>
              <a:gd name="connsiteX37" fmla="*/ 6662625 w 8515751"/>
              <a:gd name="connsiteY37" fmla="*/ 4924134 h 6857999"/>
              <a:gd name="connsiteX38" fmla="*/ 6666282 w 8515751"/>
              <a:gd name="connsiteY38" fmla="*/ 5049729 h 6857999"/>
              <a:gd name="connsiteX39" fmla="*/ 6674923 w 8515751"/>
              <a:gd name="connsiteY39" fmla="*/ 5092608 h 6857999"/>
              <a:gd name="connsiteX40" fmla="*/ 6688949 w 8515751"/>
              <a:gd name="connsiteY40" fmla="*/ 5164561 h 6857999"/>
              <a:gd name="connsiteX41" fmla="*/ 6713476 w 8515751"/>
              <a:gd name="connsiteY41" fmla="*/ 5227429 h 6857999"/>
              <a:gd name="connsiteX42" fmla="*/ 6699741 w 8515751"/>
              <a:gd name="connsiteY42" fmla="*/ 5295738 h 6857999"/>
              <a:gd name="connsiteX43" fmla="*/ 6698438 w 8515751"/>
              <a:gd name="connsiteY43" fmla="*/ 5353315 h 6857999"/>
              <a:gd name="connsiteX44" fmla="*/ 6705394 w 8515751"/>
              <a:gd name="connsiteY44" fmla="*/ 5356747 h 6857999"/>
              <a:gd name="connsiteX45" fmla="*/ 6705941 w 8515751"/>
              <a:gd name="connsiteY45" fmla="*/ 5364029 h 6857999"/>
              <a:gd name="connsiteX46" fmla="*/ 6698760 w 8515751"/>
              <a:gd name="connsiteY46" fmla="*/ 5369188 h 6857999"/>
              <a:gd name="connsiteX47" fmla="*/ 6674560 w 8515751"/>
              <a:gd name="connsiteY47" fmla="*/ 5465115 h 6857999"/>
              <a:gd name="connsiteX48" fmla="*/ 6698322 w 8515751"/>
              <a:gd name="connsiteY48" fmla="*/ 5543278 h 6857999"/>
              <a:gd name="connsiteX49" fmla="*/ 6673987 w 8515751"/>
              <a:gd name="connsiteY49" fmla="*/ 5606762 h 6857999"/>
              <a:gd name="connsiteX50" fmla="*/ 6665359 w 8515751"/>
              <a:gd name="connsiteY50" fmla="*/ 5656986 h 6857999"/>
              <a:gd name="connsiteX51" fmla="*/ 6718420 w 8515751"/>
              <a:gd name="connsiteY51" fmla="*/ 5747675 h 6857999"/>
              <a:gd name="connsiteX52" fmla="*/ 6786357 w 8515751"/>
              <a:gd name="connsiteY52" fmla="*/ 5797270 h 6857999"/>
              <a:gd name="connsiteX53" fmla="*/ 6834299 w 8515751"/>
              <a:gd name="connsiteY53" fmla="*/ 5897781 h 6857999"/>
              <a:gd name="connsiteX54" fmla="*/ 6848771 w 8515751"/>
              <a:gd name="connsiteY54" fmla="*/ 5936497 h 6857999"/>
              <a:gd name="connsiteX55" fmla="*/ 6883460 w 8515751"/>
              <a:gd name="connsiteY55" fmla="*/ 6064046 h 6857999"/>
              <a:gd name="connsiteX56" fmla="*/ 6896072 w 8515751"/>
              <a:gd name="connsiteY56" fmla="*/ 6107188 h 6857999"/>
              <a:gd name="connsiteX57" fmla="*/ 6980725 w 8515751"/>
              <a:gd name="connsiteY57" fmla="*/ 6197444 h 6857999"/>
              <a:gd name="connsiteX58" fmla="*/ 6999028 w 8515751"/>
              <a:gd name="connsiteY58" fmla="*/ 6288610 h 6857999"/>
              <a:gd name="connsiteX59" fmla="*/ 7021306 w 8515751"/>
              <a:gd name="connsiteY59" fmla="*/ 6426700 h 6857999"/>
              <a:gd name="connsiteX60" fmla="*/ 7033259 w 8515751"/>
              <a:gd name="connsiteY60" fmla="*/ 6489284 h 6857999"/>
              <a:gd name="connsiteX61" fmla="*/ 7037119 w 8515751"/>
              <a:gd name="connsiteY61" fmla="*/ 6501140 h 6857999"/>
              <a:gd name="connsiteX62" fmla="*/ 7037119 w 8515751"/>
              <a:gd name="connsiteY62" fmla="*/ 6557754 h 6857999"/>
              <a:gd name="connsiteX63" fmla="*/ 7031649 w 8515751"/>
              <a:gd name="connsiteY63" fmla="*/ 6569925 h 6857999"/>
              <a:gd name="connsiteX64" fmla="*/ 7011548 w 8515751"/>
              <a:gd name="connsiteY64" fmla="*/ 6615002 h 6857999"/>
              <a:gd name="connsiteX65" fmla="*/ 7096913 w 8515751"/>
              <a:gd name="connsiteY65" fmla="*/ 6733011 h 6857999"/>
              <a:gd name="connsiteX66" fmla="*/ 7006394 w 8515751"/>
              <a:gd name="connsiteY66" fmla="*/ 6856390 h 6857999"/>
              <a:gd name="connsiteX67" fmla="*/ 0 w 8515751"/>
              <a:gd name="connsiteY67" fmla="*/ 6857999 h 6857999"/>
              <a:gd name="connsiteX68" fmla="*/ 0 w 8515751"/>
              <a:gd name="connsiteY68" fmla="*/ 0 h 6857999"/>
              <a:gd name="connsiteX0" fmla="*/ 0 w 8515751"/>
              <a:gd name="connsiteY0" fmla="*/ 0 h 6857999"/>
              <a:gd name="connsiteX1" fmla="*/ 8515751 w 8515751"/>
              <a:gd name="connsiteY1" fmla="*/ 10633 h 6857999"/>
              <a:gd name="connsiteX2" fmla="*/ 8309516 w 8515751"/>
              <a:gd name="connsiteY2" fmla="*/ 91979 h 6857999"/>
              <a:gd name="connsiteX3" fmla="*/ 8048164 w 8515751"/>
              <a:gd name="connsiteY3" fmla="*/ 154825 h 6857999"/>
              <a:gd name="connsiteX4" fmla="*/ 7789959 w 8515751"/>
              <a:gd name="connsiteY4" fmla="*/ 248417 h 6857999"/>
              <a:gd name="connsiteX5" fmla="*/ 7739796 w 8515751"/>
              <a:gd name="connsiteY5" fmla="*/ 335605 h 6857999"/>
              <a:gd name="connsiteX6" fmla="*/ 7630310 w 8515751"/>
              <a:gd name="connsiteY6" fmla="*/ 390651 h 6857999"/>
              <a:gd name="connsiteX7" fmla="*/ 7548568 w 8515751"/>
              <a:gd name="connsiteY7" fmla="*/ 454439 h 6857999"/>
              <a:gd name="connsiteX8" fmla="*/ 7398684 w 8515751"/>
              <a:gd name="connsiteY8" fmla="*/ 556922 h 6857999"/>
              <a:gd name="connsiteX9" fmla="*/ 7183085 w 8515751"/>
              <a:gd name="connsiteY9" fmla="*/ 654501 h 6857999"/>
              <a:gd name="connsiteX10" fmla="*/ 7100644 w 8515751"/>
              <a:gd name="connsiteY10" fmla="*/ 701634 h 6857999"/>
              <a:gd name="connsiteX11" fmla="*/ 6881664 w 8515751"/>
              <a:gd name="connsiteY11" fmla="*/ 878118 h 6857999"/>
              <a:gd name="connsiteX12" fmla="*/ 6648434 w 8515751"/>
              <a:gd name="connsiteY12" fmla="*/ 1204661 h 6857999"/>
              <a:gd name="connsiteX13" fmla="*/ 6378545 w 8515751"/>
              <a:gd name="connsiteY13" fmla="*/ 1434189 h 6857999"/>
              <a:gd name="connsiteX14" fmla="*/ 6262148 w 8515751"/>
              <a:gd name="connsiteY14" fmla="*/ 1966570 h 6857999"/>
              <a:gd name="connsiteX15" fmla="*/ 6378456 w 8515751"/>
              <a:gd name="connsiteY15" fmla="*/ 2261818 h 6857999"/>
              <a:gd name="connsiteX16" fmla="*/ 6365696 w 8515751"/>
              <a:gd name="connsiteY16" fmla="*/ 2461889 h 6857999"/>
              <a:gd name="connsiteX17" fmla="*/ 6323990 w 8515751"/>
              <a:gd name="connsiteY17" fmla="*/ 2538869 h 6857999"/>
              <a:gd name="connsiteX18" fmla="*/ 6299971 w 8515751"/>
              <a:gd name="connsiteY18" fmla="*/ 2852842 h 6857999"/>
              <a:gd name="connsiteX19" fmla="*/ 6305256 w 8515751"/>
              <a:gd name="connsiteY19" fmla="*/ 2965146 h 6857999"/>
              <a:gd name="connsiteX20" fmla="*/ 6297430 w 8515751"/>
              <a:gd name="connsiteY20" fmla="*/ 3010980 h 6857999"/>
              <a:gd name="connsiteX21" fmla="*/ 6301903 w 8515751"/>
              <a:gd name="connsiteY21" fmla="*/ 3017531 h 6857999"/>
              <a:gd name="connsiteX22" fmla="*/ 6312288 w 8515751"/>
              <a:gd name="connsiteY22" fmla="*/ 3141762 h 6857999"/>
              <a:gd name="connsiteX23" fmla="*/ 6588668 w 8515751"/>
              <a:gd name="connsiteY23" fmla="*/ 3486026 h 6857999"/>
              <a:gd name="connsiteX24" fmla="*/ 6585046 w 8515751"/>
              <a:gd name="connsiteY24" fmla="*/ 3571116 h 6857999"/>
              <a:gd name="connsiteX25" fmla="*/ 6629468 w 8515751"/>
              <a:gd name="connsiteY25" fmla="*/ 3623151 h 6857999"/>
              <a:gd name="connsiteX26" fmla="*/ 6598751 w 8515751"/>
              <a:gd name="connsiteY26" fmla="*/ 3704071 h 6857999"/>
              <a:gd name="connsiteX27" fmla="*/ 6554074 w 8515751"/>
              <a:gd name="connsiteY27" fmla="*/ 3775580 h 6857999"/>
              <a:gd name="connsiteX28" fmla="*/ 6542727 w 8515751"/>
              <a:gd name="connsiteY28" fmla="*/ 4142824 h 6857999"/>
              <a:gd name="connsiteX29" fmla="*/ 6574700 w 8515751"/>
              <a:gd name="connsiteY29" fmla="*/ 4253089 h 6857999"/>
              <a:gd name="connsiteX30" fmla="*/ 6630782 w 8515751"/>
              <a:gd name="connsiteY30" fmla="*/ 4495230 h 6857999"/>
              <a:gd name="connsiteX31" fmla="*/ 6657121 w 8515751"/>
              <a:gd name="connsiteY31" fmla="*/ 4592798 h 6857999"/>
              <a:gd name="connsiteX32" fmla="*/ 6675304 w 8515751"/>
              <a:gd name="connsiteY32" fmla="*/ 4625784 h 6857999"/>
              <a:gd name="connsiteX33" fmla="*/ 6695194 w 8515751"/>
              <a:gd name="connsiteY33" fmla="*/ 4674587 h 6857999"/>
              <a:gd name="connsiteX34" fmla="*/ 6694674 w 8515751"/>
              <a:gd name="connsiteY34" fmla="*/ 4706669 h 6857999"/>
              <a:gd name="connsiteX35" fmla="*/ 6696125 w 8515751"/>
              <a:gd name="connsiteY35" fmla="*/ 4712312 h 6857999"/>
              <a:gd name="connsiteX36" fmla="*/ 6683308 w 8515751"/>
              <a:gd name="connsiteY36" fmla="*/ 4752491 h 6857999"/>
              <a:gd name="connsiteX37" fmla="*/ 6662625 w 8515751"/>
              <a:gd name="connsiteY37" fmla="*/ 4924134 h 6857999"/>
              <a:gd name="connsiteX38" fmla="*/ 6666282 w 8515751"/>
              <a:gd name="connsiteY38" fmla="*/ 5049729 h 6857999"/>
              <a:gd name="connsiteX39" fmla="*/ 6674923 w 8515751"/>
              <a:gd name="connsiteY39" fmla="*/ 5092608 h 6857999"/>
              <a:gd name="connsiteX40" fmla="*/ 6688949 w 8515751"/>
              <a:gd name="connsiteY40" fmla="*/ 5164561 h 6857999"/>
              <a:gd name="connsiteX41" fmla="*/ 6713476 w 8515751"/>
              <a:gd name="connsiteY41" fmla="*/ 5227429 h 6857999"/>
              <a:gd name="connsiteX42" fmla="*/ 6699741 w 8515751"/>
              <a:gd name="connsiteY42" fmla="*/ 5295738 h 6857999"/>
              <a:gd name="connsiteX43" fmla="*/ 6698438 w 8515751"/>
              <a:gd name="connsiteY43" fmla="*/ 5353315 h 6857999"/>
              <a:gd name="connsiteX44" fmla="*/ 6705394 w 8515751"/>
              <a:gd name="connsiteY44" fmla="*/ 5356747 h 6857999"/>
              <a:gd name="connsiteX45" fmla="*/ 6705941 w 8515751"/>
              <a:gd name="connsiteY45" fmla="*/ 5364029 h 6857999"/>
              <a:gd name="connsiteX46" fmla="*/ 6698760 w 8515751"/>
              <a:gd name="connsiteY46" fmla="*/ 5369188 h 6857999"/>
              <a:gd name="connsiteX47" fmla="*/ 6674560 w 8515751"/>
              <a:gd name="connsiteY47" fmla="*/ 5465115 h 6857999"/>
              <a:gd name="connsiteX48" fmla="*/ 6698322 w 8515751"/>
              <a:gd name="connsiteY48" fmla="*/ 5543278 h 6857999"/>
              <a:gd name="connsiteX49" fmla="*/ 6673987 w 8515751"/>
              <a:gd name="connsiteY49" fmla="*/ 5606762 h 6857999"/>
              <a:gd name="connsiteX50" fmla="*/ 6665359 w 8515751"/>
              <a:gd name="connsiteY50" fmla="*/ 5656986 h 6857999"/>
              <a:gd name="connsiteX51" fmla="*/ 6718420 w 8515751"/>
              <a:gd name="connsiteY51" fmla="*/ 5747675 h 6857999"/>
              <a:gd name="connsiteX52" fmla="*/ 6786357 w 8515751"/>
              <a:gd name="connsiteY52" fmla="*/ 5797270 h 6857999"/>
              <a:gd name="connsiteX53" fmla="*/ 6834299 w 8515751"/>
              <a:gd name="connsiteY53" fmla="*/ 5897781 h 6857999"/>
              <a:gd name="connsiteX54" fmla="*/ 6848771 w 8515751"/>
              <a:gd name="connsiteY54" fmla="*/ 5936497 h 6857999"/>
              <a:gd name="connsiteX55" fmla="*/ 6883460 w 8515751"/>
              <a:gd name="connsiteY55" fmla="*/ 6064046 h 6857999"/>
              <a:gd name="connsiteX56" fmla="*/ 6896072 w 8515751"/>
              <a:gd name="connsiteY56" fmla="*/ 6107188 h 6857999"/>
              <a:gd name="connsiteX57" fmla="*/ 6980725 w 8515751"/>
              <a:gd name="connsiteY57" fmla="*/ 6197444 h 6857999"/>
              <a:gd name="connsiteX58" fmla="*/ 6999028 w 8515751"/>
              <a:gd name="connsiteY58" fmla="*/ 6288610 h 6857999"/>
              <a:gd name="connsiteX59" fmla="*/ 7021306 w 8515751"/>
              <a:gd name="connsiteY59" fmla="*/ 6426700 h 6857999"/>
              <a:gd name="connsiteX60" fmla="*/ 7033259 w 8515751"/>
              <a:gd name="connsiteY60" fmla="*/ 6489284 h 6857999"/>
              <a:gd name="connsiteX61" fmla="*/ 7037119 w 8515751"/>
              <a:gd name="connsiteY61" fmla="*/ 6501140 h 6857999"/>
              <a:gd name="connsiteX62" fmla="*/ 7037119 w 8515751"/>
              <a:gd name="connsiteY62" fmla="*/ 6557754 h 6857999"/>
              <a:gd name="connsiteX63" fmla="*/ 7031649 w 8515751"/>
              <a:gd name="connsiteY63" fmla="*/ 6569925 h 6857999"/>
              <a:gd name="connsiteX64" fmla="*/ 7011548 w 8515751"/>
              <a:gd name="connsiteY64" fmla="*/ 6615002 h 6857999"/>
              <a:gd name="connsiteX65" fmla="*/ 7096913 w 8515751"/>
              <a:gd name="connsiteY65" fmla="*/ 6733011 h 6857999"/>
              <a:gd name="connsiteX66" fmla="*/ 7006394 w 8515751"/>
              <a:gd name="connsiteY66" fmla="*/ 6856390 h 6857999"/>
              <a:gd name="connsiteX67" fmla="*/ 0 w 8515751"/>
              <a:gd name="connsiteY67" fmla="*/ 6857999 h 6857999"/>
              <a:gd name="connsiteX68" fmla="*/ 0 w 8515751"/>
              <a:gd name="connsiteY68" fmla="*/ 0 h 6857999"/>
              <a:gd name="connsiteX0" fmla="*/ 0 w 8515751"/>
              <a:gd name="connsiteY0" fmla="*/ 0 h 6857999"/>
              <a:gd name="connsiteX1" fmla="*/ 8515751 w 8515751"/>
              <a:gd name="connsiteY1" fmla="*/ 10633 h 6857999"/>
              <a:gd name="connsiteX2" fmla="*/ 8309516 w 8515751"/>
              <a:gd name="connsiteY2" fmla="*/ 91979 h 6857999"/>
              <a:gd name="connsiteX3" fmla="*/ 8048164 w 8515751"/>
              <a:gd name="connsiteY3" fmla="*/ 154825 h 6857999"/>
              <a:gd name="connsiteX4" fmla="*/ 7789959 w 8515751"/>
              <a:gd name="connsiteY4" fmla="*/ 248417 h 6857999"/>
              <a:gd name="connsiteX5" fmla="*/ 7739796 w 8515751"/>
              <a:gd name="connsiteY5" fmla="*/ 335605 h 6857999"/>
              <a:gd name="connsiteX6" fmla="*/ 7630310 w 8515751"/>
              <a:gd name="connsiteY6" fmla="*/ 390651 h 6857999"/>
              <a:gd name="connsiteX7" fmla="*/ 7548568 w 8515751"/>
              <a:gd name="connsiteY7" fmla="*/ 454439 h 6857999"/>
              <a:gd name="connsiteX8" fmla="*/ 7398684 w 8515751"/>
              <a:gd name="connsiteY8" fmla="*/ 556922 h 6857999"/>
              <a:gd name="connsiteX9" fmla="*/ 7183085 w 8515751"/>
              <a:gd name="connsiteY9" fmla="*/ 654501 h 6857999"/>
              <a:gd name="connsiteX10" fmla="*/ 7100644 w 8515751"/>
              <a:gd name="connsiteY10" fmla="*/ 701634 h 6857999"/>
              <a:gd name="connsiteX11" fmla="*/ 6881664 w 8515751"/>
              <a:gd name="connsiteY11" fmla="*/ 878118 h 6857999"/>
              <a:gd name="connsiteX12" fmla="*/ 6648434 w 8515751"/>
              <a:gd name="connsiteY12" fmla="*/ 1204661 h 6857999"/>
              <a:gd name="connsiteX13" fmla="*/ 6378545 w 8515751"/>
              <a:gd name="connsiteY13" fmla="*/ 1434189 h 6857999"/>
              <a:gd name="connsiteX14" fmla="*/ 6262148 w 8515751"/>
              <a:gd name="connsiteY14" fmla="*/ 1966570 h 6857999"/>
              <a:gd name="connsiteX15" fmla="*/ 6378456 w 8515751"/>
              <a:gd name="connsiteY15" fmla="*/ 2261818 h 6857999"/>
              <a:gd name="connsiteX16" fmla="*/ 6346980 w 8515751"/>
              <a:gd name="connsiteY16" fmla="*/ 2426109 h 6857999"/>
              <a:gd name="connsiteX17" fmla="*/ 6323990 w 8515751"/>
              <a:gd name="connsiteY17" fmla="*/ 2538869 h 6857999"/>
              <a:gd name="connsiteX18" fmla="*/ 6299971 w 8515751"/>
              <a:gd name="connsiteY18" fmla="*/ 2852842 h 6857999"/>
              <a:gd name="connsiteX19" fmla="*/ 6305256 w 8515751"/>
              <a:gd name="connsiteY19" fmla="*/ 2965146 h 6857999"/>
              <a:gd name="connsiteX20" fmla="*/ 6297430 w 8515751"/>
              <a:gd name="connsiteY20" fmla="*/ 3010980 h 6857999"/>
              <a:gd name="connsiteX21" fmla="*/ 6301903 w 8515751"/>
              <a:gd name="connsiteY21" fmla="*/ 3017531 h 6857999"/>
              <a:gd name="connsiteX22" fmla="*/ 6312288 w 8515751"/>
              <a:gd name="connsiteY22" fmla="*/ 3141762 h 6857999"/>
              <a:gd name="connsiteX23" fmla="*/ 6588668 w 8515751"/>
              <a:gd name="connsiteY23" fmla="*/ 3486026 h 6857999"/>
              <a:gd name="connsiteX24" fmla="*/ 6585046 w 8515751"/>
              <a:gd name="connsiteY24" fmla="*/ 3571116 h 6857999"/>
              <a:gd name="connsiteX25" fmla="*/ 6629468 w 8515751"/>
              <a:gd name="connsiteY25" fmla="*/ 3623151 h 6857999"/>
              <a:gd name="connsiteX26" fmla="*/ 6598751 w 8515751"/>
              <a:gd name="connsiteY26" fmla="*/ 3704071 h 6857999"/>
              <a:gd name="connsiteX27" fmla="*/ 6554074 w 8515751"/>
              <a:gd name="connsiteY27" fmla="*/ 3775580 h 6857999"/>
              <a:gd name="connsiteX28" fmla="*/ 6542727 w 8515751"/>
              <a:gd name="connsiteY28" fmla="*/ 4142824 h 6857999"/>
              <a:gd name="connsiteX29" fmla="*/ 6574700 w 8515751"/>
              <a:gd name="connsiteY29" fmla="*/ 4253089 h 6857999"/>
              <a:gd name="connsiteX30" fmla="*/ 6630782 w 8515751"/>
              <a:gd name="connsiteY30" fmla="*/ 4495230 h 6857999"/>
              <a:gd name="connsiteX31" fmla="*/ 6657121 w 8515751"/>
              <a:gd name="connsiteY31" fmla="*/ 4592798 h 6857999"/>
              <a:gd name="connsiteX32" fmla="*/ 6675304 w 8515751"/>
              <a:gd name="connsiteY32" fmla="*/ 4625784 h 6857999"/>
              <a:gd name="connsiteX33" fmla="*/ 6695194 w 8515751"/>
              <a:gd name="connsiteY33" fmla="*/ 4674587 h 6857999"/>
              <a:gd name="connsiteX34" fmla="*/ 6694674 w 8515751"/>
              <a:gd name="connsiteY34" fmla="*/ 4706669 h 6857999"/>
              <a:gd name="connsiteX35" fmla="*/ 6696125 w 8515751"/>
              <a:gd name="connsiteY35" fmla="*/ 4712312 h 6857999"/>
              <a:gd name="connsiteX36" fmla="*/ 6683308 w 8515751"/>
              <a:gd name="connsiteY36" fmla="*/ 4752491 h 6857999"/>
              <a:gd name="connsiteX37" fmla="*/ 6662625 w 8515751"/>
              <a:gd name="connsiteY37" fmla="*/ 4924134 h 6857999"/>
              <a:gd name="connsiteX38" fmla="*/ 6666282 w 8515751"/>
              <a:gd name="connsiteY38" fmla="*/ 5049729 h 6857999"/>
              <a:gd name="connsiteX39" fmla="*/ 6674923 w 8515751"/>
              <a:gd name="connsiteY39" fmla="*/ 5092608 h 6857999"/>
              <a:gd name="connsiteX40" fmla="*/ 6688949 w 8515751"/>
              <a:gd name="connsiteY40" fmla="*/ 5164561 h 6857999"/>
              <a:gd name="connsiteX41" fmla="*/ 6713476 w 8515751"/>
              <a:gd name="connsiteY41" fmla="*/ 5227429 h 6857999"/>
              <a:gd name="connsiteX42" fmla="*/ 6699741 w 8515751"/>
              <a:gd name="connsiteY42" fmla="*/ 5295738 h 6857999"/>
              <a:gd name="connsiteX43" fmla="*/ 6698438 w 8515751"/>
              <a:gd name="connsiteY43" fmla="*/ 5353315 h 6857999"/>
              <a:gd name="connsiteX44" fmla="*/ 6705394 w 8515751"/>
              <a:gd name="connsiteY44" fmla="*/ 5356747 h 6857999"/>
              <a:gd name="connsiteX45" fmla="*/ 6705941 w 8515751"/>
              <a:gd name="connsiteY45" fmla="*/ 5364029 h 6857999"/>
              <a:gd name="connsiteX46" fmla="*/ 6698760 w 8515751"/>
              <a:gd name="connsiteY46" fmla="*/ 5369188 h 6857999"/>
              <a:gd name="connsiteX47" fmla="*/ 6674560 w 8515751"/>
              <a:gd name="connsiteY47" fmla="*/ 5465115 h 6857999"/>
              <a:gd name="connsiteX48" fmla="*/ 6698322 w 8515751"/>
              <a:gd name="connsiteY48" fmla="*/ 5543278 h 6857999"/>
              <a:gd name="connsiteX49" fmla="*/ 6673987 w 8515751"/>
              <a:gd name="connsiteY49" fmla="*/ 5606762 h 6857999"/>
              <a:gd name="connsiteX50" fmla="*/ 6665359 w 8515751"/>
              <a:gd name="connsiteY50" fmla="*/ 5656986 h 6857999"/>
              <a:gd name="connsiteX51" fmla="*/ 6718420 w 8515751"/>
              <a:gd name="connsiteY51" fmla="*/ 5747675 h 6857999"/>
              <a:gd name="connsiteX52" fmla="*/ 6786357 w 8515751"/>
              <a:gd name="connsiteY52" fmla="*/ 5797270 h 6857999"/>
              <a:gd name="connsiteX53" fmla="*/ 6834299 w 8515751"/>
              <a:gd name="connsiteY53" fmla="*/ 5897781 h 6857999"/>
              <a:gd name="connsiteX54" fmla="*/ 6848771 w 8515751"/>
              <a:gd name="connsiteY54" fmla="*/ 5936497 h 6857999"/>
              <a:gd name="connsiteX55" fmla="*/ 6883460 w 8515751"/>
              <a:gd name="connsiteY55" fmla="*/ 6064046 h 6857999"/>
              <a:gd name="connsiteX56" fmla="*/ 6896072 w 8515751"/>
              <a:gd name="connsiteY56" fmla="*/ 6107188 h 6857999"/>
              <a:gd name="connsiteX57" fmla="*/ 6980725 w 8515751"/>
              <a:gd name="connsiteY57" fmla="*/ 6197444 h 6857999"/>
              <a:gd name="connsiteX58" fmla="*/ 6999028 w 8515751"/>
              <a:gd name="connsiteY58" fmla="*/ 6288610 h 6857999"/>
              <a:gd name="connsiteX59" fmla="*/ 7021306 w 8515751"/>
              <a:gd name="connsiteY59" fmla="*/ 6426700 h 6857999"/>
              <a:gd name="connsiteX60" fmla="*/ 7033259 w 8515751"/>
              <a:gd name="connsiteY60" fmla="*/ 6489284 h 6857999"/>
              <a:gd name="connsiteX61" fmla="*/ 7037119 w 8515751"/>
              <a:gd name="connsiteY61" fmla="*/ 6501140 h 6857999"/>
              <a:gd name="connsiteX62" fmla="*/ 7037119 w 8515751"/>
              <a:gd name="connsiteY62" fmla="*/ 6557754 h 6857999"/>
              <a:gd name="connsiteX63" fmla="*/ 7031649 w 8515751"/>
              <a:gd name="connsiteY63" fmla="*/ 6569925 h 6857999"/>
              <a:gd name="connsiteX64" fmla="*/ 7011548 w 8515751"/>
              <a:gd name="connsiteY64" fmla="*/ 6615002 h 6857999"/>
              <a:gd name="connsiteX65" fmla="*/ 7096913 w 8515751"/>
              <a:gd name="connsiteY65" fmla="*/ 6733011 h 6857999"/>
              <a:gd name="connsiteX66" fmla="*/ 7006394 w 8515751"/>
              <a:gd name="connsiteY66" fmla="*/ 6856390 h 6857999"/>
              <a:gd name="connsiteX67" fmla="*/ 0 w 8515751"/>
              <a:gd name="connsiteY67" fmla="*/ 6857999 h 6857999"/>
              <a:gd name="connsiteX68" fmla="*/ 0 w 8515751"/>
              <a:gd name="connsiteY68" fmla="*/ 0 h 6857999"/>
              <a:gd name="connsiteX0" fmla="*/ 0 w 8515751"/>
              <a:gd name="connsiteY0" fmla="*/ 0 h 6857999"/>
              <a:gd name="connsiteX1" fmla="*/ 8515751 w 8515751"/>
              <a:gd name="connsiteY1" fmla="*/ 10633 h 6857999"/>
              <a:gd name="connsiteX2" fmla="*/ 8309516 w 8515751"/>
              <a:gd name="connsiteY2" fmla="*/ 91979 h 6857999"/>
              <a:gd name="connsiteX3" fmla="*/ 8048164 w 8515751"/>
              <a:gd name="connsiteY3" fmla="*/ 154825 h 6857999"/>
              <a:gd name="connsiteX4" fmla="*/ 7789959 w 8515751"/>
              <a:gd name="connsiteY4" fmla="*/ 248417 h 6857999"/>
              <a:gd name="connsiteX5" fmla="*/ 7739796 w 8515751"/>
              <a:gd name="connsiteY5" fmla="*/ 335605 h 6857999"/>
              <a:gd name="connsiteX6" fmla="*/ 7630310 w 8515751"/>
              <a:gd name="connsiteY6" fmla="*/ 390651 h 6857999"/>
              <a:gd name="connsiteX7" fmla="*/ 7548568 w 8515751"/>
              <a:gd name="connsiteY7" fmla="*/ 454439 h 6857999"/>
              <a:gd name="connsiteX8" fmla="*/ 7398684 w 8515751"/>
              <a:gd name="connsiteY8" fmla="*/ 556922 h 6857999"/>
              <a:gd name="connsiteX9" fmla="*/ 7183085 w 8515751"/>
              <a:gd name="connsiteY9" fmla="*/ 654501 h 6857999"/>
              <a:gd name="connsiteX10" fmla="*/ 7100644 w 8515751"/>
              <a:gd name="connsiteY10" fmla="*/ 701634 h 6857999"/>
              <a:gd name="connsiteX11" fmla="*/ 6881664 w 8515751"/>
              <a:gd name="connsiteY11" fmla="*/ 878118 h 6857999"/>
              <a:gd name="connsiteX12" fmla="*/ 6648434 w 8515751"/>
              <a:gd name="connsiteY12" fmla="*/ 1204661 h 6857999"/>
              <a:gd name="connsiteX13" fmla="*/ 6378545 w 8515751"/>
              <a:gd name="connsiteY13" fmla="*/ 1434189 h 6857999"/>
              <a:gd name="connsiteX14" fmla="*/ 6262148 w 8515751"/>
              <a:gd name="connsiteY14" fmla="*/ 1966570 h 6857999"/>
              <a:gd name="connsiteX15" fmla="*/ 6378456 w 8515751"/>
              <a:gd name="connsiteY15" fmla="*/ 2261818 h 6857999"/>
              <a:gd name="connsiteX16" fmla="*/ 6346980 w 8515751"/>
              <a:gd name="connsiteY16" fmla="*/ 2426109 h 6857999"/>
              <a:gd name="connsiteX17" fmla="*/ 6323990 w 8515751"/>
              <a:gd name="connsiteY17" fmla="*/ 2538869 h 6857999"/>
              <a:gd name="connsiteX18" fmla="*/ 6299971 w 8515751"/>
              <a:gd name="connsiteY18" fmla="*/ 2852842 h 6857999"/>
              <a:gd name="connsiteX19" fmla="*/ 6305256 w 8515751"/>
              <a:gd name="connsiteY19" fmla="*/ 2965146 h 6857999"/>
              <a:gd name="connsiteX20" fmla="*/ 6297430 w 8515751"/>
              <a:gd name="connsiteY20" fmla="*/ 3010980 h 6857999"/>
              <a:gd name="connsiteX21" fmla="*/ 6301903 w 8515751"/>
              <a:gd name="connsiteY21" fmla="*/ 3017531 h 6857999"/>
              <a:gd name="connsiteX22" fmla="*/ 6312288 w 8515751"/>
              <a:gd name="connsiteY22" fmla="*/ 3141762 h 6857999"/>
              <a:gd name="connsiteX23" fmla="*/ 6588668 w 8515751"/>
              <a:gd name="connsiteY23" fmla="*/ 3486026 h 6857999"/>
              <a:gd name="connsiteX24" fmla="*/ 6585046 w 8515751"/>
              <a:gd name="connsiteY24" fmla="*/ 3571116 h 6857999"/>
              <a:gd name="connsiteX25" fmla="*/ 6629468 w 8515751"/>
              <a:gd name="connsiteY25" fmla="*/ 3623151 h 6857999"/>
              <a:gd name="connsiteX26" fmla="*/ 6598751 w 8515751"/>
              <a:gd name="connsiteY26" fmla="*/ 3704071 h 6857999"/>
              <a:gd name="connsiteX27" fmla="*/ 6554074 w 8515751"/>
              <a:gd name="connsiteY27" fmla="*/ 3775580 h 6857999"/>
              <a:gd name="connsiteX28" fmla="*/ 6542727 w 8515751"/>
              <a:gd name="connsiteY28" fmla="*/ 4142824 h 6857999"/>
              <a:gd name="connsiteX29" fmla="*/ 6574700 w 8515751"/>
              <a:gd name="connsiteY29" fmla="*/ 4253089 h 6857999"/>
              <a:gd name="connsiteX30" fmla="*/ 6630782 w 8515751"/>
              <a:gd name="connsiteY30" fmla="*/ 4495230 h 6857999"/>
              <a:gd name="connsiteX31" fmla="*/ 6657121 w 8515751"/>
              <a:gd name="connsiteY31" fmla="*/ 4592798 h 6857999"/>
              <a:gd name="connsiteX32" fmla="*/ 6675304 w 8515751"/>
              <a:gd name="connsiteY32" fmla="*/ 4625784 h 6857999"/>
              <a:gd name="connsiteX33" fmla="*/ 6695194 w 8515751"/>
              <a:gd name="connsiteY33" fmla="*/ 4674587 h 6857999"/>
              <a:gd name="connsiteX34" fmla="*/ 6694674 w 8515751"/>
              <a:gd name="connsiteY34" fmla="*/ 4706669 h 6857999"/>
              <a:gd name="connsiteX35" fmla="*/ 6696125 w 8515751"/>
              <a:gd name="connsiteY35" fmla="*/ 4712312 h 6857999"/>
              <a:gd name="connsiteX36" fmla="*/ 6683308 w 8515751"/>
              <a:gd name="connsiteY36" fmla="*/ 4752491 h 6857999"/>
              <a:gd name="connsiteX37" fmla="*/ 6662625 w 8515751"/>
              <a:gd name="connsiteY37" fmla="*/ 4924134 h 6857999"/>
              <a:gd name="connsiteX38" fmla="*/ 6666282 w 8515751"/>
              <a:gd name="connsiteY38" fmla="*/ 5049729 h 6857999"/>
              <a:gd name="connsiteX39" fmla="*/ 6674923 w 8515751"/>
              <a:gd name="connsiteY39" fmla="*/ 5092608 h 6857999"/>
              <a:gd name="connsiteX40" fmla="*/ 6688949 w 8515751"/>
              <a:gd name="connsiteY40" fmla="*/ 5164561 h 6857999"/>
              <a:gd name="connsiteX41" fmla="*/ 6713476 w 8515751"/>
              <a:gd name="connsiteY41" fmla="*/ 5227429 h 6857999"/>
              <a:gd name="connsiteX42" fmla="*/ 6699741 w 8515751"/>
              <a:gd name="connsiteY42" fmla="*/ 5295738 h 6857999"/>
              <a:gd name="connsiteX43" fmla="*/ 6698438 w 8515751"/>
              <a:gd name="connsiteY43" fmla="*/ 5353315 h 6857999"/>
              <a:gd name="connsiteX44" fmla="*/ 6705394 w 8515751"/>
              <a:gd name="connsiteY44" fmla="*/ 5356747 h 6857999"/>
              <a:gd name="connsiteX45" fmla="*/ 6705941 w 8515751"/>
              <a:gd name="connsiteY45" fmla="*/ 5364029 h 6857999"/>
              <a:gd name="connsiteX46" fmla="*/ 6698760 w 8515751"/>
              <a:gd name="connsiteY46" fmla="*/ 5369188 h 6857999"/>
              <a:gd name="connsiteX47" fmla="*/ 6674560 w 8515751"/>
              <a:gd name="connsiteY47" fmla="*/ 5465115 h 6857999"/>
              <a:gd name="connsiteX48" fmla="*/ 6698322 w 8515751"/>
              <a:gd name="connsiteY48" fmla="*/ 5543278 h 6857999"/>
              <a:gd name="connsiteX49" fmla="*/ 6673987 w 8515751"/>
              <a:gd name="connsiteY49" fmla="*/ 5606762 h 6857999"/>
              <a:gd name="connsiteX50" fmla="*/ 6665359 w 8515751"/>
              <a:gd name="connsiteY50" fmla="*/ 5656986 h 6857999"/>
              <a:gd name="connsiteX51" fmla="*/ 6718420 w 8515751"/>
              <a:gd name="connsiteY51" fmla="*/ 5747675 h 6857999"/>
              <a:gd name="connsiteX52" fmla="*/ 6786357 w 8515751"/>
              <a:gd name="connsiteY52" fmla="*/ 5797270 h 6857999"/>
              <a:gd name="connsiteX53" fmla="*/ 6834299 w 8515751"/>
              <a:gd name="connsiteY53" fmla="*/ 5897781 h 6857999"/>
              <a:gd name="connsiteX54" fmla="*/ 6848771 w 8515751"/>
              <a:gd name="connsiteY54" fmla="*/ 5936497 h 6857999"/>
              <a:gd name="connsiteX55" fmla="*/ 6883460 w 8515751"/>
              <a:gd name="connsiteY55" fmla="*/ 6064046 h 6857999"/>
              <a:gd name="connsiteX56" fmla="*/ 6896072 w 8515751"/>
              <a:gd name="connsiteY56" fmla="*/ 6107188 h 6857999"/>
              <a:gd name="connsiteX57" fmla="*/ 6980725 w 8515751"/>
              <a:gd name="connsiteY57" fmla="*/ 6197444 h 6857999"/>
              <a:gd name="connsiteX58" fmla="*/ 6999028 w 8515751"/>
              <a:gd name="connsiteY58" fmla="*/ 6288610 h 6857999"/>
              <a:gd name="connsiteX59" fmla="*/ 7021306 w 8515751"/>
              <a:gd name="connsiteY59" fmla="*/ 6426700 h 6857999"/>
              <a:gd name="connsiteX60" fmla="*/ 7033259 w 8515751"/>
              <a:gd name="connsiteY60" fmla="*/ 6489284 h 6857999"/>
              <a:gd name="connsiteX61" fmla="*/ 7037119 w 8515751"/>
              <a:gd name="connsiteY61" fmla="*/ 6501140 h 6857999"/>
              <a:gd name="connsiteX62" fmla="*/ 7037119 w 8515751"/>
              <a:gd name="connsiteY62" fmla="*/ 6557754 h 6857999"/>
              <a:gd name="connsiteX63" fmla="*/ 7031649 w 8515751"/>
              <a:gd name="connsiteY63" fmla="*/ 6569925 h 6857999"/>
              <a:gd name="connsiteX64" fmla="*/ 7011548 w 8515751"/>
              <a:gd name="connsiteY64" fmla="*/ 6615002 h 6857999"/>
              <a:gd name="connsiteX65" fmla="*/ 7096913 w 8515751"/>
              <a:gd name="connsiteY65" fmla="*/ 6733011 h 6857999"/>
              <a:gd name="connsiteX66" fmla="*/ 7006394 w 8515751"/>
              <a:gd name="connsiteY66" fmla="*/ 6856390 h 6857999"/>
              <a:gd name="connsiteX67" fmla="*/ 0 w 8515751"/>
              <a:gd name="connsiteY67" fmla="*/ 6857999 h 6857999"/>
              <a:gd name="connsiteX68" fmla="*/ 0 w 8515751"/>
              <a:gd name="connsiteY68" fmla="*/ 0 h 6857999"/>
              <a:gd name="connsiteX0" fmla="*/ 0 w 8515751"/>
              <a:gd name="connsiteY0" fmla="*/ 0 h 6857999"/>
              <a:gd name="connsiteX1" fmla="*/ 8515751 w 8515751"/>
              <a:gd name="connsiteY1" fmla="*/ 10633 h 6857999"/>
              <a:gd name="connsiteX2" fmla="*/ 8309516 w 8515751"/>
              <a:gd name="connsiteY2" fmla="*/ 91979 h 6857999"/>
              <a:gd name="connsiteX3" fmla="*/ 8048164 w 8515751"/>
              <a:gd name="connsiteY3" fmla="*/ 154825 h 6857999"/>
              <a:gd name="connsiteX4" fmla="*/ 7789959 w 8515751"/>
              <a:gd name="connsiteY4" fmla="*/ 248417 h 6857999"/>
              <a:gd name="connsiteX5" fmla="*/ 7739796 w 8515751"/>
              <a:gd name="connsiteY5" fmla="*/ 335605 h 6857999"/>
              <a:gd name="connsiteX6" fmla="*/ 7630310 w 8515751"/>
              <a:gd name="connsiteY6" fmla="*/ 390651 h 6857999"/>
              <a:gd name="connsiteX7" fmla="*/ 7548568 w 8515751"/>
              <a:gd name="connsiteY7" fmla="*/ 454439 h 6857999"/>
              <a:gd name="connsiteX8" fmla="*/ 7398684 w 8515751"/>
              <a:gd name="connsiteY8" fmla="*/ 556922 h 6857999"/>
              <a:gd name="connsiteX9" fmla="*/ 7183085 w 8515751"/>
              <a:gd name="connsiteY9" fmla="*/ 654501 h 6857999"/>
              <a:gd name="connsiteX10" fmla="*/ 7100644 w 8515751"/>
              <a:gd name="connsiteY10" fmla="*/ 701634 h 6857999"/>
              <a:gd name="connsiteX11" fmla="*/ 6881664 w 8515751"/>
              <a:gd name="connsiteY11" fmla="*/ 878118 h 6857999"/>
              <a:gd name="connsiteX12" fmla="*/ 6648434 w 8515751"/>
              <a:gd name="connsiteY12" fmla="*/ 1204661 h 6857999"/>
              <a:gd name="connsiteX13" fmla="*/ 6378545 w 8515751"/>
              <a:gd name="connsiteY13" fmla="*/ 1434189 h 6857999"/>
              <a:gd name="connsiteX14" fmla="*/ 6262148 w 8515751"/>
              <a:gd name="connsiteY14" fmla="*/ 1966570 h 6857999"/>
              <a:gd name="connsiteX15" fmla="*/ 6378456 w 8515751"/>
              <a:gd name="connsiteY15" fmla="*/ 2261818 h 6857999"/>
              <a:gd name="connsiteX16" fmla="*/ 6346980 w 8515751"/>
              <a:gd name="connsiteY16" fmla="*/ 2426109 h 6857999"/>
              <a:gd name="connsiteX17" fmla="*/ 6323990 w 8515751"/>
              <a:gd name="connsiteY17" fmla="*/ 2538869 h 6857999"/>
              <a:gd name="connsiteX18" fmla="*/ 6299971 w 8515751"/>
              <a:gd name="connsiteY18" fmla="*/ 2852842 h 6857999"/>
              <a:gd name="connsiteX19" fmla="*/ 6305256 w 8515751"/>
              <a:gd name="connsiteY19" fmla="*/ 2965146 h 6857999"/>
              <a:gd name="connsiteX20" fmla="*/ 6297430 w 8515751"/>
              <a:gd name="connsiteY20" fmla="*/ 3010980 h 6857999"/>
              <a:gd name="connsiteX21" fmla="*/ 6301903 w 8515751"/>
              <a:gd name="connsiteY21" fmla="*/ 3017531 h 6857999"/>
              <a:gd name="connsiteX22" fmla="*/ 6312288 w 8515751"/>
              <a:gd name="connsiteY22" fmla="*/ 3141762 h 6857999"/>
              <a:gd name="connsiteX23" fmla="*/ 6588668 w 8515751"/>
              <a:gd name="connsiteY23" fmla="*/ 3486026 h 6857999"/>
              <a:gd name="connsiteX24" fmla="*/ 6585046 w 8515751"/>
              <a:gd name="connsiteY24" fmla="*/ 3571116 h 6857999"/>
              <a:gd name="connsiteX25" fmla="*/ 6629468 w 8515751"/>
              <a:gd name="connsiteY25" fmla="*/ 3623151 h 6857999"/>
              <a:gd name="connsiteX26" fmla="*/ 6598751 w 8515751"/>
              <a:gd name="connsiteY26" fmla="*/ 3704071 h 6857999"/>
              <a:gd name="connsiteX27" fmla="*/ 6554074 w 8515751"/>
              <a:gd name="connsiteY27" fmla="*/ 3775580 h 6857999"/>
              <a:gd name="connsiteX28" fmla="*/ 6542727 w 8515751"/>
              <a:gd name="connsiteY28" fmla="*/ 4142824 h 6857999"/>
              <a:gd name="connsiteX29" fmla="*/ 6574700 w 8515751"/>
              <a:gd name="connsiteY29" fmla="*/ 4253089 h 6857999"/>
              <a:gd name="connsiteX30" fmla="*/ 6630782 w 8515751"/>
              <a:gd name="connsiteY30" fmla="*/ 4495230 h 6857999"/>
              <a:gd name="connsiteX31" fmla="*/ 6657121 w 8515751"/>
              <a:gd name="connsiteY31" fmla="*/ 4592798 h 6857999"/>
              <a:gd name="connsiteX32" fmla="*/ 6675304 w 8515751"/>
              <a:gd name="connsiteY32" fmla="*/ 4625784 h 6857999"/>
              <a:gd name="connsiteX33" fmla="*/ 6695194 w 8515751"/>
              <a:gd name="connsiteY33" fmla="*/ 4674587 h 6857999"/>
              <a:gd name="connsiteX34" fmla="*/ 6694674 w 8515751"/>
              <a:gd name="connsiteY34" fmla="*/ 4706669 h 6857999"/>
              <a:gd name="connsiteX35" fmla="*/ 6696125 w 8515751"/>
              <a:gd name="connsiteY35" fmla="*/ 4712312 h 6857999"/>
              <a:gd name="connsiteX36" fmla="*/ 6683308 w 8515751"/>
              <a:gd name="connsiteY36" fmla="*/ 4752491 h 6857999"/>
              <a:gd name="connsiteX37" fmla="*/ 6662625 w 8515751"/>
              <a:gd name="connsiteY37" fmla="*/ 4924134 h 6857999"/>
              <a:gd name="connsiteX38" fmla="*/ 6666282 w 8515751"/>
              <a:gd name="connsiteY38" fmla="*/ 5049729 h 6857999"/>
              <a:gd name="connsiteX39" fmla="*/ 6674923 w 8515751"/>
              <a:gd name="connsiteY39" fmla="*/ 5092608 h 6857999"/>
              <a:gd name="connsiteX40" fmla="*/ 6688949 w 8515751"/>
              <a:gd name="connsiteY40" fmla="*/ 5164561 h 6857999"/>
              <a:gd name="connsiteX41" fmla="*/ 6713476 w 8515751"/>
              <a:gd name="connsiteY41" fmla="*/ 5227429 h 6857999"/>
              <a:gd name="connsiteX42" fmla="*/ 6699741 w 8515751"/>
              <a:gd name="connsiteY42" fmla="*/ 5295738 h 6857999"/>
              <a:gd name="connsiteX43" fmla="*/ 6698438 w 8515751"/>
              <a:gd name="connsiteY43" fmla="*/ 5353315 h 6857999"/>
              <a:gd name="connsiteX44" fmla="*/ 6705394 w 8515751"/>
              <a:gd name="connsiteY44" fmla="*/ 5356747 h 6857999"/>
              <a:gd name="connsiteX45" fmla="*/ 6705941 w 8515751"/>
              <a:gd name="connsiteY45" fmla="*/ 5364029 h 6857999"/>
              <a:gd name="connsiteX46" fmla="*/ 6698760 w 8515751"/>
              <a:gd name="connsiteY46" fmla="*/ 5369188 h 6857999"/>
              <a:gd name="connsiteX47" fmla="*/ 6674560 w 8515751"/>
              <a:gd name="connsiteY47" fmla="*/ 5465115 h 6857999"/>
              <a:gd name="connsiteX48" fmla="*/ 6698322 w 8515751"/>
              <a:gd name="connsiteY48" fmla="*/ 5543278 h 6857999"/>
              <a:gd name="connsiteX49" fmla="*/ 6673987 w 8515751"/>
              <a:gd name="connsiteY49" fmla="*/ 5606762 h 6857999"/>
              <a:gd name="connsiteX50" fmla="*/ 6665359 w 8515751"/>
              <a:gd name="connsiteY50" fmla="*/ 5656986 h 6857999"/>
              <a:gd name="connsiteX51" fmla="*/ 6718420 w 8515751"/>
              <a:gd name="connsiteY51" fmla="*/ 5747675 h 6857999"/>
              <a:gd name="connsiteX52" fmla="*/ 6786357 w 8515751"/>
              <a:gd name="connsiteY52" fmla="*/ 5797270 h 6857999"/>
              <a:gd name="connsiteX53" fmla="*/ 6834299 w 8515751"/>
              <a:gd name="connsiteY53" fmla="*/ 5897781 h 6857999"/>
              <a:gd name="connsiteX54" fmla="*/ 6848771 w 8515751"/>
              <a:gd name="connsiteY54" fmla="*/ 5936497 h 6857999"/>
              <a:gd name="connsiteX55" fmla="*/ 6883460 w 8515751"/>
              <a:gd name="connsiteY55" fmla="*/ 6064046 h 6857999"/>
              <a:gd name="connsiteX56" fmla="*/ 6896072 w 8515751"/>
              <a:gd name="connsiteY56" fmla="*/ 6107188 h 6857999"/>
              <a:gd name="connsiteX57" fmla="*/ 6980725 w 8515751"/>
              <a:gd name="connsiteY57" fmla="*/ 6197444 h 6857999"/>
              <a:gd name="connsiteX58" fmla="*/ 6999028 w 8515751"/>
              <a:gd name="connsiteY58" fmla="*/ 6288610 h 6857999"/>
              <a:gd name="connsiteX59" fmla="*/ 7021306 w 8515751"/>
              <a:gd name="connsiteY59" fmla="*/ 6426700 h 6857999"/>
              <a:gd name="connsiteX60" fmla="*/ 7033259 w 8515751"/>
              <a:gd name="connsiteY60" fmla="*/ 6489284 h 6857999"/>
              <a:gd name="connsiteX61" fmla="*/ 7037119 w 8515751"/>
              <a:gd name="connsiteY61" fmla="*/ 6501140 h 6857999"/>
              <a:gd name="connsiteX62" fmla="*/ 7037119 w 8515751"/>
              <a:gd name="connsiteY62" fmla="*/ 6557754 h 6857999"/>
              <a:gd name="connsiteX63" fmla="*/ 7031649 w 8515751"/>
              <a:gd name="connsiteY63" fmla="*/ 6569925 h 6857999"/>
              <a:gd name="connsiteX64" fmla="*/ 7011548 w 8515751"/>
              <a:gd name="connsiteY64" fmla="*/ 6615002 h 6857999"/>
              <a:gd name="connsiteX65" fmla="*/ 7096913 w 8515751"/>
              <a:gd name="connsiteY65" fmla="*/ 6733011 h 6857999"/>
              <a:gd name="connsiteX66" fmla="*/ 7006394 w 8515751"/>
              <a:gd name="connsiteY66" fmla="*/ 6856390 h 6857999"/>
              <a:gd name="connsiteX67" fmla="*/ 0 w 8515751"/>
              <a:gd name="connsiteY67" fmla="*/ 6857999 h 6857999"/>
              <a:gd name="connsiteX68" fmla="*/ 0 w 8515751"/>
              <a:gd name="connsiteY68" fmla="*/ 0 h 6857999"/>
              <a:gd name="connsiteX0" fmla="*/ 0 w 8525109"/>
              <a:gd name="connsiteY0" fmla="*/ 1294 h 6859293"/>
              <a:gd name="connsiteX1" fmla="*/ 8525109 w 8525109"/>
              <a:gd name="connsiteY1" fmla="*/ 0 h 6859293"/>
              <a:gd name="connsiteX2" fmla="*/ 8309516 w 8525109"/>
              <a:gd name="connsiteY2" fmla="*/ 93273 h 6859293"/>
              <a:gd name="connsiteX3" fmla="*/ 8048164 w 8525109"/>
              <a:gd name="connsiteY3" fmla="*/ 156119 h 6859293"/>
              <a:gd name="connsiteX4" fmla="*/ 7789959 w 8525109"/>
              <a:gd name="connsiteY4" fmla="*/ 249711 h 6859293"/>
              <a:gd name="connsiteX5" fmla="*/ 7739796 w 8525109"/>
              <a:gd name="connsiteY5" fmla="*/ 336899 h 6859293"/>
              <a:gd name="connsiteX6" fmla="*/ 7630310 w 8525109"/>
              <a:gd name="connsiteY6" fmla="*/ 391945 h 6859293"/>
              <a:gd name="connsiteX7" fmla="*/ 7548568 w 8525109"/>
              <a:gd name="connsiteY7" fmla="*/ 455733 h 6859293"/>
              <a:gd name="connsiteX8" fmla="*/ 7398684 w 8525109"/>
              <a:gd name="connsiteY8" fmla="*/ 558216 h 6859293"/>
              <a:gd name="connsiteX9" fmla="*/ 7183085 w 8525109"/>
              <a:gd name="connsiteY9" fmla="*/ 655795 h 6859293"/>
              <a:gd name="connsiteX10" fmla="*/ 7100644 w 8525109"/>
              <a:gd name="connsiteY10" fmla="*/ 702928 h 6859293"/>
              <a:gd name="connsiteX11" fmla="*/ 6881664 w 8525109"/>
              <a:gd name="connsiteY11" fmla="*/ 879412 h 6859293"/>
              <a:gd name="connsiteX12" fmla="*/ 6648434 w 8525109"/>
              <a:gd name="connsiteY12" fmla="*/ 1205955 h 6859293"/>
              <a:gd name="connsiteX13" fmla="*/ 6378545 w 8525109"/>
              <a:gd name="connsiteY13" fmla="*/ 1435483 h 6859293"/>
              <a:gd name="connsiteX14" fmla="*/ 6262148 w 8525109"/>
              <a:gd name="connsiteY14" fmla="*/ 1967864 h 6859293"/>
              <a:gd name="connsiteX15" fmla="*/ 6378456 w 8525109"/>
              <a:gd name="connsiteY15" fmla="*/ 2263112 h 6859293"/>
              <a:gd name="connsiteX16" fmla="*/ 6346980 w 8525109"/>
              <a:gd name="connsiteY16" fmla="*/ 2427403 h 6859293"/>
              <a:gd name="connsiteX17" fmla="*/ 6323990 w 8525109"/>
              <a:gd name="connsiteY17" fmla="*/ 2540163 h 6859293"/>
              <a:gd name="connsiteX18" fmla="*/ 6299971 w 8525109"/>
              <a:gd name="connsiteY18" fmla="*/ 2854136 h 6859293"/>
              <a:gd name="connsiteX19" fmla="*/ 6305256 w 8525109"/>
              <a:gd name="connsiteY19" fmla="*/ 2966440 h 6859293"/>
              <a:gd name="connsiteX20" fmla="*/ 6297430 w 8525109"/>
              <a:gd name="connsiteY20" fmla="*/ 3012274 h 6859293"/>
              <a:gd name="connsiteX21" fmla="*/ 6301903 w 8525109"/>
              <a:gd name="connsiteY21" fmla="*/ 3018825 h 6859293"/>
              <a:gd name="connsiteX22" fmla="*/ 6312288 w 8525109"/>
              <a:gd name="connsiteY22" fmla="*/ 3143056 h 6859293"/>
              <a:gd name="connsiteX23" fmla="*/ 6588668 w 8525109"/>
              <a:gd name="connsiteY23" fmla="*/ 3487320 h 6859293"/>
              <a:gd name="connsiteX24" fmla="*/ 6585046 w 8525109"/>
              <a:gd name="connsiteY24" fmla="*/ 3572410 h 6859293"/>
              <a:gd name="connsiteX25" fmla="*/ 6629468 w 8525109"/>
              <a:gd name="connsiteY25" fmla="*/ 3624445 h 6859293"/>
              <a:gd name="connsiteX26" fmla="*/ 6598751 w 8525109"/>
              <a:gd name="connsiteY26" fmla="*/ 3705365 h 6859293"/>
              <a:gd name="connsiteX27" fmla="*/ 6554074 w 8525109"/>
              <a:gd name="connsiteY27" fmla="*/ 3776874 h 6859293"/>
              <a:gd name="connsiteX28" fmla="*/ 6542727 w 8525109"/>
              <a:gd name="connsiteY28" fmla="*/ 4144118 h 6859293"/>
              <a:gd name="connsiteX29" fmla="*/ 6574700 w 8525109"/>
              <a:gd name="connsiteY29" fmla="*/ 4254383 h 6859293"/>
              <a:gd name="connsiteX30" fmla="*/ 6630782 w 8525109"/>
              <a:gd name="connsiteY30" fmla="*/ 4496524 h 6859293"/>
              <a:gd name="connsiteX31" fmla="*/ 6657121 w 8525109"/>
              <a:gd name="connsiteY31" fmla="*/ 4594092 h 6859293"/>
              <a:gd name="connsiteX32" fmla="*/ 6675304 w 8525109"/>
              <a:gd name="connsiteY32" fmla="*/ 4627078 h 6859293"/>
              <a:gd name="connsiteX33" fmla="*/ 6695194 w 8525109"/>
              <a:gd name="connsiteY33" fmla="*/ 4675881 h 6859293"/>
              <a:gd name="connsiteX34" fmla="*/ 6694674 w 8525109"/>
              <a:gd name="connsiteY34" fmla="*/ 4707963 h 6859293"/>
              <a:gd name="connsiteX35" fmla="*/ 6696125 w 8525109"/>
              <a:gd name="connsiteY35" fmla="*/ 4713606 h 6859293"/>
              <a:gd name="connsiteX36" fmla="*/ 6683308 w 8525109"/>
              <a:gd name="connsiteY36" fmla="*/ 4753785 h 6859293"/>
              <a:gd name="connsiteX37" fmla="*/ 6662625 w 8525109"/>
              <a:gd name="connsiteY37" fmla="*/ 4925428 h 6859293"/>
              <a:gd name="connsiteX38" fmla="*/ 6666282 w 8525109"/>
              <a:gd name="connsiteY38" fmla="*/ 5051023 h 6859293"/>
              <a:gd name="connsiteX39" fmla="*/ 6674923 w 8525109"/>
              <a:gd name="connsiteY39" fmla="*/ 5093902 h 6859293"/>
              <a:gd name="connsiteX40" fmla="*/ 6688949 w 8525109"/>
              <a:gd name="connsiteY40" fmla="*/ 5165855 h 6859293"/>
              <a:gd name="connsiteX41" fmla="*/ 6713476 w 8525109"/>
              <a:gd name="connsiteY41" fmla="*/ 5228723 h 6859293"/>
              <a:gd name="connsiteX42" fmla="*/ 6699741 w 8525109"/>
              <a:gd name="connsiteY42" fmla="*/ 5297032 h 6859293"/>
              <a:gd name="connsiteX43" fmla="*/ 6698438 w 8525109"/>
              <a:gd name="connsiteY43" fmla="*/ 5354609 h 6859293"/>
              <a:gd name="connsiteX44" fmla="*/ 6705394 w 8525109"/>
              <a:gd name="connsiteY44" fmla="*/ 5358041 h 6859293"/>
              <a:gd name="connsiteX45" fmla="*/ 6705941 w 8525109"/>
              <a:gd name="connsiteY45" fmla="*/ 5365323 h 6859293"/>
              <a:gd name="connsiteX46" fmla="*/ 6698760 w 8525109"/>
              <a:gd name="connsiteY46" fmla="*/ 5370482 h 6859293"/>
              <a:gd name="connsiteX47" fmla="*/ 6674560 w 8525109"/>
              <a:gd name="connsiteY47" fmla="*/ 5466409 h 6859293"/>
              <a:gd name="connsiteX48" fmla="*/ 6698322 w 8525109"/>
              <a:gd name="connsiteY48" fmla="*/ 5544572 h 6859293"/>
              <a:gd name="connsiteX49" fmla="*/ 6673987 w 8525109"/>
              <a:gd name="connsiteY49" fmla="*/ 5608056 h 6859293"/>
              <a:gd name="connsiteX50" fmla="*/ 6665359 w 8525109"/>
              <a:gd name="connsiteY50" fmla="*/ 5658280 h 6859293"/>
              <a:gd name="connsiteX51" fmla="*/ 6718420 w 8525109"/>
              <a:gd name="connsiteY51" fmla="*/ 5748969 h 6859293"/>
              <a:gd name="connsiteX52" fmla="*/ 6786357 w 8525109"/>
              <a:gd name="connsiteY52" fmla="*/ 5798564 h 6859293"/>
              <a:gd name="connsiteX53" fmla="*/ 6834299 w 8525109"/>
              <a:gd name="connsiteY53" fmla="*/ 5899075 h 6859293"/>
              <a:gd name="connsiteX54" fmla="*/ 6848771 w 8525109"/>
              <a:gd name="connsiteY54" fmla="*/ 5937791 h 6859293"/>
              <a:gd name="connsiteX55" fmla="*/ 6883460 w 8525109"/>
              <a:gd name="connsiteY55" fmla="*/ 6065340 h 6859293"/>
              <a:gd name="connsiteX56" fmla="*/ 6896072 w 8525109"/>
              <a:gd name="connsiteY56" fmla="*/ 6108482 h 6859293"/>
              <a:gd name="connsiteX57" fmla="*/ 6980725 w 8525109"/>
              <a:gd name="connsiteY57" fmla="*/ 6198738 h 6859293"/>
              <a:gd name="connsiteX58" fmla="*/ 6999028 w 8525109"/>
              <a:gd name="connsiteY58" fmla="*/ 6289904 h 6859293"/>
              <a:gd name="connsiteX59" fmla="*/ 7021306 w 8525109"/>
              <a:gd name="connsiteY59" fmla="*/ 6427994 h 6859293"/>
              <a:gd name="connsiteX60" fmla="*/ 7033259 w 8525109"/>
              <a:gd name="connsiteY60" fmla="*/ 6490578 h 6859293"/>
              <a:gd name="connsiteX61" fmla="*/ 7037119 w 8525109"/>
              <a:gd name="connsiteY61" fmla="*/ 6502434 h 6859293"/>
              <a:gd name="connsiteX62" fmla="*/ 7037119 w 8525109"/>
              <a:gd name="connsiteY62" fmla="*/ 6559048 h 6859293"/>
              <a:gd name="connsiteX63" fmla="*/ 7031649 w 8525109"/>
              <a:gd name="connsiteY63" fmla="*/ 6571219 h 6859293"/>
              <a:gd name="connsiteX64" fmla="*/ 7011548 w 8525109"/>
              <a:gd name="connsiteY64" fmla="*/ 6616296 h 6859293"/>
              <a:gd name="connsiteX65" fmla="*/ 7096913 w 8525109"/>
              <a:gd name="connsiteY65" fmla="*/ 6734305 h 6859293"/>
              <a:gd name="connsiteX66" fmla="*/ 7006394 w 8525109"/>
              <a:gd name="connsiteY66" fmla="*/ 6857684 h 6859293"/>
              <a:gd name="connsiteX67" fmla="*/ 0 w 8525109"/>
              <a:gd name="connsiteY67" fmla="*/ 6859293 h 6859293"/>
              <a:gd name="connsiteX68" fmla="*/ 0 w 8525109"/>
              <a:gd name="connsiteY68" fmla="*/ 1294 h 6859293"/>
              <a:gd name="connsiteX0" fmla="*/ 0 w 8525109"/>
              <a:gd name="connsiteY0" fmla="*/ 1294 h 6859293"/>
              <a:gd name="connsiteX1" fmla="*/ 8525109 w 8525109"/>
              <a:gd name="connsiteY1" fmla="*/ 0 h 6859293"/>
              <a:gd name="connsiteX2" fmla="*/ 8346944 w 8525109"/>
              <a:gd name="connsiteY2" fmla="*/ 81346 h 6859293"/>
              <a:gd name="connsiteX3" fmla="*/ 8048164 w 8525109"/>
              <a:gd name="connsiteY3" fmla="*/ 156119 h 6859293"/>
              <a:gd name="connsiteX4" fmla="*/ 7789959 w 8525109"/>
              <a:gd name="connsiteY4" fmla="*/ 249711 h 6859293"/>
              <a:gd name="connsiteX5" fmla="*/ 7739796 w 8525109"/>
              <a:gd name="connsiteY5" fmla="*/ 336899 h 6859293"/>
              <a:gd name="connsiteX6" fmla="*/ 7630310 w 8525109"/>
              <a:gd name="connsiteY6" fmla="*/ 391945 h 6859293"/>
              <a:gd name="connsiteX7" fmla="*/ 7548568 w 8525109"/>
              <a:gd name="connsiteY7" fmla="*/ 455733 h 6859293"/>
              <a:gd name="connsiteX8" fmla="*/ 7398684 w 8525109"/>
              <a:gd name="connsiteY8" fmla="*/ 558216 h 6859293"/>
              <a:gd name="connsiteX9" fmla="*/ 7183085 w 8525109"/>
              <a:gd name="connsiteY9" fmla="*/ 655795 h 6859293"/>
              <a:gd name="connsiteX10" fmla="*/ 7100644 w 8525109"/>
              <a:gd name="connsiteY10" fmla="*/ 702928 h 6859293"/>
              <a:gd name="connsiteX11" fmla="*/ 6881664 w 8525109"/>
              <a:gd name="connsiteY11" fmla="*/ 879412 h 6859293"/>
              <a:gd name="connsiteX12" fmla="*/ 6648434 w 8525109"/>
              <a:gd name="connsiteY12" fmla="*/ 1205955 h 6859293"/>
              <a:gd name="connsiteX13" fmla="*/ 6378545 w 8525109"/>
              <a:gd name="connsiteY13" fmla="*/ 1435483 h 6859293"/>
              <a:gd name="connsiteX14" fmla="*/ 6262148 w 8525109"/>
              <a:gd name="connsiteY14" fmla="*/ 1967864 h 6859293"/>
              <a:gd name="connsiteX15" fmla="*/ 6378456 w 8525109"/>
              <a:gd name="connsiteY15" fmla="*/ 2263112 h 6859293"/>
              <a:gd name="connsiteX16" fmla="*/ 6346980 w 8525109"/>
              <a:gd name="connsiteY16" fmla="*/ 2427403 h 6859293"/>
              <a:gd name="connsiteX17" fmla="*/ 6323990 w 8525109"/>
              <a:gd name="connsiteY17" fmla="*/ 2540163 h 6859293"/>
              <a:gd name="connsiteX18" fmla="*/ 6299971 w 8525109"/>
              <a:gd name="connsiteY18" fmla="*/ 2854136 h 6859293"/>
              <a:gd name="connsiteX19" fmla="*/ 6305256 w 8525109"/>
              <a:gd name="connsiteY19" fmla="*/ 2966440 h 6859293"/>
              <a:gd name="connsiteX20" fmla="*/ 6297430 w 8525109"/>
              <a:gd name="connsiteY20" fmla="*/ 3012274 h 6859293"/>
              <a:gd name="connsiteX21" fmla="*/ 6301903 w 8525109"/>
              <a:gd name="connsiteY21" fmla="*/ 3018825 h 6859293"/>
              <a:gd name="connsiteX22" fmla="*/ 6312288 w 8525109"/>
              <a:gd name="connsiteY22" fmla="*/ 3143056 h 6859293"/>
              <a:gd name="connsiteX23" fmla="*/ 6588668 w 8525109"/>
              <a:gd name="connsiteY23" fmla="*/ 3487320 h 6859293"/>
              <a:gd name="connsiteX24" fmla="*/ 6585046 w 8525109"/>
              <a:gd name="connsiteY24" fmla="*/ 3572410 h 6859293"/>
              <a:gd name="connsiteX25" fmla="*/ 6629468 w 8525109"/>
              <a:gd name="connsiteY25" fmla="*/ 3624445 h 6859293"/>
              <a:gd name="connsiteX26" fmla="*/ 6598751 w 8525109"/>
              <a:gd name="connsiteY26" fmla="*/ 3705365 h 6859293"/>
              <a:gd name="connsiteX27" fmla="*/ 6554074 w 8525109"/>
              <a:gd name="connsiteY27" fmla="*/ 3776874 h 6859293"/>
              <a:gd name="connsiteX28" fmla="*/ 6542727 w 8525109"/>
              <a:gd name="connsiteY28" fmla="*/ 4144118 h 6859293"/>
              <a:gd name="connsiteX29" fmla="*/ 6574700 w 8525109"/>
              <a:gd name="connsiteY29" fmla="*/ 4254383 h 6859293"/>
              <a:gd name="connsiteX30" fmla="*/ 6630782 w 8525109"/>
              <a:gd name="connsiteY30" fmla="*/ 4496524 h 6859293"/>
              <a:gd name="connsiteX31" fmla="*/ 6657121 w 8525109"/>
              <a:gd name="connsiteY31" fmla="*/ 4594092 h 6859293"/>
              <a:gd name="connsiteX32" fmla="*/ 6675304 w 8525109"/>
              <a:gd name="connsiteY32" fmla="*/ 4627078 h 6859293"/>
              <a:gd name="connsiteX33" fmla="*/ 6695194 w 8525109"/>
              <a:gd name="connsiteY33" fmla="*/ 4675881 h 6859293"/>
              <a:gd name="connsiteX34" fmla="*/ 6694674 w 8525109"/>
              <a:gd name="connsiteY34" fmla="*/ 4707963 h 6859293"/>
              <a:gd name="connsiteX35" fmla="*/ 6696125 w 8525109"/>
              <a:gd name="connsiteY35" fmla="*/ 4713606 h 6859293"/>
              <a:gd name="connsiteX36" fmla="*/ 6683308 w 8525109"/>
              <a:gd name="connsiteY36" fmla="*/ 4753785 h 6859293"/>
              <a:gd name="connsiteX37" fmla="*/ 6662625 w 8525109"/>
              <a:gd name="connsiteY37" fmla="*/ 4925428 h 6859293"/>
              <a:gd name="connsiteX38" fmla="*/ 6666282 w 8525109"/>
              <a:gd name="connsiteY38" fmla="*/ 5051023 h 6859293"/>
              <a:gd name="connsiteX39" fmla="*/ 6674923 w 8525109"/>
              <a:gd name="connsiteY39" fmla="*/ 5093902 h 6859293"/>
              <a:gd name="connsiteX40" fmla="*/ 6688949 w 8525109"/>
              <a:gd name="connsiteY40" fmla="*/ 5165855 h 6859293"/>
              <a:gd name="connsiteX41" fmla="*/ 6713476 w 8525109"/>
              <a:gd name="connsiteY41" fmla="*/ 5228723 h 6859293"/>
              <a:gd name="connsiteX42" fmla="*/ 6699741 w 8525109"/>
              <a:gd name="connsiteY42" fmla="*/ 5297032 h 6859293"/>
              <a:gd name="connsiteX43" fmla="*/ 6698438 w 8525109"/>
              <a:gd name="connsiteY43" fmla="*/ 5354609 h 6859293"/>
              <a:gd name="connsiteX44" fmla="*/ 6705394 w 8525109"/>
              <a:gd name="connsiteY44" fmla="*/ 5358041 h 6859293"/>
              <a:gd name="connsiteX45" fmla="*/ 6705941 w 8525109"/>
              <a:gd name="connsiteY45" fmla="*/ 5365323 h 6859293"/>
              <a:gd name="connsiteX46" fmla="*/ 6698760 w 8525109"/>
              <a:gd name="connsiteY46" fmla="*/ 5370482 h 6859293"/>
              <a:gd name="connsiteX47" fmla="*/ 6674560 w 8525109"/>
              <a:gd name="connsiteY47" fmla="*/ 5466409 h 6859293"/>
              <a:gd name="connsiteX48" fmla="*/ 6698322 w 8525109"/>
              <a:gd name="connsiteY48" fmla="*/ 5544572 h 6859293"/>
              <a:gd name="connsiteX49" fmla="*/ 6673987 w 8525109"/>
              <a:gd name="connsiteY49" fmla="*/ 5608056 h 6859293"/>
              <a:gd name="connsiteX50" fmla="*/ 6665359 w 8525109"/>
              <a:gd name="connsiteY50" fmla="*/ 5658280 h 6859293"/>
              <a:gd name="connsiteX51" fmla="*/ 6718420 w 8525109"/>
              <a:gd name="connsiteY51" fmla="*/ 5748969 h 6859293"/>
              <a:gd name="connsiteX52" fmla="*/ 6786357 w 8525109"/>
              <a:gd name="connsiteY52" fmla="*/ 5798564 h 6859293"/>
              <a:gd name="connsiteX53" fmla="*/ 6834299 w 8525109"/>
              <a:gd name="connsiteY53" fmla="*/ 5899075 h 6859293"/>
              <a:gd name="connsiteX54" fmla="*/ 6848771 w 8525109"/>
              <a:gd name="connsiteY54" fmla="*/ 5937791 h 6859293"/>
              <a:gd name="connsiteX55" fmla="*/ 6883460 w 8525109"/>
              <a:gd name="connsiteY55" fmla="*/ 6065340 h 6859293"/>
              <a:gd name="connsiteX56" fmla="*/ 6896072 w 8525109"/>
              <a:gd name="connsiteY56" fmla="*/ 6108482 h 6859293"/>
              <a:gd name="connsiteX57" fmla="*/ 6980725 w 8525109"/>
              <a:gd name="connsiteY57" fmla="*/ 6198738 h 6859293"/>
              <a:gd name="connsiteX58" fmla="*/ 6999028 w 8525109"/>
              <a:gd name="connsiteY58" fmla="*/ 6289904 h 6859293"/>
              <a:gd name="connsiteX59" fmla="*/ 7021306 w 8525109"/>
              <a:gd name="connsiteY59" fmla="*/ 6427994 h 6859293"/>
              <a:gd name="connsiteX60" fmla="*/ 7033259 w 8525109"/>
              <a:gd name="connsiteY60" fmla="*/ 6490578 h 6859293"/>
              <a:gd name="connsiteX61" fmla="*/ 7037119 w 8525109"/>
              <a:gd name="connsiteY61" fmla="*/ 6502434 h 6859293"/>
              <a:gd name="connsiteX62" fmla="*/ 7037119 w 8525109"/>
              <a:gd name="connsiteY62" fmla="*/ 6559048 h 6859293"/>
              <a:gd name="connsiteX63" fmla="*/ 7031649 w 8525109"/>
              <a:gd name="connsiteY63" fmla="*/ 6571219 h 6859293"/>
              <a:gd name="connsiteX64" fmla="*/ 7011548 w 8525109"/>
              <a:gd name="connsiteY64" fmla="*/ 6616296 h 6859293"/>
              <a:gd name="connsiteX65" fmla="*/ 7096913 w 8525109"/>
              <a:gd name="connsiteY65" fmla="*/ 6734305 h 6859293"/>
              <a:gd name="connsiteX66" fmla="*/ 7006394 w 8525109"/>
              <a:gd name="connsiteY66" fmla="*/ 6857684 h 6859293"/>
              <a:gd name="connsiteX67" fmla="*/ 0 w 8525109"/>
              <a:gd name="connsiteY67" fmla="*/ 6859293 h 6859293"/>
              <a:gd name="connsiteX68" fmla="*/ 0 w 8525109"/>
              <a:gd name="connsiteY68" fmla="*/ 1294 h 6859293"/>
              <a:gd name="connsiteX0" fmla="*/ 0 w 8525109"/>
              <a:gd name="connsiteY0" fmla="*/ 1294 h 6859293"/>
              <a:gd name="connsiteX1" fmla="*/ 8525109 w 8525109"/>
              <a:gd name="connsiteY1" fmla="*/ 0 h 6859293"/>
              <a:gd name="connsiteX2" fmla="*/ 8346944 w 8525109"/>
              <a:gd name="connsiteY2" fmla="*/ 81346 h 6859293"/>
              <a:gd name="connsiteX3" fmla="*/ 8132380 w 8525109"/>
              <a:gd name="connsiteY3" fmla="*/ 160094 h 6859293"/>
              <a:gd name="connsiteX4" fmla="*/ 7789959 w 8525109"/>
              <a:gd name="connsiteY4" fmla="*/ 249711 h 6859293"/>
              <a:gd name="connsiteX5" fmla="*/ 7739796 w 8525109"/>
              <a:gd name="connsiteY5" fmla="*/ 336899 h 6859293"/>
              <a:gd name="connsiteX6" fmla="*/ 7630310 w 8525109"/>
              <a:gd name="connsiteY6" fmla="*/ 391945 h 6859293"/>
              <a:gd name="connsiteX7" fmla="*/ 7548568 w 8525109"/>
              <a:gd name="connsiteY7" fmla="*/ 455733 h 6859293"/>
              <a:gd name="connsiteX8" fmla="*/ 7398684 w 8525109"/>
              <a:gd name="connsiteY8" fmla="*/ 558216 h 6859293"/>
              <a:gd name="connsiteX9" fmla="*/ 7183085 w 8525109"/>
              <a:gd name="connsiteY9" fmla="*/ 655795 h 6859293"/>
              <a:gd name="connsiteX10" fmla="*/ 7100644 w 8525109"/>
              <a:gd name="connsiteY10" fmla="*/ 702928 h 6859293"/>
              <a:gd name="connsiteX11" fmla="*/ 6881664 w 8525109"/>
              <a:gd name="connsiteY11" fmla="*/ 879412 h 6859293"/>
              <a:gd name="connsiteX12" fmla="*/ 6648434 w 8525109"/>
              <a:gd name="connsiteY12" fmla="*/ 1205955 h 6859293"/>
              <a:gd name="connsiteX13" fmla="*/ 6378545 w 8525109"/>
              <a:gd name="connsiteY13" fmla="*/ 1435483 h 6859293"/>
              <a:gd name="connsiteX14" fmla="*/ 6262148 w 8525109"/>
              <a:gd name="connsiteY14" fmla="*/ 1967864 h 6859293"/>
              <a:gd name="connsiteX15" fmla="*/ 6378456 w 8525109"/>
              <a:gd name="connsiteY15" fmla="*/ 2263112 h 6859293"/>
              <a:gd name="connsiteX16" fmla="*/ 6346980 w 8525109"/>
              <a:gd name="connsiteY16" fmla="*/ 2427403 h 6859293"/>
              <a:gd name="connsiteX17" fmla="*/ 6323990 w 8525109"/>
              <a:gd name="connsiteY17" fmla="*/ 2540163 h 6859293"/>
              <a:gd name="connsiteX18" fmla="*/ 6299971 w 8525109"/>
              <a:gd name="connsiteY18" fmla="*/ 2854136 h 6859293"/>
              <a:gd name="connsiteX19" fmla="*/ 6305256 w 8525109"/>
              <a:gd name="connsiteY19" fmla="*/ 2966440 h 6859293"/>
              <a:gd name="connsiteX20" fmla="*/ 6297430 w 8525109"/>
              <a:gd name="connsiteY20" fmla="*/ 3012274 h 6859293"/>
              <a:gd name="connsiteX21" fmla="*/ 6301903 w 8525109"/>
              <a:gd name="connsiteY21" fmla="*/ 3018825 h 6859293"/>
              <a:gd name="connsiteX22" fmla="*/ 6312288 w 8525109"/>
              <a:gd name="connsiteY22" fmla="*/ 3143056 h 6859293"/>
              <a:gd name="connsiteX23" fmla="*/ 6588668 w 8525109"/>
              <a:gd name="connsiteY23" fmla="*/ 3487320 h 6859293"/>
              <a:gd name="connsiteX24" fmla="*/ 6585046 w 8525109"/>
              <a:gd name="connsiteY24" fmla="*/ 3572410 h 6859293"/>
              <a:gd name="connsiteX25" fmla="*/ 6629468 w 8525109"/>
              <a:gd name="connsiteY25" fmla="*/ 3624445 h 6859293"/>
              <a:gd name="connsiteX26" fmla="*/ 6598751 w 8525109"/>
              <a:gd name="connsiteY26" fmla="*/ 3705365 h 6859293"/>
              <a:gd name="connsiteX27" fmla="*/ 6554074 w 8525109"/>
              <a:gd name="connsiteY27" fmla="*/ 3776874 h 6859293"/>
              <a:gd name="connsiteX28" fmla="*/ 6542727 w 8525109"/>
              <a:gd name="connsiteY28" fmla="*/ 4144118 h 6859293"/>
              <a:gd name="connsiteX29" fmla="*/ 6574700 w 8525109"/>
              <a:gd name="connsiteY29" fmla="*/ 4254383 h 6859293"/>
              <a:gd name="connsiteX30" fmla="*/ 6630782 w 8525109"/>
              <a:gd name="connsiteY30" fmla="*/ 4496524 h 6859293"/>
              <a:gd name="connsiteX31" fmla="*/ 6657121 w 8525109"/>
              <a:gd name="connsiteY31" fmla="*/ 4594092 h 6859293"/>
              <a:gd name="connsiteX32" fmla="*/ 6675304 w 8525109"/>
              <a:gd name="connsiteY32" fmla="*/ 4627078 h 6859293"/>
              <a:gd name="connsiteX33" fmla="*/ 6695194 w 8525109"/>
              <a:gd name="connsiteY33" fmla="*/ 4675881 h 6859293"/>
              <a:gd name="connsiteX34" fmla="*/ 6694674 w 8525109"/>
              <a:gd name="connsiteY34" fmla="*/ 4707963 h 6859293"/>
              <a:gd name="connsiteX35" fmla="*/ 6696125 w 8525109"/>
              <a:gd name="connsiteY35" fmla="*/ 4713606 h 6859293"/>
              <a:gd name="connsiteX36" fmla="*/ 6683308 w 8525109"/>
              <a:gd name="connsiteY36" fmla="*/ 4753785 h 6859293"/>
              <a:gd name="connsiteX37" fmla="*/ 6662625 w 8525109"/>
              <a:gd name="connsiteY37" fmla="*/ 4925428 h 6859293"/>
              <a:gd name="connsiteX38" fmla="*/ 6666282 w 8525109"/>
              <a:gd name="connsiteY38" fmla="*/ 5051023 h 6859293"/>
              <a:gd name="connsiteX39" fmla="*/ 6674923 w 8525109"/>
              <a:gd name="connsiteY39" fmla="*/ 5093902 h 6859293"/>
              <a:gd name="connsiteX40" fmla="*/ 6688949 w 8525109"/>
              <a:gd name="connsiteY40" fmla="*/ 5165855 h 6859293"/>
              <a:gd name="connsiteX41" fmla="*/ 6713476 w 8525109"/>
              <a:gd name="connsiteY41" fmla="*/ 5228723 h 6859293"/>
              <a:gd name="connsiteX42" fmla="*/ 6699741 w 8525109"/>
              <a:gd name="connsiteY42" fmla="*/ 5297032 h 6859293"/>
              <a:gd name="connsiteX43" fmla="*/ 6698438 w 8525109"/>
              <a:gd name="connsiteY43" fmla="*/ 5354609 h 6859293"/>
              <a:gd name="connsiteX44" fmla="*/ 6705394 w 8525109"/>
              <a:gd name="connsiteY44" fmla="*/ 5358041 h 6859293"/>
              <a:gd name="connsiteX45" fmla="*/ 6705941 w 8525109"/>
              <a:gd name="connsiteY45" fmla="*/ 5365323 h 6859293"/>
              <a:gd name="connsiteX46" fmla="*/ 6698760 w 8525109"/>
              <a:gd name="connsiteY46" fmla="*/ 5370482 h 6859293"/>
              <a:gd name="connsiteX47" fmla="*/ 6674560 w 8525109"/>
              <a:gd name="connsiteY47" fmla="*/ 5466409 h 6859293"/>
              <a:gd name="connsiteX48" fmla="*/ 6698322 w 8525109"/>
              <a:gd name="connsiteY48" fmla="*/ 5544572 h 6859293"/>
              <a:gd name="connsiteX49" fmla="*/ 6673987 w 8525109"/>
              <a:gd name="connsiteY49" fmla="*/ 5608056 h 6859293"/>
              <a:gd name="connsiteX50" fmla="*/ 6665359 w 8525109"/>
              <a:gd name="connsiteY50" fmla="*/ 5658280 h 6859293"/>
              <a:gd name="connsiteX51" fmla="*/ 6718420 w 8525109"/>
              <a:gd name="connsiteY51" fmla="*/ 5748969 h 6859293"/>
              <a:gd name="connsiteX52" fmla="*/ 6786357 w 8525109"/>
              <a:gd name="connsiteY52" fmla="*/ 5798564 h 6859293"/>
              <a:gd name="connsiteX53" fmla="*/ 6834299 w 8525109"/>
              <a:gd name="connsiteY53" fmla="*/ 5899075 h 6859293"/>
              <a:gd name="connsiteX54" fmla="*/ 6848771 w 8525109"/>
              <a:gd name="connsiteY54" fmla="*/ 5937791 h 6859293"/>
              <a:gd name="connsiteX55" fmla="*/ 6883460 w 8525109"/>
              <a:gd name="connsiteY55" fmla="*/ 6065340 h 6859293"/>
              <a:gd name="connsiteX56" fmla="*/ 6896072 w 8525109"/>
              <a:gd name="connsiteY56" fmla="*/ 6108482 h 6859293"/>
              <a:gd name="connsiteX57" fmla="*/ 6980725 w 8525109"/>
              <a:gd name="connsiteY57" fmla="*/ 6198738 h 6859293"/>
              <a:gd name="connsiteX58" fmla="*/ 6999028 w 8525109"/>
              <a:gd name="connsiteY58" fmla="*/ 6289904 h 6859293"/>
              <a:gd name="connsiteX59" fmla="*/ 7021306 w 8525109"/>
              <a:gd name="connsiteY59" fmla="*/ 6427994 h 6859293"/>
              <a:gd name="connsiteX60" fmla="*/ 7033259 w 8525109"/>
              <a:gd name="connsiteY60" fmla="*/ 6490578 h 6859293"/>
              <a:gd name="connsiteX61" fmla="*/ 7037119 w 8525109"/>
              <a:gd name="connsiteY61" fmla="*/ 6502434 h 6859293"/>
              <a:gd name="connsiteX62" fmla="*/ 7037119 w 8525109"/>
              <a:gd name="connsiteY62" fmla="*/ 6559048 h 6859293"/>
              <a:gd name="connsiteX63" fmla="*/ 7031649 w 8525109"/>
              <a:gd name="connsiteY63" fmla="*/ 6571219 h 6859293"/>
              <a:gd name="connsiteX64" fmla="*/ 7011548 w 8525109"/>
              <a:gd name="connsiteY64" fmla="*/ 6616296 h 6859293"/>
              <a:gd name="connsiteX65" fmla="*/ 7096913 w 8525109"/>
              <a:gd name="connsiteY65" fmla="*/ 6734305 h 6859293"/>
              <a:gd name="connsiteX66" fmla="*/ 7006394 w 8525109"/>
              <a:gd name="connsiteY66" fmla="*/ 6857684 h 6859293"/>
              <a:gd name="connsiteX67" fmla="*/ 0 w 8525109"/>
              <a:gd name="connsiteY67" fmla="*/ 6859293 h 6859293"/>
              <a:gd name="connsiteX68" fmla="*/ 0 w 8525109"/>
              <a:gd name="connsiteY68" fmla="*/ 1294 h 6859293"/>
              <a:gd name="connsiteX0" fmla="*/ 0 w 8525109"/>
              <a:gd name="connsiteY0" fmla="*/ 1294 h 6859293"/>
              <a:gd name="connsiteX1" fmla="*/ 8525109 w 8525109"/>
              <a:gd name="connsiteY1" fmla="*/ 0 h 6859293"/>
              <a:gd name="connsiteX2" fmla="*/ 8346944 w 8525109"/>
              <a:gd name="connsiteY2" fmla="*/ 81346 h 6859293"/>
              <a:gd name="connsiteX3" fmla="*/ 8132380 w 8525109"/>
              <a:gd name="connsiteY3" fmla="*/ 160094 h 6859293"/>
              <a:gd name="connsiteX4" fmla="*/ 7789959 w 8525109"/>
              <a:gd name="connsiteY4" fmla="*/ 249711 h 6859293"/>
              <a:gd name="connsiteX5" fmla="*/ 7739796 w 8525109"/>
              <a:gd name="connsiteY5" fmla="*/ 336899 h 6859293"/>
              <a:gd name="connsiteX6" fmla="*/ 7630310 w 8525109"/>
              <a:gd name="connsiteY6" fmla="*/ 391945 h 6859293"/>
              <a:gd name="connsiteX7" fmla="*/ 7548568 w 8525109"/>
              <a:gd name="connsiteY7" fmla="*/ 455733 h 6859293"/>
              <a:gd name="connsiteX8" fmla="*/ 7398684 w 8525109"/>
              <a:gd name="connsiteY8" fmla="*/ 558216 h 6859293"/>
              <a:gd name="connsiteX9" fmla="*/ 7183085 w 8525109"/>
              <a:gd name="connsiteY9" fmla="*/ 655795 h 6859293"/>
              <a:gd name="connsiteX10" fmla="*/ 7100644 w 8525109"/>
              <a:gd name="connsiteY10" fmla="*/ 702928 h 6859293"/>
              <a:gd name="connsiteX11" fmla="*/ 6881664 w 8525109"/>
              <a:gd name="connsiteY11" fmla="*/ 879412 h 6859293"/>
              <a:gd name="connsiteX12" fmla="*/ 6648434 w 8525109"/>
              <a:gd name="connsiteY12" fmla="*/ 1205955 h 6859293"/>
              <a:gd name="connsiteX13" fmla="*/ 6378545 w 8525109"/>
              <a:gd name="connsiteY13" fmla="*/ 1435483 h 6859293"/>
              <a:gd name="connsiteX14" fmla="*/ 6262148 w 8525109"/>
              <a:gd name="connsiteY14" fmla="*/ 1967864 h 6859293"/>
              <a:gd name="connsiteX15" fmla="*/ 6378456 w 8525109"/>
              <a:gd name="connsiteY15" fmla="*/ 2263112 h 6859293"/>
              <a:gd name="connsiteX16" fmla="*/ 6346980 w 8525109"/>
              <a:gd name="connsiteY16" fmla="*/ 2427403 h 6859293"/>
              <a:gd name="connsiteX17" fmla="*/ 6323990 w 8525109"/>
              <a:gd name="connsiteY17" fmla="*/ 2540163 h 6859293"/>
              <a:gd name="connsiteX18" fmla="*/ 6299971 w 8525109"/>
              <a:gd name="connsiteY18" fmla="*/ 2854136 h 6859293"/>
              <a:gd name="connsiteX19" fmla="*/ 6305256 w 8525109"/>
              <a:gd name="connsiteY19" fmla="*/ 2966440 h 6859293"/>
              <a:gd name="connsiteX20" fmla="*/ 6297430 w 8525109"/>
              <a:gd name="connsiteY20" fmla="*/ 3012274 h 6859293"/>
              <a:gd name="connsiteX21" fmla="*/ 6301903 w 8525109"/>
              <a:gd name="connsiteY21" fmla="*/ 3018825 h 6859293"/>
              <a:gd name="connsiteX22" fmla="*/ 6312288 w 8525109"/>
              <a:gd name="connsiteY22" fmla="*/ 3143056 h 6859293"/>
              <a:gd name="connsiteX23" fmla="*/ 6588668 w 8525109"/>
              <a:gd name="connsiteY23" fmla="*/ 3487320 h 6859293"/>
              <a:gd name="connsiteX24" fmla="*/ 6585046 w 8525109"/>
              <a:gd name="connsiteY24" fmla="*/ 3572410 h 6859293"/>
              <a:gd name="connsiteX25" fmla="*/ 6629468 w 8525109"/>
              <a:gd name="connsiteY25" fmla="*/ 3624445 h 6859293"/>
              <a:gd name="connsiteX26" fmla="*/ 6598751 w 8525109"/>
              <a:gd name="connsiteY26" fmla="*/ 3705365 h 6859293"/>
              <a:gd name="connsiteX27" fmla="*/ 6554074 w 8525109"/>
              <a:gd name="connsiteY27" fmla="*/ 3776874 h 6859293"/>
              <a:gd name="connsiteX28" fmla="*/ 6542727 w 8525109"/>
              <a:gd name="connsiteY28" fmla="*/ 4144118 h 6859293"/>
              <a:gd name="connsiteX29" fmla="*/ 6574700 w 8525109"/>
              <a:gd name="connsiteY29" fmla="*/ 4254383 h 6859293"/>
              <a:gd name="connsiteX30" fmla="*/ 6630782 w 8525109"/>
              <a:gd name="connsiteY30" fmla="*/ 4496524 h 6859293"/>
              <a:gd name="connsiteX31" fmla="*/ 6657121 w 8525109"/>
              <a:gd name="connsiteY31" fmla="*/ 4594092 h 6859293"/>
              <a:gd name="connsiteX32" fmla="*/ 6675304 w 8525109"/>
              <a:gd name="connsiteY32" fmla="*/ 4627078 h 6859293"/>
              <a:gd name="connsiteX33" fmla="*/ 6695194 w 8525109"/>
              <a:gd name="connsiteY33" fmla="*/ 4675881 h 6859293"/>
              <a:gd name="connsiteX34" fmla="*/ 6694674 w 8525109"/>
              <a:gd name="connsiteY34" fmla="*/ 4707963 h 6859293"/>
              <a:gd name="connsiteX35" fmla="*/ 6696125 w 8525109"/>
              <a:gd name="connsiteY35" fmla="*/ 4713606 h 6859293"/>
              <a:gd name="connsiteX36" fmla="*/ 6683308 w 8525109"/>
              <a:gd name="connsiteY36" fmla="*/ 4753785 h 6859293"/>
              <a:gd name="connsiteX37" fmla="*/ 6662625 w 8525109"/>
              <a:gd name="connsiteY37" fmla="*/ 4925428 h 6859293"/>
              <a:gd name="connsiteX38" fmla="*/ 6666282 w 8525109"/>
              <a:gd name="connsiteY38" fmla="*/ 5051023 h 6859293"/>
              <a:gd name="connsiteX39" fmla="*/ 6674923 w 8525109"/>
              <a:gd name="connsiteY39" fmla="*/ 5093902 h 6859293"/>
              <a:gd name="connsiteX40" fmla="*/ 6688949 w 8525109"/>
              <a:gd name="connsiteY40" fmla="*/ 5165855 h 6859293"/>
              <a:gd name="connsiteX41" fmla="*/ 6713476 w 8525109"/>
              <a:gd name="connsiteY41" fmla="*/ 5228723 h 6859293"/>
              <a:gd name="connsiteX42" fmla="*/ 6699741 w 8525109"/>
              <a:gd name="connsiteY42" fmla="*/ 5297032 h 6859293"/>
              <a:gd name="connsiteX43" fmla="*/ 6698438 w 8525109"/>
              <a:gd name="connsiteY43" fmla="*/ 5354609 h 6859293"/>
              <a:gd name="connsiteX44" fmla="*/ 6705394 w 8525109"/>
              <a:gd name="connsiteY44" fmla="*/ 5358041 h 6859293"/>
              <a:gd name="connsiteX45" fmla="*/ 6705941 w 8525109"/>
              <a:gd name="connsiteY45" fmla="*/ 5365323 h 6859293"/>
              <a:gd name="connsiteX46" fmla="*/ 6698760 w 8525109"/>
              <a:gd name="connsiteY46" fmla="*/ 5370482 h 6859293"/>
              <a:gd name="connsiteX47" fmla="*/ 6674560 w 8525109"/>
              <a:gd name="connsiteY47" fmla="*/ 5466409 h 6859293"/>
              <a:gd name="connsiteX48" fmla="*/ 6698322 w 8525109"/>
              <a:gd name="connsiteY48" fmla="*/ 5544572 h 6859293"/>
              <a:gd name="connsiteX49" fmla="*/ 6673987 w 8525109"/>
              <a:gd name="connsiteY49" fmla="*/ 5608056 h 6859293"/>
              <a:gd name="connsiteX50" fmla="*/ 6665359 w 8525109"/>
              <a:gd name="connsiteY50" fmla="*/ 5658280 h 6859293"/>
              <a:gd name="connsiteX51" fmla="*/ 6718420 w 8525109"/>
              <a:gd name="connsiteY51" fmla="*/ 5748969 h 6859293"/>
              <a:gd name="connsiteX52" fmla="*/ 6786357 w 8525109"/>
              <a:gd name="connsiteY52" fmla="*/ 5798564 h 6859293"/>
              <a:gd name="connsiteX53" fmla="*/ 6834299 w 8525109"/>
              <a:gd name="connsiteY53" fmla="*/ 5899075 h 6859293"/>
              <a:gd name="connsiteX54" fmla="*/ 6848771 w 8525109"/>
              <a:gd name="connsiteY54" fmla="*/ 5937791 h 6859293"/>
              <a:gd name="connsiteX55" fmla="*/ 6883460 w 8525109"/>
              <a:gd name="connsiteY55" fmla="*/ 6065340 h 6859293"/>
              <a:gd name="connsiteX56" fmla="*/ 6896072 w 8525109"/>
              <a:gd name="connsiteY56" fmla="*/ 6108482 h 6859293"/>
              <a:gd name="connsiteX57" fmla="*/ 6980725 w 8525109"/>
              <a:gd name="connsiteY57" fmla="*/ 6198738 h 6859293"/>
              <a:gd name="connsiteX58" fmla="*/ 6999028 w 8525109"/>
              <a:gd name="connsiteY58" fmla="*/ 6289904 h 6859293"/>
              <a:gd name="connsiteX59" fmla="*/ 7021306 w 8525109"/>
              <a:gd name="connsiteY59" fmla="*/ 6427994 h 6859293"/>
              <a:gd name="connsiteX60" fmla="*/ 7033259 w 8525109"/>
              <a:gd name="connsiteY60" fmla="*/ 6490578 h 6859293"/>
              <a:gd name="connsiteX61" fmla="*/ 7037119 w 8525109"/>
              <a:gd name="connsiteY61" fmla="*/ 6502434 h 6859293"/>
              <a:gd name="connsiteX62" fmla="*/ 7037119 w 8525109"/>
              <a:gd name="connsiteY62" fmla="*/ 6559048 h 6859293"/>
              <a:gd name="connsiteX63" fmla="*/ 7031649 w 8525109"/>
              <a:gd name="connsiteY63" fmla="*/ 6571219 h 6859293"/>
              <a:gd name="connsiteX64" fmla="*/ 7011548 w 8525109"/>
              <a:gd name="connsiteY64" fmla="*/ 6616296 h 6859293"/>
              <a:gd name="connsiteX65" fmla="*/ 7096913 w 8525109"/>
              <a:gd name="connsiteY65" fmla="*/ 6734305 h 6859293"/>
              <a:gd name="connsiteX66" fmla="*/ 6229226 w 8525109"/>
              <a:gd name="connsiteY66" fmla="*/ 6857684 h 6859293"/>
              <a:gd name="connsiteX67" fmla="*/ 0 w 8525109"/>
              <a:gd name="connsiteY67" fmla="*/ 6859293 h 6859293"/>
              <a:gd name="connsiteX68" fmla="*/ 0 w 8525109"/>
              <a:gd name="connsiteY68" fmla="*/ 1294 h 6859293"/>
              <a:gd name="connsiteX0" fmla="*/ 0 w 8525109"/>
              <a:gd name="connsiteY0" fmla="*/ 1294 h 6859293"/>
              <a:gd name="connsiteX1" fmla="*/ 8525109 w 8525109"/>
              <a:gd name="connsiteY1" fmla="*/ 0 h 6859293"/>
              <a:gd name="connsiteX2" fmla="*/ 8346944 w 8525109"/>
              <a:gd name="connsiteY2" fmla="*/ 81346 h 6859293"/>
              <a:gd name="connsiteX3" fmla="*/ 8132380 w 8525109"/>
              <a:gd name="connsiteY3" fmla="*/ 160094 h 6859293"/>
              <a:gd name="connsiteX4" fmla="*/ 7789959 w 8525109"/>
              <a:gd name="connsiteY4" fmla="*/ 249711 h 6859293"/>
              <a:gd name="connsiteX5" fmla="*/ 7739796 w 8525109"/>
              <a:gd name="connsiteY5" fmla="*/ 336899 h 6859293"/>
              <a:gd name="connsiteX6" fmla="*/ 7630310 w 8525109"/>
              <a:gd name="connsiteY6" fmla="*/ 391945 h 6859293"/>
              <a:gd name="connsiteX7" fmla="*/ 7548568 w 8525109"/>
              <a:gd name="connsiteY7" fmla="*/ 455733 h 6859293"/>
              <a:gd name="connsiteX8" fmla="*/ 7398684 w 8525109"/>
              <a:gd name="connsiteY8" fmla="*/ 558216 h 6859293"/>
              <a:gd name="connsiteX9" fmla="*/ 7183085 w 8525109"/>
              <a:gd name="connsiteY9" fmla="*/ 655795 h 6859293"/>
              <a:gd name="connsiteX10" fmla="*/ 7100644 w 8525109"/>
              <a:gd name="connsiteY10" fmla="*/ 702928 h 6859293"/>
              <a:gd name="connsiteX11" fmla="*/ 6881664 w 8525109"/>
              <a:gd name="connsiteY11" fmla="*/ 879412 h 6859293"/>
              <a:gd name="connsiteX12" fmla="*/ 6648434 w 8525109"/>
              <a:gd name="connsiteY12" fmla="*/ 1205955 h 6859293"/>
              <a:gd name="connsiteX13" fmla="*/ 6378545 w 8525109"/>
              <a:gd name="connsiteY13" fmla="*/ 1435483 h 6859293"/>
              <a:gd name="connsiteX14" fmla="*/ 6262148 w 8525109"/>
              <a:gd name="connsiteY14" fmla="*/ 1967864 h 6859293"/>
              <a:gd name="connsiteX15" fmla="*/ 6378456 w 8525109"/>
              <a:gd name="connsiteY15" fmla="*/ 2263112 h 6859293"/>
              <a:gd name="connsiteX16" fmla="*/ 6346980 w 8525109"/>
              <a:gd name="connsiteY16" fmla="*/ 2427403 h 6859293"/>
              <a:gd name="connsiteX17" fmla="*/ 6323990 w 8525109"/>
              <a:gd name="connsiteY17" fmla="*/ 2540163 h 6859293"/>
              <a:gd name="connsiteX18" fmla="*/ 6299971 w 8525109"/>
              <a:gd name="connsiteY18" fmla="*/ 2854136 h 6859293"/>
              <a:gd name="connsiteX19" fmla="*/ 6305256 w 8525109"/>
              <a:gd name="connsiteY19" fmla="*/ 2966440 h 6859293"/>
              <a:gd name="connsiteX20" fmla="*/ 6297430 w 8525109"/>
              <a:gd name="connsiteY20" fmla="*/ 3012274 h 6859293"/>
              <a:gd name="connsiteX21" fmla="*/ 6301903 w 8525109"/>
              <a:gd name="connsiteY21" fmla="*/ 3018825 h 6859293"/>
              <a:gd name="connsiteX22" fmla="*/ 6312288 w 8525109"/>
              <a:gd name="connsiteY22" fmla="*/ 3143056 h 6859293"/>
              <a:gd name="connsiteX23" fmla="*/ 6588668 w 8525109"/>
              <a:gd name="connsiteY23" fmla="*/ 3487320 h 6859293"/>
              <a:gd name="connsiteX24" fmla="*/ 6585046 w 8525109"/>
              <a:gd name="connsiteY24" fmla="*/ 3572410 h 6859293"/>
              <a:gd name="connsiteX25" fmla="*/ 6629468 w 8525109"/>
              <a:gd name="connsiteY25" fmla="*/ 3624445 h 6859293"/>
              <a:gd name="connsiteX26" fmla="*/ 6598751 w 8525109"/>
              <a:gd name="connsiteY26" fmla="*/ 3705365 h 6859293"/>
              <a:gd name="connsiteX27" fmla="*/ 6554074 w 8525109"/>
              <a:gd name="connsiteY27" fmla="*/ 3776874 h 6859293"/>
              <a:gd name="connsiteX28" fmla="*/ 6542727 w 8525109"/>
              <a:gd name="connsiteY28" fmla="*/ 4144118 h 6859293"/>
              <a:gd name="connsiteX29" fmla="*/ 6574700 w 8525109"/>
              <a:gd name="connsiteY29" fmla="*/ 4254383 h 6859293"/>
              <a:gd name="connsiteX30" fmla="*/ 6630782 w 8525109"/>
              <a:gd name="connsiteY30" fmla="*/ 4496524 h 6859293"/>
              <a:gd name="connsiteX31" fmla="*/ 6657121 w 8525109"/>
              <a:gd name="connsiteY31" fmla="*/ 4594092 h 6859293"/>
              <a:gd name="connsiteX32" fmla="*/ 6675304 w 8525109"/>
              <a:gd name="connsiteY32" fmla="*/ 4627078 h 6859293"/>
              <a:gd name="connsiteX33" fmla="*/ 6695194 w 8525109"/>
              <a:gd name="connsiteY33" fmla="*/ 4675881 h 6859293"/>
              <a:gd name="connsiteX34" fmla="*/ 6694674 w 8525109"/>
              <a:gd name="connsiteY34" fmla="*/ 4707963 h 6859293"/>
              <a:gd name="connsiteX35" fmla="*/ 6696125 w 8525109"/>
              <a:gd name="connsiteY35" fmla="*/ 4713606 h 6859293"/>
              <a:gd name="connsiteX36" fmla="*/ 6683308 w 8525109"/>
              <a:gd name="connsiteY36" fmla="*/ 4753785 h 6859293"/>
              <a:gd name="connsiteX37" fmla="*/ 6662625 w 8525109"/>
              <a:gd name="connsiteY37" fmla="*/ 4925428 h 6859293"/>
              <a:gd name="connsiteX38" fmla="*/ 6666282 w 8525109"/>
              <a:gd name="connsiteY38" fmla="*/ 5051023 h 6859293"/>
              <a:gd name="connsiteX39" fmla="*/ 6674923 w 8525109"/>
              <a:gd name="connsiteY39" fmla="*/ 5093902 h 6859293"/>
              <a:gd name="connsiteX40" fmla="*/ 6688949 w 8525109"/>
              <a:gd name="connsiteY40" fmla="*/ 5165855 h 6859293"/>
              <a:gd name="connsiteX41" fmla="*/ 6713476 w 8525109"/>
              <a:gd name="connsiteY41" fmla="*/ 5228723 h 6859293"/>
              <a:gd name="connsiteX42" fmla="*/ 6699741 w 8525109"/>
              <a:gd name="connsiteY42" fmla="*/ 5297032 h 6859293"/>
              <a:gd name="connsiteX43" fmla="*/ 6698438 w 8525109"/>
              <a:gd name="connsiteY43" fmla="*/ 5354609 h 6859293"/>
              <a:gd name="connsiteX44" fmla="*/ 6705394 w 8525109"/>
              <a:gd name="connsiteY44" fmla="*/ 5358041 h 6859293"/>
              <a:gd name="connsiteX45" fmla="*/ 6705941 w 8525109"/>
              <a:gd name="connsiteY45" fmla="*/ 5365323 h 6859293"/>
              <a:gd name="connsiteX46" fmla="*/ 6698760 w 8525109"/>
              <a:gd name="connsiteY46" fmla="*/ 5370482 h 6859293"/>
              <a:gd name="connsiteX47" fmla="*/ 6674560 w 8525109"/>
              <a:gd name="connsiteY47" fmla="*/ 5466409 h 6859293"/>
              <a:gd name="connsiteX48" fmla="*/ 6698322 w 8525109"/>
              <a:gd name="connsiteY48" fmla="*/ 5544572 h 6859293"/>
              <a:gd name="connsiteX49" fmla="*/ 6673987 w 8525109"/>
              <a:gd name="connsiteY49" fmla="*/ 5608056 h 6859293"/>
              <a:gd name="connsiteX50" fmla="*/ 6665359 w 8525109"/>
              <a:gd name="connsiteY50" fmla="*/ 5658280 h 6859293"/>
              <a:gd name="connsiteX51" fmla="*/ 6718420 w 8525109"/>
              <a:gd name="connsiteY51" fmla="*/ 5748969 h 6859293"/>
              <a:gd name="connsiteX52" fmla="*/ 6786357 w 8525109"/>
              <a:gd name="connsiteY52" fmla="*/ 5798564 h 6859293"/>
              <a:gd name="connsiteX53" fmla="*/ 6834299 w 8525109"/>
              <a:gd name="connsiteY53" fmla="*/ 5899075 h 6859293"/>
              <a:gd name="connsiteX54" fmla="*/ 6848771 w 8525109"/>
              <a:gd name="connsiteY54" fmla="*/ 5937791 h 6859293"/>
              <a:gd name="connsiteX55" fmla="*/ 6883460 w 8525109"/>
              <a:gd name="connsiteY55" fmla="*/ 6065340 h 6859293"/>
              <a:gd name="connsiteX56" fmla="*/ 6896072 w 8525109"/>
              <a:gd name="connsiteY56" fmla="*/ 6108482 h 6859293"/>
              <a:gd name="connsiteX57" fmla="*/ 6980725 w 8525109"/>
              <a:gd name="connsiteY57" fmla="*/ 6198738 h 6859293"/>
              <a:gd name="connsiteX58" fmla="*/ 6999028 w 8525109"/>
              <a:gd name="connsiteY58" fmla="*/ 6289904 h 6859293"/>
              <a:gd name="connsiteX59" fmla="*/ 7021306 w 8525109"/>
              <a:gd name="connsiteY59" fmla="*/ 6427994 h 6859293"/>
              <a:gd name="connsiteX60" fmla="*/ 7033259 w 8525109"/>
              <a:gd name="connsiteY60" fmla="*/ 6490578 h 6859293"/>
              <a:gd name="connsiteX61" fmla="*/ 7037119 w 8525109"/>
              <a:gd name="connsiteY61" fmla="*/ 6502434 h 6859293"/>
              <a:gd name="connsiteX62" fmla="*/ 7037119 w 8525109"/>
              <a:gd name="connsiteY62" fmla="*/ 6559048 h 6859293"/>
              <a:gd name="connsiteX63" fmla="*/ 7031649 w 8525109"/>
              <a:gd name="connsiteY63" fmla="*/ 6571219 h 6859293"/>
              <a:gd name="connsiteX64" fmla="*/ 7011548 w 8525109"/>
              <a:gd name="connsiteY64" fmla="*/ 6616296 h 6859293"/>
              <a:gd name="connsiteX65" fmla="*/ 6297326 w 8525109"/>
              <a:gd name="connsiteY65" fmla="*/ 6788280 h 6859293"/>
              <a:gd name="connsiteX66" fmla="*/ 6229226 w 8525109"/>
              <a:gd name="connsiteY66" fmla="*/ 6857684 h 6859293"/>
              <a:gd name="connsiteX67" fmla="*/ 0 w 8525109"/>
              <a:gd name="connsiteY67" fmla="*/ 6859293 h 6859293"/>
              <a:gd name="connsiteX68" fmla="*/ 0 w 8525109"/>
              <a:gd name="connsiteY68" fmla="*/ 1294 h 6859293"/>
              <a:gd name="connsiteX0" fmla="*/ 0 w 8525109"/>
              <a:gd name="connsiteY0" fmla="*/ 1294 h 6859293"/>
              <a:gd name="connsiteX1" fmla="*/ 8525109 w 8525109"/>
              <a:gd name="connsiteY1" fmla="*/ 0 h 6859293"/>
              <a:gd name="connsiteX2" fmla="*/ 8346944 w 8525109"/>
              <a:gd name="connsiteY2" fmla="*/ 81346 h 6859293"/>
              <a:gd name="connsiteX3" fmla="*/ 8132380 w 8525109"/>
              <a:gd name="connsiteY3" fmla="*/ 160094 h 6859293"/>
              <a:gd name="connsiteX4" fmla="*/ 7789959 w 8525109"/>
              <a:gd name="connsiteY4" fmla="*/ 249711 h 6859293"/>
              <a:gd name="connsiteX5" fmla="*/ 7739796 w 8525109"/>
              <a:gd name="connsiteY5" fmla="*/ 336899 h 6859293"/>
              <a:gd name="connsiteX6" fmla="*/ 7630310 w 8525109"/>
              <a:gd name="connsiteY6" fmla="*/ 391945 h 6859293"/>
              <a:gd name="connsiteX7" fmla="*/ 7548568 w 8525109"/>
              <a:gd name="connsiteY7" fmla="*/ 455733 h 6859293"/>
              <a:gd name="connsiteX8" fmla="*/ 7398684 w 8525109"/>
              <a:gd name="connsiteY8" fmla="*/ 558216 h 6859293"/>
              <a:gd name="connsiteX9" fmla="*/ 7183085 w 8525109"/>
              <a:gd name="connsiteY9" fmla="*/ 655795 h 6859293"/>
              <a:gd name="connsiteX10" fmla="*/ 7100644 w 8525109"/>
              <a:gd name="connsiteY10" fmla="*/ 702928 h 6859293"/>
              <a:gd name="connsiteX11" fmla="*/ 6881664 w 8525109"/>
              <a:gd name="connsiteY11" fmla="*/ 879412 h 6859293"/>
              <a:gd name="connsiteX12" fmla="*/ 6648434 w 8525109"/>
              <a:gd name="connsiteY12" fmla="*/ 1205955 h 6859293"/>
              <a:gd name="connsiteX13" fmla="*/ 6378545 w 8525109"/>
              <a:gd name="connsiteY13" fmla="*/ 1435483 h 6859293"/>
              <a:gd name="connsiteX14" fmla="*/ 6262148 w 8525109"/>
              <a:gd name="connsiteY14" fmla="*/ 1967864 h 6859293"/>
              <a:gd name="connsiteX15" fmla="*/ 6378456 w 8525109"/>
              <a:gd name="connsiteY15" fmla="*/ 2263112 h 6859293"/>
              <a:gd name="connsiteX16" fmla="*/ 6346980 w 8525109"/>
              <a:gd name="connsiteY16" fmla="*/ 2427403 h 6859293"/>
              <a:gd name="connsiteX17" fmla="*/ 6323990 w 8525109"/>
              <a:gd name="connsiteY17" fmla="*/ 2540163 h 6859293"/>
              <a:gd name="connsiteX18" fmla="*/ 6299971 w 8525109"/>
              <a:gd name="connsiteY18" fmla="*/ 2854136 h 6859293"/>
              <a:gd name="connsiteX19" fmla="*/ 6305256 w 8525109"/>
              <a:gd name="connsiteY19" fmla="*/ 2966440 h 6859293"/>
              <a:gd name="connsiteX20" fmla="*/ 6297430 w 8525109"/>
              <a:gd name="connsiteY20" fmla="*/ 3012274 h 6859293"/>
              <a:gd name="connsiteX21" fmla="*/ 6301903 w 8525109"/>
              <a:gd name="connsiteY21" fmla="*/ 3018825 h 6859293"/>
              <a:gd name="connsiteX22" fmla="*/ 6312288 w 8525109"/>
              <a:gd name="connsiteY22" fmla="*/ 3143056 h 6859293"/>
              <a:gd name="connsiteX23" fmla="*/ 6588668 w 8525109"/>
              <a:gd name="connsiteY23" fmla="*/ 3487320 h 6859293"/>
              <a:gd name="connsiteX24" fmla="*/ 6585046 w 8525109"/>
              <a:gd name="connsiteY24" fmla="*/ 3572410 h 6859293"/>
              <a:gd name="connsiteX25" fmla="*/ 6629468 w 8525109"/>
              <a:gd name="connsiteY25" fmla="*/ 3624445 h 6859293"/>
              <a:gd name="connsiteX26" fmla="*/ 6598751 w 8525109"/>
              <a:gd name="connsiteY26" fmla="*/ 3705365 h 6859293"/>
              <a:gd name="connsiteX27" fmla="*/ 6554074 w 8525109"/>
              <a:gd name="connsiteY27" fmla="*/ 3776874 h 6859293"/>
              <a:gd name="connsiteX28" fmla="*/ 6542727 w 8525109"/>
              <a:gd name="connsiteY28" fmla="*/ 4144118 h 6859293"/>
              <a:gd name="connsiteX29" fmla="*/ 6574700 w 8525109"/>
              <a:gd name="connsiteY29" fmla="*/ 4254383 h 6859293"/>
              <a:gd name="connsiteX30" fmla="*/ 6630782 w 8525109"/>
              <a:gd name="connsiteY30" fmla="*/ 4496524 h 6859293"/>
              <a:gd name="connsiteX31" fmla="*/ 6657121 w 8525109"/>
              <a:gd name="connsiteY31" fmla="*/ 4594092 h 6859293"/>
              <a:gd name="connsiteX32" fmla="*/ 6675304 w 8525109"/>
              <a:gd name="connsiteY32" fmla="*/ 4627078 h 6859293"/>
              <a:gd name="connsiteX33" fmla="*/ 6695194 w 8525109"/>
              <a:gd name="connsiteY33" fmla="*/ 4675881 h 6859293"/>
              <a:gd name="connsiteX34" fmla="*/ 6694674 w 8525109"/>
              <a:gd name="connsiteY34" fmla="*/ 4707963 h 6859293"/>
              <a:gd name="connsiteX35" fmla="*/ 6696125 w 8525109"/>
              <a:gd name="connsiteY35" fmla="*/ 4713606 h 6859293"/>
              <a:gd name="connsiteX36" fmla="*/ 6683308 w 8525109"/>
              <a:gd name="connsiteY36" fmla="*/ 4753785 h 6859293"/>
              <a:gd name="connsiteX37" fmla="*/ 6662625 w 8525109"/>
              <a:gd name="connsiteY37" fmla="*/ 4925428 h 6859293"/>
              <a:gd name="connsiteX38" fmla="*/ 6666282 w 8525109"/>
              <a:gd name="connsiteY38" fmla="*/ 5051023 h 6859293"/>
              <a:gd name="connsiteX39" fmla="*/ 6674923 w 8525109"/>
              <a:gd name="connsiteY39" fmla="*/ 5093902 h 6859293"/>
              <a:gd name="connsiteX40" fmla="*/ 6688949 w 8525109"/>
              <a:gd name="connsiteY40" fmla="*/ 5165855 h 6859293"/>
              <a:gd name="connsiteX41" fmla="*/ 6713476 w 8525109"/>
              <a:gd name="connsiteY41" fmla="*/ 5228723 h 6859293"/>
              <a:gd name="connsiteX42" fmla="*/ 6699741 w 8525109"/>
              <a:gd name="connsiteY42" fmla="*/ 5297032 h 6859293"/>
              <a:gd name="connsiteX43" fmla="*/ 6698438 w 8525109"/>
              <a:gd name="connsiteY43" fmla="*/ 5354609 h 6859293"/>
              <a:gd name="connsiteX44" fmla="*/ 6705394 w 8525109"/>
              <a:gd name="connsiteY44" fmla="*/ 5358041 h 6859293"/>
              <a:gd name="connsiteX45" fmla="*/ 6705941 w 8525109"/>
              <a:gd name="connsiteY45" fmla="*/ 5365323 h 6859293"/>
              <a:gd name="connsiteX46" fmla="*/ 6698760 w 8525109"/>
              <a:gd name="connsiteY46" fmla="*/ 5370482 h 6859293"/>
              <a:gd name="connsiteX47" fmla="*/ 6674560 w 8525109"/>
              <a:gd name="connsiteY47" fmla="*/ 5466409 h 6859293"/>
              <a:gd name="connsiteX48" fmla="*/ 6698322 w 8525109"/>
              <a:gd name="connsiteY48" fmla="*/ 5544572 h 6859293"/>
              <a:gd name="connsiteX49" fmla="*/ 6673987 w 8525109"/>
              <a:gd name="connsiteY49" fmla="*/ 5608056 h 6859293"/>
              <a:gd name="connsiteX50" fmla="*/ 6665359 w 8525109"/>
              <a:gd name="connsiteY50" fmla="*/ 5658280 h 6859293"/>
              <a:gd name="connsiteX51" fmla="*/ 6718420 w 8525109"/>
              <a:gd name="connsiteY51" fmla="*/ 5748969 h 6859293"/>
              <a:gd name="connsiteX52" fmla="*/ 6786357 w 8525109"/>
              <a:gd name="connsiteY52" fmla="*/ 5798564 h 6859293"/>
              <a:gd name="connsiteX53" fmla="*/ 6834299 w 8525109"/>
              <a:gd name="connsiteY53" fmla="*/ 5899075 h 6859293"/>
              <a:gd name="connsiteX54" fmla="*/ 6848771 w 8525109"/>
              <a:gd name="connsiteY54" fmla="*/ 5937791 h 6859293"/>
              <a:gd name="connsiteX55" fmla="*/ 6883460 w 8525109"/>
              <a:gd name="connsiteY55" fmla="*/ 6065340 h 6859293"/>
              <a:gd name="connsiteX56" fmla="*/ 6896072 w 8525109"/>
              <a:gd name="connsiteY56" fmla="*/ 6108482 h 6859293"/>
              <a:gd name="connsiteX57" fmla="*/ 6980725 w 8525109"/>
              <a:gd name="connsiteY57" fmla="*/ 6198738 h 6859293"/>
              <a:gd name="connsiteX58" fmla="*/ 6999028 w 8525109"/>
              <a:gd name="connsiteY58" fmla="*/ 6289904 h 6859293"/>
              <a:gd name="connsiteX59" fmla="*/ 7021306 w 8525109"/>
              <a:gd name="connsiteY59" fmla="*/ 6427994 h 6859293"/>
              <a:gd name="connsiteX60" fmla="*/ 7033259 w 8525109"/>
              <a:gd name="connsiteY60" fmla="*/ 6490578 h 6859293"/>
              <a:gd name="connsiteX61" fmla="*/ 7037119 w 8525109"/>
              <a:gd name="connsiteY61" fmla="*/ 6502434 h 6859293"/>
              <a:gd name="connsiteX62" fmla="*/ 7037119 w 8525109"/>
              <a:gd name="connsiteY62" fmla="*/ 6559048 h 6859293"/>
              <a:gd name="connsiteX63" fmla="*/ 7031649 w 8525109"/>
              <a:gd name="connsiteY63" fmla="*/ 6571219 h 6859293"/>
              <a:gd name="connsiteX64" fmla="*/ 6271742 w 8525109"/>
              <a:gd name="connsiteY64" fmla="*/ 6740121 h 6859293"/>
              <a:gd name="connsiteX65" fmla="*/ 6297326 w 8525109"/>
              <a:gd name="connsiteY65" fmla="*/ 6788280 h 6859293"/>
              <a:gd name="connsiteX66" fmla="*/ 6229226 w 8525109"/>
              <a:gd name="connsiteY66" fmla="*/ 6857684 h 6859293"/>
              <a:gd name="connsiteX67" fmla="*/ 0 w 8525109"/>
              <a:gd name="connsiteY67" fmla="*/ 6859293 h 6859293"/>
              <a:gd name="connsiteX68" fmla="*/ 0 w 8525109"/>
              <a:gd name="connsiteY68" fmla="*/ 1294 h 6859293"/>
              <a:gd name="connsiteX0" fmla="*/ 0 w 8525109"/>
              <a:gd name="connsiteY0" fmla="*/ 1294 h 6859293"/>
              <a:gd name="connsiteX1" fmla="*/ 8525109 w 8525109"/>
              <a:gd name="connsiteY1" fmla="*/ 0 h 6859293"/>
              <a:gd name="connsiteX2" fmla="*/ 8346944 w 8525109"/>
              <a:gd name="connsiteY2" fmla="*/ 81346 h 6859293"/>
              <a:gd name="connsiteX3" fmla="*/ 8132380 w 8525109"/>
              <a:gd name="connsiteY3" fmla="*/ 160094 h 6859293"/>
              <a:gd name="connsiteX4" fmla="*/ 7789959 w 8525109"/>
              <a:gd name="connsiteY4" fmla="*/ 249711 h 6859293"/>
              <a:gd name="connsiteX5" fmla="*/ 7739796 w 8525109"/>
              <a:gd name="connsiteY5" fmla="*/ 336899 h 6859293"/>
              <a:gd name="connsiteX6" fmla="*/ 7630310 w 8525109"/>
              <a:gd name="connsiteY6" fmla="*/ 391945 h 6859293"/>
              <a:gd name="connsiteX7" fmla="*/ 7548568 w 8525109"/>
              <a:gd name="connsiteY7" fmla="*/ 455733 h 6859293"/>
              <a:gd name="connsiteX8" fmla="*/ 7398684 w 8525109"/>
              <a:gd name="connsiteY8" fmla="*/ 558216 h 6859293"/>
              <a:gd name="connsiteX9" fmla="*/ 7183085 w 8525109"/>
              <a:gd name="connsiteY9" fmla="*/ 655795 h 6859293"/>
              <a:gd name="connsiteX10" fmla="*/ 7100644 w 8525109"/>
              <a:gd name="connsiteY10" fmla="*/ 702928 h 6859293"/>
              <a:gd name="connsiteX11" fmla="*/ 6881664 w 8525109"/>
              <a:gd name="connsiteY11" fmla="*/ 879412 h 6859293"/>
              <a:gd name="connsiteX12" fmla="*/ 6648434 w 8525109"/>
              <a:gd name="connsiteY12" fmla="*/ 1205955 h 6859293"/>
              <a:gd name="connsiteX13" fmla="*/ 6378545 w 8525109"/>
              <a:gd name="connsiteY13" fmla="*/ 1435483 h 6859293"/>
              <a:gd name="connsiteX14" fmla="*/ 6262148 w 8525109"/>
              <a:gd name="connsiteY14" fmla="*/ 1967864 h 6859293"/>
              <a:gd name="connsiteX15" fmla="*/ 6378456 w 8525109"/>
              <a:gd name="connsiteY15" fmla="*/ 2263112 h 6859293"/>
              <a:gd name="connsiteX16" fmla="*/ 6346980 w 8525109"/>
              <a:gd name="connsiteY16" fmla="*/ 2427403 h 6859293"/>
              <a:gd name="connsiteX17" fmla="*/ 6323990 w 8525109"/>
              <a:gd name="connsiteY17" fmla="*/ 2540163 h 6859293"/>
              <a:gd name="connsiteX18" fmla="*/ 6299971 w 8525109"/>
              <a:gd name="connsiteY18" fmla="*/ 2854136 h 6859293"/>
              <a:gd name="connsiteX19" fmla="*/ 6305256 w 8525109"/>
              <a:gd name="connsiteY19" fmla="*/ 2966440 h 6859293"/>
              <a:gd name="connsiteX20" fmla="*/ 6297430 w 8525109"/>
              <a:gd name="connsiteY20" fmla="*/ 3012274 h 6859293"/>
              <a:gd name="connsiteX21" fmla="*/ 6301903 w 8525109"/>
              <a:gd name="connsiteY21" fmla="*/ 3018825 h 6859293"/>
              <a:gd name="connsiteX22" fmla="*/ 6312288 w 8525109"/>
              <a:gd name="connsiteY22" fmla="*/ 3143056 h 6859293"/>
              <a:gd name="connsiteX23" fmla="*/ 6588668 w 8525109"/>
              <a:gd name="connsiteY23" fmla="*/ 3487320 h 6859293"/>
              <a:gd name="connsiteX24" fmla="*/ 6585046 w 8525109"/>
              <a:gd name="connsiteY24" fmla="*/ 3572410 h 6859293"/>
              <a:gd name="connsiteX25" fmla="*/ 6629468 w 8525109"/>
              <a:gd name="connsiteY25" fmla="*/ 3624445 h 6859293"/>
              <a:gd name="connsiteX26" fmla="*/ 6598751 w 8525109"/>
              <a:gd name="connsiteY26" fmla="*/ 3705365 h 6859293"/>
              <a:gd name="connsiteX27" fmla="*/ 6554074 w 8525109"/>
              <a:gd name="connsiteY27" fmla="*/ 3776874 h 6859293"/>
              <a:gd name="connsiteX28" fmla="*/ 6542727 w 8525109"/>
              <a:gd name="connsiteY28" fmla="*/ 4144118 h 6859293"/>
              <a:gd name="connsiteX29" fmla="*/ 6574700 w 8525109"/>
              <a:gd name="connsiteY29" fmla="*/ 4254383 h 6859293"/>
              <a:gd name="connsiteX30" fmla="*/ 6630782 w 8525109"/>
              <a:gd name="connsiteY30" fmla="*/ 4496524 h 6859293"/>
              <a:gd name="connsiteX31" fmla="*/ 6657121 w 8525109"/>
              <a:gd name="connsiteY31" fmla="*/ 4594092 h 6859293"/>
              <a:gd name="connsiteX32" fmla="*/ 6675304 w 8525109"/>
              <a:gd name="connsiteY32" fmla="*/ 4627078 h 6859293"/>
              <a:gd name="connsiteX33" fmla="*/ 6695194 w 8525109"/>
              <a:gd name="connsiteY33" fmla="*/ 4675881 h 6859293"/>
              <a:gd name="connsiteX34" fmla="*/ 6694674 w 8525109"/>
              <a:gd name="connsiteY34" fmla="*/ 4707963 h 6859293"/>
              <a:gd name="connsiteX35" fmla="*/ 6696125 w 8525109"/>
              <a:gd name="connsiteY35" fmla="*/ 4713606 h 6859293"/>
              <a:gd name="connsiteX36" fmla="*/ 6683308 w 8525109"/>
              <a:gd name="connsiteY36" fmla="*/ 4753785 h 6859293"/>
              <a:gd name="connsiteX37" fmla="*/ 6662625 w 8525109"/>
              <a:gd name="connsiteY37" fmla="*/ 4925428 h 6859293"/>
              <a:gd name="connsiteX38" fmla="*/ 6666282 w 8525109"/>
              <a:gd name="connsiteY38" fmla="*/ 5051023 h 6859293"/>
              <a:gd name="connsiteX39" fmla="*/ 6674923 w 8525109"/>
              <a:gd name="connsiteY39" fmla="*/ 5093902 h 6859293"/>
              <a:gd name="connsiteX40" fmla="*/ 6688949 w 8525109"/>
              <a:gd name="connsiteY40" fmla="*/ 5165855 h 6859293"/>
              <a:gd name="connsiteX41" fmla="*/ 6713476 w 8525109"/>
              <a:gd name="connsiteY41" fmla="*/ 5228723 h 6859293"/>
              <a:gd name="connsiteX42" fmla="*/ 6699741 w 8525109"/>
              <a:gd name="connsiteY42" fmla="*/ 5297032 h 6859293"/>
              <a:gd name="connsiteX43" fmla="*/ 6698438 w 8525109"/>
              <a:gd name="connsiteY43" fmla="*/ 5354609 h 6859293"/>
              <a:gd name="connsiteX44" fmla="*/ 6705394 w 8525109"/>
              <a:gd name="connsiteY44" fmla="*/ 5358041 h 6859293"/>
              <a:gd name="connsiteX45" fmla="*/ 6705941 w 8525109"/>
              <a:gd name="connsiteY45" fmla="*/ 5365323 h 6859293"/>
              <a:gd name="connsiteX46" fmla="*/ 6698760 w 8525109"/>
              <a:gd name="connsiteY46" fmla="*/ 5370482 h 6859293"/>
              <a:gd name="connsiteX47" fmla="*/ 6674560 w 8525109"/>
              <a:gd name="connsiteY47" fmla="*/ 5466409 h 6859293"/>
              <a:gd name="connsiteX48" fmla="*/ 6698322 w 8525109"/>
              <a:gd name="connsiteY48" fmla="*/ 5544572 h 6859293"/>
              <a:gd name="connsiteX49" fmla="*/ 6673987 w 8525109"/>
              <a:gd name="connsiteY49" fmla="*/ 5608056 h 6859293"/>
              <a:gd name="connsiteX50" fmla="*/ 6665359 w 8525109"/>
              <a:gd name="connsiteY50" fmla="*/ 5658280 h 6859293"/>
              <a:gd name="connsiteX51" fmla="*/ 6718420 w 8525109"/>
              <a:gd name="connsiteY51" fmla="*/ 5748969 h 6859293"/>
              <a:gd name="connsiteX52" fmla="*/ 6786357 w 8525109"/>
              <a:gd name="connsiteY52" fmla="*/ 5798564 h 6859293"/>
              <a:gd name="connsiteX53" fmla="*/ 6834299 w 8525109"/>
              <a:gd name="connsiteY53" fmla="*/ 5899075 h 6859293"/>
              <a:gd name="connsiteX54" fmla="*/ 6848771 w 8525109"/>
              <a:gd name="connsiteY54" fmla="*/ 5937791 h 6859293"/>
              <a:gd name="connsiteX55" fmla="*/ 6883460 w 8525109"/>
              <a:gd name="connsiteY55" fmla="*/ 6065340 h 6859293"/>
              <a:gd name="connsiteX56" fmla="*/ 6896072 w 8525109"/>
              <a:gd name="connsiteY56" fmla="*/ 6108482 h 6859293"/>
              <a:gd name="connsiteX57" fmla="*/ 6980725 w 8525109"/>
              <a:gd name="connsiteY57" fmla="*/ 6198738 h 6859293"/>
              <a:gd name="connsiteX58" fmla="*/ 6999028 w 8525109"/>
              <a:gd name="connsiteY58" fmla="*/ 6289904 h 6859293"/>
              <a:gd name="connsiteX59" fmla="*/ 7021306 w 8525109"/>
              <a:gd name="connsiteY59" fmla="*/ 6427994 h 6859293"/>
              <a:gd name="connsiteX60" fmla="*/ 7033259 w 8525109"/>
              <a:gd name="connsiteY60" fmla="*/ 6490578 h 6859293"/>
              <a:gd name="connsiteX61" fmla="*/ 7037119 w 8525109"/>
              <a:gd name="connsiteY61" fmla="*/ 6502434 h 6859293"/>
              <a:gd name="connsiteX62" fmla="*/ 7037119 w 8525109"/>
              <a:gd name="connsiteY62" fmla="*/ 6559048 h 6859293"/>
              <a:gd name="connsiteX63" fmla="*/ 6284371 w 8525109"/>
              <a:gd name="connsiteY63" fmla="*/ 6698219 h 6859293"/>
              <a:gd name="connsiteX64" fmla="*/ 6271742 w 8525109"/>
              <a:gd name="connsiteY64" fmla="*/ 6740121 h 6859293"/>
              <a:gd name="connsiteX65" fmla="*/ 6297326 w 8525109"/>
              <a:gd name="connsiteY65" fmla="*/ 6788280 h 6859293"/>
              <a:gd name="connsiteX66" fmla="*/ 6229226 w 8525109"/>
              <a:gd name="connsiteY66" fmla="*/ 6857684 h 6859293"/>
              <a:gd name="connsiteX67" fmla="*/ 0 w 8525109"/>
              <a:gd name="connsiteY67" fmla="*/ 6859293 h 6859293"/>
              <a:gd name="connsiteX68" fmla="*/ 0 w 8525109"/>
              <a:gd name="connsiteY68" fmla="*/ 1294 h 6859293"/>
              <a:gd name="connsiteX0" fmla="*/ 0 w 8525109"/>
              <a:gd name="connsiteY0" fmla="*/ 1294 h 6859293"/>
              <a:gd name="connsiteX1" fmla="*/ 8525109 w 8525109"/>
              <a:gd name="connsiteY1" fmla="*/ 0 h 6859293"/>
              <a:gd name="connsiteX2" fmla="*/ 8346944 w 8525109"/>
              <a:gd name="connsiteY2" fmla="*/ 81346 h 6859293"/>
              <a:gd name="connsiteX3" fmla="*/ 8132380 w 8525109"/>
              <a:gd name="connsiteY3" fmla="*/ 160094 h 6859293"/>
              <a:gd name="connsiteX4" fmla="*/ 7789959 w 8525109"/>
              <a:gd name="connsiteY4" fmla="*/ 249711 h 6859293"/>
              <a:gd name="connsiteX5" fmla="*/ 7739796 w 8525109"/>
              <a:gd name="connsiteY5" fmla="*/ 336899 h 6859293"/>
              <a:gd name="connsiteX6" fmla="*/ 7630310 w 8525109"/>
              <a:gd name="connsiteY6" fmla="*/ 391945 h 6859293"/>
              <a:gd name="connsiteX7" fmla="*/ 7548568 w 8525109"/>
              <a:gd name="connsiteY7" fmla="*/ 455733 h 6859293"/>
              <a:gd name="connsiteX8" fmla="*/ 7398684 w 8525109"/>
              <a:gd name="connsiteY8" fmla="*/ 558216 h 6859293"/>
              <a:gd name="connsiteX9" fmla="*/ 7183085 w 8525109"/>
              <a:gd name="connsiteY9" fmla="*/ 655795 h 6859293"/>
              <a:gd name="connsiteX10" fmla="*/ 7100644 w 8525109"/>
              <a:gd name="connsiteY10" fmla="*/ 702928 h 6859293"/>
              <a:gd name="connsiteX11" fmla="*/ 6881664 w 8525109"/>
              <a:gd name="connsiteY11" fmla="*/ 879412 h 6859293"/>
              <a:gd name="connsiteX12" fmla="*/ 6648434 w 8525109"/>
              <a:gd name="connsiteY12" fmla="*/ 1205955 h 6859293"/>
              <a:gd name="connsiteX13" fmla="*/ 6378545 w 8525109"/>
              <a:gd name="connsiteY13" fmla="*/ 1435483 h 6859293"/>
              <a:gd name="connsiteX14" fmla="*/ 6262148 w 8525109"/>
              <a:gd name="connsiteY14" fmla="*/ 1967864 h 6859293"/>
              <a:gd name="connsiteX15" fmla="*/ 6378456 w 8525109"/>
              <a:gd name="connsiteY15" fmla="*/ 2263112 h 6859293"/>
              <a:gd name="connsiteX16" fmla="*/ 6346980 w 8525109"/>
              <a:gd name="connsiteY16" fmla="*/ 2427403 h 6859293"/>
              <a:gd name="connsiteX17" fmla="*/ 6323990 w 8525109"/>
              <a:gd name="connsiteY17" fmla="*/ 2540163 h 6859293"/>
              <a:gd name="connsiteX18" fmla="*/ 6299971 w 8525109"/>
              <a:gd name="connsiteY18" fmla="*/ 2854136 h 6859293"/>
              <a:gd name="connsiteX19" fmla="*/ 6305256 w 8525109"/>
              <a:gd name="connsiteY19" fmla="*/ 2966440 h 6859293"/>
              <a:gd name="connsiteX20" fmla="*/ 6297430 w 8525109"/>
              <a:gd name="connsiteY20" fmla="*/ 3012274 h 6859293"/>
              <a:gd name="connsiteX21" fmla="*/ 6301903 w 8525109"/>
              <a:gd name="connsiteY21" fmla="*/ 3018825 h 6859293"/>
              <a:gd name="connsiteX22" fmla="*/ 6312288 w 8525109"/>
              <a:gd name="connsiteY22" fmla="*/ 3143056 h 6859293"/>
              <a:gd name="connsiteX23" fmla="*/ 6588668 w 8525109"/>
              <a:gd name="connsiteY23" fmla="*/ 3487320 h 6859293"/>
              <a:gd name="connsiteX24" fmla="*/ 6585046 w 8525109"/>
              <a:gd name="connsiteY24" fmla="*/ 3572410 h 6859293"/>
              <a:gd name="connsiteX25" fmla="*/ 6629468 w 8525109"/>
              <a:gd name="connsiteY25" fmla="*/ 3624445 h 6859293"/>
              <a:gd name="connsiteX26" fmla="*/ 6598751 w 8525109"/>
              <a:gd name="connsiteY26" fmla="*/ 3705365 h 6859293"/>
              <a:gd name="connsiteX27" fmla="*/ 6554074 w 8525109"/>
              <a:gd name="connsiteY27" fmla="*/ 3776874 h 6859293"/>
              <a:gd name="connsiteX28" fmla="*/ 6542727 w 8525109"/>
              <a:gd name="connsiteY28" fmla="*/ 4144118 h 6859293"/>
              <a:gd name="connsiteX29" fmla="*/ 6574700 w 8525109"/>
              <a:gd name="connsiteY29" fmla="*/ 4254383 h 6859293"/>
              <a:gd name="connsiteX30" fmla="*/ 6630782 w 8525109"/>
              <a:gd name="connsiteY30" fmla="*/ 4496524 h 6859293"/>
              <a:gd name="connsiteX31" fmla="*/ 6657121 w 8525109"/>
              <a:gd name="connsiteY31" fmla="*/ 4594092 h 6859293"/>
              <a:gd name="connsiteX32" fmla="*/ 6675304 w 8525109"/>
              <a:gd name="connsiteY32" fmla="*/ 4627078 h 6859293"/>
              <a:gd name="connsiteX33" fmla="*/ 6695194 w 8525109"/>
              <a:gd name="connsiteY33" fmla="*/ 4675881 h 6859293"/>
              <a:gd name="connsiteX34" fmla="*/ 6694674 w 8525109"/>
              <a:gd name="connsiteY34" fmla="*/ 4707963 h 6859293"/>
              <a:gd name="connsiteX35" fmla="*/ 6696125 w 8525109"/>
              <a:gd name="connsiteY35" fmla="*/ 4713606 h 6859293"/>
              <a:gd name="connsiteX36" fmla="*/ 6683308 w 8525109"/>
              <a:gd name="connsiteY36" fmla="*/ 4753785 h 6859293"/>
              <a:gd name="connsiteX37" fmla="*/ 6662625 w 8525109"/>
              <a:gd name="connsiteY37" fmla="*/ 4925428 h 6859293"/>
              <a:gd name="connsiteX38" fmla="*/ 6666282 w 8525109"/>
              <a:gd name="connsiteY38" fmla="*/ 5051023 h 6859293"/>
              <a:gd name="connsiteX39" fmla="*/ 6674923 w 8525109"/>
              <a:gd name="connsiteY39" fmla="*/ 5093902 h 6859293"/>
              <a:gd name="connsiteX40" fmla="*/ 6688949 w 8525109"/>
              <a:gd name="connsiteY40" fmla="*/ 5165855 h 6859293"/>
              <a:gd name="connsiteX41" fmla="*/ 6713476 w 8525109"/>
              <a:gd name="connsiteY41" fmla="*/ 5228723 h 6859293"/>
              <a:gd name="connsiteX42" fmla="*/ 6699741 w 8525109"/>
              <a:gd name="connsiteY42" fmla="*/ 5297032 h 6859293"/>
              <a:gd name="connsiteX43" fmla="*/ 6698438 w 8525109"/>
              <a:gd name="connsiteY43" fmla="*/ 5354609 h 6859293"/>
              <a:gd name="connsiteX44" fmla="*/ 6705394 w 8525109"/>
              <a:gd name="connsiteY44" fmla="*/ 5358041 h 6859293"/>
              <a:gd name="connsiteX45" fmla="*/ 6705941 w 8525109"/>
              <a:gd name="connsiteY45" fmla="*/ 5365323 h 6859293"/>
              <a:gd name="connsiteX46" fmla="*/ 6698760 w 8525109"/>
              <a:gd name="connsiteY46" fmla="*/ 5370482 h 6859293"/>
              <a:gd name="connsiteX47" fmla="*/ 6674560 w 8525109"/>
              <a:gd name="connsiteY47" fmla="*/ 5466409 h 6859293"/>
              <a:gd name="connsiteX48" fmla="*/ 6698322 w 8525109"/>
              <a:gd name="connsiteY48" fmla="*/ 5544572 h 6859293"/>
              <a:gd name="connsiteX49" fmla="*/ 6673987 w 8525109"/>
              <a:gd name="connsiteY49" fmla="*/ 5608056 h 6859293"/>
              <a:gd name="connsiteX50" fmla="*/ 6665359 w 8525109"/>
              <a:gd name="connsiteY50" fmla="*/ 5658280 h 6859293"/>
              <a:gd name="connsiteX51" fmla="*/ 6718420 w 8525109"/>
              <a:gd name="connsiteY51" fmla="*/ 5748969 h 6859293"/>
              <a:gd name="connsiteX52" fmla="*/ 6786357 w 8525109"/>
              <a:gd name="connsiteY52" fmla="*/ 5798564 h 6859293"/>
              <a:gd name="connsiteX53" fmla="*/ 6834299 w 8525109"/>
              <a:gd name="connsiteY53" fmla="*/ 5899075 h 6859293"/>
              <a:gd name="connsiteX54" fmla="*/ 6848771 w 8525109"/>
              <a:gd name="connsiteY54" fmla="*/ 5937791 h 6859293"/>
              <a:gd name="connsiteX55" fmla="*/ 6883460 w 8525109"/>
              <a:gd name="connsiteY55" fmla="*/ 6065340 h 6859293"/>
              <a:gd name="connsiteX56" fmla="*/ 6896072 w 8525109"/>
              <a:gd name="connsiteY56" fmla="*/ 6108482 h 6859293"/>
              <a:gd name="connsiteX57" fmla="*/ 6980725 w 8525109"/>
              <a:gd name="connsiteY57" fmla="*/ 6198738 h 6859293"/>
              <a:gd name="connsiteX58" fmla="*/ 6999028 w 8525109"/>
              <a:gd name="connsiteY58" fmla="*/ 6289904 h 6859293"/>
              <a:gd name="connsiteX59" fmla="*/ 7021306 w 8525109"/>
              <a:gd name="connsiteY59" fmla="*/ 6427994 h 6859293"/>
              <a:gd name="connsiteX60" fmla="*/ 7033259 w 8525109"/>
              <a:gd name="connsiteY60" fmla="*/ 6490578 h 6859293"/>
              <a:gd name="connsiteX61" fmla="*/ 7037119 w 8525109"/>
              <a:gd name="connsiteY61" fmla="*/ 6502434 h 6859293"/>
              <a:gd name="connsiteX62" fmla="*/ 6342151 w 8525109"/>
              <a:gd name="connsiteY62" fmla="*/ 6663823 h 6859293"/>
              <a:gd name="connsiteX63" fmla="*/ 6284371 w 8525109"/>
              <a:gd name="connsiteY63" fmla="*/ 6698219 h 6859293"/>
              <a:gd name="connsiteX64" fmla="*/ 6271742 w 8525109"/>
              <a:gd name="connsiteY64" fmla="*/ 6740121 h 6859293"/>
              <a:gd name="connsiteX65" fmla="*/ 6297326 w 8525109"/>
              <a:gd name="connsiteY65" fmla="*/ 6788280 h 6859293"/>
              <a:gd name="connsiteX66" fmla="*/ 6229226 w 8525109"/>
              <a:gd name="connsiteY66" fmla="*/ 6857684 h 6859293"/>
              <a:gd name="connsiteX67" fmla="*/ 0 w 8525109"/>
              <a:gd name="connsiteY67" fmla="*/ 6859293 h 6859293"/>
              <a:gd name="connsiteX68" fmla="*/ 0 w 8525109"/>
              <a:gd name="connsiteY68" fmla="*/ 1294 h 6859293"/>
              <a:gd name="connsiteX0" fmla="*/ 0 w 8525109"/>
              <a:gd name="connsiteY0" fmla="*/ 1294 h 6859293"/>
              <a:gd name="connsiteX1" fmla="*/ 8525109 w 8525109"/>
              <a:gd name="connsiteY1" fmla="*/ 0 h 6859293"/>
              <a:gd name="connsiteX2" fmla="*/ 8346944 w 8525109"/>
              <a:gd name="connsiteY2" fmla="*/ 81346 h 6859293"/>
              <a:gd name="connsiteX3" fmla="*/ 8132380 w 8525109"/>
              <a:gd name="connsiteY3" fmla="*/ 160094 h 6859293"/>
              <a:gd name="connsiteX4" fmla="*/ 7789959 w 8525109"/>
              <a:gd name="connsiteY4" fmla="*/ 249711 h 6859293"/>
              <a:gd name="connsiteX5" fmla="*/ 7739796 w 8525109"/>
              <a:gd name="connsiteY5" fmla="*/ 336899 h 6859293"/>
              <a:gd name="connsiteX6" fmla="*/ 7630310 w 8525109"/>
              <a:gd name="connsiteY6" fmla="*/ 391945 h 6859293"/>
              <a:gd name="connsiteX7" fmla="*/ 7548568 w 8525109"/>
              <a:gd name="connsiteY7" fmla="*/ 455733 h 6859293"/>
              <a:gd name="connsiteX8" fmla="*/ 7398684 w 8525109"/>
              <a:gd name="connsiteY8" fmla="*/ 558216 h 6859293"/>
              <a:gd name="connsiteX9" fmla="*/ 7183085 w 8525109"/>
              <a:gd name="connsiteY9" fmla="*/ 655795 h 6859293"/>
              <a:gd name="connsiteX10" fmla="*/ 7100644 w 8525109"/>
              <a:gd name="connsiteY10" fmla="*/ 702928 h 6859293"/>
              <a:gd name="connsiteX11" fmla="*/ 6881664 w 8525109"/>
              <a:gd name="connsiteY11" fmla="*/ 879412 h 6859293"/>
              <a:gd name="connsiteX12" fmla="*/ 6648434 w 8525109"/>
              <a:gd name="connsiteY12" fmla="*/ 1205955 h 6859293"/>
              <a:gd name="connsiteX13" fmla="*/ 6378545 w 8525109"/>
              <a:gd name="connsiteY13" fmla="*/ 1435483 h 6859293"/>
              <a:gd name="connsiteX14" fmla="*/ 6262148 w 8525109"/>
              <a:gd name="connsiteY14" fmla="*/ 1967864 h 6859293"/>
              <a:gd name="connsiteX15" fmla="*/ 6378456 w 8525109"/>
              <a:gd name="connsiteY15" fmla="*/ 2263112 h 6859293"/>
              <a:gd name="connsiteX16" fmla="*/ 6346980 w 8525109"/>
              <a:gd name="connsiteY16" fmla="*/ 2427403 h 6859293"/>
              <a:gd name="connsiteX17" fmla="*/ 6323990 w 8525109"/>
              <a:gd name="connsiteY17" fmla="*/ 2540163 h 6859293"/>
              <a:gd name="connsiteX18" fmla="*/ 6299971 w 8525109"/>
              <a:gd name="connsiteY18" fmla="*/ 2854136 h 6859293"/>
              <a:gd name="connsiteX19" fmla="*/ 6305256 w 8525109"/>
              <a:gd name="connsiteY19" fmla="*/ 2966440 h 6859293"/>
              <a:gd name="connsiteX20" fmla="*/ 6297430 w 8525109"/>
              <a:gd name="connsiteY20" fmla="*/ 3012274 h 6859293"/>
              <a:gd name="connsiteX21" fmla="*/ 6301903 w 8525109"/>
              <a:gd name="connsiteY21" fmla="*/ 3018825 h 6859293"/>
              <a:gd name="connsiteX22" fmla="*/ 6312288 w 8525109"/>
              <a:gd name="connsiteY22" fmla="*/ 3143056 h 6859293"/>
              <a:gd name="connsiteX23" fmla="*/ 6588668 w 8525109"/>
              <a:gd name="connsiteY23" fmla="*/ 3487320 h 6859293"/>
              <a:gd name="connsiteX24" fmla="*/ 6585046 w 8525109"/>
              <a:gd name="connsiteY24" fmla="*/ 3572410 h 6859293"/>
              <a:gd name="connsiteX25" fmla="*/ 6629468 w 8525109"/>
              <a:gd name="connsiteY25" fmla="*/ 3624445 h 6859293"/>
              <a:gd name="connsiteX26" fmla="*/ 6598751 w 8525109"/>
              <a:gd name="connsiteY26" fmla="*/ 3705365 h 6859293"/>
              <a:gd name="connsiteX27" fmla="*/ 6554074 w 8525109"/>
              <a:gd name="connsiteY27" fmla="*/ 3776874 h 6859293"/>
              <a:gd name="connsiteX28" fmla="*/ 6542727 w 8525109"/>
              <a:gd name="connsiteY28" fmla="*/ 4144118 h 6859293"/>
              <a:gd name="connsiteX29" fmla="*/ 6574700 w 8525109"/>
              <a:gd name="connsiteY29" fmla="*/ 4254383 h 6859293"/>
              <a:gd name="connsiteX30" fmla="*/ 6630782 w 8525109"/>
              <a:gd name="connsiteY30" fmla="*/ 4496524 h 6859293"/>
              <a:gd name="connsiteX31" fmla="*/ 6657121 w 8525109"/>
              <a:gd name="connsiteY31" fmla="*/ 4594092 h 6859293"/>
              <a:gd name="connsiteX32" fmla="*/ 6675304 w 8525109"/>
              <a:gd name="connsiteY32" fmla="*/ 4627078 h 6859293"/>
              <a:gd name="connsiteX33" fmla="*/ 6695194 w 8525109"/>
              <a:gd name="connsiteY33" fmla="*/ 4675881 h 6859293"/>
              <a:gd name="connsiteX34" fmla="*/ 6694674 w 8525109"/>
              <a:gd name="connsiteY34" fmla="*/ 4707963 h 6859293"/>
              <a:gd name="connsiteX35" fmla="*/ 6696125 w 8525109"/>
              <a:gd name="connsiteY35" fmla="*/ 4713606 h 6859293"/>
              <a:gd name="connsiteX36" fmla="*/ 6683308 w 8525109"/>
              <a:gd name="connsiteY36" fmla="*/ 4753785 h 6859293"/>
              <a:gd name="connsiteX37" fmla="*/ 6662625 w 8525109"/>
              <a:gd name="connsiteY37" fmla="*/ 4925428 h 6859293"/>
              <a:gd name="connsiteX38" fmla="*/ 6666282 w 8525109"/>
              <a:gd name="connsiteY38" fmla="*/ 5051023 h 6859293"/>
              <a:gd name="connsiteX39" fmla="*/ 6674923 w 8525109"/>
              <a:gd name="connsiteY39" fmla="*/ 5093902 h 6859293"/>
              <a:gd name="connsiteX40" fmla="*/ 6688949 w 8525109"/>
              <a:gd name="connsiteY40" fmla="*/ 5165855 h 6859293"/>
              <a:gd name="connsiteX41" fmla="*/ 6713476 w 8525109"/>
              <a:gd name="connsiteY41" fmla="*/ 5228723 h 6859293"/>
              <a:gd name="connsiteX42" fmla="*/ 6699741 w 8525109"/>
              <a:gd name="connsiteY42" fmla="*/ 5297032 h 6859293"/>
              <a:gd name="connsiteX43" fmla="*/ 6698438 w 8525109"/>
              <a:gd name="connsiteY43" fmla="*/ 5354609 h 6859293"/>
              <a:gd name="connsiteX44" fmla="*/ 6705394 w 8525109"/>
              <a:gd name="connsiteY44" fmla="*/ 5358041 h 6859293"/>
              <a:gd name="connsiteX45" fmla="*/ 6705941 w 8525109"/>
              <a:gd name="connsiteY45" fmla="*/ 5365323 h 6859293"/>
              <a:gd name="connsiteX46" fmla="*/ 6698760 w 8525109"/>
              <a:gd name="connsiteY46" fmla="*/ 5370482 h 6859293"/>
              <a:gd name="connsiteX47" fmla="*/ 6674560 w 8525109"/>
              <a:gd name="connsiteY47" fmla="*/ 5466409 h 6859293"/>
              <a:gd name="connsiteX48" fmla="*/ 6698322 w 8525109"/>
              <a:gd name="connsiteY48" fmla="*/ 5544572 h 6859293"/>
              <a:gd name="connsiteX49" fmla="*/ 6673987 w 8525109"/>
              <a:gd name="connsiteY49" fmla="*/ 5608056 h 6859293"/>
              <a:gd name="connsiteX50" fmla="*/ 6665359 w 8525109"/>
              <a:gd name="connsiteY50" fmla="*/ 5658280 h 6859293"/>
              <a:gd name="connsiteX51" fmla="*/ 6718420 w 8525109"/>
              <a:gd name="connsiteY51" fmla="*/ 5748969 h 6859293"/>
              <a:gd name="connsiteX52" fmla="*/ 6786357 w 8525109"/>
              <a:gd name="connsiteY52" fmla="*/ 5798564 h 6859293"/>
              <a:gd name="connsiteX53" fmla="*/ 6834299 w 8525109"/>
              <a:gd name="connsiteY53" fmla="*/ 5899075 h 6859293"/>
              <a:gd name="connsiteX54" fmla="*/ 6848771 w 8525109"/>
              <a:gd name="connsiteY54" fmla="*/ 5937791 h 6859293"/>
              <a:gd name="connsiteX55" fmla="*/ 6883460 w 8525109"/>
              <a:gd name="connsiteY55" fmla="*/ 6065340 h 6859293"/>
              <a:gd name="connsiteX56" fmla="*/ 6896072 w 8525109"/>
              <a:gd name="connsiteY56" fmla="*/ 6108482 h 6859293"/>
              <a:gd name="connsiteX57" fmla="*/ 6980725 w 8525109"/>
              <a:gd name="connsiteY57" fmla="*/ 6198738 h 6859293"/>
              <a:gd name="connsiteX58" fmla="*/ 6999028 w 8525109"/>
              <a:gd name="connsiteY58" fmla="*/ 6289904 h 6859293"/>
              <a:gd name="connsiteX59" fmla="*/ 7021306 w 8525109"/>
              <a:gd name="connsiteY59" fmla="*/ 6427994 h 6859293"/>
              <a:gd name="connsiteX60" fmla="*/ 7033259 w 8525109"/>
              <a:gd name="connsiteY60" fmla="*/ 6490578 h 6859293"/>
              <a:gd name="connsiteX61" fmla="*/ 6319732 w 8525109"/>
              <a:gd name="connsiteY61" fmla="*/ 6616734 h 6859293"/>
              <a:gd name="connsiteX62" fmla="*/ 6342151 w 8525109"/>
              <a:gd name="connsiteY62" fmla="*/ 6663823 h 6859293"/>
              <a:gd name="connsiteX63" fmla="*/ 6284371 w 8525109"/>
              <a:gd name="connsiteY63" fmla="*/ 6698219 h 6859293"/>
              <a:gd name="connsiteX64" fmla="*/ 6271742 w 8525109"/>
              <a:gd name="connsiteY64" fmla="*/ 6740121 h 6859293"/>
              <a:gd name="connsiteX65" fmla="*/ 6297326 w 8525109"/>
              <a:gd name="connsiteY65" fmla="*/ 6788280 h 6859293"/>
              <a:gd name="connsiteX66" fmla="*/ 6229226 w 8525109"/>
              <a:gd name="connsiteY66" fmla="*/ 6857684 h 6859293"/>
              <a:gd name="connsiteX67" fmla="*/ 0 w 8525109"/>
              <a:gd name="connsiteY67" fmla="*/ 6859293 h 6859293"/>
              <a:gd name="connsiteX68" fmla="*/ 0 w 8525109"/>
              <a:gd name="connsiteY68" fmla="*/ 1294 h 6859293"/>
              <a:gd name="connsiteX0" fmla="*/ 0 w 8525109"/>
              <a:gd name="connsiteY0" fmla="*/ 1294 h 6859293"/>
              <a:gd name="connsiteX1" fmla="*/ 8525109 w 8525109"/>
              <a:gd name="connsiteY1" fmla="*/ 0 h 6859293"/>
              <a:gd name="connsiteX2" fmla="*/ 8346944 w 8525109"/>
              <a:gd name="connsiteY2" fmla="*/ 81346 h 6859293"/>
              <a:gd name="connsiteX3" fmla="*/ 8132380 w 8525109"/>
              <a:gd name="connsiteY3" fmla="*/ 160094 h 6859293"/>
              <a:gd name="connsiteX4" fmla="*/ 7789959 w 8525109"/>
              <a:gd name="connsiteY4" fmla="*/ 249711 h 6859293"/>
              <a:gd name="connsiteX5" fmla="*/ 7739796 w 8525109"/>
              <a:gd name="connsiteY5" fmla="*/ 336899 h 6859293"/>
              <a:gd name="connsiteX6" fmla="*/ 7630310 w 8525109"/>
              <a:gd name="connsiteY6" fmla="*/ 391945 h 6859293"/>
              <a:gd name="connsiteX7" fmla="*/ 7548568 w 8525109"/>
              <a:gd name="connsiteY7" fmla="*/ 455733 h 6859293"/>
              <a:gd name="connsiteX8" fmla="*/ 7398684 w 8525109"/>
              <a:gd name="connsiteY8" fmla="*/ 558216 h 6859293"/>
              <a:gd name="connsiteX9" fmla="*/ 7183085 w 8525109"/>
              <a:gd name="connsiteY9" fmla="*/ 655795 h 6859293"/>
              <a:gd name="connsiteX10" fmla="*/ 7100644 w 8525109"/>
              <a:gd name="connsiteY10" fmla="*/ 702928 h 6859293"/>
              <a:gd name="connsiteX11" fmla="*/ 6881664 w 8525109"/>
              <a:gd name="connsiteY11" fmla="*/ 879412 h 6859293"/>
              <a:gd name="connsiteX12" fmla="*/ 6648434 w 8525109"/>
              <a:gd name="connsiteY12" fmla="*/ 1205955 h 6859293"/>
              <a:gd name="connsiteX13" fmla="*/ 6378545 w 8525109"/>
              <a:gd name="connsiteY13" fmla="*/ 1435483 h 6859293"/>
              <a:gd name="connsiteX14" fmla="*/ 6262148 w 8525109"/>
              <a:gd name="connsiteY14" fmla="*/ 1967864 h 6859293"/>
              <a:gd name="connsiteX15" fmla="*/ 6378456 w 8525109"/>
              <a:gd name="connsiteY15" fmla="*/ 2263112 h 6859293"/>
              <a:gd name="connsiteX16" fmla="*/ 6346980 w 8525109"/>
              <a:gd name="connsiteY16" fmla="*/ 2427403 h 6859293"/>
              <a:gd name="connsiteX17" fmla="*/ 6323990 w 8525109"/>
              <a:gd name="connsiteY17" fmla="*/ 2540163 h 6859293"/>
              <a:gd name="connsiteX18" fmla="*/ 6299971 w 8525109"/>
              <a:gd name="connsiteY18" fmla="*/ 2854136 h 6859293"/>
              <a:gd name="connsiteX19" fmla="*/ 6305256 w 8525109"/>
              <a:gd name="connsiteY19" fmla="*/ 2966440 h 6859293"/>
              <a:gd name="connsiteX20" fmla="*/ 6297430 w 8525109"/>
              <a:gd name="connsiteY20" fmla="*/ 3012274 h 6859293"/>
              <a:gd name="connsiteX21" fmla="*/ 6301903 w 8525109"/>
              <a:gd name="connsiteY21" fmla="*/ 3018825 h 6859293"/>
              <a:gd name="connsiteX22" fmla="*/ 6312288 w 8525109"/>
              <a:gd name="connsiteY22" fmla="*/ 3143056 h 6859293"/>
              <a:gd name="connsiteX23" fmla="*/ 6588668 w 8525109"/>
              <a:gd name="connsiteY23" fmla="*/ 3487320 h 6859293"/>
              <a:gd name="connsiteX24" fmla="*/ 6585046 w 8525109"/>
              <a:gd name="connsiteY24" fmla="*/ 3572410 h 6859293"/>
              <a:gd name="connsiteX25" fmla="*/ 6629468 w 8525109"/>
              <a:gd name="connsiteY25" fmla="*/ 3624445 h 6859293"/>
              <a:gd name="connsiteX26" fmla="*/ 6598751 w 8525109"/>
              <a:gd name="connsiteY26" fmla="*/ 3705365 h 6859293"/>
              <a:gd name="connsiteX27" fmla="*/ 6554074 w 8525109"/>
              <a:gd name="connsiteY27" fmla="*/ 3776874 h 6859293"/>
              <a:gd name="connsiteX28" fmla="*/ 6542727 w 8525109"/>
              <a:gd name="connsiteY28" fmla="*/ 4144118 h 6859293"/>
              <a:gd name="connsiteX29" fmla="*/ 6574700 w 8525109"/>
              <a:gd name="connsiteY29" fmla="*/ 4254383 h 6859293"/>
              <a:gd name="connsiteX30" fmla="*/ 6630782 w 8525109"/>
              <a:gd name="connsiteY30" fmla="*/ 4496524 h 6859293"/>
              <a:gd name="connsiteX31" fmla="*/ 6657121 w 8525109"/>
              <a:gd name="connsiteY31" fmla="*/ 4594092 h 6859293"/>
              <a:gd name="connsiteX32" fmla="*/ 6675304 w 8525109"/>
              <a:gd name="connsiteY32" fmla="*/ 4627078 h 6859293"/>
              <a:gd name="connsiteX33" fmla="*/ 6695194 w 8525109"/>
              <a:gd name="connsiteY33" fmla="*/ 4675881 h 6859293"/>
              <a:gd name="connsiteX34" fmla="*/ 6694674 w 8525109"/>
              <a:gd name="connsiteY34" fmla="*/ 4707963 h 6859293"/>
              <a:gd name="connsiteX35" fmla="*/ 6696125 w 8525109"/>
              <a:gd name="connsiteY35" fmla="*/ 4713606 h 6859293"/>
              <a:gd name="connsiteX36" fmla="*/ 6683308 w 8525109"/>
              <a:gd name="connsiteY36" fmla="*/ 4753785 h 6859293"/>
              <a:gd name="connsiteX37" fmla="*/ 6662625 w 8525109"/>
              <a:gd name="connsiteY37" fmla="*/ 4925428 h 6859293"/>
              <a:gd name="connsiteX38" fmla="*/ 6666282 w 8525109"/>
              <a:gd name="connsiteY38" fmla="*/ 5051023 h 6859293"/>
              <a:gd name="connsiteX39" fmla="*/ 6674923 w 8525109"/>
              <a:gd name="connsiteY39" fmla="*/ 5093902 h 6859293"/>
              <a:gd name="connsiteX40" fmla="*/ 6688949 w 8525109"/>
              <a:gd name="connsiteY40" fmla="*/ 5165855 h 6859293"/>
              <a:gd name="connsiteX41" fmla="*/ 6713476 w 8525109"/>
              <a:gd name="connsiteY41" fmla="*/ 5228723 h 6859293"/>
              <a:gd name="connsiteX42" fmla="*/ 6699741 w 8525109"/>
              <a:gd name="connsiteY42" fmla="*/ 5297032 h 6859293"/>
              <a:gd name="connsiteX43" fmla="*/ 6698438 w 8525109"/>
              <a:gd name="connsiteY43" fmla="*/ 5354609 h 6859293"/>
              <a:gd name="connsiteX44" fmla="*/ 6705394 w 8525109"/>
              <a:gd name="connsiteY44" fmla="*/ 5358041 h 6859293"/>
              <a:gd name="connsiteX45" fmla="*/ 6705941 w 8525109"/>
              <a:gd name="connsiteY45" fmla="*/ 5365323 h 6859293"/>
              <a:gd name="connsiteX46" fmla="*/ 6698760 w 8525109"/>
              <a:gd name="connsiteY46" fmla="*/ 5370482 h 6859293"/>
              <a:gd name="connsiteX47" fmla="*/ 6674560 w 8525109"/>
              <a:gd name="connsiteY47" fmla="*/ 5466409 h 6859293"/>
              <a:gd name="connsiteX48" fmla="*/ 6698322 w 8525109"/>
              <a:gd name="connsiteY48" fmla="*/ 5544572 h 6859293"/>
              <a:gd name="connsiteX49" fmla="*/ 6673987 w 8525109"/>
              <a:gd name="connsiteY49" fmla="*/ 5608056 h 6859293"/>
              <a:gd name="connsiteX50" fmla="*/ 6665359 w 8525109"/>
              <a:gd name="connsiteY50" fmla="*/ 5658280 h 6859293"/>
              <a:gd name="connsiteX51" fmla="*/ 6718420 w 8525109"/>
              <a:gd name="connsiteY51" fmla="*/ 5748969 h 6859293"/>
              <a:gd name="connsiteX52" fmla="*/ 6786357 w 8525109"/>
              <a:gd name="connsiteY52" fmla="*/ 5798564 h 6859293"/>
              <a:gd name="connsiteX53" fmla="*/ 6834299 w 8525109"/>
              <a:gd name="connsiteY53" fmla="*/ 5899075 h 6859293"/>
              <a:gd name="connsiteX54" fmla="*/ 6848771 w 8525109"/>
              <a:gd name="connsiteY54" fmla="*/ 5937791 h 6859293"/>
              <a:gd name="connsiteX55" fmla="*/ 6883460 w 8525109"/>
              <a:gd name="connsiteY55" fmla="*/ 6065340 h 6859293"/>
              <a:gd name="connsiteX56" fmla="*/ 6896072 w 8525109"/>
              <a:gd name="connsiteY56" fmla="*/ 6108482 h 6859293"/>
              <a:gd name="connsiteX57" fmla="*/ 6980725 w 8525109"/>
              <a:gd name="connsiteY57" fmla="*/ 6198738 h 6859293"/>
              <a:gd name="connsiteX58" fmla="*/ 6999028 w 8525109"/>
              <a:gd name="connsiteY58" fmla="*/ 6289904 h 6859293"/>
              <a:gd name="connsiteX59" fmla="*/ 7021306 w 8525109"/>
              <a:gd name="connsiteY59" fmla="*/ 6427994 h 6859293"/>
              <a:gd name="connsiteX60" fmla="*/ 6345764 w 8525109"/>
              <a:gd name="connsiteY60" fmla="*/ 6582653 h 6859293"/>
              <a:gd name="connsiteX61" fmla="*/ 6319732 w 8525109"/>
              <a:gd name="connsiteY61" fmla="*/ 6616734 h 6859293"/>
              <a:gd name="connsiteX62" fmla="*/ 6342151 w 8525109"/>
              <a:gd name="connsiteY62" fmla="*/ 6663823 h 6859293"/>
              <a:gd name="connsiteX63" fmla="*/ 6284371 w 8525109"/>
              <a:gd name="connsiteY63" fmla="*/ 6698219 h 6859293"/>
              <a:gd name="connsiteX64" fmla="*/ 6271742 w 8525109"/>
              <a:gd name="connsiteY64" fmla="*/ 6740121 h 6859293"/>
              <a:gd name="connsiteX65" fmla="*/ 6297326 w 8525109"/>
              <a:gd name="connsiteY65" fmla="*/ 6788280 h 6859293"/>
              <a:gd name="connsiteX66" fmla="*/ 6229226 w 8525109"/>
              <a:gd name="connsiteY66" fmla="*/ 6857684 h 6859293"/>
              <a:gd name="connsiteX67" fmla="*/ 0 w 8525109"/>
              <a:gd name="connsiteY67" fmla="*/ 6859293 h 6859293"/>
              <a:gd name="connsiteX68" fmla="*/ 0 w 8525109"/>
              <a:gd name="connsiteY68" fmla="*/ 1294 h 6859293"/>
              <a:gd name="connsiteX0" fmla="*/ 0 w 8525109"/>
              <a:gd name="connsiteY0" fmla="*/ 1294 h 6859293"/>
              <a:gd name="connsiteX1" fmla="*/ 8525109 w 8525109"/>
              <a:gd name="connsiteY1" fmla="*/ 0 h 6859293"/>
              <a:gd name="connsiteX2" fmla="*/ 8346944 w 8525109"/>
              <a:gd name="connsiteY2" fmla="*/ 81346 h 6859293"/>
              <a:gd name="connsiteX3" fmla="*/ 8132380 w 8525109"/>
              <a:gd name="connsiteY3" fmla="*/ 160094 h 6859293"/>
              <a:gd name="connsiteX4" fmla="*/ 7789959 w 8525109"/>
              <a:gd name="connsiteY4" fmla="*/ 249711 h 6859293"/>
              <a:gd name="connsiteX5" fmla="*/ 7739796 w 8525109"/>
              <a:gd name="connsiteY5" fmla="*/ 336899 h 6859293"/>
              <a:gd name="connsiteX6" fmla="*/ 7630310 w 8525109"/>
              <a:gd name="connsiteY6" fmla="*/ 391945 h 6859293"/>
              <a:gd name="connsiteX7" fmla="*/ 7548568 w 8525109"/>
              <a:gd name="connsiteY7" fmla="*/ 455733 h 6859293"/>
              <a:gd name="connsiteX8" fmla="*/ 7398684 w 8525109"/>
              <a:gd name="connsiteY8" fmla="*/ 558216 h 6859293"/>
              <a:gd name="connsiteX9" fmla="*/ 7183085 w 8525109"/>
              <a:gd name="connsiteY9" fmla="*/ 655795 h 6859293"/>
              <a:gd name="connsiteX10" fmla="*/ 7100644 w 8525109"/>
              <a:gd name="connsiteY10" fmla="*/ 702928 h 6859293"/>
              <a:gd name="connsiteX11" fmla="*/ 6881664 w 8525109"/>
              <a:gd name="connsiteY11" fmla="*/ 879412 h 6859293"/>
              <a:gd name="connsiteX12" fmla="*/ 6648434 w 8525109"/>
              <a:gd name="connsiteY12" fmla="*/ 1205955 h 6859293"/>
              <a:gd name="connsiteX13" fmla="*/ 6378545 w 8525109"/>
              <a:gd name="connsiteY13" fmla="*/ 1435483 h 6859293"/>
              <a:gd name="connsiteX14" fmla="*/ 6262148 w 8525109"/>
              <a:gd name="connsiteY14" fmla="*/ 1967864 h 6859293"/>
              <a:gd name="connsiteX15" fmla="*/ 6378456 w 8525109"/>
              <a:gd name="connsiteY15" fmla="*/ 2263112 h 6859293"/>
              <a:gd name="connsiteX16" fmla="*/ 6346980 w 8525109"/>
              <a:gd name="connsiteY16" fmla="*/ 2427403 h 6859293"/>
              <a:gd name="connsiteX17" fmla="*/ 6323990 w 8525109"/>
              <a:gd name="connsiteY17" fmla="*/ 2540163 h 6859293"/>
              <a:gd name="connsiteX18" fmla="*/ 6299971 w 8525109"/>
              <a:gd name="connsiteY18" fmla="*/ 2854136 h 6859293"/>
              <a:gd name="connsiteX19" fmla="*/ 6305256 w 8525109"/>
              <a:gd name="connsiteY19" fmla="*/ 2966440 h 6859293"/>
              <a:gd name="connsiteX20" fmla="*/ 6297430 w 8525109"/>
              <a:gd name="connsiteY20" fmla="*/ 3012274 h 6859293"/>
              <a:gd name="connsiteX21" fmla="*/ 6301903 w 8525109"/>
              <a:gd name="connsiteY21" fmla="*/ 3018825 h 6859293"/>
              <a:gd name="connsiteX22" fmla="*/ 6312288 w 8525109"/>
              <a:gd name="connsiteY22" fmla="*/ 3143056 h 6859293"/>
              <a:gd name="connsiteX23" fmla="*/ 6588668 w 8525109"/>
              <a:gd name="connsiteY23" fmla="*/ 3487320 h 6859293"/>
              <a:gd name="connsiteX24" fmla="*/ 6585046 w 8525109"/>
              <a:gd name="connsiteY24" fmla="*/ 3572410 h 6859293"/>
              <a:gd name="connsiteX25" fmla="*/ 6629468 w 8525109"/>
              <a:gd name="connsiteY25" fmla="*/ 3624445 h 6859293"/>
              <a:gd name="connsiteX26" fmla="*/ 6598751 w 8525109"/>
              <a:gd name="connsiteY26" fmla="*/ 3705365 h 6859293"/>
              <a:gd name="connsiteX27" fmla="*/ 6554074 w 8525109"/>
              <a:gd name="connsiteY27" fmla="*/ 3776874 h 6859293"/>
              <a:gd name="connsiteX28" fmla="*/ 6542727 w 8525109"/>
              <a:gd name="connsiteY28" fmla="*/ 4144118 h 6859293"/>
              <a:gd name="connsiteX29" fmla="*/ 6574700 w 8525109"/>
              <a:gd name="connsiteY29" fmla="*/ 4254383 h 6859293"/>
              <a:gd name="connsiteX30" fmla="*/ 6630782 w 8525109"/>
              <a:gd name="connsiteY30" fmla="*/ 4496524 h 6859293"/>
              <a:gd name="connsiteX31" fmla="*/ 6657121 w 8525109"/>
              <a:gd name="connsiteY31" fmla="*/ 4594092 h 6859293"/>
              <a:gd name="connsiteX32" fmla="*/ 6675304 w 8525109"/>
              <a:gd name="connsiteY32" fmla="*/ 4627078 h 6859293"/>
              <a:gd name="connsiteX33" fmla="*/ 6695194 w 8525109"/>
              <a:gd name="connsiteY33" fmla="*/ 4675881 h 6859293"/>
              <a:gd name="connsiteX34" fmla="*/ 6694674 w 8525109"/>
              <a:gd name="connsiteY34" fmla="*/ 4707963 h 6859293"/>
              <a:gd name="connsiteX35" fmla="*/ 6696125 w 8525109"/>
              <a:gd name="connsiteY35" fmla="*/ 4713606 h 6859293"/>
              <a:gd name="connsiteX36" fmla="*/ 6683308 w 8525109"/>
              <a:gd name="connsiteY36" fmla="*/ 4753785 h 6859293"/>
              <a:gd name="connsiteX37" fmla="*/ 6662625 w 8525109"/>
              <a:gd name="connsiteY37" fmla="*/ 4925428 h 6859293"/>
              <a:gd name="connsiteX38" fmla="*/ 6666282 w 8525109"/>
              <a:gd name="connsiteY38" fmla="*/ 5051023 h 6859293"/>
              <a:gd name="connsiteX39" fmla="*/ 6674923 w 8525109"/>
              <a:gd name="connsiteY39" fmla="*/ 5093902 h 6859293"/>
              <a:gd name="connsiteX40" fmla="*/ 6688949 w 8525109"/>
              <a:gd name="connsiteY40" fmla="*/ 5165855 h 6859293"/>
              <a:gd name="connsiteX41" fmla="*/ 6713476 w 8525109"/>
              <a:gd name="connsiteY41" fmla="*/ 5228723 h 6859293"/>
              <a:gd name="connsiteX42" fmla="*/ 6699741 w 8525109"/>
              <a:gd name="connsiteY42" fmla="*/ 5297032 h 6859293"/>
              <a:gd name="connsiteX43" fmla="*/ 6698438 w 8525109"/>
              <a:gd name="connsiteY43" fmla="*/ 5354609 h 6859293"/>
              <a:gd name="connsiteX44" fmla="*/ 6705394 w 8525109"/>
              <a:gd name="connsiteY44" fmla="*/ 5358041 h 6859293"/>
              <a:gd name="connsiteX45" fmla="*/ 6705941 w 8525109"/>
              <a:gd name="connsiteY45" fmla="*/ 5365323 h 6859293"/>
              <a:gd name="connsiteX46" fmla="*/ 6698760 w 8525109"/>
              <a:gd name="connsiteY46" fmla="*/ 5370482 h 6859293"/>
              <a:gd name="connsiteX47" fmla="*/ 6674560 w 8525109"/>
              <a:gd name="connsiteY47" fmla="*/ 5466409 h 6859293"/>
              <a:gd name="connsiteX48" fmla="*/ 6698322 w 8525109"/>
              <a:gd name="connsiteY48" fmla="*/ 5544572 h 6859293"/>
              <a:gd name="connsiteX49" fmla="*/ 6673987 w 8525109"/>
              <a:gd name="connsiteY49" fmla="*/ 5608056 h 6859293"/>
              <a:gd name="connsiteX50" fmla="*/ 6665359 w 8525109"/>
              <a:gd name="connsiteY50" fmla="*/ 5658280 h 6859293"/>
              <a:gd name="connsiteX51" fmla="*/ 6718420 w 8525109"/>
              <a:gd name="connsiteY51" fmla="*/ 5748969 h 6859293"/>
              <a:gd name="connsiteX52" fmla="*/ 6786357 w 8525109"/>
              <a:gd name="connsiteY52" fmla="*/ 5798564 h 6859293"/>
              <a:gd name="connsiteX53" fmla="*/ 6834299 w 8525109"/>
              <a:gd name="connsiteY53" fmla="*/ 5899075 h 6859293"/>
              <a:gd name="connsiteX54" fmla="*/ 6848771 w 8525109"/>
              <a:gd name="connsiteY54" fmla="*/ 5937791 h 6859293"/>
              <a:gd name="connsiteX55" fmla="*/ 6883460 w 8525109"/>
              <a:gd name="connsiteY55" fmla="*/ 6065340 h 6859293"/>
              <a:gd name="connsiteX56" fmla="*/ 6896072 w 8525109"/>
              <a:gd name="connsiteY56" fmla="*/ 6108482 h 6859293"/>
              <a:gd name="connsiteX57" fmla="*/ 6980725 w 8525109"/>
              <a:gd name="connsiteY57" fmla="*/ 6198738 h 6859293"/>
              <a:gd name="connsiteX58" fmla="*/ 6999028 w 8525109"/>
              <a:gd name="connsiteY58" fmla="*/ 6289904 h 6859293"/>
              <a:gd name="connsiteX59" fmla="*/ 6416010 w 8525109"/>
              <a:gd name="connsiteY59" fmla="*/ 6532769 h 6859293"/>
              <a:gd name="connsiteX60" fmla="*/ 6345764 w 8525109"/>
              <a:gd name="connsiteY60" fmla="*/ 6582653 h 6859293"/>
              <a:gd name="connsiteX61" fmla="*/ 6319732 w 8525109"/>
              <a:gd name="connsiteY61" fmla="*/ 6616734 h 6859293"/>
              <a:gd name="connsiteX62" fmla="*/ 6342151 w 8525109"/>
              <a:gd name="connsiteY62" fmla="*/ 6663823 h 6859293"/>
              <a:gd name="connsiteX63" fmla="*/ 6284371 w 8525109"/>
              <a:gd name="connsiteY63" fmla="*/ 6698219 h 6859293"/>
              <a:gd name="connsiteX64" fmla="*/ 6271742 w 8525109"/>
              <a:gd name="connsiteY64" fmla="*/ 6740121 h 6859293"/>
              <a:gd name="connsiteX65" fmla="*/ 6297326 w 8525109"/>
              <a:gd name="connsiteY65" fmla="*/ 6788280 h 6859293"/>
              <a:gd name="connsiteX66" fmla="*/ 6229226 w 8525109"/>
              <a:gd name="connsiteY66" fmla="*/ 6857684 h 6859293"/>
              <a:gd name="connsiteX67" fmla="*/ 0 w 8525109"/>
              <a:gd name="connsiteY67" fmla="*/ 6859293 h 6859293"/>
              <a:gd name="connsiteX68" fmla="*/ 0 w 8525109"/>
              <a:gd name="connsiteY68" fmla="*/ 1294 h 6859293"/>
              <a:gd name="connsiteX0" fmla="*/ 0 w 8525109"/>
              <a:gd name="connsiteY0" fmla="*/ 1294 h 6859293"/>
              <a:gd name="connsiteX1" fmla="*/ 8525109 w 8525109"/>
              <a:gd name="connsiteY1" fmla="*/ 0 h 6859293"/>
              <a:gd name="connsiteX2" fmla="*/ 8346944 w 8525109"/>
              <a:gd name="connsiteY2" fmla="*/ 81346 h 6859293"/>
              <a:gd name="connsiteX3" fmla="*/ 8132380 w 8525109"/>
              <a:gd name="connsiteY3" fmla="*/ 160094 h 6859293"/>
              <a:gd name="connsiteX4" fmla="*/ 7789959 w 8525109"/>
              <a:gd name="connsiteY4" fmla="*/ 249711 h 6859293"/>
              <a:gd name="connsiteX5" fmla="*/ 7739796 w 8525109"/>
              <a:gd name="connsiteY5" fmla="*/ 336899 h 6859293"/>
              <a:gd name="connsiteX6" fmla="*/ 7630310 w 8525109"/>
              <a:gd name="connsiteY6" fmla="*/ 391945 h 6859293"/>
              <a:gd name="connsiteX7" fmla="*/ 7548568 w 8525109"/>
              <a:gd name="connsiteY7" fmla="*/ 455733 h 6859293"/>
              <a:gd name="connsiteX8" fmla="*/ 7398684 w 8525109"/>
              <a:gd name="connsiteY8" fmla="*/ 558216 h 6859293"/>
              <a:gd name="connsiteX9" fmla="*/ 7183085 w 8525109"/>
              <a:gd name="connsiteY9" fmla="*/ 655795 h 6859293"/>
              <a:gd name="connsiteX10" fmla="*/ 7100644 w 8525109"/>
              <a:gd name="connsiteY10" fmla="*/ 702928 h 6859293"/>
              <a:gd name="connsiteX11" fmla="*/ 6881664 w 8525109"/>
              <a:gd name="connsiteY11" fmla="*/ 879412 h 6859293"/>
              <a:gd name="connsiteX12" fmla="*/ 6648434 w 8525109"/>
              <a:gd name="connsiteY12" fmla="*/ 1205955 h 6859293"/>
              <a:gd name="connsiteX13" fmla="*/ 6378545 w 8525109"/>
              <a:gd name="connsiteY13" fmla="*/ 1435483 h 6859293"/>
              <a:gd name="connsiteX14" fmla="*/ 6262148 w 8525109"/>
              <a:gd name="connsiteY14" fmla="*/ 1967864 h 6859293"/>
              <a:gd name="connsiteX15" fmla="*/ 6378456 w 8525109"/>
              <a:gd name="connsiteY15" fmla="*/ 2263112 h 6859293"/>
              <a:gd name="connsiteX16" fmla="*/ 6346980 w 8525109"/>
              <a:gd name="connsiteY16" fmla="*/ 2427403 h 6859293"/>
              <a:gd name="connsiteX17" fmla="*/ 6323990 w 8525109"/>
              <a:gd name="connsiteY17" fmla="*/ 2540163 h 6859293"/>
              <a:gd name="connsiteX18" fmla="*/ 6299971 w 8525109"/>
              <a:gd name="connsiteY18" fmla="*/ 2854136 h 6859293"/>
              <a:gd name="connsiteX19" fmla="*/ 6305256 w 8525109"/>
              <a:gd name="connsiteY19" fmla="*/ 2966440 h 6859293"/>
              <a:gd name="connsiteX20" fmla="*/ 6297430 w 8525109"/>
              <a:gd name="connsiteY20" fmla="*/ 3012274 h 6859293"/>
              <a:gd name="connsiteX21" fmla="*/ 6301903 w 8525109"/>
              <a:gd name="connsiteY21" fmla="*/ 3018825 h 6859293"/>
              <a:gd name="connsiteX22" fmla="*/ 6312288 w 8525109"/>
              <a:gd name="connsiteY22" fmla="*/ 3143056 h 6859293"/>
              <a:gd name="connsiteX23" fmla="*/ 6588668 w 8525109"/>
              <a:gd name="connsiteY23" fmla="*/ 3487320 h 6859293"/>
              <a:gd name="connsiteX24" fmla="*/ 6585046 w 8525109"/>
              <a:gd name="connsiteY24" fmla="*/ 3572410 h 6859293"/>
              <a:gd name="connsiteX25" fmla="*/ 6629468 w 8525109"/>
              <a:gd name="connsiteY25" fmla="*/ 3624445 h 6859293"/>
              <a:gd name="connsiteX26" fmla="*/ 6598751 w 8525109"/>
              <a:gd name="connsiteY26" fmla="*/ 3705365 h 6859293"/>
              <a:gd name="connsiteX27" fmla="*/ 6554074 w 8525109"/>
              <a:gd name="connsiteY27" fmla="*/ 3776874 h 6859293"/>
              <a:gd name="connsiteX28" fmla="*/ 6542727 w 8525109"/>
              <a:gd name="connsiteY28" fmla="*/ 4144118 h 6859293"/>
              <a:gd name="connsiteX29" fmla="*/ 6574700 w 8525109"/>
              <a:gd name="connsiteY29" fmla="*/ 4254383 h 6859293"/>
              <a:gd name="connsiteX30" fmla="*/ 6630782 w 8525109"/>
              <a:gd name="connsiteY30" fmla="*/ 4496524 h 6859293"/>
              <a:gd name="connsiteX31" fmla="*/ 6657121 w 8525109"/>
              <a:gd name="connsiteY31" fmla="*/ 4594092 h 6859293"/>
              <a:gd name="connsiteX32" fmla="*/ 6675304 w 8525109"/>
              <a:gd name="connsiteY32" fmla="*/ 4627078 h 6859293"/>
              <a:gd name="connsiteX33" fmla="*/ 6695194 w 8525109"/>
              <a:gd name="connsiteY33" fmla="*/ 4675881 h 6859293"/>
              <a:gd name="connsiteX34" fmla="*/ 6694674 w 8525109"/>
              <a:gd name="connsiteY34" fmla="*/ 4707963 h 6859293"/>
              <a:gd name="connsiteX35" fmla="*/ 6696125 w 8525109"/>
              <a:gd name="connsiteY35" fmla="*/ 4713606 h 6859293"/>
              <a:gd name="connsiteX36" fmla="*/ 6683308 w 8525109"/>
              <a:gd name="connsiteY36" fmla="*/ 4753785 h 6859293"/>
              <a:gd name="connsiteX37" fmla="*/ 6662625 w 8525109"/>
              <a:gd name="connsiteY37" fmla="*/ 4925428 h 6859293"/>
              <a:gd name="connsiteX38" fmla="*/ 6666282 w 8525109"/>
              <a:gd name="connsiteY38" fmla="*/ 5051023 h 6859293"/>
              <a:gd name="connsiteX39" fmla="*/ 6674923 w 8525109"/>
              <a:gd name="connsiteY39" fmla="*/ 5093902 h 6859293"/>
              <a:gd name="connsiteX40" fmla="*/ 6688949 w 8525109"/>
              <a:gd name="connsiteY40" fmla="*/ 5165855 h 6859293"/>
              <a:gd name="connsiteX41" fmla="*/ 6713476 w 8525109"/>
              <a:gd name="connsiteY41" fmla="*/ 5228723 h 6859293"/>
              <a:gd name="connsiteX42" fmla="*/ 6699741 w 8525109"/>
              <a:gd name="connsiteY42" fmla="*/ 5297032 h 6859293"/>
              <a:gd name="connsiteX43" fmla="*/ 6698438 w 8525109"/>
              <a:gd name="connsiteY43" fmla="*/ 5354609 h 6859293"/>
              <a:gd name="connsiteX44" fmla="*/ 6705394 w 8525109"/>
              <a:gd name="connsiteY44" fmla="*/ 5358041 h 6859293"/>
              <a:gd name="connsiteX45" fmla="*/ 6705941 w 8525109"/>
              <a:gd name="connsiteY45" fmla="*/ 5365323 h 6859293"/>
              <a:gd name="connsiteX46" fmla="*/ 6698760 w 8525109"/>
              <a:gd name="connsiteY46" fmla="*/ 5370482 h 6859293"/>
              <a:gd name="connsiteX47" fmla="*/ 6674560 w 8525109"/>
              <a:gd name="connsiteY47" fmla="*/ 5466409 h 6859293"/>
              <a:gd name="connsiteX48" fmla="*/ 6698322 w 8525109"/>
              <a:gd name="connsiteY48" fmla="*/ 5544572 h 6859293"/>
              <a:gd name="connsiteX49" fmla="*/ 6673987 w 8525109"/>
              <a:gd name="connsiteY49" fmla="*/ 5608056 h 6859293"/>
              <a:gd name="connsiteX50" fmla="*/ 6665359 w 8525109"/>
              <a:gd name="connsiteY50" fmla="*/ 5658280 h 6859293"/>
              <a:gd name="connsiteX51" fmla="*/ 6718420 w 8525109"/>
              <a:gd name="connsiteY51" fmla="*/ 5748969 h 6859293"/>
              <a:gd name="connsiteX52" fmla="*/ 6786357 w 8525109"/>
              <a:gd name="connsiteY52" fmla="*/ 5798564 h 6859293"/>
              <a:gd name="connsiteX53" fmla="*/ 6834299 w 8525109"/>
              <a:gd name="connsiteY53" fmla="*/ 5899075 h 6859293"/>
              <a:gd name="connsiteX54" fmla="*/ 6848771 w 8525109"/>
              <a:gd name="connsiteY54" fmla="*/ 5937791 h 6859293"/>
              <a:gd name="connsiteX55" fmla="*/ 6883460 w 8525109"/>
              <a:gd name="connsiteY55" fmla="*/ 6065340 h 6859293"/>
              <a:gd name="connsiteX56" fmla="*/ 6896072 w 8525109"/>
              <a:gd name="connsiteY56" fmla="*/ 6108482 h 6859293"/>
              <a:gd name="connsiteX57" fmla="*/ 6980725 w 8525109"/>
              <a:gd name="connsiteY57" fmla="*/ 6198738 h 6859293"/>
              <a:gd name="connsiteX58" fmla="*/ 6378787 w 8525109"/>
              <a:gd name="connsiteY58" fmla="*/ 6426429 h 6859293"/>
              <a:gd name="connsiteX59" fmla="*/ 6416010 w 8525109"/>
              <a:gd name="connsiteY59" fmla="*/ 6532769 h 6859293"/>
              <a:gd name="connsiteX60" fmla="*/ 6345764 w 8525109"/>
              <a:gd name="connsiteY60" fmla="*/ 6582653 h 6859293"/>
              <a:gd name="connsiteX61" fmla="*/ 6319732 w 8525109"/>
              <a:gd name="connsiteY61" fmla="*/ 6616734 h 6859293"/>
              <a:gd name="connsiteX62" fmla="*/ 6342151 w 8525109"/>
              <a:gd name="connsiteY62" fmla="*/ 6663823 h 6859293"/>
              <a:gd name="connsiteX63" fmla="*/ 6284371 w 8525109"/>
              <a:gd name="connsiteY63" fmla="*/ 6698219 h 6859293"/>
              <a:gd name="connsiteX64" fmla="*/ 6271742 w 8525109"/>
              <a:gd name="connsiteY64" fmla="*/ 6740121 h 6859293"/>
              <a:gd name="connsiteX65" fmla="*/ 6297326 w 8525109"/>
              <a:gd name="connsiteY65" fmla="*/ 6788280 h 6859293"/>
              <a:gd name="connsiteX66" fmla="*/ 6229226 w 8525109"/>
              <a:gd name="connsiteY66" fmla="*/ 6857684 h 6859293"/>
              <a:gd name="connsiteX67" fmla="*/ 0 w 8525109"/>
              <a:gd name="connsiteY67" fmla="*/ 6859293 h 6859293"/>
              <a:gd name="connsiteX68" fmla="*/ 0 w 8525109"/>
              <a:gd name="connsiteY68" fmla="*/ 1294 h 6859293"/>
              <a:gd name="connsiteX0" fmla="*/ 0 w 8525109"/>
              <a:gd name="connsiteY0" fmla="*/ 1294 h 6859293"/>
              <a:gd name="connsiteX1" fmla="*/ 8525109 w 8525109"/>
              <a:gd name="connsiteY1" fmla="*/ 0 h 6859293"/>
              <a:gd name="connsiteX2" fmla="*/ 8346944 w 8525109"/>
              <a:gd name="connsiteY2" fmla="*/ 81346 h 6859293"/>
              <a:gd name="connsiteX3" fmla="*/ 8132380 w 8525109"/>
              <a:gd name="connsiteY3" fmla="*/ 160094 h 6859293"/>
              <a:gd name="connsiteX4" fmla="*/ 7789959 w 8525109"/>
              <a:gd name="connsiteY4" fmla="*/ 249711 h 6859293"/>
              <a:gd name="connsiteX5" fmla="*/ 7739796 w 8525109"/>
              <a:gd name="connsiteY5" fmla="*/ 336899 h 6859293"/>
              <a:gd name="connsiteX6" fmla="*/ 7630310 w 8525109"/>
              <a:gd name="connsiteY6" fmla="*/ 391945 h 6859293"/>
              <a:gd name="connsiteX7" fmla="*/ 7548568 w 8525109"/>
              <a:gd name="connsiteY7" fmla="*/ 455733 h 6859293"/>
              <a:gd name="connsiteX8" fmla="*/ 7398684 w 8525109"/>
              <a:gd name="connsiteY8" fmla="*/ 558216 h 6859293"/>
              <a:gd name="connsiteX9" fmla="*/ 7183085 w 8525109"/>
              <a:gd name="connsiteY9" fmla="*/ 655795 h 6859293"/>
              <a:gd name="connsiteX10" fmla="*/ 7100644 w 8525109"/>
              <a:gd name="connsiteY10" fmla="*/ 702928 h 6859293"/>
              <a:gd name="connsiteX11" fmla="*/ 6881664 w 8525109"/>
              <a:gd name="connsiteY11" fmla="*/ 879412 h 6859293"/>
              <a:gd name="connsiteX12" fmla="*/ 6648434 w 8525109"/>
              <a:gd name="connsiteY12" fmla="*/ 1205955 h 6859293"/>
              <a:gd name="connsiteX13" fmla="*/ 6378545 w 8525109"/>
              <a:gd name="connsiteY13" fmla="*/ 1435483 h 6859293"/>
              <a:gd name="connsiteX14" fmla="*/ 6262148 w 8525109"/>
              <a:gd name="connsiteY14" fmla="*/ 1967864 h 6859293"/>
              <a:gd name="connsiteX15" fmla="*/ 6378456 w 8525109"/>
              <a:gd name="connsiteY15" fmla="*/ 2263112 h 6859293"/>
              <a:gd name="connsiteX16" fmla="*/ 6346980 w 8525109"/>
              <a:gd name="connsiteY16" fmla="*/ 2427403 h 6859293"/>
              <a:gd name="connsiteX17" fmla="*/ 6323990 w 8525109"/>
              <a:gd name="connsiteY17" fmla="*/ 2540163 h 6859293"/>
              <a:gd name="connsiteX18" fmla="*/ 6299971 w 8525109"/>
              <a:gd name="connsiteY18" fmla="*/ 2854136 h 6859293"/>
              <a:gd name="connsiteX19" fmla="*/ 6305256 w 8525109"/>
              <a:gd name="connsiteY19" fmla="*/ 2966440 h 6859293"/>
              <a:gd name="connsiteX20" fmla="*/ 6297430 w 8525109"/>
              <a:gd name="connsiteY20" fmla="*/ 3012274 h 6859293"/>
              <a:gd name="connsiteX21" fmla="*/ 6301903 w 8525109"/>
              <a:gd name="connsiteY21" fmla="*/ 3018825 h 6859293"/>
              <a:gd name="connsiteX22" fmla="*/ 6312288 w 8525109"/>
              <a:gd name="connsiteY22" fmla="*/ 3143056 h 6859293"/>
              <a:gd name="connsiteX23" fmla="*/ 6588668 w 8525109"/>
              <a:gd name="connsiteY23" fmla="*/ 3487320 h 6859293"/>
              <a:gd name="connsiteX24" fmla="*/ 6585046 w 8525109"/>
              <a:gd name="connsiteY24" fmla="*/ 3572410 h 6859293"/>
              <a:gd name="connsiteX25" fmla="*/ 6629468 w 8525109"/>
              <a:gd name="connsiteY25" fmla="*/ 3624445 h 6859293"/>
              <a:gd name="connsiteX26" fmla="*/ 6598751 w 8525109"/>
              <a:gd name="connsiteY26" fmla="*/ 3705365 h 6859293"/>
              <a:gd name="connsiteX27" fmla="*/ 6554074 w 8525109"/>
              <a:gd name="connsiteY27" fmla="*/ 3776874 h 6859293"/>
              <a:gd name="connsiteX28" fmla="*/ 6542727 w 8525109"/>
              <a:gd name="connsiteY28" fmla="*/ 4144118 h 6859293"/>
              <a:gd name="connsiteX29" fmla="*/ 6574700 w 8525109"/>
              <a:gd name="connsiteY29" fmla="*/ 4254383 h 6859293"/>
              <a:gd name="connsiteX30" fmla="*/ 6630782 w 8525109"/>
              <a:gd name="connsiteY30" fmla="*/ 4496524 h 6859293"/>
              <a:gd name="connsiteX31" fmla="*/ 6657121 w 8525109"/>
              <a:gd name="connsiteY31" fmla="*/ 4594092 h 6859293"/>
              <a:gd name="connsiteX32" fmla="*/ 6675304 w 8525109"/>
              <a:gd name="connsiteY32" fmla="*/ 4627078 h 6859293"/>
              <a:gd name="connsiteX33" fmla="*/ 6695194 w 8525109"/>
              <a:gd name="connsiteY33" fmla="*/ 4675881 h 6859293"/>
              <a:gd name="connsiteX34" fmla="*/ 6694674 w 8525109"/>
              <a:gd name="connsiteY34" fmla="*/ 4707963 h 6859293"/>
              <a:gd name="connsiteX35" fmla="*/ 6696125 w 8525109"/>
              <a:gd name="connsiteY35" fmla="*/ 4713606 h 6859293"/>
              <a:gd name="connsiteX36" fmla="*/ 6683308 w 8525109"/>
              <a:gd name="connsiteY36" fmla="*/ 4753785 h 6859293"/>
              <a:gd name="connsiteX37" fmla="*/ 6662625 w 8525109"/>
              <a:gd name="connsiteY37" fmla="*/ 4925428 h 6859293"/>
              <a:gd name="connsiteX38" fmla="*/ 6666282 w 8525109"/>
              <a:gd name="connsiteY38" fmla="*/ 5051023 h 6859293"/>
              <a:gd name="connsiteX39" fmla="*/ 6674923 w 8525109"/>
              <a:gd name="connsiteY39" fmla="*/ 5093902 h 6859293"/>
              <a:gd name="connsiteX40" fmla="*/ 6688949 w 8525109"/>
              <a:gd name="connsiteY40" fmla="*/ 5165855 h 6859293"/>
              <a:gd name="connsiteX41" fmla="*/ 6713476 w 8525109"/>
              <a:gd name="connsiteY41" fmla="*/ 5228723 h 6859293"/>
              <a:gd name="connsiteX42" fmla="*/ 6699741 w 8525109"/>
              <a:gd name="connsiteY42" fmla="*/ 5297032 h 6859293"/>
              <a:gd name="connsiteX43" fmla="*/ 6698438 w 8525109"/>
              <a:gd name="connsiteY43" fmla="*/ 5354609 h 6859293"/>
              <a:gd name="connsiteX44" fmla="*/ 6705394 w 8525109"/>
              <a:gd name="connsiteY44" fmla="*/ 5358041 h 6859293"/>
              <a:gd name="connsiteX45" fmla="*/ 6705941 w 8525109"/>
              <a:gd name="connsiteY45" fmla="*/ 5365323 h 6859293"/>
              <a:gd name="connsiteX46" fmla="*/ 6698760 w 8525109"/>
              <a:gd name="connsiteY46" fmla="*/ 5370482 h 6859293"/>
              <a:gd name="connsiteX47" fmla="*/ 6674560 w 8525109"/>
              <a:gd name="connsiteY47" fmla="*/ 5466409 h 6859293"/>
              <a:gd name="connsiteX48" fmla="*/ 6698322 w 8525109"/>
              <a:gd name="connsiteY48" fmla="*/ 5544572 h 6859293"/>
              <a:gd name="connsiteX49" fmla="*/ 6673987 w 8525109"/>
              <a:gd name="connsiteY49" fmla="*/ 5608056 h 6859293"/>
              <a:gd name="connsiteX50" fmla="*/ 6665359 w 8525109"/>
              <a:gd name="connsiteY50" fmla="*/ 5658280 h 6859293"/>
              <a:gd name="connsiteX51" fmla="*/ 6718420 w 8525109"/>
              <a:gd name="connsiteY51" fmla="*/ 5748969 h 6859293"/>
              <a:gd name="connsiteX52" fmla="*/ 6786357 w 8525109"/>
              <a:gd name="connsiteY52" fmla="*/ 5798564 h 6859293"/>
              <a:gd name="connsiteX53" fmla="*/ 6834299 w 8525109"/>
              <a:gd name="connsiteY53" fmla="*/ 5899075 h 6859293"/>
              <a:gd name="connsiteX54" fmla="*/ 6848771 w 8525109"/>
              <a:gd name="connsiteY54" fmla="*/ 5937791 h 6859293"/>
              <a:gd name="connsiteX55" fmla="*/ 6883460 w 8525109"/>
              <a:gd name="connsiteY55" fmla="*/ 6065340 h 6859293"/>
              <a:gd name="connsiteX56" fmla="*/ 6896072 w 8525109"/>
              <a:gd name="connsiteY56" fmla="*/ 6108482 h 6859293"/>
              <a:gd name="connsiteX57" fmla="*/ 6980725 w 8525109"/>
              <a:gd name="connsiteY57" fmla="*/ 6198738 h 6859293"/>
              <a:gd name="connsiteX58" fmla="*/ 6378787 w 8525109"/>
              <a:gd name="connsiteY58" fmla="*/ 6426429 h 6859293"/>
              <a:gd name="connsiteX59" fmla="*/ 6386119 w 8525109"/>
              <a:gd name="connsiteY59" fmla="*/ 6529594 h 6859293"/>
              <a:gd name="connsiteX60" fmla="*/ 6345764 w 8525109"/>
              <a:gd name="connsiteY60" fmla="*/ 6582653 h 6859293"/>
              <a:gd name="connsiteX61" fmla="*/ 6319732 w 8525109"/>
              <a:gd name="connsiteY61" fmla="*/ 6616734 h 6859293"/>
              <a:gd name="connsiteX62" fmla="*/ 6342151 w 8525109"/>
              <a:gd name="connsiteY62" fmla="*/ 6663823 h 6859293"/>
              <a:gd name="connsiteX63" fmla="*/ 6284371 w 8525109"/>
              <a:gd name="connsiteY63" fmla="*/ 6698219 h 6859293"/>
              <a:gd name="connsiteX64" fmla="*/ 6271742 w 8525109"/>
              <a:gd name="connsiteY64" fmla="*/ 6740121 h 6859293"/>
              <a:gd name="connsiteX65" fmla="*/ 6297326 w 8525109"/>
              <a:gd name="connsiteY65" fmla="*/ 6788280 h 6859293"/>
              <a:gd name="connsiteX66" fmla="*/ 6229226 w 8525109"/>
              <a:gd name="connsiteY66" fmla="*/ 6857684 h 6859293"/>
              <a:gd name="connsiteX67" fmla="*/ 0 w 8525109"/>
              <a:gd name="connsiteY67" fmla="*/ 6859293 h 6859293"/>
              <a:gd name="connsiteX68" fmla="*/ 0 w 8525109"/>
              <a:gd name="connsiteY68" fmla="*/ 1294 h 6859293"/>
              <a:gd name="connsiteX0" fmla="*/ 0 w 8525109"/>
              <a:gd name="connsiteY0" fmla="*/ 1294 h 6859293"/>
              <a:gd name="connsiteX1" fmla="*/ 8525109 w 8525109"/>
              <a:gd name="connsiteY1" fmla="*/ 0 h 6859293"/>
              <a:gd name="connsiteX2" fmla="*/ 8346944 w 8525109"/>
              <a:gd name="connsiteY2" fmla="*/ 81346 h 6859293"/>
              <a:gd name="connsiteX3" fmla="*/ 8132380 w 8525109"/>
              <a:gd name="connsiteY3" fmla="*/ 160094 h 6859293"/>
              <a:gd name="connsiteX4" fmla="*/ 7789959 w 8525109"/>
              <a:gd name="connsiteY4" fmla="*/ 249711 h 6859293"/>
              <a:gd name="connsiteX5" fmla="*/ 7739796 w 8525109"/>
              <a:gd name="connsiteY5" fmla="*/ 336899 h 6859293"/>
              <a:gd name="connsiteX6" fmla="*/ 7630310 w 8525109"/>
              <a:gd name="connsiteY6" fmla="*/ 391945 h 6859293"/>
              <a:gd name="connsiteX7" fmla="*/ 7548568 w 8525109"/>
              <a:gd name="connsiteY7" fmla="*/ 455733 h 6859293"/>
              <a:gd name="connsiteX8" fmla="*/ 7398684 w 8525109"/>
              <a:gd name="connsiteY8" fmla="*/ 558216 h 6859293"/>
              <a:gd name="connsiteX9" fmla="*/ 7183085 w 8525109"/>
              <a:gd name="connsiteY9" fmla="*/ 655795 h 6859293"/>
              <a:gd name="connsiteX10" fmla="*/ 7100644 w 8525109"/>
              <a:gd name="connsiteY10" fmla="*/ 702928 h 6859293"/>
              <a:gd name="connsiteX11" fmla="*/ 6881664 w 8525109"/>
              <a:gd name="connsiteY11" fmla="*/ 879412 h 6859293"/>
              <a:gd name="connsiteX12" fmla="*/ 6648434 w 8525109"/>
              <a:gd name="connsiteY12" fmla="*/ 1205955 h 6859293"/>
              <a:gd name="connsiteX13" fmla="*/ 6378545 w 8525109"/>
              <a:gd name="connsiteY13" fmla="*/ 1435483 h 6859293"/>
              <a:gd name="connsiteX14" fmla="*/ 6262148 w 8525109"/>
              <a:gd name="connsiteY14" fmla="*/ 1967864 h 6859293"/>
              <a:gd name="connsiteX15" fmla="*/ 6378456 w 8525109"/>
              <a:gd name="connsiteY15" fmla="*/ 2263112 h 6859293"/>
              <a:gd name="connsiteX16" fmla="*/ 6346980 w 8525109"/>
              <a:gd name="connsiteY16" fmla="*/ 2427403 h 6859293"/>
              <a:gd name="connsiteX17" fmla="*/ 6323990 w 8525109"/>
              <a:gd name="connsiteY17" fmla="*/ 2540163 h 6859293"/>
              <a:gd name="connsiteX18" fmla="*/ 6299971 w 8525109"/>
              <a:gd name="connsiteY18" fmla="*/ 2854136 h 6859293"/>
              <a:gd name="connsiteX19" fmla="*/ 6305256 w 8525109"/>
              <a:gd name="connsiteY19" fmla="*/ 2966440 h 6859293"/>
              <a:gd name="connsiteX20" fmla="*/ 6297430 w 8525109"/>
              <a:gd name="connsiteY20" fmla="*/ 3012274 h 6859293"/>
              <a:gd name="connsiteX21" fmla="*/ 6301903 w 8525109"/>
              <a:gd name="connsiteY21" fmla="*/ 3018825 h 6859293"/>
              <a:gd name="connsiteX22" fmla="*/ 6312288 w 8525109"/>
              <a:gd name="connsiteY22" fmla="*/ 3143056 h 6859293"/>
              <a:gd name="connsiteX23" fmla="*/ 6588668 w 8525109"/>
              <a:gd name="connsiteY23" fmla="*/ 3487320 h 6859293"/>
              <a:gd name="connsiteX24" fmla="*/ 6585046 w 8525109"/>
              <a:gd name="connsiteY24" fmla="*/ 3572410 h 6859293"/>
              <a:gd name="connsiteX25" fmla="*/ 6629468 w 8525109"/>
              <a:gd name="connsiteY25" fmla="*/ 3624445 h 6859293"/>
              <a:gd name="connsiteX26" fmla="*/ 6598751 w 8525109"/>
              <a:gd name="connsiteY26" fmla="*/ 3705365 h 6859293"/>
              <a:gd name="connsiteX27" fmla="*/ 6554074 w 8525109"/>
              <a:gd name="connsiteY27" fmla="*/ 3776874 h 6859293"/>
              <a:gd name="connsiteX28" fmla="*/ 6542727 w 8525109"/>
              <a:gd name="connsiteY28" fmla="*/ 4144118 h 6859293"/>
              <a:gd name="connsiteX29" fmla="*/ 6574700 w 8525109"/>
              <a:gd name="connsiteY29" fmla="*/ 4254383 h 6859293"/>
              <a:gd name="connsiteX30" fmla="*/ 6630782 w 8525109"/>
              <a:gd name="connsiteY30" fmla="*/ 4496524 h 6859293"/>
              <a:gd name="connsiteX31" fmla="*/ 6657121 w 8525109"/>
              <a:gd name="connsiteY31" fmla="*/ 4594092 h 6859293"/>
              <a:gd name="connsiteX32" fmla="*/ 6675304 w 8525109"/>
              <a:gd name="connsiteY32" fmla="*/ 4627078 h 6859293"/>
              <a:gd name="connsiteX33" fmla="*/ 6695194 w 8525109"/>
              <a:gd name="connsiteY33" fmla="*/ 4675881 h 6859293"/>
              <a:gd name="connsiteX34" fmla="*/ 6694674 w 8525109"/>
              <a:gd name="connsiteY34" fmla="*/ 4707963 h 6859293"/>
              <a:gd name="connsiteX35" fmla="*/ 6696125 w 8525109"/>
              <a:gd name="connsiteY35" fmla="*/ 4713606 h 6859293"/>
              <a:gd name="connsiteX36" fmla="*/ 6683308 w 8525109"/>
              <a:gd name="connsiteY36" fmla="*/ 4753785 h 6859293"/>
              <a:gd name="connsiteX37" fmla="*/ 6662625 w 8525109"/>
              <a:gd name="connsiteY37" fmla="*/ 4925428 h 6859293"/>
              <a:gd name="connsiteX38" fmla="*/ 6666282 w 8525109"/>
              <a:gd name="connsiteY38" fmla="*/ 5051023 h 6859293"/>
              <a:gd name="connsiteX39" fmla="*/ 6674923 w 8525109"/>
              <a:gd name="connsiteY39" fmla="*/ 5093902 h 6859293"/>
              <a:gd name="connsiteX40" fmla="*/ 6688949 w 8525109"/>
              <a:gd name="connsiteY40" fmla="*/ 5165855 h 6859293"/>
              <a:gd name="connsiteX41" fmla="*/ 6713476 w 8525109"/>
              <a:gd name="connsiteY41" fmla="*/ 5228723 h 6859293"/>
              <a:gd name="connsiteX42" fmla="*/ 6699741 w 8525109"/>
              <a:gd name="connsiteY42" fmla="*/ 5297032 h 6859293"/>
              <a:gd name="connsiteX43" fmla="*/ 6698438 w 8525109"/>
              <a:gd name="connsiteY43" fmla="*/ 5354609 h 6859293"/>
              <a:gd name="connsiteX44" fmla="*/ 6705394 w 8525109"/>
              <a:gd name="connsiteY44" fmla="*/ 5358041 h 6859293"/>
              <a:gd name="connsiteX45" fmla="*/ 6705941 w 8525109"/>
              <a:gd name="connsiteY45" fmla="*/ 5365323 h 6859293"/>
              <a:gd name="connsiteX46" fmla="*/ 6698760 w 8525109"/>
              <a:gd name="connsiteY46" fmla="*/ 5370482 h 6859293"/>
              <a:gd name="connsiteX47" fmla="*/ 6674560 w 8525109"/>
              <a:gd name="connsiteY47" fmla="*/ 5466409 h 6859293"/>
              <a:gd name="connsiteX48" fmla="*/ 6698322 w 8525109"/>
              <a:gd name="connsiteY48" fmla="*/ 5544572 h 6859293"/>
              <a:gd name="connsiteX49" fmla="*/ 6673987 w 8525109"/>
              <a:gd name="connsiteY49" fmla="*/ 5608056 h 6859293"/>
              <a:gd name="connsiteX50" fmla="*/ 6665359 w 8525109"/>
              <a:gd name="connsiteY50" fmla="*/ 5658280 h 6859293"/>
              <a:gd name="connsiteX51" fmla="*/ 6718420 w 8525109"/>
              <a:gd name="connsiteY51" fmla="*/ 5748969 h 6859293"/>
              <a:gd name="connsiteX52" fmla="*/ 6786357 w 8525109"/>
              <a:gd name="connsiteY52" fmla="*/ 5798564 h 6859293"/>
              <a:gd name="connsiteX53" fmla="*/ 6834299 w 8525109"/>
              <a:gd name="connsiteY53" fmla="*/ 5899075 h 6859293"/>
              <a:gd name="connsiteX54" fmla="*/ 6848771 w 8525109"/>
              <a:gd name="connsiteY54" fmla="*/ 5937791 h 6859293"/>
              <a:gd name="connsiteX55" fmla="*/ 6883460 w 8525109"/>
              <a:gd name="connsiteY55" fmla="*/ 6065340 h 6859293"/>
              <a:gd name="connsiteX56" fmla="*/ 6896072 w 8525109"/>
              <a:gd name="connsiteY56" fmla="*/ 6108482 h 6859293"/>
              <a:gd name="connsiteX57" fmla="*/ 6524887 w 8525109"/>
              <a:gd name="connsiteY57" fmla="*/ 6249538 h 6859293"/>
              <a:gd name="connsiteX58" fmla="*/ 6378787 w 8525109"/>
              <a:gd name="connsiteY58" fmla="*/ 6426429 h 6859293"/>
              <a:gd name="connsiteX59" fmla="*/ 6386119 w 8525109"/>
              <a:gd name="connsiteY59" fmla="*/ 6529594 h 6859293"/>
              <a:gd name="connsiteX60" fmla="*/ 6345764 w 8525109"/>
              <a:gd name="connsiteY60" fmla="*/ 6582653 h 6859293"/>
              <a:gd name="connsiteX61" fmla="*/ 6319732 w 8525109"/>
              <a:gd name="connsiteY61" fmla="*/ 6616734 h 6859293"/>
              <a:gd name="connsiteX62" fmla="*/ 6342151 w 8525109"/>
              <a:gd name="connsiteY62" fmla="*/ 6663823 h 6859293"/>
              <a:gd name="connsiteX63" fmla="*/ 6284371 w 8525109"/>
              <a:gd name="connsiteY63" fmla="*/ 6698219 h 6859293"/>
              <a:gd name="connsiteX64" fmla="*/ 6271742 w 8525109"/>
              <a:gd name="connsiteY64" fmla="*/ 6740121 h 6859293"/>
              <a:gd name="connsiteX65" fmla="*/ 6297326 w 8525109"/>
              <a:gd name="connsiteY65" fmla="*/ 6788280 h 6859293"/>
              <a:gd name="connsiteX66" fmla="*/ 6229226 w 8525109"/>
              <a:gd name="connsiteY66" fmla="*/ 6857684 h 6859293"/>
              <a:gd name="connsiteX67" fmla="*/ 0 w 8525109"/>
              <a:gd name="connsiteY67" fmla="*/ 6859293 h 6859293"/>
              <a:gd name="connsiteX68" fmla="*/ 0 w 8525109"/>
              <a:gd name="connsiteY68" fmla="*/ 1294 h 6859293"/>
              <a:gd name="connsiteX0" fmla="*/ 0 w 8525109"/>
              <a:gd name="connsiteY0" fmla="*/ 1294 h 6859293"/>
              <a:gd name="connsiteX1" fmla="*/ 8525109 w 8525109"/>
              <a:gd name="connsiteY1" fmla="*/ 0 h 6859293"/>
              <a:gd name="connsiteX2" fmla="*/ 8346944 w 8525109"/>
              <a:gd name="connsiteY2" fmla="*/ 81346 h 6859293"/>
              <a:gd name="connsiteX3" fmla="*/ 8132380 w 8525109"/>
              <a:gd name="connsiteY3" fmla="*/ 160094 h 6859293"/>
              <a:gd name="connsiteX4" fmla="*/ 7789959 w 8525109"/>
              <a:gd name="connsiteY4" fmla="*/ 249711 h 6859293"/>
              <a:gd name="connsiteX5" fmla="*/ 7739796 w 8525109"/>
              <a:gd name="connsiteY5" fmla="*/ 336899 h 6859293"/>
              <a:gd name="connsiteX6" fmla="*/ 7630310 w 8525109"/>
              <a:gd name="connsiteY6" fmla="*/ 391945 h 6859293"/>
              <a:gd name="connsiteX7" fmla="*/ 7548568 w 8525109"/>
              <a:gd name="connsiteY7" fmla="*/ 455733 h 6859293"/>
              <a:gd name="connsiteX8" fmla="*/ 7398684 w 8525109"/>
              <a:gd name="connsiteY8" fmla="*/ 558216 h 6859293"/>
              <a:gd name="connsiteX9" fmla="*/ 7183085 w 8525109"/>
              <a:gd name="connsiteY9" fmla="*/ 655795 h 6859293"/>
              <a:gd name="connsiteX10" fmla="*/ 7100644 w 8525109"/>
              <a:gd name="connsiteY10" fmla="*/ 702928 h 6859293"/>
              <a:gd name="connsiteX11" fmla="*/ 6881664 w 8525109"/>
              <a:gd name="connsiteY11" fmla="*/ 879412 h 6859293"/>
              <a:gd name="connsiteX12" fmla="*/ 6648434 w 8525109"/>
              <a:gd name="connsiteY12" fmla="*/ 1205955 h 6859293"/>
              <a:gd name="connsiteX13" fmla="*/ 6378545 w 8525109"/>
              <a:gd name="connsiteY13" fmla="*/ 1435483 h 6859293"/>
              <a:gd name="connsiteX14" fmla="*/ 6262148 w 8525109"/>
              <a:gd name="connsiteY14" fmla="*/ 1967864 h 6859293"/>
              <a:gd name="connsiteX15" fmla="*/ 6378456 w 8525109"/>
              <a:gd name="connsiteY15" fmla="*/ 2263112 h 6859293"/>
              <a:gd name="connsiteX16" fmla="*/ 6346980 w 8525109"/>
              <a:gd name="connsiteY16" fmla="*/ 2427403 h 6859293"/>
              <a:gd name="connsiteX17" fmla="*/ 6323990 w 8525109"/>
              <a:gd name="connsiteY17" fmla="*/ 2540163 h 6859293"/>
              <a:gd name="connsiteX18" fmla="*/ 6299971 w 8525109"/>
              <a:gd name="connsiteY18" fmla="*/ 2854136 h 6859293"/>
              <a:gd name="connsiteX19" fmla="*/ 6305256 w 8525109"/>
              <a:gd name="connsiteY19" fmla="*/ 2966440 h 6859293"/>
              <a:gd name="connsiteX20" fmla="*/ 6297430 w 8525109"/>
              <a:gd name="connsiteY20" fmla="*/ 3012274 h 6859293"/>
              <a:gd name="connsiteX21" fmla="*/ 6301903 w 8525109"/>
              <a:gd name="connsiteY21" fmla="*/ 3018825 h 6859293"/>
              <a:gd name="connsiteX22" fmla="*/ 6312288 w 8525109"/>
              <a:gd name="connsiteY22" fmla="*/ 3143056 h 6859293"/>
              <a:gd name="connsiteX23" fmla="*/ 6588668 w 8525109"/>
              <a:gd name="connsiteY23" fmla="*/ 3487320 h 6859293"/>
              <a:gd name="connsiteX24" fmla="*/ 6585046 w 8525109"/>
              <a:gd name="connsiteY24" fmla="*/ 3572410 h 6859293"/>
              <a:gd name="connsiteX25" fmla="*/ 6629468 w 8525109"/>
              <a:gd name="connsiteY25" fmla="*/ 3624445 h 6859293"/>
              <a:gd name="connsiteX26" fmla="*/ 6598751 w 8525109"/>
              <a:gd name="connsiteY26" fmla="*/ 3705365 h 6859293"/>
              <a:gd name="connsiteX27" fmla="*/ 6554074 w 8525109"/>
              <a:gd name="connsiteY27" fmla="*/ 3776874 h 6859293"/>
              <a:gd name="connsiteX28" fmla="*/ 6542727 w 8525109"/>
              <a:gd name="connsiteY28" fmla="*/ 4144118 h 6859293"/>
              <a:gd name="connsiteX29" fmla="*/ 6574700 w 8525109"/>
              <a:gd name="connsiteY29" fmla="*/ 4254383 h 6859293"/>
              <a:gd name="connsiteX30" fmla="*/ 6630782 w 8525109"/>
              <a:gd name="connsiteY30" fmla="*/ 4496524 h 6859293"/>
              <a:gd name="connsiteX31" fmla="*/ 6657121 w 8525109"/>
              <a:gd name="connsiteY31" fmla="*/ 4594092 h 6859293"/>
              <a:gd name="connsiteX32" fmla="*/ 6675304 w 8525109"/>
              <a:gd name="connsiteY32" fmla="*/ 4627078 h 6859293"/>
              <a:gd name="connsiteX33" fmla="*/ 6695194 w 8525109"/>
              <a:gd name="connsiteY33" fmla="*/ 4675881 h 6859293"/>
              <a:gd name="connsiteX34" fmla="*/ 6694674 w 8525109"/>
              <a:gd name="connsiteY34" fmla="*/ 4707963 h 6859293"/>
              <a:gd name="connsiteX35" fmla="*/ 6696125 w 8525109"/>
              <a:gd name="connsiteY35" fmla="*/ 4713606 h 6859293"/>
              <a:gd name="connsiteX36" fmla="*/ 6683308 w 8525109"/>
              <a:gd name="connsiteY36" fmla="*/ 4753785 h 6859293"/>
              <a:gd name="connsiteX37" fmla="*/ 6662625 w 8525109"/>
              <a:gd name="connsiteY37" fmla="*/ 4925428 h 6859293"/>
              <a:gd name="connsiteX38" fmla="*/ 6666282 w 8525109"/>
              <a:gd name="connsiteY38" fmla="*/ 5051023 h 6859293"/>
              <a:gd name="connsiteX39" fmla="*/ 6674923 w 8525109"/>
              <a:gd name="connsiteY39" fmla="*/ 5093902 h 6859293"/>
              <a:gd name="connsiteX40" fmla="*/ 6688949 w 8525109"/>
              <a:gd name="connsiteY40" fmla="*/ 5165855 h 6859293"/>
              <a:gd name="connsiteX41" fmla="*/ 6713476 w 8525109"/>
              <a:gd name="connsiteY41" fmla="*/ 5228723 h 6859293"/>
              <a:gd name="connsiteX42" fmla="*/ 6699741 w 8525109"/>
              <a:gd name="connsiteY42" fmla="*/ 5297032 h 6859293"/>
              <a:gd name="connsiteX43" fmla="*/ 6698438 w 8525109"/>
              <a:gd name="connsiteY43" fmla="*/ 5354609 h 6859293"/>
              <a:gd name="connsiteX44" fmla="*/ 6705394 w 8525109"/>
              <a:gd name="connsiteY44" fmla="*/ 5358041 h 6859293"/>
              <a:gd name="connsiteX45" fmla="*/ 6705941 w 8525109"/>
              <a:gd name="connsiteY45" fmla="*/ 5365323 h 6859293"/>
              <a:gd name="connsiteX46" fmla="*/ 6698760 w 8525109"/>
              <a:gd name="connsiteY46" fmla="*/ 5370482 h 6859293"/>
              <a:gd name="connsiteX47" fmla="*/ 6674560 w 8525109"/>
              <a:gd name="connsiteY47" fmla="*/ 5466409 h 6859293"/>
              <a:gd name="connsiteX48" fmla="*/ 6698322 w 8525109"/>
              <a:gd name="connsiteY48" fmla="*/ 5544572 h 6859293"/>
              <a:gd name="connsiteX49" fmla="*/ 6673987 w 8525109"/>
              <a:gd name="connsiteY49" fmla="*/ 5608056 h 6859293"/>
              <a:gd name="connsiteX50" fmla="*/ 6665359 w 8525109"/>
              <a:gd name="connsiteY50" fmla="*/ 5658280 h 6859293"/>
              <a:gd name="connsiteX51" fmla="*/ 6718420 w 8525109"/>
              <a:gd name="connsiteY51" fmla="*/ 5748969 h 6859293"/>
              <a:gd name="connsiteX52" fmla="*/ 6786357 w 8525109"/>
              <a:gd name="connsiteY52" fmla="*/ 5798564 h 6859293"/>
              <a:gd name="connsiteX53" fmla="*/ 6834299 w 8525109"/>
              <a:gd name="connsiteY53" fmla="*/ 5899075 h 6859293"/>
              <a:gd name="connsiteX54" fmla="*/ 6848771 w 8525109"/>
              <a:gd name="connsiteY54" fmla="*/ 5937791 h 6859293"/>
              <a:gd name="connsiteX55" fmla="*/ 6896072 w 8525109"/>
              <a:gd name="connsiteY55" fmla="*/ 6108482 h 6859293"/>
              <a:gd name="connsiteX56" fmla="*/ 6524887 w 8525109"/>
              <a:gd name="connsiteY56" fmla="*/ 6249538 h 6859293"/>
              <a:gd name="connsiteX57" fmla="*/ 6378787 w 8525109"/>
              <a:gd name="connsiteY57" fmla="*/ 6426429 h 6859293"/>
              <a:gd name="connsiteX58" fmla="*/ 6386119 w 8525109"/>
              <a:gd name="connsiteY58" fmla="*/ 6529594 h 6859293"/>
              <a:gd name="connsiteX59" fmla="*/ 6345764 w 8525109"/>
              <a:gd name="connsiteY59" fmla="*/ 6582653 h 6859293"/>
              <a:gd name="connsiteX60" fmla="*/ 6319732 w 8525109"/>
              <a:gd name="connsiteY60" fmla="*/ 6616734 h 6859293"/>
              <a:gd name="connsiteX61" fmla="*/ 6342151 w 8525109"/>
              <a:gd name="connsiteY61" fmla="*/ 6663823 h 6859293"/>
              <a:gd name="connsiteX62" fmla="*/ 6284371 w 8525109"/>
              <a:gd name="connsiteY62" fmla="*/ 6698219 h 6859293"/>
              <a:gd name="connsiteX63" fmla="*/ 6271742 w 8525109"/>
              <a:gd name="connsiteY63" fmla="*/ 6740121 h 6859293"/>
              <a:gd name="connsiteX64" fmla="*/ 6297326 w 8525109"/>
              <a:gd name="connsiteY64" fmla="*/ 6788280 h 6859293"/>
              <a:gd name="connsiteX65" fmla="*/ 6229226 w 8525109"/>
              <a:gd name="connsiteY65" fmla="*/ 6857684 h 6859293"/>
              <a:gd name="connsiteX66" fmla="*/ 0 w 8525109"/>
              <a:gd name="connsiteY66" fmla="*/ 6859293 h 6859293"/>
              <a:gd name="connsiteX67" fmla="*/ 0 w 8525109"/>
              <a:gd name="connsiteY67" fmla="*/ 1294 h 6859293"/>
              <a:gd name="connsiteX0" fmla="*/ 0 w 8525109"/>
              <a:gd name="connsiteY0" fmla="*/ 1294 h 6859293"/>
              <a:gd name="connsiteX1" fmla="*/ 8525109 w 8525109"/>
              <a:gd name="connsiteY1" fmla="*/ 0 h 6859293"/>
              <a:gd name="connsiteX2" fmla="*/ 8346944 w 8525109"/>
              <a:gd name="connsiteY2" fmla="*/ 81346 h 6859293"/>
              <a:gd name="connsiteX3" fmla="*/ 8132380 w 8525109"/>
              <a:gd name="connsiteY3" fmla="*/ 160094 h 6859293"/>
              <a:gd name="connsiteX4" fmla="*/ 7789959 w 8525109"/>
              <a:gd name="connsiteY4" fmla="*/ 249711 h 6859293"/>
              <a:gd name="connsiteX5" fmla="*/ 7739796 w 8525109"/>
              <a:gd name="connsiteY5" fmla="*/ 336899 h 6859293"/>
              <a:gd name="connsiteX6" fmla="*/ 7630310 w 8525109"/>
              <a:gd name="connsiteY6" fmla="*/ 391945 h 6859293"/>
              <a:gd name="connsiteX7" fmla="*/ 7548568 w 8525109"/>
              <a:gd name="connsiteY7" fmla="*/ 455733 h 6859293"/>
              <a:gd name="connsiteX8" fmla="*/ 7398684 w 8525109"/>
              <a:gd name="connsiteY8" fmla="*/ 558216 h 6859293"/>
              <a:gd name="connsiteX9" fmla="*/ 7183085 w 8525109"/>
              <a:gd name="connsiteY9" fmla="*/ 655795 h 6859293"/>
              <a:gd name="connsiteX10" fmla="*/ 7100644 w 8525109"/>
              <a:gd name="connsiteY10" fmla="*/ 702928 h 6859293"/>
              <a:gd name="connsiteX11" fmla="*/ 6881664 w 8525109"/>
              <a:gd name="connsiteY11" fmla="*/ 879412 h 6859293"/>
              <a:gd name="connsiteX12" fmla="*/ 6648434 w 8525109"/>
              <a:gd name="connsiteY12" fmla="*/ 1205955 h 6859293"/>
              <a:gd name="connsiteX13" fmla="*/ 6378545 w 8525109"/>
              <a:gd name="connsiteY13" fmla="*/ 1435483 h 6859293"/>
              <a:gd name="connsiteX14" fmla="*/ 6262148 w 8525109"/>
              <a:gd name="connsiteY14" fmla="*/ 1967864 h 6859293"/>
              <a:gd name="connsiteX15" fmla="*/ 6378456 w 8525109"/>
              <a:gd name="connsiteY15" fmla="*/ 2263112 h 6859293"/>
              <a:gd name="connsiteX16" fmla="*/ 6346980 w 8525109"/>
              <a:gd name="connsiteY16" fmla="*/ 2427403 h 6859293"/>
              <a:gd name="connsiteX17" fmla="*/ 6323990 w 8525109"/>
              <a:gd name="connsiteY17" fmla="*/ 2540163 h 6859293"/>
              <a:gd name="connsiteX18" fmla="*/ 6299971 w 8525109"/>
              <a:gd name="connsiteY18" fmla="*/ 2854136 h 6859293"/>
              <a:gd name="connsiteX19" fmla="*/ 6305256 w 8525109"/>
              <a:gd name="connsiteY19" fmla="*/ 2966440 h 6859293"/>
              <a:gd name="connsiteX20" fmla="*/ 6297430 w 8525109"/>
              <a:gd name="connsiteY20" fmla="*/ 3012274 h 6859293"/>
              <a:gd name="connsiteX21" fmla="*/ 6301903 w 8525109"/>
              <a:gd name="connsiteY21" fmla="*/ 3018825 h 6859293"/>
              <a:gd name="connsiteX22" fmla="*/ 6312288 w 8525109"/>
              <a:gd name="connsiteY22" fmla="*/ 3143056 h 6859293"/>
              <a:gd name="connsiteX23" fmla="*/ 6588668 w 8525109"/>
              <a:gd name="connsiteY23" fmla="*/ 3487320 h 6859293"/>
              <a:gd name="connsiteX24" fmla="*/ 6585046 w 8525109"/>
              <a:gd name="connsiteY24" fmla="*/ 3572410 h 6859293"/>
              <a:gd name="connsiteX25" fmla="*/ 6629468 w 8525109"/>
              <a:gd name="connsiteY25" fmla="*/ 3624445 h 6859293"/>
              <a:gd name="connsiteX26" fmla="*/ 6598751 w 8525109"/>
              <a:gd name="connsiteY26" fmla="*/ 3705365 h 6859293"/>
              <a:gd name="connsiteX27" fmla="*/ 6554074 w 8525109"/>
              <a:gd name="connsiteY27" fmla="*/ 3776874 h 6859293"/>
              <a:gd name="connsiteX28" fmla="*/ 6542727 w 8525109"/>
              <a:gd name="connsiteY28" fmla="*/ 4144118 h 6859293"/>
              <a:gd name="connsiteX29" fmla="*/ 6574700 w 8525109"/>
              <a:gd name="connsiteY29" fmla="*/ 4254383 h 6859293"/>
              <a:gd name="connsiteX30" fmla="*/ 6630782 w 8525109"/>
              <a:gd name="connsiteY30" fmla="*/ 4496524 h 6859293"/>
              <a:gd name="connsiteX31" fmla="*/ 6657121 w 8525109"/>
              <a:gd name="connsiteY31" fmla="*/ 4594092 h 6859293"/>
              <a:gd name="connsiteX32" fmla="*/ 6675304 w 8525109"/>
              <a:gd name="connsiteY32" fmla="*/ 4627078 h 6859293"/>
              <a:gd name="connsiteX33" fmla="*/ 6695194 w 8525109"/>
              <a:gd name="connsiteY33" fmla="*/ 4675881 h 6859293"/>
              <a:gd name="connsiteX34" fmla="*/ 6694674 w 8525109"/>
              <a:gd name="connsiteY34" fmla="*/ 4707963 h 6859293"/>
              <a:gd name="connsiteX35" fmla="*/ 6696125 w 8525109"/>
              <a:gd name="connsiteY35" fmla="*/ 4713606 h 6859293"/>
              <a:gd name="connsiteX36" fmla="*/ 6683308 w 8525109"/>
              <a:gd name="connsiteY36" fmla="*/ 4753785 h 6859293"/>
              <a:gd name="connsiteX37" fmla="*/ 6662625 w 8525109"/>
              <a:gd name="connsiteY37" fmla="*/ 4925428 h 6859293"/>
              <a:gd name="connsiteX38" fmla="*/ 6666282 w 8525109"/>
              <a:gd name="connsiteY38" fmla="*/ 5051023 h 6859293"/>
              <a:gd name="connsiteX39" fmla="*/ 6674923 w 8525109"/>
              <a:gd name="connsiteY39" fmla="*/ 5093902 h 6859293"/>
              <a:gd name="connsiteX40" fmla="*/ 6688949 w 8525109"/>
              <a:gd name="connsiteY40" fmla="*/ 5165855 h 6859293"/>
              <a:gd name="connsiteX41" fmla="*/ 6713476 w 8525109"/>
              <a:gd name="connsiteY41" fmla="*/ 5228723 h 6859293"/>
              <a:gd name="connsiteX42" fmla="*/ 6699741 w 8525109"/>
              <a:gd name="connsiteY42" fmla="*/ 5297032 h 6859293"/>
              <a:gd name="connsiteX43" fmla="*/ 6698438 w 8525109"/>
              <a:gd name="connsiteY43" fmla="*/ 5354609 h 6859293"/>
              <a:gd name="connsiteX44" fmla="*/ 6705394 w 8525109"/>
              <a:gd name="connsiteY44" fmla="*/ 5358041 h 6859293"/>
              <a:gd name="connsiteX45" fmla="*/ 6705941 w 8525109"/>
              <a:gd name="connsiteY45" fmla="*/ 5365323 h 6859293"/>
              <a:gd name="connsiteX46" fmla="*/ 6698760 w 8525109"/>
              <a:gd name="connsiteY46" fmla="*/ 5370482 h 6859293"/>
              <a:gd name="connsiteX47" fmla="*/ 6674560 w 8525109"/>
              <a:gd name="connsiteY47" fmla="*/ 5466409 h 6859293"/>
              <a:gd name="connsiteX48" fmla="*/ 6698322 w 8525109"/>
              <a:gd name="connsiteY48" fmla="*/ 5544572 h 6859293"/>
              <a:gd name="connsiteX49" fmla="*/ 6673987 w 8525109"/>
              <a:gd name="connsiteY49" fmla="*/ 5608056 h 6859293"/>
              <a:gd name="connsiteX50" fmla="*/ 6665359 w 8525109"/>
              <a:gd name="connsiteY50" fmla="*/ 5658280 h 6859293"/>
              <a:gd name="connsiteX51" fmla="*/ 6718420 w 8525109"/>
              <a:gd name="connsiteY51" fmla="*/ 5748969 h 6859293"/>
              <a:gd name="connsiteX52" fmla="*/ 6786357 w 8525109"/>
              <a:gd name="connsiteY52" fmla="*/ 5798564 h 6859293"/>
              <a:gd name="connsiteX53" fmla="*/ 6834299 w 8525109"/>
              <a:gd name="connsiteY53" fmla="*/ 5899075 h 6859293"/>
              <a:gd name="connsiteX54" fmla="*/ 6896072 w 8525109"/>
              <a:gd name="connsiteY54" fmla="*/ 6108482 h 6859293"/>
              <a:gd name="connsiteX55" fmla="*/ 6524887 w 8525109"/>
              <a:gd name="connsiteY55" fmla="*/ 6249538 h 6859293"/>
              <a:gd name="connsiteX56" fmla="*/ 6378787 w 8525109"/>
              <a:gd name="connsiteY56" fmla="*/ 6426429 h 6859293"/>
              <a:gd name="connsiteX57" fmla="*/ 6386119 w 8525109"/>
              <a:gd name="connsiteY57" fmla="*/ 6529594 h 6859293"/>
              <a:gd name="connsiteX58" fmla="*/ 6345764 w 8525109"/>
              <a:gd name="connsiteY58" fmla="*/ 6582653 h 6859293"/>
              <a:gd name="connsiteX59" fmla="*/ 6319732 w 8525109"/>
              <a:gd name="connsiteY59" fmla="*/ 6616734 h 6859293"/>
              <a:gd name="connsiteX60" fmla="*/ 6342151 w 8525109"/>
              <a:gd name="connsiteY60" fmla="*/ 6663823 h 6859293"/>
              <a:gd name="connsiteX61" fmla="*/ 6284371 w 8525109"/>
              <a:gd name="connsiteY61" fmla="*/ 6698219 h 6859293"/>
              <a:gd name="connsiteX62" fmla="*/ 6271742 w 8525109"/>
              <a:gd name="connsiteY62" fmla="*/ 6740121 h 6859293"/>
              <a:gd name="connsiteX63" fmla="*/ 6297326 w 8525109"/>
              <a:gd name="connsiteY63" fmla="*/ 6788280 h 6859293"/>
              <a:gd name="connsiteX64" fmla="*/ 6229226 w 8525109"/>
              <a:gd name="connsiteY64" fmla="*/ 6857684 h 6859293"/>
              <a:gd name="connsiteX65" fmla="*/ 0 w 8525109"/>
              <a:gd name="connsiteY65" fmla="*/ 6859293 h 6859293"/>
              <a:gd name="connsiteX66" fmla="*/ 0 w 8525109"/>
              <a:gd name="connsiteY66" fmla="*/ 1294 h 6859293"/>
              <a:gd name="connsiteX0" fmla="*/ 0 w 8525109"/>
              <a:gd name="connsiteY0" fmla="*/ 1294 h 6859293"/>
              <a:gd name="connsiteX1" fmla="*/ 8525109 w 8525109"/>
              <a:gd name="connsiteY1" fmla="*/ 0 h 6859293"/>
              <a:gd name="connsiteX2" fmla="*/ 8346944 w 8525109"/>
              <a:gd name="connsiteY2" fmla="*/ 81346 h 6859293"/>
              <a:gd name="connsiteX3" fmla="*/ 8132380 w 8525109"/>
              <a:gd name="connsiteY3" fmla="*/ 160094 h 6859293"/>
              <a:gd name="connsiteX4" fmla="*/ 7789959 w 8525109"/>
              <a:gd name="connsiteY4" fmla="*/ 249711 h 6859293"/>
              <a:gd name="connsiteX5" fmla="*/ 7739796 w 8525109"/>
              <a:gd name="connsiteY5" fmla="*/ 336899 h 6859293"/>
              <a:gd name="connsiteX6" fmla="*/ 7630310 w 8525109"/>
              <a:gd name="connsiteY6" fmla="*/ 391945 h 6859293"/>
              <a:gd name="connsiteX7" fmla="*/ 7548568 w 8525109"/>
              <a:gd name="connsiteY7" fmla="*/ 455733 h 6859293"/>
              <a:gd name="connsiteX8" fmla="*/ 7398684 w 8525109"/>
              <a:gd name="connsiteY8" fmla="*/ 558216 h 6859293"/>
              <a:gd name="connsiteX9" fmla="*/ 7183085 w 8525109"/>
              <a:gd name="connsiteY9" fmla="*/ 655795 h 6859293"/>
              <a:gd name="connsiteX10" fmla="*/ 7100644 w 8525109"/>
              <a:gd name="connsiteY10" fmla="*/ 702928 h 6859293"/>
              <a:gd name="connsiteX11" fmla="*/ 6881664 w 8525109"/>
              <a:gd name="connsiteY11" fmla="*/ 879412 h 6859293"/>
              <a:gd name="connsiteX12" fmla="*/ 6648434 w 8525109"/>
              <a:gd name="connsiteY12" fmla="*/ 1205955 h 6859293"/>
              <a:gd name="connsiteX13" fmla="*/ 6378545 w 8525109"/>
              <a:gd name="connsiteY13" fmla="*/ 1435483 h 6859293"/>
              <a:gd name="connsiteX14" fmla="*/ 6262148 w 8525109"/>
              <a:gd name="connsiteY14" fmla="*/ 1967864 h 6859293"/>
              <a:gd name="connsiteX15" fmla="*/ 6378456 w 8525109"/>
              <a:gd name="connsiteY15" fmla="*/ 2263112 h 6859293"/>
              <a:gd name="connsiteX16" fmla="*/ 6346980 w 8525109"/>
              <a:gd name="connsiteY16" fmla="*/ 2427403 h 6859293"/>
              <a:gd name="connsiteX17" fmla="*/ 6323990 w 8525109"/>
              <a:gd name="connsiteY17" fmla="*/ 2540163 h 6859293"/>
              <a:gd name="connsiteX18" fmla="*/ 6299971 w 8525109"/>
              <a:gd name="connsiteY18" fmla="*/ 2854136 h 6859293"/>
              <a:gd name="connsiteX19" fmla="*/ 6305256 w 8525109"/>
              <a:gd name="connsiteY19" fmla="*/ 2966440 h 6859293"/>
              <a:gd name="connsiteX20" fmla="*/ 6297430 w 8525109"/>
              <a:gd name="connsiteY20" fmla="*/ 3012274 h 6859293"/>
              <a:gd name="connsiteX21" fmla="*/ 6301903 w 8525109"/>
              <a:gd name="connsiteY21" fmla="*/ 3018825 h 6859293"/>
              <a:gd name="connsiteX22" fmla="*/ 6312288 w 8525109"/>
              <a:gd name="connsiteY22" fmla="*/ 3143056 h 6859293"/>
              <a:gd name="connsiteX23" fmla="*/ 6588668 w 8525109"/>
              <a:gd name="connsiteY23" fmla="*/ 3487320 h 6859293"/>
              <a:gd name="connsiteX24" fmla="*/ 6585046 w 8525109"/>
              <a:gd name="connsiteY24" fmla="*/ 3572410 h 6859293"/>
              <a:gd name="connsiteX25" fmla="*/ 6629468 w 8525109"/>
              <a:gd name="connsiteY25" fmla="*/ 3624445 h 6859293"/>
              <a:gd name="connsiteX26" fmla="*/ 6598751 w 8525109"/>
              <a:gd name="connsiteY26" fmla="*/ 3705365 h 6859293"/>
              <a:gd name="connsiteX27" fmla="*/ 6554074 w 8525109"/>
              <a:gd name="connsiteY27" fmla="*/ 3776874 h 6859293"/>
              <a:gd name="connsiteX28" fmla="*/ 6542727 w 8525109"/>
              <a:gd name="connsiteY28" fmla="*/ 4144118 h 6859293"/>
              <a:gd name="connsiteX29" fmla="*/ 6574700 w 8525109"/>
              <a:gd name="connsiteY29" fmla="*/ 4254383 h 6859293"/>
              <a:gd name="connsiteX30" fmla="*/ 6630782 w 8525109"/>
              <a:gd name="connsiteY30" fmla="*/ 4496524 h 6859293"/>
              <a:gd name="connsiteX31" fmla="*/ 6657121 w 8525109"/>
              <a:gd name="connsiteY31" fmla="*/ 4594092 h 6859293"/>
              <a:gd name="connsiteX32" fmla="*/ 6675304 w 8525109"/>
              <a:gd name="connsiteY32" fmla="*/ 4627078 h 6859293"/>
              <a:gd name="connsiteX33" fmla="*/ 6695194 w 8525109"/>
              <a:gd name="connsiteY33" fmla="*/ 4675881 h 6859293"/>
              <a:gd name="connsiteX34" fmla="*/ 6694674 w 8525109"/>
              <a:gd name="connsiteY34" fmla="*/ 4707963 h 6859293"/>
              <a:gd name="connsiteX35" fmla="*/ 6696125 w 8525109"/>
              <a:gd name="connsiteY35" fmla="*/ 4713606 h 6859293"/>
              <a:gd name="connsiteX36" fmla="*/ 6683308 w 8525109"/>
              <a:gd name="connsiteY36" fmla="*/ 4753785 h 6859293"/>
              <a:gd name="connsiteX37" fmla="*/ 6662625 w 8525109"/>
              <a:gd name="connsiteY37" fmla="*/ 4925428 h 6859293"/>
              <a:gd name="connsiteX38" fmla="*/ 6666282 w 8525109"/>
              <a:gd name="connsiteY38" fmla="*/ 5051023 h 6859293"/>
              <a:gd name="connsiteX39" fmla="*/ 6674923 w 8525109"/>
              <a:gd name="connsiteY39" fmla="*/ 5093902 h 6859293"/>
              <a:gd name="connsiteX40" fmla="*/ 6688949 w 8525109"/>
              <a:gd name="connsiteY40" fmla="*/ 5165855 h 6859293"/>
              <a:gd name="connsiteX41" fmla="*/ 6713476 w 8525109"/>
              <a:gd name="connsiteY41" fmla="*/ 5228723 h 6859293"/>
              <a:gd name="connsiteX42" fmla="*/ 6699741 w 8525109"/>
              <a:gd name="connsiteY42" fmla="*/ 5297032 h 6859293"/>
              <a:gd name="connsiteX43" fmla="*/ 6698438 w 8525109"/>
              <a:gd name="connsiteY43" fmla="*/ 5354609 h 6859293"/>
              <a:gd name="connsiteX44" fmla="*/ 6705394 w 8525109"/>
              <a:gd name="connsiteY44" fmla="*/ 5358041 h 6859293"/>
              <a:gd name="connsiteX45" fmla="*/ 6705941 w 8525109"/>
              <a:gd name="connsiteY45" fmla="*/ 5365323 h 6859293"/>
              <a:gd name="connsiteX46" fmla="*/ 6698760 w 8525109"/>
              <a:gd name="connsiteY46" fmla="*/ 5370482 h 6859293"/>
              <a:gd name="connsiteX47" fmla="*/ 6674560 w 8525109"/>
              <a:gd name="connsiteY47" fmla="*/ 5466409 h 6859293"/>
              <a:gd name="connsiteX48" fmla="*/ 6698322 w 8525109"/>
              <a:gd name="connsiteY48" fmla="*/ 5544572 h 6859293"/>
              <a:gd name="connsiteX49" fmla="*/ 6673987 w 8525109"/>
              <a:gd name="connsiteY49" fmla="*/ 5608056 h 6859293"/>
              <a:gd name="connsiteX50" fmla="*/ 6665359 w 8525109"/>
              <a:gd name="connsiteY50" fmla="*/ 5658280 h 6859293"/>
              <a:gd name="connsiteX51" fmla="*/ 6718420 w 8525109"/>
              <a:gd name="connsiteY51" fmla="*/ 5748969 h 6859293"/>
              <a:gd name="connsiteX52" fmla="*/ 6786357 w 8525109"/>
              <a:gd name="connsiteY52" fmla="*/ 5798564 h 6859293"/>
              <a:gd name="connsiteX53" fmla="*/ 6834299 w 8525109"/>
              <a:gd name="connsiteY53" fmla="*/ 5899075 h 6859293"/>
              <a:gd name="connsiteX54" fmla="*/ 6544853 w 8525109"/>
              <a:gd name="connsiteY54" fmla="*/ 6019582 h 6859293"/>
              <a:gd name="connsiteX55" fmla="*/ 6524887 w 8525109"/>
              <a:gd name="connsiteY55" fmla="*/ 6249538 h 6859293"/>
              <a:gd name="connsiteX56" fmla="*/ 6378787 w 8525109"/>
              <a:gd name="connsiteY56" fmla="*/ 6426429 h 6859293"/>
              <a:gd name="connsiteX57" fmla="*/ 6386119 w 8525109"/>
              <a:gd name="connsiteY57" fmla="*/ 6529594 h 6859293"/>
              <a:gd name="connsiteX58" fmla="*/ 6345764 w 8525109"/>
              <a:gd name="connsiteY58" fmla="*/ 6582653 h 6859293"/>
              <a:gd name="connsiteX59" fmla="*/ 6319732 w 8525109"/>
              <a:gd name="connsiteY59" fmla="*/ 6616734 h 6859293"/>
              <a:gd name="connsiteX60" fmla="*/ 6342151 w 8525109"/>
              <a:gd name="connsiteY60" fmla="*/ 6663823 h 6859293"/>
              <a:gd name="connsiteX61" fmla="*/ 6284371 w 8525109"/>
              <a:gd name="connsiteY61" fmla="*/ 6698219 h 6859293"/>
              <a:gd name="connsiteX62" fmla="*/ 6271742 w 8525109"/>
              <a:gd name="connsiteY62" fmla="*/ 6740121 h 6859293"/>
              <a:gd name="connsiteX63" fmla="*/ 6297326 w 8525109"/>
              <a:gd name="connsiteY63" fmla="*/ 6788280 h 6859293"/>
              <a:gd name="connsiteX64" fmla="*/ 6229226 w 8525109"/>
              <a:gd name="connsiteY64" fmla="*/ 6857684 h 6859293"/>
              <a:gd name="connsiteX65" fmla="*/ 0 w 8525109"/>
              <a:gd name="connsiteY65" fmla="*/ 6859293 h 6859293"/>
              <a:gd name="connsiteX66" fmla="*/ 0 w 8525109"/>
              <a:gd name="connsiteY66" fmla="*/ 1294 h 6859293"/>
              <a:gd name="connsiteX0" fmla="*/ 0 w 8525109"/>
              <a:gd name="connsiteY0" fmla="*/ 1294 h 6859293"/>
              <a:gd name="connsiteX1" fmla="*/ 8525109 w 8525109"/>
              <a:gd name="connsiteY1" fmla="*/ 0 h 6859293"/>
              <a:gd name="connsiteX2" fmla="*/ 8346944 w 8525109"/>
              <a:gd name="connsiteY2" fmla="*/ 81346 h 6859293"/>
              <a:gd name="connsiteX3" fmla="*/ 8132380 w 8525109"/>
              <a:gd name="connsiteY3" fmla="*/ 160094 h 6859293"/>
              <a:gd name="connsiteX4" fmla="*/ 7789959 w 8525109"/>
              <a:gd name="connsiteY4" fmla="*/ 249711 h 6859293"/>
              <a:gd name="connsiteX5" fmla="*/ 7739796 w 8525109"/>
              <a:gd name="connsiteY5" fmla="*/ 336899 h 6859293"/>
              <a:gd name="connsiteX6" fmla="*/ 7630310 w 8525109"/>
              <a:gd name="connsiteY6" fmla="*/ 391945 h 6859293"/>
              <a:gd name="connsiteX7" fmla="*/ 7548568 w 8525109"/>
              <a:gd name="connsiteY7" fmla="*/ 455733 h 6859293"/>
              <a:gd name="connsiteX8" fmla="*/ 7398684 w 8525109"/>
              <a:gd name="connsiteY8" fmla="*/ 558216 h 6859293"/>
              <a:gd name="connsiteX9" fmla="*/ 7183085 w 8525109"/>
              <a:gd name="connsiteY9" fmla="*/ 655795 h 6859293"/>
              <a:gd name="connsiteX10" fmla="*/ 7100644 w 8525109"/>
              <a:gd name="connsiteY10" fmla="*/ 702928 h 6859293"/>
              <a:gd name="connsiteX11" fmla="*/ 6881664 w 8525109"/>
              <a:gd name="connsiteY11" fmla="*/ 879412 h 6859293"/>
              <a:gd name="connsiteX12" fmla="*/ 6648434 w 8525109"/>
              <a:gd name="connsiteY12" fmla="*/ 1205955 h 6859293"/>
              <a:gd name="connsiteX13" fmla="*/ 6378545 w 8525109"/>
              <a:gd name="connsiteY13" fmla="*/ 1435483 h 6859293"/>
              <a:gd name="connsiteX14" fmla="*/ 6262148 w 8525109"/>
              <a:gd name="connsiteY14" fmla="*/ 1967864 h 6859293"/>
              <a:gd name="connsiteX15" fmla="*/ 6378456 w 8525109"/>
              <a:gd name="connsiteY15" fmla="*/ 2263112 h 6859293"/>
              <a:gd name="connsiteX16" fmla="*/ 6346980 w 8525109"/>
              <a:gd name="connsiteY16" fmla="*/ 2427403 h 6859293"/>
              <a:gd name="connsiteX17" fmla="*/ 6323990 w 8525109"/>
              <a:gd name="connsiteY17" fmla="*/ 2540163 h 6859293"/>
              <a:gd name="connsiteX18" fmla="*/ 6299971 w 8525109"/>
              <a:gd name="connsiteY18" fmla="*/ 2854136 h 6859293"/>
              <a:gd name="connsiteX19" fmla="*/ 6305256 w 8525109"/>
              <a:gd name="connsiteY19" fmla="*/ 2966440 h 6859293"/>
              <a:gd name="connsiteX20" fmla="*/ 6297430 w 8525109"/>
              <a:gd name="connsiteY20" fmla="*/ 3012274 h 6859293"/>
              <a:gd name="connsiteX21" fmla="*/ 6301903 w 8525109"/>
              <a:gd name="connsiteY21" fmla="*/ 3018825 h 6859293"/>
              <a:gd name="connsiteX22" fmla="*/ 6312288 w 8525109"/>
              <a:gd name="connsiteY22" fmla="*/ 3143056 h 6859293"/>
              <a:gd name="connsiteX23" fmla="*/ 6588668 w 8525109"/>
              <a:gd name="connsiteY23" fmla="*/ 3487320 h 6859293"/>
              <a:gd name="connsiteX24" fmla="*/ 6585046 w 8525109"/>
              <a:gd name="connsiteY24" fmla="*/ 3572410 h 6859293"/>
              <a:gd name="connsiteX25" fmla="*/ 6629468 w 8525109"/>
              <a:gd name="connsiteY25" fmla="*/ 3624445 h 6859293"/>
              <a:gd name="connsiteX26" fmla="*/ 6598751 w 8525109"/>
              <a:gd name="connsiteY26" fmla="*/ 3705365 h 6859293"/>
              <a:gd name="connsiteX27" fmla="*/ 6554074 w 8525109"/>
              <a:gd name="connsiteY27" fmla="*/ 3776874 h 6859293"/>
              <a:gd name="connsiteX28" fmla="*/ 6542727 w 8525109"/>
              <a:gd name="connsiteY28" fmla="*/ 4144118 h 6859293"/>
              <a:gd name="connsiteX29" fmla="*/ 6574700 w 8525109"/>
              <a:gd name="connsiteY29" fmla="*/ 4254383 h 6859293"/>
              <a:gd name="connsiteX30" fmla="*/ 6630782 w 8525109"/>
              <a:gd name="connsiteY30" fmla="*/ 4496524 h 6859293"/>
              <a:gd name="connsiteX31" fmla="*/ 6657121 w 8525109"/>
              <a:gd name="connsiteY31" fmla="*/ 4594092 h 6859293"/>
              <a:gd name="connsiteX32" fmla="*/ 6675304 w 8525109"/>
              <a:gd name="connsiteY32" fmla="*/ 4627078 h 6859293"/>
              <a:gd name="connsiteX33" fmla="*/ 6695194 w 8525109"/>
              <a:gd name="connsiteY33" fmla="*/ 4675881 h 6859293"/>
              <a:gd name="connsiteX34" fmla="*/ 6694674 w 8525109"/>
              <a:gd name="connsiteY34" fmla="*/ 4707963 h 6859293"/>
              <a:gd name="connsiteX35" fmla="*/ 6696125 w 8525109"/>
              <a:gd name="connsiteY35" fmla="*/ 4713606 h 6859293"/>
              <a:gd name="connsiteX36" fmla="*/ 6683308 w 8525109"/>
              <a:gd name="connsiteY36" fmla="*/ 4753785 h 6859293"/>
              <a:gd name="connsiteX37" fmla="*/ 6662625 w 8525109"/>
              <a:gd name="connsiteY37" fmla="*/ 4925428 h 6859293"/>
              <a:gd name="connsiteX38" fmla="*/ 6666282 w 8525109"/>
              <a:gd name="connsiteY38" fmla="*/ 5051023 h 6859293"/>
              <a:gd name="connsiteX39" fmla="*/ 6674923 w 8525109"/>
              <a:gd name="connsiteY39" fmla="*/ 5093902 h 6859293"/>
              <a:gd name="connsiteX40" fmla="*/ 6688949 w 8525109"/>
              <a:gd name="connsiteY40" fmla="*/ 5165855 h 6859293"/>
              <a:gd name="connsiteX41" fmla="*/ 6713476 w 8525109"/>
              <a:gd name="connsiteY41" fmla="*/ 5228723 h 6859293"/>
              <a:gd name="connsiteX42" fmla="*/ 6699741 w 8525109"/>
              <a:gd name="connsiteY42" fmla="*/ 5297032 h 6859293"/>
              <a:gd name="connsiteX43" fmla="*/ 6698438 w 8525109"/>
              <a:gd name="connsiteY43" fmla="*/ 5354609 h 6859293"/>
              <a:gd name="connsiteX44" fmla="*/ 6705394 w 8525109"/>
              <a:gd name="connsiteY44" fmla="*/ 5358041 h 6859293"/>
              <a:gd name="connsiteX45" fmla="*/ 6705941 w 8525109"/>
              <a:gd name="connsiteY45" fmla="*/ 5365323 h 6859293"/>
              <a:gd name="connsiteX46" fmla="*/ 6698760 w 8525109"/>
              <a:gd name="connsiteY46" fmla="*/ 5370482 h 6859293"/>
              <a:gd name="connsiteX47" fmla="*/ 6674560 w 8525109"/>
              <a:gd name="connsiteY47" fmla="*/ 5466409 h 6859293"/>
              <a:gd name="connsiteX48" fmla="*/ 6698322 w 8525109"/>
              <a:gd name="connsiteY48" fmla="*/ 5544572 h 6859293"/>
              <a:gd name="connsiteX49" fmla="*/ 6673987 w 8525109"/>
              <a:gd name="connsiteY49" fmla="*/ 5608056 h 6859293"/>
              <a:gd name="connsiteX50" fmla="*/ 6665359 w 8525109"/>
              <a:gd name="connsiteY50" fmla="*/ 5658280 h 6859293"/>
              <a:gd name="connsiteX51" fmla="*/ 6718420 w 8525109"/>
              <a:gd name="connsiteY51" fmla="*/ 5748969 h 6859293"/>
              <a:gd name="connsiteX52" fmla="*/ 6786357 w 8525109"/>
              <a:gd name="connsiteY52" fmla="*/ 5798564 h 6859293"/>
              <a:gd name="connsiteX53" fmla="*/ 6544853 w 8525109"/>
              <a:gd name="connsiteY53" fmla="*/ 6019582 h 6859293"/>
              <a:gd name="connsiteX54" fmla="*/ 6524887 w 8525109"/>
              <a:gd name="connsiteY54" fmla="*/ 6249538 h 6859293"/>
              <a:gd name="connsiteX55" fmla="*/ 6378787 w 8525109"/>
              <a:gd name="connsiteY55" fmla="*/ 6426429 h 6859293"/>
              <a:gd name="connsiteX56" fmla="*/ 6386119 w 8525109"/>
              <a:gd name="connsiteY56" fmla="*/ 6529594 h 6859293"/>
              <a:gd name="connsiteX57" fmla="*/ 6345764 w 8525109"/>
              <a:gd name="connsiteY57" fmla="*/ 6582653 h 6859293"/>
              <a:gd name="connsiteX58" fmla="*/ 6319732 w 8525109"/>
              <a:gd name="connsiteY58" fmla="*/ 6616734 h 6859293"/>
              <a:gd name="connsiteX59" fmla="*/ 6342151 w 8525109"/>
              <a:gd name="connsiteY59" fmla="*/ 6663823 h 6859293"/>
              <a:gd name="connsiteX60" fmla="*/ 6284371 w 8525109"/>
              <a:gd name="connsiteY60" fmla="*/ 6698219 h 6859293"/>
              <a:gd name="connsiteX61" fmla="*/ 6271742 w 8525109"/>
              <a:gd name="connsiteY61" fmla="*/ 6740121 h 6859293"/>
              <a:gd name="connsiteX62" fmla="*/ 6297326 w 8525109"/>
              <a:gd name="connsiteY62" fmla="*/ 6788280 h 6859293"/>
              <a:gd name="connsiteX63" fmla="*/ 6229226 w 8525109"/>
              <a:gd name="connsiteY63" fmla="*/ 6857684 h 6859293"/>
              <a:gd name="connsiteX64" fmla="*/ 0 w 8525109"/>
              <a:gd name="connsiteY64" fmla="*/ 6859293 h 6859293"/>
              <a:gd name="connsiteX65" fmla="*/ 0 w 8525109"/>
              <a:gd name="connsiteY65" fmla="*/ 1294 h 6859293"/>
              <a:gd name="connsiteX0" fmla="*/ 0 w 8525109"/>
              <a:gd name="connsiteY0" fmla="*/ 1294 h 6859293"/>
              <a:gd name="connsiteX1" fmla="*/ 8525109 w 8525109"/>
              <a:gd name="connsiteY1" fmla="*/ 0 h 6859293"/>
              <a:gd name="connsiteX2" fmla="*/ 8346944 w 8525109"/>
              <a:gd name="connsiteY2" fmla="*/ 81346 h 6859293"/>
              <a:gd name="connsiteX3" fmla="*/ 8132380 w 8525109"/>
              <a:gd name="connsiteY3" fmla="*/ 160094 h 6859293"/>
              <a:gd name="connsiteX4" fmla="*/ 7789959 w 8525109"/>
              <a:gd name="connsiteY4" fmla="*/ 249711 h 6859293"/>
              <a:gd name="connsiteX5" fmla="*/ 7739796 w 8525109"/>
              <a:gd name="connsiteY5" fmla="*/ 336899 h 6859293"/>
              <a:gd name="connsiteX6" fmla="*/ 7630310 w 8525109"/>
              <a:gd name="connsiteY6" fmla="*/ 391945 h 6859293"/>
              <a:gd name="connsiteX7" fmla="*/ 7548568 w 8525109"/>
              <a:gd name="connsiteY7" fmla="*/ 455733 h 6859293"/>
              <a:gd name="connsiteX8" fmla="*/ 7398684 w 8525109"/>
              <a:gd name="connsiteY8" fmla="*/ 558216 h 6859293"/>
              <a:gd name="connsiteX9" fmla="*/ 7183085 w 8525109"/>
              <a:gd name="connsiteY9" fmla="*/ 655795 h 6859293"/>
              <a:gd name="connsiteX10" fmla="*/ 7100644 w 8525109"/>
              <a:gd name="connsiteY10" fmla="*/ 702928 h 6859293"/>
              <a:gd name="connsiteX11" fmla="*/ 6881664 w 8525109"/>
              <a:gd name="connsiteY11" fmla="*/ 879412 h 6859293"/>
              <a:gd name="connsiteX12" fmla="*/ 6648434 w 8525109"/>
              <a:gd name="connsiteY12" fmla="*/ 1205955 h 6859293"/>
              <a:gd name="connsiteX13" fmla="*/ 6378545 w 8525109"/>
              <a:gd name="connsiteY13" fmla="*/ 1435483 h 6859293"/>
              <a:gd name="connsiteX14" fmla="*/ 6262148 w 8525109"/>
              <a:gd name="connsiteY14" fmla="*/ 1967864 h 6859293"/>
              <a:gd name="connsiteX15" fmla="*/ 6378456 w 8525109"/>
              <a:gd name="connsiteY15" fmla="*/ 2263112 h 6859293"/>
              <a:gd name="connsiteX16" fmla="*/ 6346980 w 8525109"/>
              <a:gd name="connsiteY16" fmla="*/ 2427403 h 6859293"/>
              <a:gd name="connsiteX17" fmla="*/ 6323990 w 8525109"/>
              <a:gd name="connsiteY17" fmla="*/ 2540163 h 6859293"/>
              <a:gd name="connsiteX18" fmla="*/ 6299971 w 8525109"/>
              <a:gd name="connsiteY18" fmla="*/ 2854136 h 6859293"/>
              <a:gd name="connsiteX19" fmla="*/ 6305256 w 8525109"/>
              <a:gd name="connsiteY19" fmla="*/ 2966440 h 6859293"/>
              <a:gd name="connsiteX20" fmla="*/ 6297430 w 8525109"/>
              <a:gd name="connsiteY20" fmla="*/ 3012274 h 6859293"/>
              <a:gd name="connsiteX21" fmla="*/ 6301903 w 8525109"/>
              <a:gd name="connsiteY21" fmla="*/ 3018825 h 6859293"/>
              <a:gd name="connsiteX22" fmla="*/ 6312288 w 8525109"/>
              <a:gd name="connsiteY22" fmla="*/ 3143056 h 6859293"/>
              <a:gd name="connsiteX23" fmla="*/ 6588668 w 8525109"/>
              <a:gd name="connsiteY23" fmla="*/ 3487320 h 6859293"/>
              <a:gd name="connsiteX24" fmla="*/ 6585046 w 8525109"/>
              <a:gd name="connsiteY24" fmla="*/ 3572410 h 6859293"/>
              <a:gd name="connsiteX25" fmla="*/ 6629468 w 8525109"/>
              <a:gd name="connsiteY25" fmla="*/ 3624445 h 6859293"/>
              <a:gd name="connsiteX26" fmla="*/ 6598751 w 8525109"/>
              <a:gd name="connsiteY26" fmla="*/ 3705365 h 6859293"/>
              <a:gd name="connsiteX27" fmla="*/ 6554074 w 8525109"/>
              <a:gd name="connsiteY27" fmla="*/ 3776874 h 6859293"/>
              <a:gd name="connsiteX28" fmla="*/ 6542727 w 8525109"/>
              <a:gd name="connsiteY28" fmla="*/ 4144118 h 6859293"/>
              <a:gd name="connsiteX29" fmla="*/ 6574700 w 8525109"/>
              <a:gd name="connsiteY29" fmla="*/ 4254383 h 6859293"/>
              <a:gd name="connsiteX30" fmla="*/ 6630782 w 8525109"/>
              <a:gd name="connsiteY30" fmla="*/ 4496524 h 6859293"/>
              <a:gd name="connsiteX31" fmla="*/ 6657121 w 8525109"/>
              <a:gd name="connsiteY31" fmla="*/ 4594092 h 6859293"/>
              <a:gd name="connsiteX32" fmla="*/ 6675304 w 8525109"/>
              <a:gd name="connsiteY32" fmla="*/ 4627078 h 6859293"/>
              <a:gd name="connsiteX33" fmla="*/ 6695194 w 8525109"/>
              <a:gd name="connsiteY33" fmla="*/ 4675881 h 6859293"/>
              <a:gd name="connsiteX34" fmla="*/ 6694674 w 8525109"/>
              <a:gd name="connsiteY34" fmla="*/ 4707963 h 6859293"/>
              <a:gd name="connsiteX35" fmla="*/ 6696125 w 8525109"/>
              <a:gd name="connsiteY35" fmla="*/ 4713606 h 6859293"/>
              <a:gd name="connsiteX36" fmla="*/ 6683308 w 8525109"/>
              <a:gd name="connsiteY36" fmla="*/ 4753785 h 6859293"/>
              <a:gd name="connsiteX37" fmla="*/ 6662625 w 8525109"/>
              <a:gd name="connsiteY37" fmla="*/ 4925428 h 6859293"/>
              <a:gd name="connsiteX38" fmla="*/ 6666282 w 8525109"/>
              <a:gd name="connsiteY38" fmla="*/ 5051023 h 6859293"/>
              <a:gd name="connsiteX39" fmla="*/ 6674923 w 8525109"/>
              <a:gd name="connsiteY39" fmla="*/ 5093902 h 6859293"/>
              <a:gd name="connsiteX40" fmla="*/ 6688949 w 8525109"/>
              <a:gd name="connsiteY40" fmla="*/ 5165855 h 6859293"/>
              <a:gd name="connsiteX41" fmla="*/ 6713476 w 8525109"/>
              <a:gd name="connsiteY41" fmla="*/ 5228723 h 6859293"/>
              <a:gd name="connsiteX42" fmla="*/ 6699741 w 8525109"/>
              <a:gd name="connsiteY42" fmla="*/ 5297032 h 6859293"/>
              <a:gd name="connsiteX43" fmla="*/ 6698438 w 8525109"/>
              <a:gd name="connsiteY43" fmla="*/ 5354609 h 6859293"/>
              <a:gd name="connsiteX44" fmla="*/ 6705394 w 8525109"/>
              <a:gd name="connsiteY44" fmla="*/ 5358041 h 6859293"/>
              <a:gd name="connsiteX45" fmla="*/ 6705941 w 8525109"/>
              <a:gd name="connsiteY45" fmla="*/ 5365323 h 6859293"/>
              <a:gd name="connsiteX46" fmla="*/ 6698760 w 8525109"/>
              <a:gd name="connsiteY46" fmla="*/ 5370482 h 6859293"/>
              <a:gd name="connsiteX47" fmla="*/ 6674560 w 8525109"/>
              <a:gd name="connsiteY47" fmla="*/ 5466409 h 6859293"/>
              <a:gd name="connsiteX48" fmla="*/ 6698322 w 8525109"/>
              <a:gd name="connsiteY48" fmla="*/ 5544572 h 6859293"/>
              <a:gd name="connsiteX49" fmla="*/ 6673987 w 8525109"/>
              <a:gd name="connsiteY49" fmla="*/ 5608056 h 6859293"/>
              <a:gd name="connsiteX50" fmla="*/ 6665359 w 8525109"/>
              <a:gd name="connsiteY50" fmla="*/ 5658280 h 6859293"/>
              <a:gd name="connsiteX51" fmla="*/ 6718420 w 8525109"/>
              <a:gd name="connsiteY51" fmla="*/ 5748969 h 6859293"/>
              <a:gd name="connsiteX52" fmla="*/ 6554700 w 8525109"/>
              <a:gd name="connsiteY52" fmla="*/ 5893814 h 6859293"/>
              <a:gd name="connsiteX53" fmla="*/ 6544853 w 8525109"/>
              <a:gd name="connsiteY53" fmla="*/ 6019582 h 6859293"/>
              <a:gd name="connsiteX54" fmla="*/ 6524887 w 8525109"/>
              <a:gd name="connsiteY54" fmla="*/ 6249538 h 6859293"/>
              <a:gd name="connsiteX55" fmla="*/ 6378787 w 8525109"/>
              <a:gd name="connsiteY55" fmla="*/ 6426429 h 6859293"/>
              <a:gd name="connsiteX56" fmla="*/ 6386119 w 8525109"/>
              <a:gd name="connsiteY56" fmla="*/ 6529594 h 6859293"/>
              <a:gd name="connsiteX57" fmla="*/ 6345764 w 8525109"/>
              <a:gd name="connsiteY57" fmla="*/ 6582653 h 6859293"/>
              <a:gd name="connsiteX58" fmla="*/ 6319732 w 8525109"/>
              <a:gd name="connsiteY58" fmla="*/ 6616734 h 6859293"/>
              <a:gd name="connsiteX59" fmla="*/ 6342151 w 8525109"/>
              <a:gd name="connsiteY59" fmla="*/ 6663823 h 6859293"/>
              <a:gd name="connsiteX60" fmla="*/ 6284371 w 8525109"/>
              <a:gd name="connsiteY60" fmla="*/ 6698219 h 6859293"/>
              <a:gd name="connsiteX61" fmla="*/ 6271742 w 8525109"/>
              <a:gd name="connsiteY61" fmla="*/ 6740121 h 6859293"/>
              <a:gd name="connsiteX62" fmla="*/ 6297326 w 8525109"/>
              <a:gd name="connsiteY62" fmla="*/ 6788280 h 6859293"/>
              <a:gd name="connsiteX63" fmla="*/ 6229226 w 8525109"/>
              <a:gd name="connsiteY63" fmla="*/ 6857684 h 6859293"/>
              <a:gd name="connsiteX64" fmla="*/ 0 w 8525109"/>
              <a:gd name="connsiteY64" fmla="*/ 6859293 h 6859293"/>
              <a:gd name="connsiteX65" fmla="*/ 0 w 8525109"/>
              <a:gd name="connsiteY65" fmla="*/ 1294 h 68592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8525109" h="6859293">
                <a:moveTo>
                  <a:pt x="0" y="1294"/>
                </a:moveTo>
                <a:lnTo>
                  <a:pt x="8525109" y="0"/>
                </a:lnTo>
                <a:cubicBezTo>
                  <a:pt x="8523098" y="23571"/>
                  <a:pt x="8348955" y="57775"/>
                  <a:pt x="8346944" y="81346"/>
                </a:cubicBezTo>
                <a:cubicBezTo>
                  <a:pt x="8339785" y="115716"/>
                  <a:pt x="8136408" y="130310"/>
                  <a:pt x="8132380" y="160094"/>
                </a:cubicBezTo>
                <a:cubicBezTo>
                  <a:pt x="8099084" y="189352"/>
                  <a:pt x="7801155" y="220285"/>
                  <a:pt x="7789959" y="249711"/>
                </a:cubicBezTo>
                <a:cubicBezTo>
                  <a:pt x="7776471" y="330607"/>
                  <a:pt x="7755406" y="238056"/>
                  <a:pt x="7739796" y="336899"/>
                </a:cubicBezTo>
                <a:cubicBezTo>
                  <a:pt x="7725890" y="409983"/>
                  <a:pt x="7660792" y="339224"/>
                  <a:pt x="7630310" y="391945"/>
                </a:cubicBezTo>
                <a:cubicBezTo>
                  <a:pt x="7656374" y="404037"/>
                  <a:pt x="7551098" y="439421"/>
                  <a:pt x="7548568" y="455733"/>
                </a:cubicBezTo>
                <a:cubicBezTo>
                  <a:pt x="7491249" y="502661"/>
                  <a:pt x="7481432" y="488429"/>
                  <a:pt x="7398684" y="558216"/>
                </a:cubicBezTo>
                <a:lnTo>
                  <a:pt x="7183085" y="655795"/>
                </a:lnTo>
                <a:cubicBezTo>
                  <a:pt x="7174635" y="699934"/>
                  <a:pt x="7119917" y="697845"/>
                  <a:pt x="7100644" y="702928"/>
                </a:cubicBezTo>
                <a:cubicBezTo>
                  <a:pt x="7061979" y="734029"/>
                  <a:pt x="6931985" y="812752"/>
                  <a:pt x="6881664" y="879412"/>
                </a:cubicBezTo>
                <a:cubicBezTo>
                  <a:pt x="6845709" y="1016310"/>
                  <a:pt x="6664543" y="1086816"/>
                  <a:pt x="6648434" y="1205955"/>
                </a:cubicBezTo>
                <a:cubicBezTo>
                  <a:pt x="6615139" y="1235215"/>
                  <a:pt x="6502026" y="1398108"/>
                  <a:pt x="6378545" y="1435483"/>
                </a:cubicBezTo>
                <a:cubicBezTo>
                  <a:pt x="6365056" y="1516378"/>
                  <a:pt x="6193544" y="1821313"/>
                  <a:pt x="6262148" y="1967864"/>
                </a:cubicBezTo>
                <a:cubicBezTo>
                  <a:pt x="6248241" y="2040947"/>
                  <a:pt x="6408938" y="2174610"/>
                  <a:pt x="6378456" y="2263112"/>
                </a:cubicBezTo>
                <a:cubicBezTo>
                  <a:pt x="6404521" y="2275205"/>
                  <a:pt x="6349508" y="2411091"/>
                  <a:pt x="6346980" y="2427403"/>
                </a:cubicBezTo>
                <a:cubicBezTo>
                  <a:pt x="6378138" y="2455016"/>
                  <a:pt x="6329861" y="2500252"/>
                  <a:pt x="6323990" y="2540163"/>
                </a:cubicBezTo>
                <a:cubicBezTo>
                  <a:pt x="6270937" y="2648388"/>
                  <a:pt x="6317811" y="2724717"/>
                  <a:pt x="6299971" y="2854136"/>
                </a:cubicBezTo>
                <a:cubicBezTo>
                  <a:pt x="6296888" y="2891114"/>
                  <a:pt x="6314227" y="2925363"/>
                  <a:pt x="6305256" y="2966440"/>
                </a:cubicBezTo>
                <a:lnTo>
                  <a:pt x="6297430" y="3012274"/>
                </a:lnTo>
                <a:lnTo>
                  <a:pt x="6301903" y="3018825"/>
                </a:lnTo>
                <a:lnTo>
                  <a:pt x="6312288" y="3143056"/>
                </a:lnTo>
                <a:cubicBezTo>
                  <a:pt x="6310891" y="3149752"/>
                  <a:pt x="6583014" y="3475947"/>
                  <a:pt x="6588668" y="3487320"/>
                </a:cubicBezTo>
                <a:cubicBezTo>
                  <a:pt x="6634248" y="3519659"/>
                  <a:pt x="6614325" y="3540071"/>
                  <a:pt x="6585046" y="3572410"/>
                </a:cubicBezTo>
                <a:lnTo>
                  <a:pt x="6629468" y="3624445"/>
                </a:lnTo>
                <a:cubicBezTo>
                  <a:pt x="6652241" y="3718251"/>
                  <a:pt x="6641921" y="3680584"/>
                  <a:pt x="6598751" y="3705365"/>
                </a:cubicBezTo>
                <a:cubicBezTo>
                  <a:pt x="6586841" y="3803279"/>
                  <a:pt x="6545297" y="3677859"/>
                  <a:pt x="6554074" y="3776874"/>
                </a:cubicBezTo>
                <a:cubicBezTo>
                  <a:pt x="6603160" y="3807688"/>
                  <a:pt x="6522549" y="4096085"/>
                  <a:pt x="6542727" y="4144118"/>
                </a:cubicBezTo>
                <a:cubicBezTo>
                  <a:pt x="6562367" y="4176079"/>
                  <a:pt x="6560025" y="4195650"/>
                  <a:pt x="6574700" y="4254383"/>
                </a:cubicBezTo>
                <a:lnTo>
                  <a:pt x="6630782" y="4496524"/>
                </a:lnTo>
                <a:cubicBezTo>
                  <a:pt x="6629041" y="4519390"/>
                  <a:pt x="6642831" y="4584907"/>
                  <a:pt x="6657121" y="4594092"/>
                </a:cubicBezTo>
                <a:cubicBezTo>
                  <a:pt x="6662404" y="4607092"/>
                  <a:pt x="6661388" y="4624229"/>
                  <a:pt x="6675304" y="4627078"/>
                </a:cubicBezTo>
                <a:cubicBezTo>
                  <a:pt x="6692614" y="4633342"/>
                  <a:pt x="6678575" y="4687642"/>
                  <a:pt x="6695194" y="4675881"/>
                </a:cubicBezTo>
                <a:cubicBezTo>
                  <a:pt x="6692850" y="4685480"/>
                  <a:pt x="6692968" y="4696468"/>
                  <a:pt x="6694674" y="4707963"/>
                </a:cubicBezTo>
                <a:lnTo>
                  <a:pt x="6696125" y="4713606"/>
                </a:lnTo>
                <a:lnTo>
                  <a:pt x="6683308" y="4753785"/>
                </a:lnTo>
                <a:cubicBezTo>
                  <a:pt x="6668335" y="4815923"/>
                  <a:pt x="6667993" y="4871470"/>
                  <a:pt x="6662625" y="4925428"/>
                </a:cubicBezTo>
                <a:cubicBezTo>
                  <a:pt x="6658601" y="5005991"/>
                  <a:pt x="6700287" y="4944554"/>
                  <a:pt x="6666282" y="5051023"/>
                </a:cubicBezTo>
                <a:cubicBezTo>
                  <a:pt x="6680923" y="5058719"/>
                  <a:pt x="6681720" y="5071193"/>
                  <a:pt x="6674923" y="5093902"/>
                </a:cubicBezTo>
                <a:cubicBezTo>
                  <a:pt x="6674055" y="5132824"/>
                  <a:pt x="6710642" y="5122188"/>
                  <a:pt x="6688949" y="5165855"/>
                </a:cubicBezTo>
                <a:lnTo>
                  <a:pt x="6713476" y="5228723"/>
                </a:lnTo>
                <a:cubicBezTo>
                  <a:pt x="6707551" y="5226289"/>
                  <a:pt x="6700321" y="5281266"/>
                  <a:pt x="6699741" y="5297032"/>
                </a:cubicBezTo>
                <a:cubicBezTo>
                  <a:pt x="6701613" y="5329833"/>
                  <a:pt x="6674230" y="5339676"/>
                  <a:pt x="6698438" y="5354609"/>
                </a:cubicBezTo>
                <a:lnTo>
                  <a:pt x="6705394" y="5358041"/>
                </a:lnTo>
                <a:cubicBezTo>
                  <a:pt x="6705576" y="5360469"/>
                  <a:pt x="6705758" y="5362897"/>
                  <a:pt x="6705941" y="5365323"/>
                </a:cubicBezTo>
                <a:cubicBezTo>
                  <a:pt x="6705372" y="5369193"/>
                  <a:pt x="6703413" y="5371317"/>
                  <a:pt x="6698760" y="5370482"/>
                </a:cubicBezTo>
                <a:cubicBezTo>
                  <a:pt x="6715543" y="5401859"/>
                  <a:pt x="6682626" y="5435742"/>
                  <a:pt x="6674560" y="5466409"/>
                </a:cubicBezTo>
                <a:cubicBezTo>
                  <a:pt x="6691190" y="5490459"/>
                  <a:pt x="6702277" y="5480278"/>
                  <a:pt x="6698322" y="5544572"/>
                </a:cubicBezTo>
                <a:lnTo>
                  <a:pt x="6673987" y="5608056"/>
                </a:lnTo>
                <a:lnTo>
                  <a:pt x="6665359" y="5658280"/>
                </a:lnTo>
                <a:lnTo>
                  <a:pt x="6718420" y="5748969"/>
                </a:lnTo>
                <a:cubicBezTo>
                  <a:pt x="6736039" y="5789564"/>
                  <a:pt x="6562893" y="5836768"/>
                  <a:pt x="6554700" y="5893814"/>
                </a:cubicBezTo>
                <a:cubicBezTo>
                  <a:pt x="6525772" y="5938916"/>
                  <a:pt x="6588431" y="5944420"/>
                  <a:pt x="6544853" y="6019582"/>
                </a:cubicBezTo>
                <a:cubicBezTo>
                  <a:pt x="6561064" y="6041815"/>
                  <a:pt x="6507729" y="6219301"/>
                  <a:pt x="6524887" y="6249538"/>
                </a:cubicBezTo>
                <a:cubicBezTo>
                  <a:pt x="6491924" y="6350069"/>
                  <a:pt x="6375368" y="6363960"/>
                  <a:pt x="6378787" y="6426429"/>
                </a:cubicBezTo>
                <a:cubicBezTo>
                  <a:pt x="6377191" y="6484448"/>
                  <a:pt x="6423364" y="6440545"/>
                  <a:pt x="6386119" y="6529594"/>
                </a:cubicBezTo>
                <a:cubicBezTo>
                  <a:pt x="6385279" y="6550368"/>
                  <a:pt x="6339298" y="6562912"/>
                  <a:pt x="6345764" y="6582653"/>
                </a:cubicBezTo>
                <a:lnTo>
                  <a:pt x="6319732" y="6616734"/>
                </a:lnTo>
                <a:lnTo>
                  <a:pt x="6342151" y="6663823"/>
                </a:lnTo>
                <a:lnTo>
                  <a:pt x="6284371" y="6698219"/>
                </a:lnTo>
                <a:cubicBezTo>
                  <a:pt x="6275919" y="6719928"/>
                  <a:pt x="6288754" y="6713569"/>
                  <a:pt x="6271742" y="6740121"/>
                </a:cubicBezTo>
                <a:cubicBezTo>
                  <a:pt x="6276761" y="6763000"/>
                  <a:pt x="6287023" y="6777558"/>
                  <a:pt x="6297326" y="6788280"/>
                </a:cubicBezTo>
                <a:cubicBezTo>
                  <a:pt x="6298521" y="6802579"/>
                  <a:pt x="6228030" y="6843385"/>
                  <a:pt x="6229226" y="6857684"/>
                </a:cubicBezTo>
                <a:lnTo>
                  <a:pt x="0" y="6859293"/>
                </a:lnTo>
                <a:lnTo>
                  <a:pt x="0" y="1294"/>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3" name="Rectangle 6">
            <a:extLst>
              <a:ext uri="{FF2B5EF4-FFF2-40B4-BE49-F238E27FC236}">
                <a16:creationId xmlns:a16="http://schemas.microsoft.com/office/drawing/2014/main" id="{17F535C9-7CC8-4CF6-ACB6-19C8F963D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77009">
            <a:off x="10382160" y="813415"/>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4" name="Freeform: Shape 43">
            <a:extLst>
              <a:ext uri="{FF2B5EF4-FFF2-40B4-BE49-F238E27FC236}">
                <a16:creationId xmlns:a16="http://schemas.microsoft.com/office/drawing/2014/main" id="{2BDED224-1C09-48A0-B193-062E88A12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37316" y="3422445"/>
            <a:ext cx="3638020" cy="2732102"/>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8" name="Obraz 7" descr="Obraz zawierający osoba, ubrania, gotowanie, w pomieszczeniu&#10;&#10;Opis wygenerowany automatycznie">
            <a:extLst>
              <a:ext uri="{FF2B5EF4-FFF2-40B4-BE49-F238E27FC236}">
                <a16:creationId xmlns:a16="http://schemas.microsoft.com/office/drawing/2014/main" id="{9D0D07D0-E189-460A-0E50-21043FA2238B}"/>
              </a:ext>
            </a:extLst>
          </p:cNvPr>
          <p:cNvPicPr>
            <a:picLocks noChangeAspect="1"/>
          </p:cNvPicPr>
          <p:nvPr/>
        </p:nvPicPr>
        <p:blipFill>
          <a:blip r:embed="rId2"/>
          <a:srcRect r="8361" b="4"/>
          <a:stretch/>
        </p:blipFill>
        <p:spPr>
          <a:xfrm>
            <a:off x="8096690" y="3579285"/>
            <a:ext cx="3324472" cy="2418420"/>
          </a:xfrm>
          <a:prstGeom prst="rect">
            <a:avLst/>
          </a:prstGeom>
        </p:spPr>
      </p:pic>
      <p:sp>
        <p:nvSpPr>
          <p:cNvPr id="65" name="Rectangle 6">
            <a:extLst>
              <a:ext uri="{FF2B5EF4-FFF2-40B4-BE49-F238E27FC236}">
                <a16:creationId xmlns:a16="http://schemas.microsoft.com/office/drawing/2014/main" id="{AFB74E1F-5C8C-4335-9A1B-CD83BD044A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2293">
            <a:off x="10731872" y="3188358"/>
            <a:ext cx="123140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6" name="Freeform: Shape 47">
            <a:extLst>
              <a:ext uri="{FF2B5EF4-FFF2-40B4-BE49-F238E27FC236}">
                <a16:creationId xmlns:a16="http://schemas.microsoft.com/office/drawing/2014/main" id="{BDB288CF-D271-4269-9FD5-964BE4D4B5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55733" y="540333"/>
            <a:ext cx="3636267" cy="2751661"/>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7" name="Obraz 6" descr="Obraz zawierający osoba, zastawa stołowa, ubrania, stół&#10;&#10;Opis wygenerowany automatycznie">
            <a:extLst>
              <a:ext uri="{FF2B5EF4-FFF2-40B4-BE49-F238E27FC236}">
                <a16:creationId xmlns:a16="http://schemas.microsoft.com/office/drawing/2014/main" id="{11F93FBF-9C36-973A-6F7C-44D0713BDA49}"/>
              </a:ext>
            </a:extLst>
          </p:cNvPr>
          <p:cNvPicPr>
            <a:picLocks noChangeAspect="1"/>
          </p:cNvPicPr>
          <p:nvPr/>
        </p:nvPicPr>
        <p:blipFill>
          <a:blip r:embed="rId3"/>
          <a:srcRect l="8436" r="18927" b="-1"/>
          <a:stretch/>
        </p:blipFill>
        <p:spPr>
          <a:xfrm>
            <a:off x="8716604" y="699909"/>
            <a:ext cx="3314533" cy="2429927"/>
          </a:xfrm>
          <a:prstGeom prst="rect">
            <a:avLst/>
          </a:prstGeom>
        </p:spPr>
      </p:pic>
    </p:spTree>
    <p:extLst>
      <p:ext uri="{BB962C8B-B14F-4D97-AF65-F5344CB8AC3E}">
        <p14:creationId xmlns:p14="http://schemas.microsoft.com/office/powerpoint/2010/main" val="26116614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9CF8269E-8DE3-7C6D-F3EC-798C18D864F7}"/>
              </a:ext>
            </a:extLst>
          </p:cNvPr>
          <p:cNvSpPr>
            <a:spLocks noGrp="1"/>
          </p:cNvSpPr>
          <p:nvPr>
            <p:ph type="title"/>
          </p:nvPr>
        </p:nvSpPr>
        <p:spPr>
          <a:xfrm>
            <a:off x="1009650" y="365125"/>
            <a:ext cx="9753600" cy="735013"/>
          </a:xfrm>
        </p:spPr>
        <p:txBody>
          <a:bodyPr>
            <a:normAutofit fontScale="90000"/>
          </a:bodyPr>
          <a:lstStyle/>
          <a:p>
            <a:br>
              <a:rPr lang="pl-PL" sz="3200" dirty="0">
                <a:solidFill>
                  <a:schemeClr val="tx1">
                    <a:lumMod val="65000"/>
                    <a:lumOff val="35000"/>
                  </a:schemeClr>
                </a:solidFill>
              </a:rPr>
            </a:br>
            <a:r>
              <a:rPr lang="en-GB" sz="3200" dirty="0">
                <a:solidFill>
                  <a:schemeClr val="tx1">
                    <a:lumMod val="65000"/>
                    <a:lumOff val="35000"/>
                  </a:schemeClr>
                </a:solidFill>
              </a:rPr>
              <a:t>       </a:t>
            </a:r>
            <a:r>
              <a:rPr lang="en-GB" sz="3200" b="1" dirty="0">
                <a:solidFill>
                  <a:schemeClr val="tx1">
                    <a:lumMod val="65000"/>
                    <a:lumOff val="35000"/>
                  </a:schemeClr>
                </a:solidFill>
              </a:rPr>
              <a:t>    </a:t>
            </a:r>
            <a:br>
              <a:rPr lang="en-GB" sz="3200" b="1" dirty="0">
                <a:solidFill>
                  <a:schemeClr val="tx1">
                    <a:lumMod val="65000"/>
                    <a:lumOff val="35000"/>
                  </a:schemeClr>
                </a:solidFill>
              </a:rPr>
            </a:br>
            <a:br>
              <a:rPr lang="en-GB" sz="3200" b="1" dirty="0"/>
            </a:br>
            <a:r>
              <a:rPr lang="en-GB" sz="3200" b="1" dirty="0">
                <a:solidFill>
                  <a:schemeClr val="tx1">
                    <a:lumMod val="65000"/>
                    <a:lumOff val="35000"/>
                  </a:schemeClr>
                </a:solidFill>
              </a:rPr>
              <a:t>Enhance Your Expertise &amp; Become a Hospitality Hero!</a:t>
            </a:r>
            <a:br>
              <a:rPr lang="en-GB" sz="3200" dirty="0"/>
            </a:br>
            <a:br>
              <a:rPr lang="en-GB" sz="3200" dirty="0"/>
            </a:br>
            <a:br>
              <a:rPr lang="pl-PL" sz="3200" dirty="0"/>
            </a:br>
            <a:endParaRPr lang="pl-PL" sz="3200" dirty="0"/>
          </a:p>
        </p:txBody>
      </p:sp>
      <p:sp>
        <p:nvSpPr>
          <p:cNvPr id="3" name="Symbol zastępczy zawartości 2">
            <a:extLst>
              <a:ext uri="{FF2B5EF4-FFF2-40B4-BE49-F238E27FC236}">
                <a16:creationId xmlns:a16="http://schemas.microsoft.com/office/drawing/2014/main" id="{5E142226-71F0-C789-8B74-ADFFC3EAA3B0}"/>
              </a:ext>
            </a:extLst>
          </p:cNvPr>
          <p:cNvSpPr>
            <a:spLocks noGrp="1"/>
          </p:cNvSpPr>
          <p:nvPr>
            <p:ph idx="1"/>
          </p:nvPr>
        </p:nvSpPr>
        <p:spPr>
          <a:xfrm>
            <a:off x="838200" y="1101090"/>
            <a:ext cx="10515600" cy="5765483"/>
          </a:xfrm>
        </p:spPr>
        <p:txBody>
          <a:bodyPr vert="horz" lIns="91440" tIns="45720" rIns="91440" bIns="45720" rtlCol="0" anchor="t">
            <a:normAutofit lnSpcReduction="10000"/>
          </a:bodyPr>
          <a:lstStyle/>
          <a:p>
            <a:pPr marL="0" indent="0">
              <a:buNone/>
            </a:pPr>
            <a:r>
              <a:rPr lang="en-GB" sz="2000" dirty="0">
                <a:solidFill>
                  <a:schemeClr val="tx1">
                    <a:lumMod val="65000"/>
                    <a:lumOff val="35000"/>
                  </a:schemeClr>
                </a:solidFill>
                <a:latin typeface="Arial"/>
                <a:cs typeface="Arial"/>
              </a:rPr>
              <a:t>Why This Seminar Is Essential For Unlocking Your Full Potential As a Hospitalian? </a:t>
            </a:r>
            <a:br>
              <a:rPr lang="en-GB" sz="2000" dirty="0">
                <a:latin typeface="Arial"/>
                <a:cs typeface="Arial"/>
              </a:rPr>
            </a:br>
            <a:endParaRPr lang="pl-PL" sz="2000">
              <a:latin typeface="Arial"/>
              <a:cs typeface="Arial"/>
            </a:endParaRPr>
          </a:p>
          <a:p>
            <a:pPr marL="342900" indent="-342900">
              <a:buFont typeface="Wingdings" panose="020B0604020202020204" pitchFamily="34" charset="0"/>
              <a:buChar char="Ø"/>
            </a:pPr>
            <a:r>
              <a:rPr lang="en-GB" sz="2000" dirty="0">
                <a:solidFill>
                  <a:schemeClr val="tx1">
                    <a:lumMod val="65000"/>
                    <a:lumOff val="35000"/>
                  </a:schemeClr>
                </a:solidFill>
                <a:latin typeface="Arial"/>
                <a:cs typeface="Arial"/>
              </a:rPr>
              <a:t>This seminar was designed to help you avoid the </a:t>
            </a:r>
            <a:r>
              <a:rPr lang="en-GB" sz="2000" b="1" dirty="0">
                <a:solidFill>
                  <a:schemeClr val="tx1">
                    <a:lumMod val="65000"/>
                    <a:lumOff val="35000"/>
                  </a:schemeClr>
                </a:solidFill>
                <a:latin typeface="Arial"/>
                <a:cs typeface="Arial"/>
              </a:rPr>
              <a:t>skill and knowledge stagnation</a:t>
            </a:r>
            <a:r>
              <a:rPr lang="en-GB" sz="2000" dirty="0">
                <a:solidFill>
                  <a:schemeClr val="tx1">
                    <a:lumMod val="65000"/>
                    <a:lumOff val="35000"/>
                  </a:schemeClr>
                </a:solidFill>
                <a:latin typeface="Arial"/>
                <a:cs typeface="Arial"/>
              </a:rPr>
              <a:t> to create </a:t>
            </a:r>
            <a:r>
              <a:rPr lang="en-GB" sz="2000" b="1" dirty="0">
                <a:solidFill>
                  <a:schemeClr val="tx1">
                    <a:lumMod val="65000"/>
                    <a:lumOff val="35000"/>
                  </a:schemeClr>
                </a:solidFill>
                <a:latin typeface="Arial"/>
                <a:cs typeface="Arial"/>
              </a:rPr>
              <a:t>optimal environment</a:t>
            </a:r>
            <a:r>
              <a:rPr lang="en-GB" sz="2000">
                <a:solidFill>
                  <a:schemeClr val="tx1">
                    <a:lumMod val="65000"/>
                    <a:lumOff val="35000"/>
                  </a:schemeClr>
                </a:solidFill>
                <a:latin typeface="Arial"/>
                <a:cs typeface="Arial"/>
              </a:rPr>
              <a:t> to achieve well in the most efficient way.</a:t>
            </a:r>
            <a:endParaRPr lang="en-GB" sz="2000" dirty="0">
              <a:solidFill>
                <a:schemeClr val="tx1">
                  <a:lumMod val="65000"/>
                  <a:lumOff val="35000"/>
                </a:schemeClr>
              </a:solidFill>
              <a:latin typeface="Arial"/>
              <a:cs typeface="Arial"/>
            </a:endParaRPr>
          </a:p>
          <a:p>
            <a:pPr marL="342900" indent="-342900">
              <a:buFont typeface="Wingdings" panose="020B0604020202020204" pitchFamily="34" charset="0"/>
              <a:buChar char="Ø"/>
            </a:pPr>
            <a:r>
              <a:rPr lang="en-GB" sz="2000" dirty="0">
                <a:solidFill>
                  <a:schemeClr val="tx1">
                    <a:lumMod val="65000"/>
                    <a:lumOff val="35000"/>
                  </a:schemeClr>
                </a:solidFill>
                <a:latin typeface="Arial"/>
                <a:cs typeface="Arial"/>
              </a:rPr>
              <a:t> What is more, as well as a practical guide this training session is created to give you an </a:t>
            </a:r>
            <a:r>
              <a:rPr lang="en-GB" sz="2000" b="1" dirty="0">
                <a:solidFill>
                  <a:schemeClr val="tx1">
                    <a:lumMod val="65000"/>
                    <a:lumOff val="35000"/>
                  </a:schemeClr>
                </a:solidFill>
                <a:latin typeface="Arial"/>
                <a:cs typeface="Arial"/>
              </a:rPr>
              <a:t>opportunity to pause</a:t>
            </a:r>
            <a:r>
              <a:rPr lang="en-GB" sz="2000" dirty="0">
                <a:solidFill>
                  <a:schemeClr val="tx1">
                    <a:lumMod val="65000"/>
                    <a:lumOff val="35000"/>
                  </a:schemeClr>
                </a:solidFill>
                <a:latin typeface="Arial"/>
                <a:cs typeface="Arial"/>
              </a:rPr>
              <a:t> and encourage you to </a:t>
            </a:r>
            <a:r>
              <a:rPr lang="en-GB" sz="2000" b="1" dirty="0">
                <a:solidFill>
                  <a:schemeClr val="tx1">
                    <a:lumMod val="65000"/>
                    <a:lumOff val="35000"/>
                  </a:schemeClr>
                </a:solidFill>
                <a:latin typeface="Arial"/>
                <a:cs typeface="Arial"/>
              </a:rPr>
              <a:t>focus in depth on you </a:t>
            </a:r>
            <a:r>
              <a:rPr lang="en-GB" sz="2000" dirty="0">
                <a:solidFill>
                  <a:schemeClr val="tx1">
                    <a:lumMod val="65000"/>
                    <a:lumOff val="35000"/>
                  </a:schemeClr>
                </a:solidFill>
                <a:latin typeface="Arial"/>
                <a:cs typeface="Arial"/>
              </a:rPr>
              <a:t>- building upon successes, avoiding the errors and </a:t>
            </a:r>
            <a:r>
              <a:rPr lang="en-GB" sz="2000" b="1">
                <a:solidFill>
                  <a:schemeClr val="tx1">
                    <a:lumMod val="65000"/>
                    <a:lumOff val="35000"/>
                  </a:schemeClr>
                </a:solidFill>
                <a:latin typeface="Arial"/>
                <a:cs typeface="Arial"/>
              </a:rPr>
              <a:t>using adversity as a stepping stone</a:t>
            </a:r>
            <a:r>
              <a:rPr lang="en-GB" sz="2000">
                <a:solidFill>
                  <a:schemeClr val="tx1">
                    <a:lumMod val="65000"/>
                    <a:lumOff val="35000"/>
                  </a:schemeClr>
                </a:solidFill>
                <a:latin typeface="Arial"/>
                <a:cs typeface="Arial"/>
              </a:rPr>
              <a:t>. </a:t>
            </a:r>
          </a:p>
          <a:p>
            <a:pPr marL="342900" indent="-342900">
              <a:buFont typeface="Wingdings" panose="020B0604020202020204" pitchFamily="34" charset="0"/>
              <a:buChar char="Ø"/>
            </a:pPr>
            <a:r>
              <a:rPr lang="en-GB" sz="2000" dirty="0">
                <a:solidFill>
                  <a:schemeClr val="tx1">
                    <a:lumMod val="65000"/>
                    <a:lumOff val="35000"/>
                  </a:schemeClr>
                </a:solidFill>
                <a:latin typeface="Arial"/>
                <a:cs typeface="Arial"/>
              </a:rPr>
              <a:t>The structured plan for this session is also aimed at </a:t>
            </a:r>
            <a:r>
              <a:rPr lang="en-GB" sz="2000" b="1" dirty="0">
                <a:solidFill>
                  <a:schemeClr val="tx1">
                    <a:lumMod val="65000"/>
                    <a:lumOff val="35000"/>
                  </a:schemeClr>
                </a:solidFill>
                <a:latin typeface="Arial"/>
                <a:cs typeface="Arial"/>
              </a:rPr>
              <a:t>stimulating reflection</a:t>
            </a:r>
            <a:r>
              <a:rPr lang="en-GB" sz="2000" dirty="0">
                <a:solidFill>
                  <a:schemeClr val="tx1">
                    <a:lumMod val="65000"/>
                    <a:lumOff val="35000"/>
                  </a:schemeClr>
                </a:solidFill>
                <a:latin typeface="Arial"/>
                <a:cs typeface="Arial"/>
              </a:rPr>
              <a:t> to compare your actions and outcomes with the industry expectations to help you understand what lies beneath your current choices and </a:t>
            </a:r>
            <a:r>
              <a:rPr lang="en-GB" sz="2000" b="1" dirty="0">
                <a:solidFill>
                  <a:schemeClr val="tx1">
                    <a:lumMod val="65000"/>
                    <a:lumOff val="35000"/>
                  </a:schemeClr>
                </a:solidFill>
                <a:latin typeface="Arial"/>
                <a:cs typeface="Arial"/>
              </a:rPr>
              <a:t>performance to date </a:t>
            </a:r>
            <a:r>
              <a:rPr lang="en-GB" sz="2000" dirty="0">
                <a:solidFill>
                  <a:schemeClr val="tx1">
                    <a:lumMod val="65000"/>
                    <a:lumOff val="35000"/>
                  </a:schemeClr>
                </a:solidFill>
                <a:latin typeface="Arial"/>
                <a:cs typeface="Arial"/>
              </a:rPr>
              <a:t>to drive your </a:t>
            </a:r>
            <a:r>
              <a:rPr lang="en-GB" sz="2000" b="1" dirty="0">
                <a:solidFill>
                  <a:schemeClr val="tx1">
                    <a:lumMod val="65000"/>
                    <a:lumOff val="35000"/>
                  </a:schemeClr>
                </a:solidFill>
                <a:latin typeface="Arial"/>
                <a:cs typeface="Arial"/>
              </a:rPr>
              <a:t>personal growth</a:t>
            </a:r>
            <a:r>
              <a:rPr lang="en-GB" sz="2000" dirty="0">
                <a:solidFill>
                  <a:schemeClr val="tx1">
                    <a:lumMod val="65000"/>
                    <a:lumOff val="35000"/>
                  </a:schemeClr>
                </a:solidFill>
                <a:latin typeface="Arial"/>
                <a:cs typeface="Arial"/>
              </a:rPr>
              <a:t>, </a:t>
            </a:r>
            <a:r>
              <a:rPr lang="en-GB" sz="2000" b="1" dirty="0">
                <a:solidFill>
                  <a:schemeClr val="tx1">
                    <a:lumMod val="65000"/>
                    <a:lumOff val="35000"/>
                  </a:schemeClr>
                </a:solidFill>
                <a:latin typeface="Arial"/>
                <a:cs typeface="Arial"/>
              </a:rPr>
              <a:t>career</a:t>
            </a:r>
            <a:r>
              <a:rPr lang="en-GB" sz="2000" dirty="0">
                <a:solidFill>
                  <a:schemeClr val="tx1">
                    <a:lumMod val="65000"/>
                    <a:lumOff val="35000"/>
                  </a:schemeClr>
                </a:solidFill>
                <a:latin typeface="Arial"/>
                <a:cs typeface="Arial"/>
              </a:rPr>
              <a:t> </a:t>
            </a:r>
            <a:r>
              <a:rPr lang="en-GB" sz="2000" b="1" dirty="0">
                <a:solidFill>
                  <a:schemeClr val="tx1">
                    <a:lumMod val="65000"/>
                    <a:lumOff val="35000"/>
                  </a:schemeClr>
                </a:solidFill>
                <a:latin typeface="Arial"/>
                <a:cs typeface="Arial"/>
              </a:rPr>
              <a:t>development </a:t>
            </a:r>
            <a:r>
              <a:rPr lang="en-GB" sz="2000" dirty="0">
                <a:solidFill>
                  <a:schemeClr val="tx1">
                    <a:lumMod val="65000"/>
                    <a:lumOff val="35000"/>
                  </a:schemeClr>
                </a:solidFill>
                <a:latin typeface="Arial"/>
                <a:cs typeface="Arial"/>
              </a:rPr>
              <a:t>and a desire for </a:t>
            </a:r>
            <a:r>
              <a:rPr lang="en-GB" sz="2000" b="1" dirty="0">
                <a:solidFill>
                  <a:schemeClr val="tx1">
                    <a:lumMod val="65000"/>
                    <a:lumOff val="35000"/>
                  </a:schemeClr>
                </a:solidFill>
                <a:latin typeface="Arial"/>
                <a:cs typeface="Arial"/>
              </a:rPr>
              <a:t>self-improvement.</a:t>
            </a:r>
            <a:br>
              <a:rPr lang="en-GB" sz="2000" b="1" dirty="0">
                <a:latin typeface="Arial"/>
                <a:cs typeface="Arial"/>
              </a:rPr>
            </a:br>
            <a:br>
              <a:rPr lang="en-GB" sz="2000" dirty="0">
                <a:latin typeface="Arial"/>
                <a:cs typeface="Arial"/>
              </a:rPr>
            </a:br>
            <a:br>
              <a:rPr lang="en-GB" sz="2000" dirty="0">
                <a:latin typeface="Arial"/>
                <a:cs typeface="Arial"/>
              </a:rPr>
            </a:br>
            <a:br>
              <a:rPr lang="en-GB" sz="2000" dirty="0">
                <a:latin typeface="Arial"/>
                <a:cs typeface="Arial"/>
              </a:rPr>
            </a:br>
            <a:endParaRPr lang="en-GB" sz="2000">
              <a:solidFill>
                <a:srgbClr val="595959"/>
              </a:solidFill>
              <a:latin typeface="Arial"/>
              <a:cs typeface="Arial"/>
            </a:endParaRPr>
          </a:p>
          <a:p>
            <a:pPr marL="342900" indent="-342900">
              <a:buFont typeface="Wingdings" panose="020B0604020202020204" pitchFamily="34" charset="0"/>
              <a:buChar char="Ø"/>
            </a:pPr>
            <a:endParaRPr lang="en-GB" sz="2000" dirty="0">
              <a:latin typeface="Arial"/>
              <a:cs typeface="Arial"/>
            </a:endParaRPr>
          </a:p>
          <a:p>
            <a:pPr marL="0" indent="0">
              <a:buNone/>
            </a:pPr>
            <a:br>
              <a:rPr lang="en-GB" sz="2000" dirty="0">
                <a:latin typeface="Arial"/>
                <a:cs typeface="Arial"/>
              </a:rPr>
            </a:br>
            <a:r>
              <a:rPr lang="en-GB" sz="2000" dirty="0">
                <a:latin typeface="Arial"/>
                <a:cs typeface="Arial"/>
              </a:rPr>
              <a:t>                                   </a:t>
            </a:r>
            <a:r>
              <a:rPr lang="en-GB" sz="1600" dirty="0">
                <a:latin typeface="Arial"/>
                <a:cs typeface="Arial"/>
              </a:rPr>
              <a:t>                                                                                                           (Wlodkowski, 2008)</a:t>
            </a:r>
            <a:br>
              <a:rPr lang="en-GB" sz="1600" dirty="0">
                <a:latin typeface="Arial"/>
                <a:cs typeface="Arial"/>
              </a:rPr>
            </a:br>
            <a:endParaRPr lang="en-GB" sz="2000">
              <a:solidFill>
                <a:schemeClr val="tx1">
                  <a:lumMod val="65000"/>
                  <a:lumOff val="35000"/>
                </a:schemeClr>
              </a:solidFill>
              <a:latin typeface="Arial"/>
              <a:cs typeface="Arial"/>
            </a:endParaRPr>
          </a:p>
        </p:txBody>
      </p:sp>
    </p:spTree>
    <p:extLst>
      <p:ext uri="{BB962C8B-B14F-4D97-AF65-F5344CB8AC3E}">
        <p14:creationId xmlns:p14="http://schemas.microsoft.com/office/powerpoint/2010/main" val="11511562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826A015E-0B7D-A1FC-8644-8009ECD0ABCA}"/>
              </a:ext>
            </a:extLst>
          </p:cNvPr>
          <p:cNvSpPr>
            <a:spLocks noGrp="1"/>
          </p:cNvSpPr>
          <p:nvPr>
            <p:ph type="title"/>
          </p:nvPr>
        </p:nvSpPr>
        <p:spPr/>
        <p:txBody>
          <a:bodyPr/>
          <a:lstStyle/>
          <a:p>
            <a:r>
              <a:rPr lang="en-GB" sz="4000" b="1" dirty="0">
                <a:solidFill>
                  <a:schemeClr val="tx1">
                    <a:lumMod val="49000"/>
                    <a:lumOff val="51000"/>
                  </a:schemeClr>
                </a:solidFill>
                <a:latin typeface="Arial"/>
                <a:cs typeface="Arial"/>
              </a:rPr>
              <a:t>Important</a:t>
            </a:r>
            <a:r>
              <a:rPr lang="en-GB" sz="4000" b="1" dirty="0">
                <a:latin typeface="Arial"/>
                <a:cs typeface="Arial"/>
              </a:rPr>
              <a:t> </a:t>
            </a:r>
            <a:r>
              <a:rPr lang="en-GB" sz="4000" b="1" dirty="0">
                <a:solidFill>
                  <a:srgbClr val="C00000"/>
                </a:solidFill>
                <a:latin typeface="Arial"/>
                <a:cs typeface="Arial"/>
              </a:rPr>
              <a:t>Reminders</a:t>
            </a:r>
            <a:r>
              <a:rPr lang="en-GB" sz="4000" b="1" dirty="0">
                <a:latin typeface="Arial"/>
                <a:cs typeface="Arial"/>
              </a:rPr>
              <a:t> </a:t>
            </a:r>
            <a:r>
              <a:rPr lang="en-GB" sz="4000" b="1" dirty="0">
                <a:solidFill>
                  <a:schemeClr val="tx1">
                    <a:lumMod val="49000"/>
                    <a:lumOff val="51000"/>
                  </a:schemeClr>
                </a:solidFill>
                <a:latin typeface="Arial"/>
                <a:cs typeface="Arial"/>
              </a:rPr>
              <a:t>Before We Begin! </a:t>
            </a:r>
          </a:p>
        </p:txBody>
      </p:sp>
      <p:sp>
        <p:nvSpPr>
          <p:cNvPr id="3" name="Symbol zastępczy zawartości 2">
            <a:extLst>
              <a:ext uri="{FF2B5EF4-FFF2-40B4-BE49-F238E27FC236}">
                <a16:creationId xmlns:a16="http://schemas.microsoft.com/office/drawing/2014/main" id="{840BFE86-7F7F-AEE8-EC0B-124FE432B4E2}"/>
              </a:ext>
            </a:extLst>
          </p:cNvPr>
          <p:cNvSpPr>
            <a:spLocks noGrp="1"/>
          </p:cNvSpPr>
          <p:nvPr>
            <p:ph idx="1"/>
          </p:nvPr>
        </p:nvSpPr>
        <p:spPr>
          <a:xfrm>
            <a:off x="3235960" y="1591945"/>
            <a:ext cx="6329680" cy="5164138"/>
          </a:xfrm>
        </p:spPr>
        <p:txBody>
          <a:bodyPr vert="horz" lIns="91440" tIns="45720" rIns="91440" bIns="45720" rtlCol="0" anchor="t">
            <a:normAutofit fontScale="55000" lnSpcReduction="20000"/>
          </a:bodyPr>
          <a:lstStyle/>
          <a:p>
            <a:pPr marL="0" indent="0">
              <a:buNone/>
            </a:pPr>
            <a:r>
              <a:rPr lang="en-GB" sz="3600" b="1" dirty="0">
                <a:latin typeface="Arial"/>
                <a:cs typeface="Arial"/>
              </a:rPr>
              <a:t>If you catch yourself dozing off-</a:t>
            </a:r>
            <a:br>
              <a:rPr lang="en-GB" sz="3600" dirty="0">
                <a:latin typeface="Arial"/>
              </a:rPr>
            </a:br>
            <a:br>
              <a:rPr lang="en-GB" sz="3600" dirty="0">
                <a:latin typeface="Arial"/>
              </a:rPr>
            </a:br>
            <a:r>
              <a:rPr lang="en-GB" sz="3600" dirty="0">
                <a:latin typeface="Arial"/>
                <a:cs typeface="Arial"/>
              </a:rPr>
              <a:t>Remember, I want your eyes sparkling.</a:t>
            </a:r>
            <a:br>
              <a:rPr lang="en-GB" sz="3600" dirty="0">
                <a:latin typeface="Arial"/>
                <a:cs typeface="Arial"/>
              </a:rPr>
            </a:br>
            <a:endParaRPr lang="en-GB" sz="3600" dirty="0">
              <a:latin typeface="Arial"/>
              <a:cs typeface="Arial"/>
            </a:endParaRPr>
          </a:p>
          <a:p>
            <a:pPr marL="0" indent="0">
              <a:buNone/>
            </a:pPr>
            <a:r>
              <a:rPr lang="en-GB" sz="3600" b="1" dirty="0">
                <a:latin typeface="Arial"/>
                <a:cs typeface="Arial"/>
              </a:rPr>
              <a:t>Questions are welcome!</a:t>
            </a:r>
            <a:br>
              <a:rPr lang="en-GB" sz="3600" b="1" dirty="0">
                <a:latin typeface="Arial"/>
                <a:cs typeface="Arial"/>
              </a:rPr>
            </a:br>
            <a:br>
              <a:rPr lang="en-GB" sz="3600" b="1" dirty="0">
                <a:latin typeface="Arial"/>
                <a:cs typeface="Arial"/>
              </a:rPr>
            </a:br>
            <a:r>
              <a:rPr lang="en-GB" sz="3600" dirty="0">
                <a:latin typeface="Arial"/>
                <a:cs typeface="Arial"/>
              </a:rPr>
              <a:t>Just avoid yelling for 'HELP' I am scared too.   </a:t>
            </a:r>
            <a:br>
              <a:rPr lang="en-GB" sz="3600" dirty="0">
                <a:latin typeface="Arial"/>
              </a:rPr>
            </a:br>
            <a:br>
              <a:rPr lang="en-GB" sz="3600" dirty="0">
                <a:latin typeface="Arial"/>
              </a:rPr>
            </a:br>
            <a:r>
              <a:rPr lang="en-GB" sz="3600" b="1" dirty="0">
                <a:latin typeface="Arial"/>
                <a:cs typeface="Arial"/>
              </a:rPr>
              <a:t>Have Fun!</a:t>
            </a:r>
            <a:br>
              <a:rPr lang="en-GB" sz="3600" b="1" dirty="0">
                <a:latin typeface="Arial"/>
              </a:rPr>
            </a:br>
            <a:br>
              <a:rPr lang="en-GB" sz="3600" b="1" dirty="0">
                <a:latin typeface="Arial"/>
              </a:rPr>
            </a:br>
            <a:r>
              <a:rPr lang="en-GB" sz="3600" dirty="0">
                <a:latin typeface="Arial"/>
                <a:cs typeface="Arial"/>
              </a:rPr>
              <a:t>Let's put on our experts faces, even if you feel like a corked bottle of wine.</a:t>
            </a:r>
            <a:br>
              <a:rPr lang="en-GB" sz="3600" dirty="0">
                <a:latin typeface="Arial"/>
              </a:rPr>
            </a:br>
            <a:br>
              <a:rPr lang="en-GB" sz="3600" dirty="0">
                <a:latin typeface="Arial"/>
              </a:rPr>
            </a:br>
            <a:r>
              <a:rPr lang="en-GB" sz="3600" b="1" dirty="0">
                <a:latin typeface="Arial"/>
                <a:cs typeface="Arial"/>
              </a:rPr>
              <a:t>Turn off notifications!</a:t>
            </a:r>
            <a:r>
              <a:rPr lang="en-GB" sz="3600" dirty="0">
                <a:latin typeface="Arial"/>
                <a:cs typeface="Arial"/>
              </a:rPr>
              <a:t> </a:t>
            </a:r>
            <a:br>
              <a:rPr lang="en-GB" sz="3600" dirty="0">
                <a:latin typeface="Arial"/>
              </a:rPr>
            </a:br>
            <a:br>
              <a:rPr lang="en-GB" sz="3600" dirty="0">
                <a:latin typeface="Arial"/>
              </a:rPr>
            </a:br>
            <a:r>
              <a:rPr lang="en-GB" sz="3600" dirty="0">
                <a:latin typeface="Arial"/>
                <a:cs typeface="Arial"/>
              </a:rPr>
              <a:t>We can watch that funny cat video on Tik Tok later. </a:t>
            </a:r>
            <a:br>
              <a:rPr lang="en-GB" dirty="0"/>
            </a:br>
            <a:endParaRPr lang="pl-PL"/>
          </a:p>
          <a:p>
            <a:pPr marL="0" indent="0">
              <a:buNone/>
            </a:pPr>
            <a:endParaRPr lang="pl-PL" dirty="0"/>
          </a:p>
          <a:p>
            <a:pPr marL="0" indent="0">
              <a:buNone/>
            </a:pPr>
            <a:br>
              <a:rPr lang="pl-PL" dirty="0"/>
            </a:br>
            <a:r>
              <a:rPr lang="pl-PL" dirty="0"/>
              <a:t> </a:t>
            </a:r>
            <a:br>
              <a:rPr lang="en-US" dirty="0"/>
            </a:br>
            <a:br>
              <a:rPr lang="en-US" dirty="0"/>
            </a:br>
            <a:endParaRPr lang="pl-PL" dirty="0"/>
          </a:p>
        </p:txBody>
      </p:sp>
      <p:sp>
        <p:nvSpPr>
          <p:cNvPr id="4" name="Uśmiechnięta buźka 3">
            <a:extLst>
              <a:ext uri="{FF2B5EF4-FFF2-40B4-BE49-F238E27FC236}">
                <a16:creationId xmlns:a16="http://schemas.microsoft.com/office/drawing/2014/main" id="{DCE9361D-4907-DEB0-4404-003BE650C636}"/>
              </a:ext>
            </a:extLst>
          </p:cNvPr>
          <p:cNvSpPr/>
          <p:nvPr/>
        </p:nvSpPr>
        <p:spPr>
          <a:xfrm>
            <a:off x="2516414" y="3715294"/>
            <a:ext cx="640442" cy="630282"/>
          </a:xfrm>
          <a:prstGeom prst="smileyFac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l-PL"/>
          </a:p>
        </p:txBody>
      </p:sp>
      <p:sp>
        <p:nvSpPr>
          <p:cNvPr id="6" name="Znak „niedozwolone” 5">
            <a:extLst>
              <a:ext uri="{FF2B5EF4-FFF2-40B4-BE49-F238E27FC236}">
                <a16:creationId xmlns:a16="http://schemas.microsoft.com/office/drawing/2014/main" id="{F4C09E9A-8235-90B4-8879-39E68C131496}"/>
              </a:ext>
            </a:extLst>
          </p:cNvPr>
          <p:cNvSpPr/>
          <p:nvPr/>
        </p:nvSpPr>
        <p:spPr>
          <a:xfrm>
            <a:off x="2527843" y="4940118"/>
            <a:ext cx="666387" cy="642801"/>
          </a:xfrm>
          <a:prstGeom prst="noSmoking">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pl-PL">
              <a:solidFill>
                <a:schemeClr val="tx1"/>
              </a:solidFill>
            </a:endParaRPr>
          </a:p>
        </p:txBody>
      </p:sp>
      <p:pic>
        <p:nvPicPr>
          <p:cNvPr id="10" name="Grafika 9" descr="Pytania kontur">
            <a:extLst>
              <a:ext uri="{FF2B5EF4-FFF2-40B4-BE49-F238E27FC236}">
                <a16:creationId xmlns:a16="http://schemas.microsoft.com/office/drawing/2014/main" id="{B92BF008-3B84-3241-EAA3-1B708E17B0F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377440" y="2504440"/>
            <a:ext cx="914400" cy="914400"/>
          </a:xfrm>
          <a:prstGeom prst="rect">
            <a:avLst/>
          </a:prstGeom>
        </p:spPr>
      </p:pic>
      <p:pic>
        <p:nvPicPr>
          <p:cNvPr id="12" name="Grafika 11" descr="Kontur twarzy zdezorientowanej kontur">
            <a:extLst>
              <a:ext uri="{FF2B5EF4-FFF2-40B4-BE49-F238E27FC236}">
                <a16:creationId xmlns:a16="http://schemas.microsoft.com/office/drawing/2014/main" id="{11FD45C6-D4C8-FFDA-59C0-D67F3683070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336800" y="1478280"/>
            <a:ext cx="914400" cy="914400"/>
          </a:xfrm>
          <a:prstGeom prst="rect">
            <a:avLst/>
          </a:prstGeom>
        </p:spPr>
      </p:pic>
    </p:spTree>
    <p:extLst>
      <p:ext uri="{BB962C8B-B14F-4D97-AF65-F5344CB8AC3E}">
        <p14:creationId xmlns:p14="http://schemas.microsoft.com/office/powerpoint/2010/main" val="33735706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ymbol zastępczy zawartości 2">
            <a:extLst>
              <a:ext uri="{FF2B5EF4-FFF2-40B4-BE49-F238E27FC236}">
                <a16:creationId xmlns:a16="http://schemas.microsoft.com/office/drawing/2014/main" id="{9F417DC4-8621-7211-07B7-D12096CBCB62}"/>
              </a:ext>
            </a:extLst>
          </p:cNvPr>
          <p:cNvSpPr>
            <a:spLocks noGrp="1"/>
          </p:cNvSpPr>
          <p:nvPr>
            <p:ph idx="1"/>
          </p:nvPr>
        </p:nvSpPr>
        <p:spPr>
          <a:xfrm>
            <a:off x="838200" y="440331"/>
            <a:ext cx="10515600" cy="4930458"/>
          </a:xfrm>
        </p:spPr>
        <p:txBody>
          <a:bodyPr vert="horz" lIns="91440" tIns="45720" rIns="91440" bIns="45720" rtlCol="0" anchor="t">
            <a:normAutofit/>
          </a:bodyPr>
          <a:lstStyle/>
          <a:p>
            <a:pPr marL="0" indent="0">
              <a:buNone/>
            </a:pPr>
            <a:br>
              <a:rPr lang="pl-PL" dirty="0"/>
            </a:br>
            <a:endParaRPr lang="pl-PL"/>
          </a:p>
          <a:p>
            <a:pPr marL="0" indent="0">
              <a:buNone/>
            </a:pPr>
            <a:endParaRPr lang="pl-PL" dirty="0"/>
          </a:p>
          <a:p>
            <a:pPr marL="0" indent="0">
              <a:buNone/>
            </a:pPr>
            <a:endParaRPr lang="pl-PL" sz="4800" dirty="0">
              <a:latin typeface="Arial"/>
              <a:cs typeface="Arial"/>
            </a:endParaRPr>
          </a:p>
          <a:p>
            <a:pPr marL="0" indent="0">
              <a:buNone/>
            </a:pPr>
            <a:r>
              <a:rPr lang="en-GB" sz="4800" b="1" dirty="0">
                <a:solidFill>
                  <a:schemeClr val="tx1">
                    <a:lumMod val="49000"/>
                    <a:lumOff val="51000"/>
                  </a:schemeClr>
                </a:solidFill>
                <a:latin typeface="Arial"/>
                <a:cs typeface="Arial"/>
              </a:rPr>
              <a:t>Preparing for </a:t>
            </a:r>
            <a:r>
              <a:rPr lang="en-GB" sz="4800" b="1" dirty="0">
                <a:solidFill>
                  <a:srgbClr val="C00000"/>
                </a:solidFill>
                <a:latin typeface="Arial"/>
                <a:cs typeface="Arial"/>
              </a:rPr>
              <a:t>Beaujolais Day</a:t>
            </a:r>
            <a:r>
              <a:rPr lang="en-GB" sz="4800" b="1" dirty="0">
                <a:solidFill>
                  <a:schemeClr val="tx1">
                    <a:lumMod val="49000"/>
                    <a:lumOff val="51000"/>
                  </a:schemeClr>
                </a:solidFill>
                <a:latin typeface="Arial"/>
                <a:cs typeface="Arial"/>
              </a:rPr>
              <a:t> </a:t>
            </a:r>
            <a:r>
              <a:rPr lang="en-GB" sz="4800" b="1" dirty="0">
                <a:solidFill>
                  <a:srgbClr val="C00000"/>
                </a:solidFill>
                <a:latin typeface="Arial"/>
                <a:cs typeface="Arial"/>
              </a:rPr>
              <a:t>Event</a:t>
            </a:r>
            <a:r>
              <a:rPr lang="en-GB" sz="4800" b="1" dirty="0">
                <a:solidFill>
                  <a:schemeClr val="tx1">
                    <a:lumMod val="49000"/>
                    <a:lumOff val="51000"/>
                  </a:schemeClr>
                </a:solidFill>
                <a:latin typeface="Arial"/>
                <a:cs typeface="Arial"/>
              </a:rPr>
              <a:t> at Morgan's Hotel:</a:t>
            </a:r>
            <a:br>
              <a:rPr lang="en-GB" sz="4800" dirty="0">
                <a:latin typeface="Arial"/>
              </a:rPr>
            </a:br>
            <a:r>
              <a:rPr lang="en-GB" sz="3200" dirty="0">
                <a:solidFill>
                  <a:srgbClr val="C91414"/>
                </a:solidFill>
                <a:latin typeface="Arial"/>
                <a:cs typeface="Arial"/>
              </a:rPr>
              <a:t>Enhancing Wine Knowledge &amp; Customer Service Skills.</a:t>
            </a:r>
          </a:p>
        </p:txBody>
      </p:sp>
      <p:pic>
        <p:nvPicPr>
          <p:cNvPr id="4" name="Obraz 3" descr="Obraz zawierający napój bezalkoholowy, rozchlapanie, Płyn, sztuka&#10;&#10;Opis wygenerowany automatycznie">
            <a:extLst>
              <a:ext uri="{FF2B5EF4-FFF2-40B4-BE49-F238E27FC236}">
                <a16:creationId xmlns:a16="http://schemas.microsoft.com/office/drawing/2014/main" id="{5B70F7EF-DBB5-43B2-10E2-5C9B6BDC226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034131" y="-89591"/>
            <a:ext cx="4008782" cy="2895876"/>
          </a:xfrm>
          <a:prstGeom prst="rect">
            <a:avLst/>
          </a:prstGeom>
        </p:spPr>
      </p:pic>
    </p:spTree>
    <p:extLst>
      <p:ext uri="{BB962C8B-B14F-4D97-AF65-F5344CB8AC3E}">
        <p14:creationId xmlns:p14="http://schemas.microsoft.com/office/powerpoint/2010/main" val="42935245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5" name="Rectangle 14">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ytuł 1">
            <a:extLst>
              <a:ext uri="{FF2B5EF4-FFF2-40B4-BE49-F238E27FC236}">
                <a16:creationId xmlns:a16="http://schemas.microsoft.com/office/drawing/2014/main" id="{051FEB12-0A65-1963-984E-000AE918CC80}"/>
              </a:ext>
            </a:extLst>
          </p:cNvPr>
          <p:cNvSpPr>
            <a:spLocks noGrp="1"/>
          </p:cNvSpPr>
          <p:nvPr>
            <p:ph type="title"/>
          </p:nvPr>
        </p:nvSpPr>
        <p:spPr>
          <a:xfrm>
            <a:off x="761803" y="350196"/>
            <a:ext cx="4646904" cy="1624520"/>
          </a:xfrm>
        </p:spPr>
        <p:txBody>
          <a:bodyPr vert="horz" lIns="91440" tIns="45720" rIns="91440" bIns="45720" rtlCol="0" anchor="ctr">
            <a:normAutofit/>
          </a:bodyPr>
          <a:lstStyle/>
          <a:p>
            <a:r>
              <a:rPr lang="en-US" sz="4000" b="1" dirty="0">
                <a:solidFill>
                  <a:schemeClr val="tx1">
                    <a:lumMod val="49000"/>
                    <a:lumOff val="51000"/>
                  </a:schemeClr>
                </a:solidFill>
                <a:latin typeface="Arial"/>
                <a:cs typeface="Arial"/>
              </a:rPr>
              <a:t>The </a:t>
            </a:r>
            <a:r>
              <a:rPr lang="en-US" sz="4000" b="1" dirty="0">
                <a:solidFill>
                  <a:srgbClr val="C00000"/>
                </a:solidFill>
                <a:latin typeface="Arial"/>
                <a:cs typeface="Arial"/>
              </a:rPr>
              <a:t>Aim </a:t>
            </a:r>
            <a:r>
              <a:rPr lang="en-US" sz="4000" b="1" dirty="0">
                <a:solidFill>
                  <a:schemeClr val="tx1">
                    <a:lumMod val="49000"/>
                    <a:lumOff val="51000"/>
                  </a:schemeClr>
                </a:solidFill>
                <a:latin typeface="Arial"/>
                <a:cs typeface="Arial"/>
              </a:rPr>
              <a:t>of the Seminar </a:t>
            </a:r>
          </a:p>
        </p:txBody>
      </p:sp>
      <p:sp>
        <p:nvSpPr>
          <p:cNvPr id="8" name="pole tekstowe 7">
            <a:extLst>
              <a:ext uri="{FF2B5EF4-FFF2-40B4-BE49-F238E27FC236}">
                <a16:creationId xmlns:a16="http://schemas.microsoft.com/office/drawing/2014/main" id="{753BC998-0C3D-D22F-28FA-0B9F689632C9}"/>
              </a:ext>
            </a:extLst>
          </p:cNvPr>
          <p:cNvSpPr txBox="1"/>
          <p:nvPr/>
        </p:nvSpPr>
        <p:spPr>
          <a:xfrm>
            <a:off x="-181173" y="2771775"/>
            <a:ext cx="7094830" cy="448944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342900" indent="-228600">
              <a:lnSpc>
                <a:spcPct val="90000"/>
              </a:lnSpc>
              <a:spcAft>
                <a:spcPts val="600"/>
              </a:spcAft>
              <a:buFont typeface="Arial" panose="020B0604020202020204" pitchFamily="34" charset="0"/>
              <a:buChar char="•"/>
            </a:pPr>
            <a:r>
              <a:rPr lang="en-US" sz="2400" dirty="0">
                <a:latin typeface="Arial"/>
                <a:cs typeface="Arial"/>
              </a:rPr>
              <a:t>To enhance staff expertise in wine knowledge and recommendations while refining service etiquette, thereby facilitating an elevated experience that meets guest expectations for the forthcoming Beaujolais Day at Morgan's Hotel, ultimately increasing employee motivation, job satisfaction likewise the revenue and prestige of the establishment.</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p:txBody>
      </p:sp>
      <p:pic>
        <p:nvPicPr>
          <p:cNvPr id="4" name="Symbol zastępczy zawartości 3">
            <a:extLst>
              <a:ext uri="{FF2B5EF4-FFF2-40B4-BE49-F238E27FC236}">
                <a16:creationId xmlns:a16="http://schemas.microsoft.com/office/drawing/2014/main" id="{4D199358-21DE-464F-ED89-0E00BF51F560}"/>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rcRect t="5854" r="7" b="4102"/>
          <a:stretch/>
        </p:blipFill>
        <p:spPr>
          <a:xfrm>
            <a:off x="8260080" y="1"/>
            <a:ext cx="3928585" cy="4343400"/>
          </a:xfrm>
          <a:prstGeom prst="rect">
            <a:avLst/>
          </a:prstGeom>
        </p:spPr>
      </p:pic>
    </p:spTree>
    <p:extLst>
      <p:ext uri="{BB962C8B-B14F-4D97-AF65-F5344CB8AC3E}">
        <p14:creationId xmlns:p14="http://schemas.microsoft.com/office/powerpoint/2010/main" val="21626923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ytuł 1">
            <a:extLst>
              <a:ext uri="{FF2B5EF4-FFF2-40B4-BE49-F238E27FC236}">
                <a16:creationId xmlns:a16="http://schemas.microsoft.com/office/drawing/2014/main" id="{B2B09881-7878-5FE9-2829-7F6D6E9F4BB3}"/>
              </a:ext>
            </a:extLst>
          </p:cNvPr>
          <p:cNvSpPr>
            <a:spLocks noGrp="1"/>
          </p:cNvSpPr>
          <p:nvPr>
            <p:ph type="title"/>
          </p:nvPr>
        </p:nvSpPr>
        <p:spPr>
          <a:xfrm>
            <a:off x="345085" y="-257023"/>
            <a:ext cx="7016246" cy="1624520"/>
          </a:xfrm>
        </p:spPr>
        <p:txBody>
          <a:bodyPr anchor="ctr">
            <a:normAutofit/>
          </a:bodyPr>
          <a:lstStyle/>
          <a:p>
            <a:r>
              <a:rPr lang="en-GB" sz="3700" b="1" dirty="0">
                <a:solidFill>
                  <a:schemeClr val="tx1">
                    <a:lumMod val="49000"/>
                    <a:lumOff val="51000"/>
                  </a:schemeClr>
                </a:solidFill>
                <a:latin typeface="Arial"/>
                <a:cs typeface="Arial"/>
              </a:rPr>
              <a:t>The </a:t>
            </a:r>
            <a:r>
              <a:rPr lang="en-GB" sz="3700" b="1" dirty="0">
                <a:solidFill>
                  <a:srgbClr val="C00000"/>
                </a:solidFill>
                <a:latin typeface="Arial"/>
                <a:cs typeface="Arial"/>
              </a:rPr>
              <a:t>Objectives </a:t>
            </a:r>
            <a:r>
              <a:rPr lang="en-GB" sz="3700" b="1" dirty="0">
                <a:solidFill>
                  <a:schemeClr val="tx1">
                    <a:lumMod val="49000"/>
                    <a:lumOff val="51000"/>
                  </a:schemeClr>
                </a:solidFill>
                <a:latin typeface="Arial"/>
                <a:cs typeface="Arial"/>
              </a:rPr>
              <a:t>of the Seminar </a:t>
            </a:r>
          </a:p>
        </p:txBody>
      </p:sp>
      <p:sp>
        <p:nvSpPr>
          <p:cNvPr id="3" name="Symbol zastępczy zawartości 2">
            <a:extLst>
              <a:ext uri="{FF2B5EF4-FFF2-40B4-BE49-F238E27FC236}">
                <a16:creationId xmlns:a16="http://schemas.microsoft.com/office/drawing/2014/main" id="{E7433CDE-4915-6810-2375-F490F0755654}"/>
              </a:ext>
            </a:extLst>
          </p:cNvPr>
          <p:cNvSpPr>
            <a:spLocks noGrp="1"/>
          </p:cNvSpPr>
          <p:nvPr>
            <p:ph idx="1"/>
          </p:nvPr>
        </p:nvSpPr>
        <p:spPr>
          <a:xfrm>
            <a:off x="-198" y="806611"/>
            <a:ext cx="8267356" cy="6050912"/>
          </a:xfrm>
        </p:spPr>
        <p:txBody>
          <a:bodyPr vert="horz" lIns="91440" tIns="45720" rIns="91440" bIns="45720" rtlCol="0" anchor="ctr">
            <a:noAutofit/>
          </a:bodyPr>
          <a:lstStyle/>
          <a:p>
            <a:pPr marL="342900" indent="-342900">
              <a:buFont typeface="Wingdings" panose="020B0604020202020204" pitchFamily="34" charset="0"/>
              <a:buChar char="Ø"/>
            </a:pPr>
            <a:r>
              <a:rPr lang="en-GB" sz="2000" dirty="0">
                <a:latin typeface="Arial"/>
                <a:cs typeface="Arial"/>
              </a:rPr>
              <a:t>By the end of this 20 minutes training session staff should be able to identify and explain seven characteristics of Beaujolais Wine in response to guest inquiries. This will be assessed during this session through a verbal Q&amp;A activities with a target of 100% engagement and participation. </a:t>
            </a:r>
          </a:p>
          <a:p>
            <a:pPr marL="342900" indent="-342900">
              <a:buFont typeface="Wingdings" panose="020B0604020202020204" pitchFamily="34" charset="0"/>
              <a:buChar char="Ø"/>
            </a:pPr>
            <a:r>
              <a:rPr lang="en-GB" sz="2000" dirty="0">
                <a:latin typeface="Arial"/>
                <a:cs typeface="Arial"/>
              </a:rPr>
              <a:t>Staff should have the knowledge of practical upselling terms and wine fluency focusing on key selling points such as, wine quality, wine prestige, wine awards, when offering premium wines to guests aiming to increase revenue of premium beverages sold, aiming for 5% compared to the previous month, starting immediately after training session. Progress will be tracked via weekly bar items sold report, internal staff observation and customer reviews </a:t>
            </a:r>
            <a:r>
              <a:rPr lang="en-GB" sz="1800" dirty="0">
                <a:latin typeface="Arial"/>
                <a:cs typeface="Arial"/>
              </a:rPr>
              <a:t>(Solink,2024). </a:t>
            </a:r>
            <a:endParaRPr lang="pl-PL" sz="2000" dirty="0"/>
          </a:p>
          <a:p>
            <a:pPr marL="342900" indent="-342900">
              <a:buFont typeface="Wingdings" panose="020B0604020202020204" pitchFamily="34" charset="0"/>
              <a:buChar char="Ø"/>
            </a:pPr>
            <a:r>
              <a:rPr lang="en-GB" sz="2000" dirty="0">
                <a:latin typeface="Arial"/>
                <a:cs typeface="Arial"/>
              </a:rPr>
              <a:t>Within the next two weeks staff should be able to implement wine service etiquette to reflect the hotel's commitment to quality during guest interactions. The performance will be measured through observations during service, and the shout out chat where staff can share their experiences, share insights and reflect on performance through peer-to-peer interactions. </a:t>
            </a:r>
            <a:endParaRPr lang="en-GB" sz="1800" dirty="0">
              <a:latin typeface="Arial"/>
              <a:cs typeface="Arial"/>
            </a:endParaRPr>
          </a:p>
        </p:txBody>
      </p:sp>
      <p:pic>
        <p:nvPicPr>
          <p:cNvPr id="5" name="Symbol zastępczy zawartości 3" descr="Obraz zawierający owoce, winogrona, Owoc bezpestkowy&#10;&#10;Opis wygenerowany automatycznie">
            <a:extLst>
              <a:ext uri="{FF2B5EF4-FFF2-40B4-BE49-F238E27FC236}">
                <a16:creationId xmlns:a16="http://schemas.microsoft.com/office/drawing/2014/main" id="{6B7B2ACB-FAC9-D66F-4ADF-C3F8477C5D05}"/>
              </a:ext>
            </a:extLst>
          </p:cNvPr>
          <p:cNvPicPr>
            <a:picLocks noChangeAspect="1"/>
          </p:cNvPicPr>
          <p:nvPr/>
        </p:nvPicPr>
        <p:blipFill>
          <a:blip r:embed="rId2">
            <a:extLst>
              <a:ext uri="{837473B0-CC2E-450A-ABE3-18F120FF3D39}">
                <a1611:picAttrSrcUrl xmlns:a1611="http://schemas.microsoft.com/office/drawing/2016/11/main" r:id="rId3"/>
              </a:ext>
            </a:extLst>
          </a:blip>
          <a:srcRect t="5854" r="7" b="4102"/>
          <a:stretch/>
        </p:blipFill>
        <p:spPr>
          <a:xfrm>
            <a:off x="8288497" y="0"/>
            <a:ext cx="3898898" cy="4643120"/>
          </a:xfrm>
          <a:prstGeom prst="rect">
            <a:avLst/>
          </a:prstGeom>
        </p:spPr>
      </p:pic>
      <p:sp>
        <p:nvSpPr>
          <p:cNvPr id="4" name="pole tekstowe 3">
            <a:extLst>
              <a:ext uri="{FF2B5EF4-FFF2-40B4-BE49-F238E27FC236}">
                <a16:creationId xmlns:a16="http://schemas.microsoft.com/office/drawing/2014/main" id="{3D215C01-FB50-CF38-1BA8-13B04F3DF059}"/>
              </a:ext>
            </a:extLst>
          </p:cNvPr>
          <p:cNvSpPr txBox="1"/>
          <p:nvPr/>
        </p:nvSpPr>
        <p:spPr>
          <a:xfrm>
            <a:off x="10110107" y="6381749"/>
            <a:ext cx="1932214"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pl-PL" sz="1600" dirty="0">
                <a:solidFill>
                  <a:srgbClr val="3A3A3A"/>
                </a:solidFill>
                <a:latin typeface="Arial"/>
                <a:ea typeface="Source Sans Pro"/>
                <a:cs typeface="Arial"/>
              </a:rPr>
              <a:t>(</a:t>
            </a:r>
            <a:r>
              <a:rPr lang="pl-PL" sz="1600" dirty="0" err="1">
                <a:solidFill>
                  <a:srgbClr val="3A3A3A"/>
                </a:solidFill>
                <a:latin typeface="Arial"/>
                <a:ea typeface="Source Sans Pro"/>
                <a:cs typeface="Arial"/>
              </a:rPr>
              <a:t>Figliuolo</a:t>
            </a:r>
            <a:r>
              <a:rPr lang="pl-PL" sz="1600" dirty="0">
                <a:solidFill>
                  <a:srgbClr val="3A3A3A"/>
                </a:solidFill>
                <a:latin typeface="Arial"/>
                <a:ea typeface="Source Sans Pro"/>
                <a:cs typeface="Arial"/>
              </a:rPr>
              <a:t>, 2016)</a:t>
            </a:r>
            <a:endParaRPr lang="pl-PL" sz="1600" dirty="0">
              <a:latin typeface="Arial"/>
              <a:cs typeface="Arial"/>
            </a:endParaRPr>
          </a:p>
        </p:txBody>
      </p:sp>
    </p:spTree>
    <p:extLst>
      <p:ext uri="{BB962C8B-B14F-4D97-AF65-F5344CB8AC3E}">
        <p14:creationId xmlns:p14="http://schemas.microsoft.com/office/powerpoint/2010/main" val="26439458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F8DFBA09-B5B8-0655-94CD-A8C50A98FDA9}"/>
              </a:ext>
            </a:extLst>
          </p:cNvPr>
          <p:cNvSpPr>
            <a:spLocks noGrp="1"/>
          </p:cNvSpPr>
          <p:nvPr>
            <p:ph type="title"/>
          </p:nvPr>
        </p:nvSpPr>
        <p:spPr>
          <a:xfrm>
            <a:off x="391160" y="365125"/>
            <a:ext cx="11409680" cy="1356043"/>
          </a:xfrm>
        </p:spPr>
        <p:txBody>
          <a:bodyPr/>
          <a:lstStyle/>
          <a:p>
            <a:r>
              <a:rPr lang="pl-PL" sz="3600" b="1" dirty="0">
                <a:solidFill>
                  <a:schemeClr val="tx1">
                    <a:lumMod val="49000"/>
                    <a:lumOff val="51000"/>
                  </a:schemeClr>
                </a:solidFill>
                <a:latin typeface="Arial"/>
                <a:cs typeface="Arial"/>
              </a:rPr>
              <a:t>'</a:t>
            </a:r>
            <a:r>
              <a:rPr lang="en-GB" sz="3600" b="1" dirty="0">
                <a:solidFill>
                  <a:schemeClr val="tx1">
                    <a:lumMod val="49000"/>
                    <a:lumOff val="51000"/>
                  </a:schemeClr>
                </a:solidFill>
                <a:latin typeface="Arial"/>
                <a:cs typeface="Arial"/>
              </a:rPr>
              <a:t>Un-corking' The </a:t>
            </a:r>
            <a:r>
              <a:rPr lang="en-GB" sz="3600" b="1" dirty="0">
                <a:solidFill>
                  <a:srgbClr val="C00000"/>
                </a:solidFill>
                <a:latin typeface="Arial"/>
                <a:cs typeface="Arial"/>
              </a:rPr>
              <a:t>Benefits: Business Perspective.</a:t>
            </a:r>
          </a:p>
        </p:txBody>
      </p:sp>
      <p:sp>
        <p:nvSpPr>
          <p:cNvPr id="9" name="Symbol zastępczy zawartości 8">
            <a:extLst>
              <a:ext uri="{FF2B5EF4-FFF2-40B4-BE49-F238E27FC236}">
                <a16:creationId xmlns:a16="http://schemas.microsoft.com/office/drawing/2014/main" id="{49BA7202-749A-9F16-8532-01557DC8625D}"/>
              </a:ext>
            </a:extLst>
          </p:cNvPr>
          <p:cNvSpPr>
            <a:spLocks noGrp="1"/>
          </p:cNvSpPr>
          <p:nvPr>
            <p:ph idx="1"/>
          </p:nvPr>
        </p:nvSpPr>
        <p:spPr>
          <a:xfrm>
            <a:off x="248920" y="1449705"/>
            <a:ext cx="10962640" cy="5407978"/>
          </a:xfrm>
        </p:spPr>
        <p:txBody>
          <a:bodyPr vert="horz" lIns="91440" tIns="45720" rIns="91440" bIns="45720" rtlCol="0" anchor="t">
            <a:normAutofit/>
          </a:bodyPr>
          <a:lstStyle/>
          <a:p>
            <a:pPr marL="0" indent="0">
              <a:buNone/>
            </a:pPr>
            <a:br>
              <a:rPr lang="pl-PL" sz="2400" b="1" dirty="0">
                <a:solidFill>
                  <a:schemeClr val="tx1">
                    <a:lumMod val="49000"/>
                    <a:lumOff val="51000"/>
                  </a:schemeClr>
                </a:solidFill>
              </a:rPr>
            </a:br>
            <a:r>
              <a:rPr lang="pl-PL" sz="1800" b="1" dirty="0">
                <a:solidFill>
                  <a:schemeClr val="tx1">
                    <a:lumMod val="49000"/>
                    <a:lumOff val="51000"/>
                  </a:schemeClr>
                </a:solidFill>
                <a:latin typeface="Arial"/>
                <a:cs typeface="Arial"/>
              </a:rPr>
              <a:t>1.Competitive Advantage </a:t>
            </a:r>
          </a:p>
          <a:p>
            <a:pPr>
              <a:buFont typeface="Wingdings" panose="020B0604020202020204" pitchFamily="34" charset="0"/>
              <a:buChar char="Ø"/>
            </a:pPr>
            <a:r>
              <a:rPr lang="en-GB" sz="1800" dirty="0">
                <a:latin typeface="Arial"/>
                <a:cs typeface="Arial"/>
              </a:rPr>
              <a:t>Staff equipped with comprehensive knowledge of how to approach customer when offering wine will position Morgan's Hotel  as a premium destination, for providing elevated service experience and superior customer value </a:t>
            </a:r>
            <a:r>
              <a:rPr lang="en-GB" sz="1800" dirty="0">
                <a:latin typeface="Arial"/>
                <a:cs typeface="Times New Roman"/>
              </a:rPr>
              <a:t>(Kotler and Keller, 2012).</a:t>
            </a:r>
            <a:endParaRPr lang="pl-PL" sz="1800" dirty="0">
              <a:latin typeface="Arial"/>
              <a:cs typeface="Arial"/>
            </a:endParaRPr>
          </a:p>
          <a:p>
            <a:pPr marL="0" indent="0">
              <a:buNone/>
            </a:pPr>
            <a:br>
              <a:rPr lang="en-GB" sz="1800" b="1" dirty="0">
                <a:latin typeface="Arial"/>
              </a:rPr>
            </a:br>
            <a:r>
              <a:rPr lang="en-GB" sz="1800" b="1" dirty="0">
                <a:solidFill>
                  <a:schemeClr val="tx1">
                    <a:lumMod val="49000"/>
                    <a:lumOff val="51000"/>
                  </a:schemeClr>
                </a:solidFill>
                <a:latin typeface="Arial"/>
                <a:cs typeface="Arial"/>
              </a:rPr>
              <a:t>2. Increased Revenue </a:t>
            </a:r>
          </a:p>
          <a:p>
            <a:pPr marL="342900" indent="-342900">
              <a:buFont typeface="Wingdings" panose="020B0604020202020204" pitchFamily="34" charset="0"/>
              <a:buChar char="Ø"/>
            </a:pPr>
            <a:r>
              <a:rPr lang="en-GB" sz="1800" dirty="0">
                <a:latin typeface="Arial"/>
                <a:cs typeface="Arial"/>
              </a:rPr>
              <a:t>By leveraging product knowledge and the art of upselling, staff can encourage higher value purchases contributing to an increase in average guest spend by nearly 80% (Morgan,2019).</a:t>
            </a:r>
            <a:br>
              <a:rPr lang="en-GB" sz="1800" dirty="0">
                <a:latin typeface="Arial"/>
              </a:rPr>
            </a:br>
            <a:endParaRPr lang="en-GB" sz="1800" dirty="0">
              <a:latin typeface="Arial"/>
              <a:cs typeface="Arial"/>
            </a:endParaRPr>
          </a:p>
          <a:p>
            <a:pPr marL="0" indent="0">
              <a:buNone/>
            </a:pPr>
            <a:r>
              <a:rPr lang="en-GB" sz="1800" b="1" dirty="0">
                <a:solidFill>
                  <a:schemeClr val="tx1">
                    <a:lumMod val="49000"/>
                    <a:lumOff val="51000"/>
                  </a:schemeClr>
                </a:solidFill>
                <a:latin typeface="Arial"/>
                <a:cs typeface="Arial"/>
              </a:rPr>
              <a:t>3. Brand Reputation and Repeat Business. </a:t>
            </a:r>
          </a:p>
          <a:p>
            <a:pPr marL="342900" indent="-342900">
              <a:buFont typeface="Wingdings" panose="020B0604020202020204" pitchFamily="34" charset="0"/>
              <a:buChar char="Ø"/>
            </a:pPr>
            <a:r>
              <a:rPr lang="en-GB" sz="1800" dirty="0">
                <a:latin typeface="Arial"/>
                <a:cs typeface="Arial"/>
              </a:rPr>
              <a:t>Customers often rely on emotional connection to the establishment  when making their decisions (Chan et al. 2017). Therefore, guest that experienced exceptional customer service are more likely to return to the business and are more likely to engage in positive word-of-mouth marketing or leave a positive review through social media and other relevant online platforms. </a:t>
            </a:r>
            <a:br>
              <a:rPr lang="en-GB" sz="1800" b="1" dirty="0">
                <a:latin typeface="Arial"/>
              </a:rPr>
            </a:br>
            <a:br>
              <a:rPr lang="en-GB" sz="2400" b="1" dirty="0"/>
            </a:br>
            <a:endParaRPr lang="en-GB" sz="2400" b="1"/>
          </a:p>
          <a:p>
            <a:pPr marL="0" indent="0">
              <a:buNone/>
            </a:pPr>
            <a:endParaRPr lang="en-GB" sz="2400" b="1" dirty="0"/>
          </a:p>
        </p:txBody>
      </p:sp>
    </p:spTree>
    <p:extLst>
      <p:ext uri="{BB962C8B-B14F-4D97-AF65-F5344CB8AC3E}">
        <p14:creationId xmlns:p14="http://schemas.microsoft.com/office/powerpoint/2010/main" val="17785481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D2CD8DFD-4C70-AEB2-85E0-B9DCB743DDF0}"/>
              </a:ext>
            </a:extLst>
          </p:cNvPr>
          <p:cNvSpPr>
            <a:spLocks noGrp="1"/>
          </p:cNvSpPr>
          <p:nvPr>
            <p:ph type="title"/>
          </p:nvPr>
        </p:nvSpPr>
        <p:spPr>
          <a:xfrm>
            <a:off x="283029" y="365125"/>
            <a:ext cx="11070771" cy="1347334"/>
          </a:xfrm>
        </p:spPr>
        <p:txBody>
          <a:bodyPr/>
          <a:lstStyle/>
          <a:p>
            <a:r>
              <a:rPr lang="pl-PL" sz="3600" b="1" dirty="0">
                <a:solidFill>
                  <a:schemeClr val="tx1">
                    <a:lumMod val="49000"/>
                    <a:lumOff val="51000"/>
                  </a:schemeClr>
                </a:solidFill>
                <a:latin typeface="Arial"/>
                <a:cs typeface="Arial"/>
              </a:rPr>
              <a:t>'</a:t>
            </a:r>
            <a:r>
              <a:rPr lang="en-GB" sz="3600" b="1" dirty="0">
                <a:solidFill>
                  <a:schemeClr val="tx1">
                    <a:lumMod val="49000"/>
                    <a:lumOff val="51000"/>
                  </a:schemeClr>
                </a:solidFill>
                <a:latin typeface="Arial"/>
                <a:cs typeface="Arial"/>
              </a:rPr>
              <a:t>Un-corking' The </a:t>
            </a:r>
            <a:r>
              <a:rPr lang="en-GB" sz="3600" b="1" dirty="0">
                <a:solidFill>
                  <a:srgbClr val="C00000"/>
                </a:solidFill>
                <a:latin typeface="Arial"/>
                <a:cs typeface="Arial"/>
              </a:rPr>
              <a:t>Benefits: Employee Perspective.</a:t>
            </a:r>
          </a:p>
        </p:txBody>
      </p:sp>
      <p:sp>
        <p:nvSpPr>
          <p:cNvPr id="3" name="Symbol zastępczy zawartości 2">
            <a:extLst>
              <a:ext uri="{FF2B5EF4-FFF2-40B4-BE49-F238E27FC236}">
                <a16:creationId xmlns:a16="http://schemas.microsoft.com/office/drawing/2014/main" id="{A9BA5D60-0E0E-CC14-E222-3C0F08695D4B}"/>
              </a:ext>
            </a:extLst>
          </p:cNvPr>
          <p:cNvSpPr>
            <a:spLocks noGrp="1"/>
          </p:cNvSpPr>
          <p:nvPr>
            <p:ph idx="1"/>
          </p:nvPr>
        </p:nvSpPr>
        <p:spPr/>
        <p:txBody>
          <a:bodyPr vert="horz" lIns="91440" tIns="45720" rIns="91440" bIns="45720" rtlCol="0" anchor="t">
            <a:normAutofit/>
          </a:bodyPr>
          <a:lstStyle/>
          <a:p>
            <a:pPr marL="342900" indent="-342900">
              <a:buAutoNum type="arabicPeriod"/>
            </a:pPr>
            <a:r>
              <a:rPr lang="en-GB" sz="1800" dirty="0"/>
              <a:t>Mastering  the art of upselling makes you more versatile and valuable in hospitality industry. </a:t>
            </a:r>
            <a:br>
              <a:rPr lang="en-GB" sz="1800" dirty="0"/>
            </a:br>
            <a:endParaRPr lang="en-GB" sz="1800" dirty="0"/>
          </a:p>
          <a:p>
            <a:pPr marL="342900" indent="-342900">
              <a:buAutoNum type="arabicPeriod"/>
            </a:pPr>
            <a:r>
              <a:rPr lang="en-GB" sz="1800" dirty="0"/>
              <a:t>Guests appreciate engaged and knowledgeable service. A small effort to improve their experience  can present an opportunity for bigger tips and appreciation. </a:t>
            </a:r>
            <a:br>
              <a:rPr lang="en-GB" sz="1800" dirty="0"/>
            </a:br>
            <a:endParaRPr lang="en-GB" sz="1800" dirty="0"/>
          </a:p>
          <a:p>
            <a:pPr marL="342900" indent="-342900">
              <a:buAutoNum type="arabicPeriod"/>
            </a:pPr>
            <a:r>
              <a:rPr lang="en-GB" sz="1800" dirty="0"/>
              <a:t>Management staff often recognise individuals with an outstanding performance and offer promotions, recognition and opportunity to take on higher positions. </a:t>
            </a:r>
            <a:br>
              <a:rPr lang="en-GB" dirty="0"/>
            </a:br>
            <a:endParaRPr lang="en-GB" dirty="0"/>
          </a:p>
          <a:p>
            <a:pPr marL="342900" indent="-342900">
              <a:buAutoNum type="arabicPeriod"/>
            </a:pPr>
            <a:r>
              <a:rPr lang="en-GB" sz="1800" dirty="0"/>
              <a:t>Being a part of successful establishment build pride in your workplace, leading to better job satisfaction. </a:t>
            </a:r>
            <a:br>
              <a:rPr lang="en-GB" dirty="0"/>
            </a:br>
            <a:endParaRPr lang="en-GB" dirty="0"/>
          </a:p>
          <a:p>
            <a:pPr marL="342900" indent="-342900">
              <a:buAutoNum type="arabicPeriod"/>
            </a:pPr>
            <a:r>
              <a:rPr lang="en-GB" sz="1800" dirty="0"/>
              <a:t>When you have the knowledge to provide outstanding service work becomes more enjoyable. </a:t>
            </a:r>
            <a:br>
              <a:rPr lang="en-GB" sz="1800" dirty="0"/>
            </a:br>
            <a:br>
              <a:rPr lang="pl-PL" sz="1800" dirty="0"/>
            </a:br>
            <a:endParaRPr lang="pl-PL" sz="1800"/>
          </a:p>
        </p:txBody>
      </p:sp>
      <p:sp>
        <p:nvSpPr>
          <p:cNvPr id="4" name="pole tekstowe 3">
            <a:extLst>
              <a:ext uri="{FF2B5EF4-FFF2-40B4-BE49-F238E27FC236}">
                <a16:creationId xmlns:a16="http://schemas.microsoft.com/office/drawing/2014/main" id="{BB287993-E9E2-6A82-5B49-5947F29EAA5E}"/>
              </a:ext>
            </a:extLst>
          </p:cNvPr>
          <p:cNvSpPr txBox="1"/>
          <p:nvPr/>
        </p:nvSpPr>
        <p:spPr>
          <a:xfrm>
            <a:off x="10705920" y="6322422"/>
            <a:ext cx="132243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pl-PL" dirty="0"/>
              <a:t>(</a:t>
            </a:r>
            <a:r>
              <a:rPr lang="pl-PL" sz="1600" dirty="0">
                <a:latin typeface="Arial"/>
                <a:cs typeface="Arial"/>
              </a:rPr>
              <a:t>Noe, 2016)</a:t>
            </a:r>
          </a:p>
        </p:txBody>
      </p:sp>
    </p:spTree>
    <p:extLst>
      <p:ext uri="{BB962C8B-B14F-4D97-AF65-F5344CB8AC3E}">
        <p14:creationId xmlns:p14="http://schemas.microsoft.com/office/powerpoint/2010/main" val="2261941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3E789A54-8C3A-A81F-B7B6-837FCC1C9973}"/>
              </a:ext>
            </a:extLst>
          </p:cNvPr>
          <p:cNvSpPr>
            <a:spLocks noGrp="1"/>
          </p:cNvSpPr>
          <p:nvPr>
            <p:ph type="title"/>
          </p:nvPr>
        </p:nvSpPr>
        <p:spPr>
          <a:xfrm>
            <a:off x="838200" y="452211"/>
            <a:ext cx="10515600" cy="1325563"/>
          </a:xfrm>
        </p:spPr>
        <p:txBody>
          <a:bodyPr/>
          <a:lstStyle/>
          <a:p>
            <a:r>
              <a:rPr lang="pl-PL" b="1" err="1">
                <a:solidFill>
                  <a:schemeClr val="tx1">
                    <a:lumMod val="49000"/>
                    <a:lumOff val="51000"/>
                  </a:schemeClr>
                </a:solidFill>
                <a:latin typeface="Arial"/>
                <a:cs typeface="Arial"/>
              </a:rPr>
              <a:t>Knowlege</a:t>
            </a:r>
            <a:r>
              <a:rPr lang="pl-PL" b="1" dirty="0">
                <a:solidFill>
                  <a:schemeClr val="tx1">
                    <a:lumMod val="49000"/>
                    <a:lumOff val="51000"/>
                  </a:schemeClr>
                </a:solidFill>
                <a:latin typeface="Arial"/>
                <a:cs typeface="Arial"/>
              </a:rPr>
              <a:t> </a:t>
            </a:r>
            <a:r>
              <a:rPr lang="pl-PL" b="1" err="1">
                <a:solidFill>
                  <a:schemeClr val="tx1">
                    <a:lumMod val="49000"/>
                    <a:lumOff val="51000"/>
                  </a:schemeClr>
                </a:solidFill>
                <a:latin typeface="Arial"/>
                <a:cs typeface="Arial"/>
              </a:rPr>
              <a:t>Check</a:t>
            </a:r>
            <a:r>
              <a:rPr lang="pl-PL" b="1" dirty="0">
                <a:solidFill>
                  <a:schemeClr val="tx1">
                    <a:lumMod val="49000"/>
                    <a:lumOff val="51000"/>
                  </a:schemeClr>
                </a:solidFill>
                <a:latin typeface="Arial"/>
                <a:cs typeface="Arial"/>
              </a:rPr>
              <a:t>! </a:t>
            </a:r>
            <a:r>
              <a:rPr lang="pl-PL" b="1" err="1">
                <a:solidFill>
                  <a:schemeClr val="tx1">
                    <a:lumMod val="49000"/>
                    <a:lumOff val="51000"/>
                  </a:schemeClr>
                </a:solidFill>
                <a:latin typeface="Arial"/>
                <a:cs typeface="Arial"/>
              </a:rPr>
              <a:t>Seminar</a:t>
            </a:r>
            <a:r>
              <a:rPr lang="pl-PL" b="1" dirty="0">
                <a:solidFill>
                  <a:schemeClr val="tx1">
                    <a:lumMod val="49000"/>
                    <a:lumOff val="51000"/>
                  </a:schemeClr>
                </a:solidFill>
                <a:latin typeface="Arial"/>
                <a:cs typeface="Arial"/>
              </a:rPr>
              <a:t> </a:t>
            </a:r>
            <a:r>
              <a:rPr lang="pl-PL" b="1" dirty="0">
                <a:solidFill>
                  <a:srgbClr val="C00000"/>
                </a:solidFill>
                <a:latin typeface="Arial"/>
                <a:cs typeface="Arial"/>
              </a:rPr>
              <a:t>Challenge.</a:t>
            </a:r>
          </a:p>
        </p:txBody>
      </p:sp>
      <p:pic>
        <p:nvPicPr>
          <p:cNvPr id="4" name="Symbol zastępczy zawartości 3" descr="Czapka ukończenia szkoły kontur">
            <a:extLst>
              <a:ext uri="{FF2B5EF4-FFF2-40B4-BE49-F238E27FC236}">
                <a16:creationId xmlns:a16="http://schemas.microsoft.com/office/drawing/2014/main" id="{F2CED1B9-1380-A490-D395-8246DE96E91E}"/>
              </a:ext>
            </a:extLst>
          </p:cNvPr>
          <p:cNvPicPr>
            <a:picLocks noGrp="1" noChangeAspect="1"/>
          </p:cNvPicPr>
          <p:nvPr>
            <p:ph idx="1"/>
          </p:nvPr>
        </p:nvPicPr>
        <p:blipFill>
          <a:blip r:embed="rId2">
            <a:extLst>
              <a:ext uri="{96DAC541-7B7A-43D3-8B79-37D633B846F1}">
                <asvg:svgBlip xmlns:asvg="http://schemas.microsoft.com/office/drawing/2016/SVG/main" r:embed="rId3"/>
              </a:ext>
            </a:extLst>
          </a:blip>
          <a:stretch>
            <a:fillRect/>
          </a:stretch>
        </p:blipFill>
        <p:spPr>
          <a:xfrm>
            <a:off x="174172" y="-202021"/>
            <a:ext cx="1328057" cy="1317171"/>
          </a:xfrm>
        </p:spPr>
      </p:pic>
      <p:pic>
        <p:nvPicPr>
          <p:cNvPr id="7" name="Obraz 6" descr="Obraz zawierający człowiek, ubrania, osoba, kobieta&#10;&#10;Opis wygenerowany automatycznie">
            <a:extLst>
              <a:ext uri="{FF2B5EF4-FFF2-40B4-BE49-F238E27FC236}">
                <a16:creationId xmlns:a16="http://schemas.microsoft.com/office/drawing/2014/main" id="{A93E5B1B-E0EA-00D4-5F08-6652011ECABF}"/>
              </a:ext>
            </a:extLst>
          </p:cNvPr>
          <p:cNvPicPr>
            <a:picLocks noChangeAspect="1"/>
          </p:cNvPicPr>
          <p:nvPr/>
        </p:nvPicPr>
        <p:blipFill>
          <a:blip r:embed="rId4"/>
          <a:stretch>
            <a:fillRect/>
          </a:stretch>
        </p:blipFill>
        <p:spPr>
          <a:xfrm>
            <a:off x="4831237" y="1515796"/>
            <a:ext cx="4031753" cy="4998279"/>
          </a:xfrm>
          <a:prstGeom prst="rect">
            <a:avLst/>
          </a:prstGeom>
        </p:spPr>
      </p:pic>
      <p:sp>
        <p:nvSpPr>
          <p:cNvPr id="9" name="pole tekstowe 8">
            <a:extLst>
              <a:ext uri="{FF2B5EF4-FFF2-40B4-BE49-F238E27FC236}">
                <a16:creationId xmlns:a16="http://schemas.microsoft.com/office/drawing/2014/main" id="{9694DE27-86D8-49EB-BCEC-02815475D5C7}"/>
              </a:ext>
            </a:extLst>
          </p:cNvPr>
          <p:cNvSpPr txBox="1"/>
          <p:nvPr/>
        </p:nvSpPr>
        <p:spPr>
          <a:xfrm>
            <a:off x="407267" y="2733221"/>
            <a:ext cx="393246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When is Beaujolais Day Celebrated? </a:t>
            </a:r>
          </a:p>
        </p:txBody>
      </p:sp>
      <p:sp>
        <p:nvSpPr>
          <p:cNvPr id="11" name="pole tekstowe 10">
            <a:extLst>
              <a:ext uri="{FF2B5EF4-FFF2-40B4-BE49-F238E27FC236}">
                <a16:creationId xmlns:a16="http://schemas.microsoft.com/office/drawing/2014/main" id="{A3EEDC78-1BE5-10D6-8ECD-C3F7DF744EFA}"/>
              </a:ext>
            </a:extLst>
          </p:cNvPr>
          <p:cNvSpPr txBox="1"/>
          <p:nvPr/>
        </p:nvSpPr>
        <p:spPr>
          <a:xfrm>
            <a:off x="837092" y="1910047"/>
            <a:ext cx="268579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What is Beaujolais Day? </a:t>
            </a:r>
            <a:br>
              <a:rPr lang="en-GB" dirty="0"/>
            </a:br>
            <a:endParaRPr lang="en-GB"/>
          </a:p>
        </p:txBody>
      </p:sp>
      <p:sp>
        <p:nvSpPr>
          <p:cNvPr id="16" name="pole tekstowe 15">
            <a:extLst>
              <a:ext uri="{FF2B5EF4-FFF2-40B4-BE49-F238E27FC236}">
                <a16:creationId xmlns:a16="http://schemas.microsoft.com/office/drawing/2014/main" id="{819DEAD6-A71C-5228-8524-66B596FDD309}"/>
              </a:ext>
            </a:extLst>
          </p:cNvPr>
          <p:cNvSpPr txBox="1"/>
          <p:nvPr/>
        </p:nvSpPr>
        <p:spPr>
          <a:xfrm>
            <a:off x="293751" y="3547190"/>
            <a:ext cx="376759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Where does the wine come from?</a:t>
            </a:r>
          </a:p>
        </p:txBody>
      </p:sp>
      <p:sp>
        <p:nvSpPr>
          <p:cNvPr id="17" name="pole tekstowe 16">
            <a:extLst>
              <a:ext uri="{FF2B5EF4-FFF2-40B4-BE49-F238E27FC236}">
                <a16:creationId xmlns:a16="http://schemas.microsoft.com/office/drawing/2014/main" id="{46DA6281-354D-946C-6CBC-6DC1B4BC1C9B}"/>
              </a:ext>
            </a:extLst>
          </p:cNvPr>
          <p:cNvSpPr txBox="1"/>
          <p:nvPr/>
        </p:nvSpPr>
        <p:spPr>
          <a:xfrm>
            <a:off x="627403" y="4303749"/>
            <a:ext cx="289825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What wine is featured on Beaujolais Day? </a:t>
            </a:r>
          </a:p>
        </p:txBody>
      </p:sp>
      <p:sp>
        <p:nvSpPr>
          <p:cNvPr id="3" name="pole tekstowe 2">
            <a:extLst>
              <a:ext uri="{FF2B5EF4-FFF2-40B4-BE49-F238E27FC236}">
                <a16:creationId xmlns:a16="http://schemas.microsoft.com/office/drawing/2014/main" id="{6CE65907-5977-D4CF-B441-93D5B84F5508}"/>
              </a:ext>
            </a:extLst>
          </p:cNvPr>
          <p:cNvSpPr txBox="1"/>
          <p:nvPr/>
        </p:nvSpPr>
        <p:spPr>
          <a:xfrm>
            <a:off x="9067402" y="1876966"/>
            <a:ext cx="289825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pl-PL" dirty="0" err="1"/>
              <a:t>Celebration</a:t>
            </a:r>
            <a:r>
              <a:rPr lang="pl-PL" dirty="0"/>
              <a:t> </a:t>
            </a:r>
            <a:r>
              <a:rPr lang="pl-PL" dirty="0" err="1"/>
              <a:t>that</a:t>
            </a:r>
            <a:r>
              <a:rPr lang="pl-PL" dirty="0"/>
              <a:t> </a:t>
            </a:r>
            <a:r>
              <a:rPr lang="pl-PL" dirty="0" err="1"/>
              <a:t>marks</a:t>
            </a:r>
            <a:r>
              <a:rPr lang="pl-PL" dirty="0"/>
              <a:t> the </a:t>
            </a:r>
            <a:r>
              <a:rPr lang="pl-PL" dirty="0" err="1"/>
              <a:t>release</a:t>
            </a:r>
            <a:r>
              <a:rPr lang="pl-PL" dirty="0"/>
              <a:t> of </a:t>
            </a:r>
            <a:r>
              <a:rPr lang="pl-PL" dirty="0" err="1"/>
              <a:t>wine</a:t>
            </a:r>
            <a:r>
              <a:rPr lang="pl-PL" dirty="0"/>
              <a:t>. </a:t>
            </a:r>
          </a:p>
        </p:txBody>
      </p:sp>
      <p:sp>
        <p:nvSpPr>
          <p:cNvPr id="5" name="pole tekstowe 4">
            <a:extLst>
              <a:ext uri="{FF2B5EF4-FFF2-40B4-BE49-F238E27FC236}">
                <a16:creationId xmlns:a16="http://schemas.microsoft.com/office/drawing/2014/main" id="{019DEBB7-DA4A-D592-56C7-E27A145EFBAF}"/>
              </a:ext>
            </a:extLst>
          </p:cNvPr>
          <p:cNvSpPr txBox="1"/>
          <p:nvPr/>
        </p:nvSpPr>
        <p:spPr>
          <a:xfrm>
            <a:off x="9067402" y="2843052"/>
            <a:ext cx="282925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pl-PL" dirty="0"/>
              <a:t>Third </a:t>
            </a:r>
            <a:r>
              <a:rPr lang="pl-PL" dirty="0" err="1"/>
              <a:t>Thursday</a:t>
            </a:r>
            <a:r>
              <a:rPr lang="pl-PL" dirty="0"/>
              <a:t> of </a:t>
            </a:r>
            <a:r>
              <a:rPr lang="pl-PL" dirty="0" err="1"/>
              <a:t>November</a:t>
            </a:r>
            <a:r>
              <a:rPr lang="pl-PL" dirty="0"/>
              <a:t> </a:t>
            </a:r>
            <a:r>
              <a:rPr lang="pl-PL" dirty="0" err="1"/>
              <a:t>each</a:t>
            </a:r>
            <a:r>
              <a:rPr lang="pl-PL" dirty="0"/>
              <a:t> </a:t>
            </a:r>
            <a:r>
              <a:rPr lang="pl-PL" dirty="0" err="1"/>
              <a:t>year</a:t>
            </a:r>
            <a:r>
              <a:rPr lang="pl-PL" dirty="0"/>
              <a:t>.</a:t>
            </a:r>
          </a:p>
        </p:txBody>
      </p:sp>
      <p:sp>
        <p:nvSpPr>
          <p:cNvPr id="6" name="pole tekstowe 5">
            <a:extLst>
              <a:ext uri="{FF2B5EF4-FFF2-40B4-BE49-F238E27FC236}">
                <a16:creationId xmlns:a16="http://schemas.microsoft.com/office/drawing/2014/main" id="{DE8D55FD-5D46-E257-5327-F391171A28BB}"/>
              </a:ext>
            </a:extLst>
          </p:cNvPr>
          <p:cNvSpPr txBox="1"/>
          <p:nvPr/>
        </p:nvSpPr>
        <p:spPr>
          <a:xfrm>
            <a:off x="9150209" y="3905745"/>
            <a:ext cx="26360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pl-PL" dirty="0"/>
              <a:t>France </a:t>
            </a:r>
          </a:p>
        </p:txBody>
      </p:sp>
      <p:sp>
        <p:nvSpPr>
          <p:cNvPr id="10" name="pole tekstowe 9">
            <a:extLst>
              <a:ext uri="{FF2B5EF4-FFF2-40B4-BE49-F238E27FC236}">
                <a16:creationId xmlns:a16="http://schemas.microsoft.com/office/drawing/2014/main" id="{E516447B-D0EE-BBA5-5476-761D3BFA5601}"/>
              </a:ext>
            </a:extLst>
          </p:cNvPr>
          <p:cNvSpPr txBox="1"/>
          <p:nvPr/>
        </p:nvSpPr>
        <p:spPr>
          <a:xfrm>
            <a:off x="9122607" y="4996042"/>
            <a:ext cx="244281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pl-PL" dirty="0"/>
              <a:t>Beaujolais </a:t>
            </a:r>
            <a:r>
              <a:rPr lang="pl-PL" dirty="0" err="1"/>
              <a:t>Nouveau</a:t>
            </a:r>
            <a:r>
              <a:rPr lang="pl-PL" dirty="0"/>
              <a:t>.</a:t>
            </a:r>
          </a:p>
        </p:txBody>
      </p:sp>
      <p:sp>
        <p:nvSpPr>
          <p:cNvPr id="12" name="pole tekstowe 11">
            <a:extLst>
              <a:ext uri="{FF2B5EF4-FFF2-40B4-BE49-F238E27FC236}">
                <a16:creationId xmlns:a16="http://schemas.microsoft.com/office/drawing/2014/main" id="{CCF5C486-323E-F329-CD58-AAB71E0137BD}"/>
              </a:ext>
            </a:extLst>
          </p:cNvPr>
          <p:cNvSpPr txBox="1"/>
          <p:nvPr/>
        </p:nvSpPr>
        <p:spPr>
          <a:xfrm>
            <a:off x="9539353" y="6516959"/>
            <a:ext cx="2652666"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pl-PL" sz="1600" dirty="0">
                <a:latin typeface="Arial"/>
                <a:cs typeface="Times New Roman"/>
              </a:rPr>
              <a:t>(The Wine Society, 2023)</a:t>
            </a:r>
            <a:endParaRPr lang="pl-PL" sz="1600" dirty="0">
              <a:latin typeface="Arial"/>
            </a:endParaRPr>
          </a:p>
        </p:txBody>
      </p:sp>
    </p:spTree>
    <p:extLst>
      <p:ext uri="{BB962C8B-B14F-4D97-AF65-F5344CB8AC3E}">
        <p14:creationId xmlns:p14="http://schemas.microsoft.com/office/powerpoint/2010/main" val="3569102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anim calcmode="lin" valueType="num">
                                      <p:cBhvr additive="base">
                                        <p:cTn id="23" dur="500" fill="hold"/>
                                        <p:tgtEl>
                                          <p:spTgt spid="3"/>
                                        </p:tgtEl>
                                        <p:attrNameLst>
                                          <p:attrName>ppt_x</p:attrName>
                                        </p:attrNameLst>
                                      </p:cBhvr>
                                      <p:tavLst>
                                        <p:tav tm="0">
                                          <p:val>
                                            <p:strVal val="#ppt_x"/>
                                          </p:val>
                                        </p:tav>
                                        <p:tav tm="100000">
                                          <p:val>
                                            <p:strVal val="#ppt_x"/>
                                          </p:val>
                                        </p:tav>
                                      </p:tavLst>
                                    </p:anim>
                                    <p:anim calcmode="lin" valueType="num">
                                      <p:cBhvr additive="base">
                                        <p:cTn id="2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5"/>
                                        </p:tgtEl>
                                        <p:attrNameLst>
                                          <p:attrName>style.visibility</p:attrName>
                                        </p:attrNameLst>
                                      </p:cBhvr>
                                      <p:to>
                                        <p:strVal val="visible"/>
                                      </p:to>
                                    </p:set>
                                    <p:anim calcmode="lin" valueType="num">
                                      <p:cBhvr additive="base">
                                        <p:cTn id="29" dur="500" fill="hold"/>
                                        <p:tgtEl>
                                          <p:spTgt spid="5"/>
                                        </p:tgtEl>
                                        <p:attrNameLst>
                                          <p:attrName>ppt_x</p:attrName>
                                        </p:attrNameLst>
                                      </p:cBhvr>
                                      <p:tavLst>
                                        <p:tav tm="0">
                                          <p:val>
                                            <p:strVal val="#ppt_x"/>
                                          </p:val>
                                        </p:tav>
                                        <p:tav tm="100000">
                                          <p:val>
                                            <p:strVal val="#ppt_x"/>
                                          </p:val>
                                        </p:tav>
                                      </p:tavLst>
                                    </p:anim>
                                    <p:anim calcmode="lin" valueType="num">
                                      <p:cBhvr additive="base">
                                        <p:cTn id="3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6"/>
                                        </p:tgtEl>
                                        <p:attrNameLst>
                                          <p:attrName>style.visibility</p:attrName>
                                        </p:attrNameLst>
                                      </p:cBhvr>
                                      <p:to>
                                        <p:strVal val="visible"/>
                                      </p:to>
                                    </p:set>
                                    <p:anim calcmode="lin" valueType="num">
                                      <p:cBhvr additive="base">
                                        <p:cTn id="35" dur="500" fill="hold"/>
                                        <p:tgtEl>
                                          <p:spTgt spid="6"/>
                                        </p:tgtEl>
                                        <p:attrNameLst>
                                          <p:attrName>ppt_x</p:attrName>
                                        </p:attrNameLst>
                                      </p:cBhvr>
                                      <p:tavLst>
                                        <p:tav tm="0">
                                          <p:val>
                                            <p:strVal val="#ppt_x"/>
                                          </p:val>
                                        </p:tav>
                                        <p:tav tm="100000">
                                          <p:val>
                                            <p:strVal val="#ppt_x"/>
                                          </p:val>
                                        </p:tav>
                                      </p:tavLst>
                                    </p:anim>
                                    <p:anim calcmode="lin" valueType="num">
                                      <p:cBhvr additive="base">
                                        <p:cTn id="3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10"/>
                                        </p:tgtEl>
                                        <p:attrNameLst>
                                          <p:attrName>style.visibility</p:attrName>
                                        </p:attrNameLst>
                                      </p:cBhvr>
                                      <p:to>
                                        <p:strVal val="visible"/>
                                      </p:to>
                                    </p:set>
                                    <p:anim calcmode="lin" valueType="num">
                                      <p:cBhvr additive="base">
                                        <p:cTn id="41" dur="500" fill="hold"/>
                                        <p:tgtEl>
                                          <p:spTgt spid="10"/>
                                        </p:tgtEl>
                                        <p:attrNameLst>
                                          <p:attrName>ppt_x</p:attrName>
                                        </p:attrNameLst>
                                      </p:cBhvr>
                                      <p:tavLst>
                                        <p:tav tm="0">
                                          <p:val>
                                            <p:strVal val="#ppt_x"/>
                                          </p:val>
                                        </p:tav>
                                        <p:tav tm="100000">
                                          <p:val>
                                            <p:strVal val="#ppt_x"/>
                                          </p:val>
                                        </p:tav>
                                      </p:tavLst>
                                    </p:anim>
                                    <p:anim calcmode="lin" valueType="num">
                                      <p:cBhvr additive="base">
                                        <p:cTn id="4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p:bldP spid="16" grpId="0"/>
      <p:bldP spid="17" grpId="0"/>
      <p:bldP spid="3" grpId="0"/>
      <p:bldP spid="5" grpId="0"/>
      <p:bldP spid="6" grpId="0"/>
      <p:bldP spid="10"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Obraz 5" descr="Obraz zawierający Szklana butelka, napój, butelka wina, wino&#10;&#10;Opis wygenerowany automatycznie">
            <a:extLst>
              <a:ext uri="{FF2B5EF4-FFF2-40B4-BE49-F238E27FC236}">
                <a16:creationId xmlns:a16="http://schemas.microsoft.com/office/drawing/2014/main" id="{905FCEBC-0B1F-E6AE-46CB-85E14015128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179238" y="1289085"/>
            <a:ext cx="1474265" cy="4539852"/>
          </a:xfrm>
          <a:prstGeom prst="rect">
            <a:avLst/>
          </a:prstGeom>
        </p:spPr>
      </p:pic>
      <p:sp>
        <p:nvSpPr>
          <p:cNvPr id="2" name="pole tekstowe 1">
            <a:extLst>
              <a:ext uri="{FF2B5EF4-FFF2-40B4-BE49-F238E27FC236}">
                <a16:creationId xmlns:a16="http://schemas.microsoft.com/office/drawing/2014/main" id="{F698465B-69FB-4FC5-182F-1694852036CC}"/>
              </a:ext>
            </a:extLst>
          </p:cNvPr>
          <p:cNvSpPr txBox="1"/>
          <p:nvPr/>
        </p:nvSpPr>
        <p:spPr>
          <a:xfrm>
            <a:off x="7798670" y="1579056"/>
            <a:ext cx="296726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a:cs typeface="Arial"/>
              </a:rPr>
              <a:t>Why is it </a:t>
            </a:r>
            <a:r>
              <a:rPr lang="en-GB" b="1" dirty="0">
                <a:solidFill>
                  <a:srgbClr val="C00000"/>
                </a:solidFill>
                <a:latin typeface="Arial"/>
                <a:cs typeface="Arial"/>
              </a:rPr>
              <a:t>Unique</a:t>
            </a:r>
            <a:r>
              <a:rPr lang="en-GB" b="1" dirty="0">
                <a:latin typeface="Arial"/>
                <a:cs typeface="Arial"/>
              </a:rPr>
              <a:t>? </a:t>
            </a:r>
          </a:p>
        </p:txBody>
      </p:sp>
      <p:sp>
        <p:nvSpPr>
          <p:cNvPr id="4" name="pole tekstowe 3">
            <a:extLst>
              <a:ext uri="{FF2B5EF4-FFF2-40B4-BE49-F238E27FC236}">
                <a16:creationId xmlns:a16="http://schemas.microsoft.com/office/drawing/2014/main" id="{6C315AD5-C55F-088D-6BC3-4B60E73F2E27}"/>
              </a:ext>
            </a:extLst>
          </p:cNvPr>
          <p:cNvSpPr txBox="1"/>
          <p:nvPr/>
        </p:nvSpPr>
        <p:spPr>
          <a:xfrm>
            <a:off x="1106193" y="1581376"/>
            <a:ext cx="3729013"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C00000"/>
                </a:solidFill>
                <a:latin typeface="Arial"/>
                <a:cs typeface="Arial"/>
              </a:rPr>
              <a:t>Characteristics </a:t>
            </a:r>
            <a:r>
              <a:rPr lang="en-GB" b="1" dirty="0">
                <a:latin typeface="Arial"/>
                <a:cs typeface="Arial"/>
              </a:rPr>
              <a:t>of the wine:</a:t>
            </a:r>
            <a:r>
              <a:rPr lang="en-GB" b="1" dirty="0"/>
              <a:t> </a:t>
            </a:r>
            <a:br>
              <a:rPr lang="pl-PL" dirty="0"/>
            </a:br>
            <a:br>
              <a:rPr lang="en-US" dirty="0"/>
            </a:br>
            <a:endParaRPr lang="pl-PL"/>
          </a:p>
          <a:p>
            <a:br>
              <a:rPr lang="en-US" dirty="0"/>
            </a:br>
            <a:br>
              <a:rPr lang="en-US" dirty="0"/>
            </a:br>
            <a:br>
              <a:rPr lang="en-US" dirty="0"/>
            </a:br>
            <a:endParaRPr lang="pl-PL" dirty="0"/>
          </a:p>
          <a:p>
            <a:endParaRPr lang="en-US" dirty="0"/>
          </a:p>
          <a:p>
            <a:endParaRPr lang="en-US" dirty="0"/>
          </a:p>
          <a:p>
            <a:endParaRPr lang="en-US" dirty="0"/>
          </a:p>
          <a:p>
            <a:br>
              <a:rPr lang="pl-PL" dirty="0"/>
            </a:br>
            <a:br>
              <a:rPr lang="pl-PL" dirty="0"/>
            </a:br>
            <a:endParaRPr lang="pl-PL" dirty="0"/>
          </a:p>
          <a:p>
            <a:endParaRPr lang="pl-PL" dirty="0"/>
          </a:p>
          <a:p>
            <a:endParaRPr lang="pl-PL" dirty="0"/>
          </a:p>
          <a:p>
            <a:endParaRPr lang="pl-PL" dirty="0"/>
          </a:p>
        </p:txBody>
      </p:sp>
      <p:sp>
        <p:nvSpPr>
          <p:cNvPr id="5" name="pole tekstowe 4">
            <a:extLst>
              <a:ext uri="{FF2B5EF4-FFF2-40B4-BE49-F238E27FC236}">
                <a16:creationId xmlns:a16="http://schemas.microsoft.com/office/drawing/2014/main" id="{EA6E3656-B0AE-A50C-814A-B57B374468AA}"/>
              </a:ext>
            </a:extLst>
          </p:cNvPr>
          <p:cNvSpPr txBox="1"/>
          <p:nvPr/>
        </p:nvSpPr>
        <p:spPr>
          <a:xfrm>
            <a:off x="1366321" y="1973574"/>
            <a:ext cx="3215684"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a:cs typeface="Arial"/>
              </a:rPr>
              <a:t>Grape: </a:t>
            </a:r>
            <a:r>
              <a:rPr lang="en-GB" dirty="0">
                <a:latin typeface="Arial"/>
                <a:cs typeface="Arial"/>
              </a:rPr>
              <a:t>100% Gamey.</a:t>
            </a:r>
            <a:br>
              <a:rPr lang="en-GB" dirty="0">
                <a:latin typeface="Arial"/>
              </a:rPr>
            </a:br>
            <a:r>
              <a:rPr lang="en-GB" b="1" dirty="0">
                <a:latin typeface="Arial"/>
                <a:cs typeface="Arial"/>
              </a:rPr>
              <a:t>Body:</a:t>
            </a:r>
            <a:r>
              <a:rPr lang="en-GB" dirty="0">
                <a:latin typeface="Arial"/>
                <a:cs typeface="Arial"/>
              </a:rPr>
              <a:t> Light-bodied.</a:t>
            </a:r>
            <a:br>
              <a:rPr lang="en-GB" dirty="0">
                <a:latin typeface="Arial"/>
              </a:rPr>
            </a:br>
            <a:r>
              <a:rPr lang="en-GB" b="1" dirty="0">
                <a:latin typeface="Arial"/>
                <a:cs typeface="Arial"/>
              </a:rPr>
              <a:t>Sweetness:</a:t>
            </a:r>
            <a:r>
              <a:rPr lang="en-GB" dirty="0">
                <a:latin typeface="Arial"/>
                <a:cs typeface="Arial"/>
              </a:rPr>
              <a:t> Dry</a:t>
            </a:r>
            <a:br>
              <a:rPr lang="en-GB" dirty="0">
                <a:latin typeface="Arial"/>
              </a:rPr>
            </a:br>
            <a:r>
              <a:rPr lang="en-GB" b="1" dirty="0">
                <a:latin typeface="Arial"/>
                <a:cs typeface="Arial"/>
              </a:rPr>
              <a:t>Acidity: </a:t>
            </a:r>
            <a:r>
              <a:rPr lang="en-GB" dirty="0">
                <a:latin typeface="Arial"/>
                <a:cs typeface="Arial"/>
              </a:rPr>
              <a:t>High acidity.</a:t>
            </a:r>
            <a:br>
              <a:rPr lang="en-GB" dirty="0">
                <a:latin typeface="Arial"/>
              </a:rPr>
            </a:br>
            <a:r>
              <a:rPr lang="en-GB" b="1" dirty="0">
                <a:latin typeface="Arial"/>
                <a:cs typeface="Arial"/>
              </a:rPr>
              <a:t>Tannins:</a:t>
            </a:r>
            <a:r>
              <a:rPr lang="en-GB" dirty="0">
                <a:latin typeface="Arial"/>
                <a:cs typeface="Arial"/>
              </a:rPr>
              <a:t> Low. </a:t>
            </a:r>
            <a:br>
              <a:rPr lang="en-GB" dirty="0">
                <a:latin typeface="Arial"/>
              </a:rPr>
            </a:br>
            <a:r>
              <a:rPr lang="en-GB" b="1" dirty="0">
                <a:latin typeface="Arial"/>
                <a:cs typeface="Arial"/>
              </a:rPr>
              <a:t>Flavour: </a:t>
            </a:r>
            <a:r>
              <a:rPr lang="en-GB" dirty="0">
                <a:latin typeface="Arial"/>
                <a:cs typeface="Arial"/>
              </a:rPr>
              <a:t>Raspberry, red cherry, unoaked. </a:t>
            </a:r>
            <a:br>
              <a:rPr lang="en-GB" dirty="0">
                <a:latin typeface="Arial"/>
              </a:rPr>
            </a:br>
            <a:r>
              <a:rPr lang="en-GB" b="1" dirty="0">
                <a:latin typeface="Arial"/>
                <a:cs typeface="Arial"/>
              </a:rPr>
              <a:t>Best served at</a:t>
            </a:r>
            <a:r>
              <a:rPr lang="en-GB" dirty="0">
                <a:latin typeface="Arial"/>
                <a:cs typeface="Arial"/>
              </a:rPr>
              <a:t>: Lightly chilled 13 degrees Celsius.</a:t>
            </a:r>
            <a:r>
              <a:rPr lang="pl-PL" dirty="0">
                <a:latin typeface="Arial"/>
                <a:cs typeface="Arial"/>
              </a:rPr>
              <a:t> </a:t>
            </a:r>
            <a:br>
              <a:rPr lang="pl-PL" dirty="0"/>
            </a:br>
            <a:endParaRPr lang="pl-PL" dirty="0"/>
          </a:p>
        </p:txBody>
      </p:sp>
      <p:sp>
        <p:nvSpPr>
          <p:cNvPr id="7" name="pole tekstowe 6">
            <a:extLst>
              <a:ext uri="{FF2B5EF4-FFF2-40B4-BE49-F238E27FC236}">
                <a16:creationId xmlns:a16="http://schemas.microsoft.com/office/drawing/2014/main" id="{0977820F-A085-7E0F-22EA-6C93F12418D2}"/>
              </a:ext>
            </a:extLst>
          </p:cNvPr>
          <p:cNvSpPr txBox="1"/>
          <p:nvPr/>
        </p:nvSpPr>
        <p:spPr>
          <a:xfrm>
            <a:off x="9630733" y="6406574"/>
            <a:ext cx="255582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pl-PL" sz="1600" dirty="0">
                <a:latin typeface="Arial"/>
                <a:cs typeface="Times New Roman"/>
              </a:rPr>
              <a:t>(The Wine Society, 2023)</a:t>
            </a:r>
            <a:endParaRPr lang="pl-PL" sz="1600" dirty="0">
              <a:latin typeface="Arial"/>
            </a:endParaRPr>
          </a:p>
        </p:txBody>
      </p:sp>
      <p:sp>
        <p:nvSpPr>
          <p:cNvPr id="8" name="pole tekstowe 7">
            <a:extLst>
              <a:ext uri="{FF2B5EF4-FFF2-40B4-BE49-F238E27FC236}">
                <a16:creationId xmlns:a16="http://schemas.microsoft.com/office/drawing/2014/main" id="{84E43820-A30F-65A6-C71F-E6198FF3D694}"/>
              </a:ext>
            </a:extLst>
          </p:cNvPr>
          <p:cNvSpPr txBox="1"/>
          <p:nvPr/>
        </p:nvSpPr>
        <p:spPr>
          <a:xfrm>
            <a:off x="7797690" y="2083984"/>
            <a:ext cx="396095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The wine is unique because it is released just weeks after the harvest. Usually 6-8 weeks. It is meant to be consumed young therefore, it doesn't lend itself for ageing. </a:t>
            </a:r>
            <a:br>
              <a:rPr lang="pl-PL" dirty="0"/>
            </a:br>
            <a:endParaRPr lang="pl-PL" dirty="0"/>
          </a:p>
        </p:txBody>
      </p:sp>
      <p:sp>
        <p:nvSpPr>
          <p:cNvPr id="3" name="pole tekstowe 2">
            <a:extLst>
              <a:ext uri="{FF2B5EF4-FFF2-40B4-BE49-F238E27FC236}">
                <a16:creationId xmlns:a16="http://schemas.microsoft.com/office/drawing/2014/main" id="{CAF52C1D-C0BC-0B32-C4AA-B386D1566A12}"/>
              </a:ext>
            </a:extLst>
          </p:cNvPr>
          <p:cNvSpPr txBox="1"/>
          <p:nvPr/>
        </p:nvSpPr>
        <p:spPr>
          <a:xfrm>
            <a:off x="3467353" y="248989"/>
            <a:ext cx="5811801"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dirty="0">
                <a:solidFill>
                  <a:schemeClr val="tx1">
                    <a:lumMod val="49000"/>
                    <a:lumOff val="51000"/>
                  </a:schemeClr>
                </a:solidFill>
                <a:latin typeface="Arial"/>
                <a:cs typeface="Arial"/>
              </a:rPr>
              <a:t>Beaujolais</a:t>
            </a:r>
            <a:r>
              <a:rPr lang="en-GB" sz="3600" b="1" dirty="0">
                <a:solidFill>
                  <a:schemeClr val="tx1">
                    <a:lumMod val="49000"/>
                    <a:lumOff val="51000"/>
                  </a:schemeClr>
                </a:solidFill>
                <a:latin typeface="Arial"/>
                <a:cs typeface="Arial"/>
              </a:rPr>
              <a:t> Nouveau</a:t>
            </a:r>
            <a:endParaRPr lang="en-GB" sz="3600" b="1">
              <a:solidFill>
                <a:schemeClr val="tx1">
                  <a:lumMod val="49000"/>
                  <a:lumOff val="51000"/>
                </a:schemeClr>
              </a:solidFill>
              <a:latin typeface="Arial"/>
              <a:cs typeface="Arial"/>
            </a:endParaRPr>
          </a:p>
        </p:txBody>
      </p:sp>
    </p:spTree>
    <p:extLst>
      <p:ext uri="{BB962C8B-B14F-4D97-AF65-F5344CB8AC3E}">
        <p14:creationId xmlns:p14="http://schemas.microsoft.com/office/powerpoint/2010/main" val="330844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8"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EED2DF30-160A-891E-1070-1CFC53F4B8A7}"/>
              </a:ext>
            </a:extLst>
          </p:cNvPr>
          <p:cNvSpPr>
            <a:spLocks noGrp="1"/>
          </p:cNvSpPr>
          <p:nvPr>
            <p:ph type="title"/>
          </p:nvPr>
        </p:nvSpPr>
        <p:spPr/>
        <p:txBody>
          <a:bodyPr/>
          <a:lstStyle/>
          <a:p>
            <a:r>
              <a:rPr lang="en-GB" sz="4000" b="1" dirty="0">
                <a:solidFill>
                  <a:schemeClr val="tx1">
                    <a:lumMod val="49000"/>
                    <a:lumOff val="51000"/>
                  </a:schemeClr>
                </a:solidFill>
                <a:latin typeface="Arial"/>
                <a:cs typeface="Arial"/>
              </a:rPr>
              <a:t>          </a:t>
            </a:r>
            <a:r>
              <a:rPr lang="en-GB" sz="4000" b="1" dirty="0">
                <a:solidFill>
                  <a:srgbClr val="C91414"/>
                </a:solidFill>
                <a:latin typeface="Arial"/>
                <a:cs typeface="Arial"/>
              </a:rPr>
              <a:t>       Must-Know</a:t>
            </a:r>
            <a:r>
              <a:rPr lang="en-GB" sz="4000" b="1" dirty="0">
                <a:solidFill>
                  <a:schemeClr val="tx1">
                    <a:lumMod val="49000"/>
                    <a:lumOff val="51000"/>
                  </a:schemeClr>
                </a:solidFill>
                <a:latin typeface="Arial"/>
                <a:cs typeface="Arial"/>
              </a:rPr>
              <a:t> Insights </a:t>
            </a:r>
          </a:p>
        </p:txBody>
      </p:sp>
      <p:sp>
        <p:nvSpPr>
          <p:cNvPr id="3" name="Symbol zastępczy zawartości 2">
            <a:extLst>
              <a:ext uri="{FF2B5EF4-FFF2-40B4-BE49-F238E27FC236}">
                <a16:creationId xmlns:a16="http://schemas.microsoft.com/office/drawing/2014/main" id="{9FA3C054-073A-BF6C-9ABC-03B7739AE2D1}"/>
              </a:ext>
            </a:extLst>
          </p:cNvPr>
          <p:cNvSpPr>
            <a:spLocks noGrp="1"/>
          </p:cNvSpPr>
          <p:nvPr>
            <p:ph idx="1"/>
          </p:nvPr>
        </p:nvSpPr>
        <p:spPr/>
        <p:txBody>
          <a:bodyPr vert="horz" lIns="91440" tIns="45720" rIns="91440" bIns="45720" rtlCol="0" anchor="t">
            <a:normAutofit/>
          </a:bodyPr>
          <a:lstStyle/>
          <a:p>
            <a:pPr marL="0" indent="0">
              <a:buNone/>
            </a:pPr>
            <a:r>
              <a:rPr lang="pl-PL" dirty="0">
                <a:ea typeface="+mn-lt"/>
                <a:cs typeface="+mn-lt"/>
                <a:hlinkClick r:id="rId2"/>
              </a:rPr>
              <a:t>Beaujolais wines, the official website</a:t>
            </a:r>
            <a:endParaRPr lang="pl-PL" dirty="0"/>
          </a:p>
        </p:txBody>
      </p:sp>
      <p:pic>
        <p:nvPicPr>
          <p:cNvPr id="4" name="Obraz 3" descr="Obraz zawierający tekst, zrzut ekranu, projekt graficzny&#10;&#10;Opis wygenerowany automatycznie">
            <a:extLst>
              <a:ext uri="{FF2B5EF4-FFF2-40B4-BE49-F238E27FC236}">
                <a16:creationId xmlns:a16="http://schemas.microsoft.com/office/drawing/2014/main" id="{256AC634-1A10-47CA-F780-81EDB48826BB}"/>
              </a:ext>
            </a:extLst>
          </p:cNvPr>
          <p:cNvPicPr>
            <a:picLocks noChangeAspect="1"/>
          </p:cNvPicPr>
          <p:nvPr/>
        </p:nvPicPr>
        <p:blipFill>
          <a:blip r:embed="rId3"/>
          <a:stretch>
            <a:fillRect/>
          </a:stretch>
        </p:blipFill>
        <p:spPr>
          <a:xfrm>
            <a:off x="2263912" y="2538725"/>
            <a:ext cx="8161131" cy="3635853"/>
          </a:xfrm>
          <a:prstGeom prst="rect">
            <a:avLst/>
          </a:prstGeom>
        </p:spPr>
      </p:pic>
    </p:spTree>
    <p:extLst>
      <p:ext uri="{BB962C8B-B14F-4D97-AF65-F5344CB8AC3E}">
        <p14:creationId xmlns:p14="http://schemas.microsoft.com/office/powerpoint/2010/main" val="39076681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35941C70-997C-771F-8D22-811F7A8C0AED}"/>
              </a:ext>
            </a:extLst>
          </p:cNvPr>
          <p:cNvSpPr>
            <a:spLocks noGrp="1"/>
          </p:cNvSpPr>
          <p:nvPr>
            <p:ph type="title"/>
          </p:nvPr>
        </p:nvSpPr>
        <p:spPr/>
        <p:txBody>
          <a:bodyPr vert="horz" lIns="91440" tIns="45720" rIns="91440" bIns="45720" rtlCol="0" anchor="ctr">
            <a:normAutofit/>
          </a:bodyPr>
          <a:lstStyle/>
          <a:p>
            <a:r>
              <a:rPr lang="en-GB" dirty="0"/>
              <a:t>                     </a:t>
            </a:r>
            <a:r>
              <a:rPr lang="en-GB" dirty="0">
                <a:solidFill>
                  <a:schemeClr val="tx1">
                    <a:lumMod val="49000"/>
                    <a:lumOff val="51000"/>
                  </a:schemeClr>
                </a:solidFill>
                <a:latin typeface="Arial"/>
                <a:cs typeface="Arial"/>
              </a:rPr>
              <a:t>   </a:t>
            </a:r>
            <a:r>
              <a:rPr lang="en-GB" b="1" dirty="0">
                <a:solidFill>
                  <a:srgbClr val="C00000"/>
                </a:solidFill>
                <a:latin typeface="Arial"/>
                <a:cs typeface="Arial"/>
              </a:rPr>
              <a:t>Wine </a:t>
            </a:r>
            <a:r>
              <a:rPr lang="en-GB" b="1" dirty="0">
                <a:solidFill>
                  <a:srgbClr val="C91414"/>
                </a:solidFill>
                <a:latin typeface="Arial"/>
                <a:cs typeface="Arial"/>
              </a:rPr>
              <a:t>Service:</a:t>
            </a:r>
            <a:r>
              <a:rPr lang="en-GB" dirty="0">
                <a:solidFill>
                  <a:srgbClr val="C91414"/>
                </a:solidFill>
                <a:latin typeface="Arial"/>
                <a:cs typeface="Arial"/>
              </a:rPr>
              <a:t> </a:t>
            </a:r>
            <a:r>
              <a:rPr lang="en-GB" b="1" dirty="0">
                <a:solidFill>
                  <a:schemeClr val="tx1">
                    <a:lumMod val="49000"/>
                    <a:lumOff val="51000"/>
                  </a:schemeClr>
                </a:solidFill>
                <a:latin typeface="Arial"/>
                <a:cs typeface="Arial"/>
              </a:rPr>
              <a:t>Etiquette </a:t>
            </a:r>
          </a:p>
        </p:txBody>
      </p:sp>
      <p:pic>
        <p:nvPicPr>
          <p:cNvPr id="4" name="Multimedia online 3" title="WSET Wine Service Series - Serving Red Wine">
            <a:hlinkClick r:id="" action="ppaction://media"/>
            <a:extLst>
              <a:ext uri="{FF2B5EF4-FFF2-40B4-BE49-F238E27FC236}">
                <a16:creationId xmlns:a16="http://schemas.microsoft.com/office/drawing/2014/main" id="{5061DE1C-8EF1-CA8E-B3DD-DE4D382DE57E}"/>
              </a:ext>
            </a:extLst>
          </p:cNvPr>
          <p:cNvPicPr>
            <a:picLocks noGrp="1" noRot="1" noChangeAspect="1"/>
          </p:cNvPicPr>
          <p:nvPr>
            <p:ph idx="1"/>
            <a:videoFile r:link="rId1"/>
          </p:nvPr>
        </p:nvPicPr>
        <p:blipFill>
          <a:blip r:embed="rId3"/>
          <a:stretch>
            <a:fillRect/>
          </a:stretch>
        </p:blipFill>
        <p:spPr>
          <a:xfrm>
            <a:off x="291572" y="1548208"/>
            <a:ext cx="6634163" cy="3762058"/>
          </a:xfrm>
        </p:spPr>
      </p:pic>
      <p:pic>
        <p:nvPicPr>
          <p:cNvPr id="5" name="Obraz 4" descr="Obraz zawierający szkło/szklanka, pojemnik, Kieliszek na wino, wino&#10;&#10;Opis wygenerowany automatycznie">
            <a:extLst>
              <a:ext uri="{FF2B5EF4-FFF2-40B4-BE49-F238E27FC236}">
                <a16:creationId xmlns:a16="http://schemas.microsoft.com/office/drawing/2014/main" id="{F591AAED-E700-3C5D-8328-DED680DF16BD}"/>
              </a:ext>
            </a:extLst>
          </p:cNvPr>
          <p:cNvPicPr>
            <a:picLocks noChangeAspect="1"/>
          </p:cNvPicPr>
          <p:nvPr/>
        </p:nvPicPr>
        <p:blipFill>
          <a:blip r:embed="rId4"/>
          <a:stretch>
            <a:fillRect/>
          </a:stretch>
        </p:blipFill>
        <p:spPr>
          <a:xfrm>
            <a:off x="6933763" y="2018581"/>
            <a:ext cx="3529078" cy="3137140"/>
          </a:xfrm>
          <a:prstGeom prst="rect">
            <a:avLst/>
          </a:prstGeom>
        </p:spPr>
      </p:pic>
      <p:pic>
        <p:nvPicPr>
          <p:cNvPr id="3" name="Obraz 2" descr="Obraz zawierający pojemnik, szkło/szklanka, Kieliszek na wino, Kieliszki&#10;&#10;Opis wygenerowany automatycznie">
            <a:extLst>
              <a:ext uri="{FF2B5EF4-FFF2-40B4-BE49-F238E27FC236}">
                <a16:creationId xmlns:a16="http://schemas.microsoft.com/office/drawing/2014/main" id="{029C7906-E8ED-AC7C-10EC-5418210CD736}"/>
              </a:ext>
            </a:extLst>
          </p:cNvPr>
          <p:cNvPicPr>
            <a:picLocks noChangeAspect="1"/>
          </p:cNvPicPr>
          <p:nvPr/>
        </p:nvPicPr>
        <p:blipFill>
          <a:blip r:embed="rId5"/>
          <a:stretch>
            <a:fillRect/>
          </a:stretch>
        </p:blipFill>
        <p:spPr>
          <a:xfrm>
            <a:off x="9861340" y="1894216"/>
            <a:ext cx="2490339" cy="3414624"/>
          </a:xfrm>
          <a:prstGeom prst="rect">
            <a:avLst/>
          </a:prstGeom>
        </p:spPr>
      </p:pic>
    </p:spTree>
    <p:extLst>
      <p:ext uri="{BB962C8B-B14F-4D97-AF65-F5344CB8AC3E}">
        <p14:creationId xmlns:p14="http://schemas.microsoft.com/office/powerpoint/2010/main" val="26095792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2B666E36-4BAD-08C6-0A85-8E3AAA139D34}"/>
              </a:ext>
            </a:extLst>
          </p:cNvPr>
          <p:cNvSpPr>
            <a:spLocks noGrp="1"/>
          </p:cNvSpPr>
          <p:nvPr>
            <p:ph type="title"/>
          </p:nvPr>
        </p:nvSpPr>
        <p:spPr/>
        <p:txBody>
          <a:bodyPr>
            <a:normAutofit/>
          </a:bodyPr>
          <a:lstStyle/>
          <a:p>
            <a:r>
              <a:rPr lang="en-GB" sz="4000" b="1" dirty="0">
                <a:solidFill>
                  <a:schemeClr val="tx1">
                    <a:lumMod val="49000"/>
                    <a:lumOff val="51000"/>
                  </a:schemeClr>
                </a:solidFill>
                <a:latin typeface="Arial"/>
                <a:cs typeface="Arial"/>
              </a:rPr>
              <a:t>  Top 4 </a:t>
            </a:r>
            <a:r>
              <a:rPr lang="en-GB" sz="4000" b="1" dirty="0">
                <a:solidFill>
                  <a:srgbClr val="C00000"/>
                </a:solidFill>
                <a:latin typeface="Arial"/>
                <a:cs typeface="Arial"/>
              </a:rPr>
              <a:t>Game Changers</a:t>
            </a:r>
            <a:r>
              <a:rPr lang="en-GB" sz="4000" b="1" dirty="0">
                <a:solidFill>
                  <a:srgbClr val="7D0C0C"/>
                </a:solidFill>
                <a:latin typeface="Arial"/>
                <a:cs typeface="Arial"/>
              </a:rPr>
              <a:t> </a:t>
            </a:r>
            <a:r>
              <a:rPr lang="en-GB" sz="4000" b="1" dirty="0">
                <a:solidFill>
                  <a:schemeClr val="tx1">
                    <a:lumMod val="49000"/>
                    <a:lumOff val="51000"/>
                  </a:schemeClr>
                </a:solidFill>
                <a:latin typeface="Arial"/>
                <a:cs typeface="Arial"/>
              </a:rPr>
              <a:t>For Wine Service.</a:t>
            </a:r>
          </a:p>
        </p:txBody>
      </p:sp>
      <p:graphicFrame>
        <p:nvGraphicFramePr>
          <p:cNvPr id="6" name="Symbol zastępczy zawartości 2">
            <a:extLst>
              <a:ext uri="{FF2B5EF4-FFF2-40B4-BE49-F238E27FC236}">
                <a16:creationId xmlns:a16="http://schemas.microsoft.com/office/drawing/2014/main" id="{5465DB78-4E5C-90BC-A5AE-376B3C4BDC09}"/>
              </a:ext>
            </a:extLst>
          </p:cNvPr>
          <p:cNvGraphicFramePr>
            <a:graphicFrameLocks noGrp="1"/>
          </p:cNvGraphicFramePr>
          <p:nvPr>
            <p:ph idx="1"/>
            <p:extLst>
              <p:ext uri="{D42A27DB-BD31-4B8C-83A1-F6EECF244321}">
                <p14:modId xmlns:p14="http://schemas.microsoft.com/office/powerpoint/2010/main" val="1605828258"/>
              </p:ext>
            </p:extLst>
          </p:nvPr>
        </p:nvGraphicFramePr>
        <p:xfrm>
          <a:off x="3229318" y="1458693"/>
          <a:ext cx="5350021" cy="49961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Obraz 3" descr="Obraz zawierający pojemnik, szkło/szklanka, Naczynia szklane, Naczynia i narzędzia do robienia drinków&#10;&#10;Opis wygenerowany automatycznie">
            <a:extLst>
              <a:ext uri="{FF2B5EF4-FFF2-40B4-BE49-F238E27FC236}">
                <a16:creationId xmlns:a16="http://schemas.microsoft.com/office/drawing/2014/main" id="{37CE1EB1-4111-261B-39CF-B1F84F336208}"/>
              </a:ext>
            </a:extLst>
          </p:cNvPr>
          <p:cNvPicPr>
            <a:picLocks noChangeAspect="1"/>
          </p:cNvPicPr>
          <p:nvPr/>
        </p:nvPicPr>
        <p:blipFill>
          <a:blip r:embed="rId7"/>
          <a:stretch>
            <a:fillRect/>
          </a:stretch>
        </p:blipFill>
        <p:spPr>
          <a:xfrm>
            <a:off x="5412519" y="2546960"/>
            <a:ext cx="985961" cy="2838696"/>
          </a:xfrm>
          <a:prstGeom prst="rect">
            <a:avLst/>
          </a:prstGeom>
        </p:spPr>
      </p:pic>
      <p:sp>
        <p:nvSpPr>
          <p:cNvPr id="23" name="pole tekstowe 22">
            <a:extLst>
              <a:ext uri="{FF2B5EF4-FFF2-40B4-BE49-F238E27FC236}">
                <a16:creationId xmlns:a16="http://schemas.microsoft.com/office/drawing/2014/main" id="{0C8D9E9B-6712-F820-C8F2-14C5A2A52144}"/>
              </a:ext>
            </a:extLst>
          </p:cNvPr>
          <p:cNvSpPr txBox="1"/>
          <p:nvPr/>
        </p:nvSpPr>
        <p:spPr>
          <a:xfrm>
            <a:off x="8371115" y="6291943"/>
            <a:ext cx="3668485"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pl-PL" sz="1600">
                <a:latin typeface="Arial"/>
              </a:rPr>
              <a:t>(Wine &amp; Spirit Education Trust, 2016)</a:t>
            </a:r>
            <a:r>
              <a:rPr lang="pl-PL" sz="1600">
                <a:latin typeface="Arial"/>
                <a:cs typeface="Arial"/>
              </a:rPr>
              <a:t>​</a:t>
            </a:r>
            <a:endParaRPr lang="pl-PL"/>
          </a:p>
        </p:txBody>
      </p:sp>
    </p:spTree>
    <p:extLst>
      <p:ext uri="{BB962C8B-B14F-4D97-AF65-F5344CB8AC3E}">
        <p14:creationId xmlns:p14="http://schemas.microsoft.com/office/powerpoint/2010/main" val="16503810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AB12F8CB-A877-49EB-EB13-C3800D282429}"/>
              </a:ext>
            </a:extLst>
          </p:cNvPr>
          <p:cNvSpPr>
            <a:spLocks noGrp="1"/>
          </p:cNvSpPr>
          <p:nvPr>
            <p:ph type="title"/>
          </p:nvPr>
        </p:nvSpPr>
        <p:spPr>
          <a:xfrm>
            <a:off x="320040" y="375285"/>
            <a:ext cx="11236960" cy="1345883"/>
          </a:xfrm>
        </p:spPr>
        <p:txBody>
          <a:bodyPr/>
          <a:lstStyle/>
          <a:p>
            <a:r>
              <a:rPr lang="pl-PL" sz="3600" b="1" dirty="0">
                <a:solidFill>
                  <a:schemeClr val="tx1">
                    <a:lumMod val="49000"/>
                    <a:lumOff val="51000"/>
                  </a:schemeClr>
                </a:solidFill>
                <a:latin typeface="Arial"/>
                <a:cs typeface="Arial"/>
              </a:rPr>
              <a:t>     Beyond the</a:t>
            </a:r>
            <a:r>
              <a:rPr lang="pl-PL" sz="3600" b="1" dirty="0">
                <a:solidFill>
                  <a:srgbClr val="C91414"/>
                </a:solidFill>
                <a:latin typeface="Arial"/>
                <a:cs typeface="Arial"/>
              </a:rPr>
              <a:t> Sale</a:t>
            </a:r>
            <a:r>
              <a:rPr lang="pl-PL" sz="3600" b="1" dirty="0">
                <a:solidFill>
                  <a:schemeClr val="tx1">
                    <a:lumMod val="49000"/>
                    <a:lumOff val="51000"/>
                  </a:schemeClr>
                </a:solidFill>
                <a:latin typeface="Arial"/>
                <a:cs typeface="Arial"/>
              </a:rPr>
              <a:t>: To wine or not to wine?</a:t>
            </a:r>
          </a:p>
        </p:txBody>
      </p:sp>
      <p:sp>
        <p:nvSpPr>
          <p:cNvPr id="3" name="Symbol zastępczy zawartości 2">
            <a:extLst>
              <a:ext uri="{FF2B5EF4-FFF2-40B4-BE49-F238E27FC236}">
                <a16:creationId xmlns:a16="http://schemas.microsoft.com/office/drawing/2014/main" id="{4DD65E4A-59B3-6B37-2C81-2F146A3579DD}"/>
              </a:ext>
            </a:extLst>
          </p:cNvPr>
          <p:cNvSpPr>
            <a:spLocks noGrp="1"/>
          </p:cNvSpPr>
          <p:nvPr>
            <p:ph idx="1"/>
          </p:nvPr>
        </p:nvSpPr>
        <p:spPr>
          <a:xfrm>
            <a:off x="675640" y="1713865"/>
            <a:ext cx="10515600" cy="4351338"/>
          </a:xfrm>
        </p:spPr>
        <p:txBody>
          <a:bodyPr vert="horz" lIns="91440" tIns="45720" rIns="91440" bIns="45720" rtlCol="0" anchor="t">
            <a:normAutofit/>
          </a:bodyPr>
          <a:lstStyle/>
          <a:p>
            <a:pPr marL="0" indent="0">
              <a:buNone/>
            </a:pPr>
            <a:r>
              <a:rPr lang="en-GB" sz="2400" dirty="0">
                <a:latin typeface="Arial"/>
                <a:cs typeface="Arial"/>
              </a:rPr>
              <a:t>What attitude do you have when you think about word: </a:t>
            </a:r>
            <a:r>
              <a:rPr lang="en-GB" sz="2400" b="1" dirty="0">
                <a:solidFill>
                  <a:srgbClr val="C91414"/>
                </a:solidFill>
                <a:latin typeface="Arial"/>
                <a:cs typeface="Arial"/>
              </a:rPr>
              <a:t>upselling?</a:t>
            </a:r>
            <a:r>
              <a:rPr lang="en-GB" b="1" dirty="0">
                <a:latin typeface="Arial"/>
                <a:cs typeface="Arial"/>
              </a:rPr>
              <a:t> </a:t>
            </a:r>
          </a:p>
        </p:txBody>
      </p:sp>
      <p:sp>
        <p:nvSpPr>
          <p:cNvPr id="29" name="pole tekstowe 28">
            <a:extLst>
              <a:ext uri="{FF2B5EF4-FFF2-40B4-BE49-F238E27FC236}">
                <a16:creationId xmlns:a16="http://schemas.microsoft.com/office/drawing/2014/main" id="{7AEEFB78-6E67-4761-D231-2583360B9C1C}"/>
              </a:ext>
            </a:extLst>
          </p:cNvPr>
          <p:cNvSpPr txBox="1"/>
          <p:nvPr/>
        </p:nvSpPr>
        <p:spPr>
          <a:xfrm>
            <a:off x="843643" y="2666999"/>
            <a:ext cx="6626678"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Optimistic? Are you excited to be able to upgrade customer experience?</a:t>
            </a:r>
          </a:p>
          <a:p>
            <a:endParaRPr lang="en-GB" dirty="0">
              <a:latin typeface="Arial"/>
              <a:cs typeface="Arial"/>
            </a:endParaRPr>
          </a:p>
          <a:p>
            <a:endParaRPr lang="en-GB" dirty="0">
              <a:latin typeface="Arial"/>
              <a:cs typeface="Arial"/>
            </a:endParaRPr>
          </a:p>
          <a:p>
            <a:r>
              <a:rPr lang="en-GB" dirty="0">
                <a:latin typeface="Arial"/>
                <a:cs typeface="Arial"/>
              </a:rPr>
              <a:t>Neutral? Do you recognise it as necessary skill? </a:t>
            </a:r>
            <a:br>
              <a:rPr lang="en-GB" dirty="0">
                <a:latin typeface="Arial"/>
              </a:rPr>
            </a:br>
            <a:br>
              <a:rPr lang="en-GB" dirty="0">
                <a:latin typeface="Arial"/>
              </a:rPr>
            </a:br>
            <a:br>
              <a:rPr lang="en-GB" dirty="0">
                <a:latin typeface="Arial"/>
              </a:rPr>
            </a:br>
            <a:r>
              <a:rPr lang="en-GB" dirty="0">
                <a:latin typeface="Arial"/>
                <a:cs typeface="Arial"/>
              </a:rPr>
              <a:t>Cautious? Are you concerned that it can sometimes feel pushy and aggressive? </a:t>
            </a:r>
          </a:p>
        </p:txBody>
      </p:sp>
      <p:sp>
        <p:nvSpPr>
          <p:cNvPr id="4" name="pole tekstowe 3">
            <a:extLst>
              <a:ext uri="{FF2B5EF4-FFF2-40B4-BE49-F238E27FC236}">
                <a16:creationId xmlns:a16="http://schemas.microsoft.com/office/drawing/2014/main" id="{27BE737B-9CF2-34AA-FCD3-D9BF134F1B46}"/>
              </a:ext>
            </a:extLst>
          </p:cNvPr>
          <p:cNvSpPr txBox="1"/>
          <p:nvPr/>
        </p:nvSpPr>
        <p:spPr>
          <a:xfrm>
            <a:off x="9082137" y="6403766"/>
            <a:ext cx="1550312"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pl-PL" sz="1400" dirty="0">
                <a:solidFill>
                  <a:srgbClr val="3A3A3A"/>
                </a:solidFill>
                <a:latin typeface="Arial"/>
                <a:ea typeface="Source Sans Pro"/>
                <a:cs typeface="Arial"/>
              </a:rPr>
              <a:t>(Smyth, 2006) </a:t>
            </a:r>
          </a:p>
        </p:txBody>
      </p:sp>
    </p:spTree>
    <p:extLst>
      <p:ext uri="{BB962C8B-B14F-4D97-AF65-F5344CB8AC3E}">
        <p14:creationId xmlns:p14="http://schemas.microsoft.com/office/powerpoint/2010/main" val="2481478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anim calcmode="lin" valueType="num">
                                      <p:cBhvr additive="base">
                                        <p:cTn id="7" dur="500" fill="hold"/>
                                        <p:tgtEl>
                                          <p:spTgt spid="29"/>
                                        </p:tgtEl>
                                        <p:attrNameLst>
                                          <p:attrName>ppt_x</p:attrName>
                                        </p:attrNameLst>
                                      </p:cBhvr>
                                      <p:tavLst>
                                        <p:tav tm="0">
                                          <p:val>
                                            <p:strVal val="#ppt_x"/>
                                          </p:val>
                                        </p:tav>
                                        <p:tav tm="100000">
                                          <p:val>
                                            <p:strVal val="#ppt_x"/>
                                          </p:val>
                                        </p:tav>
                                      </p:tavLst>
                                    </p:anim>
                                    <p:anim calcmode="lin" valueType="num">
                                      <p:cBhvr additive="base">
                                        <p:cTn id="8"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410F4A3F-9F93-0657-BB72-4A3E92E09B66}"/>
              </a:ext>
            </a:extLst>
          </p:cNvPr>
          <p:cNvSpPr>
            <a:spLocks noGrp="1"/>
          </p:cNvSpPr>
          <p:nvPr>
            <p:ph type="title"/>
          </p:nvPr>
        </p:nvSpPr>
        <p:spPr>
          <a:xfrm>
            <a:off x="-16691" y="365125"/>
            <a:ext cx="11370491" cy="1356043"/>
          </a:xfrm>
        </p:spPr>
        <p:txBody>
          <a:bodyPr/>
          <a:lstStyle/>
          <a:p>
            <a:r>
              <a:rPr lang="en-GB" sz="4000" b="1" dirty="0">
                <a:solidFill>
                  <a:schemeClr val="tx1">
                    <a:lumMod val="49000"/>
                    <a:lumOff val="51000"/>
                  </a:schemeClr>
                </a:solidFill>
                <a:latin typeface="Arial"/>
                <a:cs typeface="Arial"/>
              </a:rPr>
              <a:t>  Elevating the </a:t>
            </a:r>
            <a:r>
              <a:rPr lang="en-GB" sz="4000" b="1" dirty="0">
                <a:solidFill>
                  <a:srgbClr val="C00000"/>
                </a:solidFill>
                <a:latin typeface="Arial"/>
                <a:cs typeface="Arial"/>
              </a:rPr>
              <a:t>Experience: The</a:t>
            </a:r>
            <a:r>
              <a:rPr lang="en-GB" sz="4000" b="1" dirty="0">
                <a:solidFill>
                  <a:schemeClr val="tx1">
                    <a:lumMod val="49000"/>
                    <a:lumOff val="51000"/>
                  </a:schemeClr>
                </a:solidFill>
                <a:latin typeface="Arial"/>
                <a:cs typeface="Arial"/>
              </a:rPr>
              <a:t> Little Touches </a:t>
            </a:r>
          </a:p>
        </p:txBody>
      </p:sp>
      <p:pic>
        <p:nvPicPr>
          <p:cNvPr id="4" name="Multimedia online 3" title="Champagne at the RITZ London 🍾 | Champaña en el Ritz Londres 🍸 #shorts">
            <a:hlinkClick r:id="" action="ppaction://media"/>
            <a:extLst>
              <a:ext uri="{FF2B5EF4-FFF2-40B4-BE49-F238E27FC236}">
                <a16:creationId xmlns:a16="http://schemas.microsoft.com/office/drawing/2014/main" id="{9A1C33AB-CF79-1998-2D4F-25557314B8AD}"/>
              </a:ext>
            </a:extLst>
          </p:cNvPr>
          <p:cNvPicPr>
            <a:picLocks noGrp="1" noRot="1" noChangeAspect="1"/>
          </p:cNvPicPr>
          <p:nvPr>
            <p:ph idx="1"/>
            <a:videoFile r:link="rId1"/>
          </p:nvPr>
        </p:nvPicPr>
        <p:blipFill>
          <a:blip r:embed="rId3"/>
          <a:stretch>
            <a:fillRect/>
          </a:stretch>
        </p:blipFill>
        <p:spPr>
          <a:xfrm>
            <a:off x="4391522" y="1463097"/>
            <a:ext cx="2721610" cy="4808538"/>
          </a:xfrm>
        </p:spPr>
      </p:pic>
      <p:sp>
        <p:nvSpPr>
          <p:cNvPr id="3" name="pole tekstowe 2">
            <a:extLst>
              <a:ext uri="{FF2B5EF4-FFF2-40B4-BE49-F238E27FC236}">
                <a16:creationId xmlns:a16="http://schemas.microsoft.com/office/drawing/2014/main" id="{894383E5-18EE-7835-5FE3-7DAEC48EAC2C}"/>
              </a:ext>
            </a:extLst>
          </p:cNvPr>
          <p:cNvSpPr txBox="1"/>
          <p:nvPr/>
        </p:nvSpPr>
        <p:spPr>
          <a:xfrm>
            <a:off x="8746671" y="6490608"/>
            <a:ext cx="17852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pl-PL" dirty="0"/>
              <a:t>(Londres, 2014)</a:t>
            </a:r>
          </a:p>
        </p:txBody>
      </p:sp>
    </p:spTree>
    <p:extLst>
      <p:ext uri="{BB962C8B-B14F-4D97-AF65-F5344CB8AC3E}">
        <p14:creationId xmlns:p14="http://schemas.microsoft.com/office/powerpoint/2010/main" val="15253548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CA8145B4-8A63-1052-2925-2771AF5ECFA7}"/>
              </a:ext>
            </a:extLst>
          </p:cNvPr>
          <p:cNvSpPr>
            <a:spLocks noGrp="1"/>
          </p:cNvSpPr>
          <p:nvPr>
            <p:ph type="title"/>
          </p:nvPr>
        </p:nvSpPr>
        <p:spPr>
          <a:xfrm>
            <a:off x="135630" y="87098"/>
            <a:ext cx="11647714" cy="1358219"/>
          </a:xfrm>
        </p:spPr>
        <p:txBody>
          <a:bodyPr/>
          <a:lstStyle/>
          <a:p>
            <a:r>
              <a:rPr lang="en-GB" sz="3600" b="1" dirty="0">
                <a:solidFill>
                  <a:schemeClr val="tx1">
                    <a:lumMod val="49000"/>
                    <a:lumOff val="51000"/>
                  </a:schemeClr>
                </a:solidFill>
                <a:latin typeface="Arial"/>
                <a:cs typeface="Arial"/>
              </a:rPr>
              <a:t>Elevating the Experience: The</a:t>
            </a:r>
            <a:r>
              <a:rPr lang="en-GB" sz="3600" dirty="0">
                <a:solidFill>
                  <a:schemeClr val="tx1">
                    <a:lumMod val="49000"/>
                    <a:lumOff val="51000"/>
                  </a:schemeClr>
                </a:solidFill>
                <a:latin typeface="Arial"/>
                <a:cs typeface="Arial"/>
              </a:rPr>
              <a:t> </a:t>
            </a:r>
            <a:r>
              <a:rPr lang="en-GB" sz="3600" b="1" dirty="0">
                <a:solidFill>
                  <a:srgbClr val="C00000"/>
                </a:solidFill>
                <a:latin typeface="Arial"/>
                <a:cs typeface="Arial"/>
              </a:rPr>
              <a:t>Wine</a:t>
            </a:r>
            <a:r>
              <a:rPr lang="en-GB" sz="3600" dirty="0">
                <a:solidFill>
                  <a:srgbClr val="C00000"/>
                </a:solidFill>
                <a:latin typeface="Arial"/>
                <a:cs typeface="Arial"/>
              </a:rPr>
              <a:t> </a:t>
            </a:r>
            <a:r>
              <a:rPr lang="en-GB" sz="3600" b="1" dirty="0">
                <a:solidFill>
                  <a:srgbClr val="C00000"/>
                </a:solidFill>
                <a:latin typeface="Arial"/>
                <a:cs typeface="Arial"/>
              </a:rPr>
              <a:t>Upselling Terms</a:t>
            </a:r>
          </a:p>
        </p:txBody>
      </p:sp>
      <p:sp>
        <p:nvSpPr>
          <p:cNvPr id="3" name="Symbol zastępczy zawartości 2">
            <a:extLst>
              <a:ext uri="{FF2B5EF4-FFF2-40B4-BE49-F238E27FC236}">
                <a16:creationId xmlns:a16="http://schemas.microsoft.com/office/drawing/2014/main" id="{5E0F2AF2-53D3-E80D-F10A-4B85C96D8141}"/>
              </a:ext>
            </a:extLst>
          </p:cNvPr>
          <p:cNvSpPr>
            <a:spLocks noGrp="1"/>
          </p:cNvSpPr>
          <p:nvPr>
            <p:ph idx="1"/>
          </p:nvPr>
        </p:nvSpPr>
        <p:spPr>
          <a:xfrm>
            <a:off x="140451" y="1016942"/>
            <a:ext cx="11623624" cy="6298884"/>
          </a:xfrm>
        </p:spPr>
        <p:txBody>
          <a:bodyPr vert="horz" lIns="91440" tIns="45720" rIns="91440" bIns="45720" rtlCol="0" anchor="t">
            <a:normAutofit fontScale="70000" lnSpcReduction="20000"/>
          </a:bodyPr>
          <a:lstStyle/>
          <a:p>
            <a:pPr marL="0" indent="0">
              <a:buNone/>
            </a:pPr>
            <a:r>
              <a:rPr lang="en-GB" sz="1900" b="1" dirty="0">
                <a:latin typeface="Arial"/>
                <a:cs typeface="Arial"/>
              </a:rPr>
              <a:t>Create a Warm Welcome</a:t>
            </a:r>
            <a:br>
              <a:rPr lang="en-GB" sz="1900" b="1" dirty="0">
                <a:latin typeface="Arial"/>
                <a:cs typeface="Arial"/>
              </a:rPr>
            </a:br>
            <a:br>
              <a:rPr lang="pl-PL" sz="1900" dirty="0">
                <a:latin typeface="Arial"/>
              </a:rPr>
            </a:br>
            <a:r>
              <a:rPr lang="en-GB" sz="1900" dirty="0">
                <a:latin typeface="Arial"/>
                <a:cs typeface="Arial"/>
              </a:rPr>
              <a:t>Welcome to The Morgans Hotel! May I interest you to have a look at our wine list? We have some fantastic options to recommend! </a:t>
            </a:r>
            <a:br>
              <a:rPr lang="en-GB" sz="1900" dirty="0">
                <a:latin typeface="Arial"/>
                <a:cs typeface="Arial"/>
              </a:rPr>
            </a:br>
            <a:endParaRPr lang="en-GB" sz="1900" dirty="0">
              <a:latin typeface="Arial"/>
              <a:cs typeface="Arial"/>
            </a:endParaRPr>
          </a:p>
          <a:p>
            <a:pPr marL="0" indent="0">
              <a:buNone/>
            </a:pPr>
            <a:r>
              <a:rPr lang="en-GB" sz="1900" b="1" dirty="0">
                <a:latin typeface="Arial"/>
                <a:cs typeface="Arial"/>
              </a:rPr>
              <a:t>Create a value! Wine is not just a wine! Be enthusiastic!</a:t>
            </a:r>
          </a:p>
          <a:p>
            <a:pPr marL="0" indent="0">
              <a:buNone/>
            </a:pPr>
            <a:r>
              <a:rPr lang="en-GB" sz="1900" dirty="0">
                <a:latin typeface="Arial"/>
                <a:cs typeface="Arial"/>
              </a:rPr>
              <a:t>Our award-winning Sauvignon Blanc has fantastic notes of fresh herbaceous character, blended with zesty passionfruit! Investing in a fantastic, elegant and subtle wine is a wonderful way to make your evening special here at Morgans Hotel! </a:t>
            </a:r>
            <a:br>
              <a:rPr lang="en-GB" sz="1900" dirty="0">
                <a:latin typeface="Arial"/>
                <a:cs typeface="Arial"/>
              </a:rPr>
            </a:br>
            <a:r>
              <a:rPr lang="en-GB" sz="1900" dirty="0">
                <a:latin typeface="Arial"/>
                <a:cs typeface="Arial"/>
              </a:rPr>
              <a:t>For an extra touch of luxury, may I introduce you to our [choose a premium wine from your wine list]. It is pure extravagance to savour. </a:t>
            </a:r>
            <a:br>
              <a:rPr lang="en-GB" sz="1900" dirty="0">
                <a:latin typeface="Arial"/>
                <a:cs typeface="Arial"/>
              </a:rPr>
            </a:br>
            <a:r>
              <a:rPr lang="en-US" sz="1900" dirty="0">
                <a:latin typeface="Arial"/>
                <a:cs typeface="Arial"/>
              </a:rPr>
              <a:t>Why not luxuriate in a bottle? It is a perfect idea to share and create memories! </a:t>
            </a:r>
            <a:br>
              <a:rPr lang="en-US" sz="2200" dirty="0">
                <a:latin typeface="Arial"/>
                <a:cs typeface="Arial"/>
              </a:rPr>
            </a:br>
            <a:br>
              <a:rPr lang="en-GB" sz="1900" dirty="0">
                <a:latin typeface="Arial"/>
                <a:cs typeface="Arial"/>
              </a:rPr>
            </a:br>
            <a:br>
              <a:rPr lang="en-GB" sz="1900" dirty="0">
                <a:latin typeface="Arial"/>
                <a:cs typeface="Arial"/>
              </a:rPr>
            </a:br>
            <a:r>
              <a:rPr lang="en-GB" sz="1900" b="1" dirty="0">
                <a:latin typeface="Arial"/>
                <a:cs typeface="Arial"/>
              </a:rPr>
              <a:t>Handling Doubt</a:t>
            </a:r>
            <a:br>
              <a:rPr lang="en-GB" sz="1900" b="1" dirty="0">
                <a:latin typeface="Arial"/>
                <a:cs typeface="Arial"/>
              </a:rPr>
            </a:br>
            <a:br>
              <a:rPr lang="en-GB" sz="1900" dirty="0">
                <a:latin typeface="Arial"/>
                <a:cs typeface="Arial"/>
              </a:rPr>
            </a:br>
            <a:r>
              <a:rPr lang="en-GB" sz="1900" dirty="0">
                <a:latin typeface="Arial"/>
                <a:cs typeface="Arial"/>
              </a:rPr>
              <a:t>I understand it may be difficult for you to decide, how about if I bring you a small tasting sample? </a:t>
            </a:r>
            <a:br>
              <a:rPr lang="en-GB" sz="1900" dirty="0">
                <a:latin typeface="Arial"/>
                <a:cs typeface="Arial"/>
              </a:rPr>
            </a:br>
            <a:br>
              <a:rPr lang="en-GB" sz="1900" dirty="0">
                <a:latin typeface="Arial"/>
                <a:cs typeface="Arial"/>
              </a:rPr>
            </a:br>
            <a:r>
              <a:rPr lang="en-GB" sz="1900" dirty="0">
                <a:latin typeface="Arial"/>
                <a:cs typeface="Arial"/>
              </a:rPr>
              <a:t>What type of wine you usually enjoy? Are you more into a light and refreshing, or something rich and full- bodied?</a:t>
            </a:r>
            <a:br>
              <a:rPr lang="en-GB" sz="1900" dirty="0">
                <a:latin typeface="Arial"/>
                <a:cs typeface="Arial"/>
              </a:rPr>
            </a:br>
            <a:br>
              <a:rPr lang="en-GB" sz="1900" dirty="0">
                <a:latin typeface="Arial"/>
                <a:cs typeface="Arial"/>
              </a:rPr>
            </a:br>
            <a:r>
              <a:rPr lang="en-GB" sz="1900" dirty="0">
                <a:latin typeface="Arial"/>
                <a:cs typeface="Arial"/>
              </a:rPr>
              <a:t>While our Sauvignon Blanc is delightful, our [different wine] offers even more refined taste. Would you like to experience it here at Morgans Hotel? </a:t>
            </a:r>
            <a:br>
              <a:rPr lang="en-GB" sz="1900" dirty="0">
                <a:latin typeface="Arial"/>
                <a:cs typeface="Arial"/>
              </a:rPr>
            </a:br>
            <a:endParaRPr lang="en-GB" sz="1900" b="1" dirty="0">
              <a:latin typeface="Arial"/>
              <a:cs typeface="Arial"/>
            </a:endParaRPr>
          </a:p>
          <a:p>
            <a:pPr marL="0" indent="0">
              <a:buNone/>
            </a:pPr>
            <a:r>
              <a:rPr lang="en-GB" sz="1900" b="1" dirty="0">
                <a:latin typeface="Arial"/>
                <a:cs typeface="Arial"/>
              </a:rPr>
              <a:t>Checking In </a:t>
            </a:r>
            <a:br>
              <a:rPr lang="en-GB" sz="1900" b="1" dirty="0">
                <a:latin typeface="Arial"/>
                <a:cs typeface="Arial"/>
              </a:rPr>
            </a:br>
            <a:br>
              <a:rPr lang="en-GB" sz="1900" b="1" dirty="0">
                <a:latin typeface="Arial"/>
                <a:cs typeface="Arial"/>
              </a:rPr>
            </a:br>
            <a:r>
              <a:rPr lang="en-GB" sz="1900" dirty="0">
                <a:latin typeface="Arial"/>
                <a:cs typeface="Arial"/>
              </a:rPr>
              <a:t>How is the flavour treating you? Would you like a top up or perhaps try a different choice for a new experience? </a:t>
            </a:r>
          </a:p>
          <a:p>
            <a:pPr marL="0" indent="0">
              <a:buNone/>
            </a:pPr>
            <a:br>
              <a:rPr lang="en-GB" sz="1900" dirty="0">
                <a:latin typeface="Arial"/>
                <a:cs typeface="Arial"/>
              </a:rPr>
            </a:br>
            <a:r>
              <a:rPr lang="en-GB" sz="1900" b="1" dirty="0">
                <a:latin typeface="Arial"/>
                <a:cs typeface="Arial"/>
              </a:rPr>
              <a:t>Closing the service and expressing  gratitude </a:t>
            </a:r>
          </a:p>
          <a:p>
            <a:pPr marL="0" indent="0">
              <a:buNone/>
            </a:pPr>
            <a:r>
              <a:rPr lang="en-GB" sz="1900" dirty="0">
                <a:latin typeface="Arial"/>
                <a:cs typeface="Arial"/>
              </a:rPr>
              <a:t>Thank you for enjoying our wine selection! It was a pleasure serving you and we hope everything was to your satisfaction. Please don't hesitate to return for another visit, I can’t wait to introduce you to some of our other best wine selections. </a:t>
            </a:r>
            <a:br>
              <a:rPr lang="en-US" sz="2900" dirty="0">
                <a:latin typeface="Arial"/>
              </a:rPr>
            </a:br>
            <a:br>
              <a:rPr lang="en-US" sz="1900" dirty="0">
                <a:latin typeface="Arial"/>
              </a:rPr>
            </a:br>
            <a:br>
              <a:rPr lang="en-US" sz="1900" dirty="0">
                <a:latin typeface="Arial"/>
              </a:rPr>
            </a:br>
            <a:r>
              <a:rPr lang="en-GB" sz="1900" b="1" dirty="0">
                <a:latin typeface="Arial"/>
                <a:cs typeface="Arial"/>
              </a:rPr>
              <a:t>Ask for review in a non-intrusive way</a:t>
            </a:r>
            <a:br>
              <a:rPr lang="en-GB" sz="1900" b="1" dirty="0">
                <a:latin typeface="Arial"/>
                <a:cs typeface="Arial"/>
              </a:rPr>
            </a:br>
            <a:br>
              <a:rPr lang="en-GB" sz="1900" b="1" dirty="0">
                <a:latin typeface="Arial"/>
                <a:cs typeface="Arial"/>
              </a:rPr>
            </a:br>
            <a:r>
              <a:rPr lang="en-GB" sz="1900" dirty="0">
                <a:latin typeface="Arial"/>
                <a:cs typeface="Arial"/>
              </a:rPr>
              <a:t>If you have a moment, we would love to hear your thoughts in an online review. It helps us grow and ensure each visit is unique and meet your expectations! </a:t>
            </a:r>
            <a:br>
              <a:rPr lang="en-GB" sz="3300" b="1" dirty="0">
                <a:latin typeface="Aptos Display"/>
                <a:cs typeface="Arial"/>
              </a:rPr>
            </a:br>
            <a:br>
              <a:rPr lang="en-GB" sz="2000" b="1" dirty="0">
                <a:latin typeface="Arial"/>
                <a:cs typeface="Arial"/>
              </a:rPr>
            </a:br>
            <a:br>
              <a:rPr lang="en-GB" sz="2000" b="1" dirty="0">
                <a:latin typeface="Arial"/>
                <a:cs typeface="Arial"/>
              </a:rPr>
            </a:br>
            <a:br>
              <a:rPr lang="en-GB" sz="2000" dirty="0">
                <a:latin typeface="Arial"/>
                <a:cs typeface="Arial"/>
              </a:rPr>
            </a:br>
            <a:br>
              <a:rPr lang="en-GB" sz="2000" dirty="0">
                <a:latin typeface="Arial"/>
                <a:cs typeface="Arial"/>
              </a:rPr>
            </a:br>
            <a:endParaRPr lang="en-GB" sz="2000">
              <a:latin typeface="Arial"/>
              <a:cs typeface="Arial"/>
            </a:endParaRPr>
          </a:p>
        </p:txBody>
      </p:sp>
      <p:sp>
        <p:nvSpPr>
          <p:cNvPr id="4" name="pole tekstowe 3">
            <a:extLst>
              <a:ext uri="{FF2B5EF4-FFF2-40B4-BE49-F238E27FC236}">
                <a16:creationId xmlns:a16="http://schemas.microsoft.com/office/drawing/2014/main" id="{663C26C8-2FC1-9254-A899-C666929D7E67}"/>
              </a:ext>
            </a:extLst>
          </p:cNvPr>
          <p:cNvSpPr txBox="1"/>
          <p:nvPr/>
        </p:nvSpPr>
        <p:spPr>
          <a:xfrm>
            <a:off x="11110498" y="6549249"/>
            <a:ext cx="128843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pl-PL" sz="1400" dirty="0">
                <a:solidFill>
                  <a:srgbClr val="3A3A3A"/>
                </a:solidFill>
                <a:latin typeface="Arial"/>
                <a:ea typeface="Source Sans Pro"/>
                <a:cs typeface="Times New Roman"/>
              </a:rPr>
              <a:t> (Cox, 2018)</a:t>
            </a:r>
            <a:endParaRPr lang="pl-PL" sz="1400" dirty="0">
              <a:latin typeface="Arial"/>
            </a:endParaRPr>
          </a:p>
        </p:txBody>
      </p:sp>
    </p:spTree>
    <p:extLst>
      <p:ext uri="{BB962C8B-B14F-4D97-AF65-F5344CB8AC3E}">
        <p14:creationId xmlns:p14="http://schemas.microsoft.com/office/powerpoint/2010/main" val="34913170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ole tekstowe 6">
            <a:extLst>
              <a:ext uri="{FF2B5EF4-FFF2-40B4-BE49-F238E27FC236}">
                <a16:creationId xmlns:a16="http://schemas.microsoft.com/office/drawing/2014/main" id="{7FA657DC-18A4-00FC-8245-27A7C870DE4A}"/>
              </a:ext>
            </a:extLst>
          </p:cNvPr>
          <p:cNvSpPr txBox="1"/>
          <p:nvPr/>
        </p:nvSpPr>
        <p:spPr>
          <a:xfrm>
            <a:off x="1265612" y="2792406"/>
            <a:ext cx="966408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5400" b="1" dirty="0">
                <a:solidFill>
                  <a:schemeClr val="tx1">
                    <a:lumMod val="49000"/>
                    <a:lumOff val="51000"/>
                  </a:schemeClr>
                </a:solidFill>
                <a:latin typeface="Arial"/>
                <a:cs typeface="Arial"/>
              </a:rPr>
              <a:t>Introducing</a:t>
            </a:r>
            <a:r>
              <a:rPr lang="en-GB" sz="5400" dirty="0">
                <a:latin typeface="Arial"/>
                <a:cs typeface="Arial"/>
              </a:rPr>
              <a:t> </a:t>
            </a:r>
            <a:r>
              <a:rPr lang="en-GB" sz="5400" b="1" dirty="0">
                <a:solidFill>
                  <a:srgbClr val="C00000"/>
                </a:solidFill>
                <a:latin typeface="Arial"/>
                <a:cs typeface="Arial"/>
              </a:rPr>
              <a:t>Helping Models</a:t>
            </a:r>
            <a:r>
              <a:rPr lang="pl-PL" sz="5400" dirty="0">
                <a:latin typeface="Arial"/>
                <a:cs typeface="Arial"/>
              </a:rPr>
              <a:t> </a:t>
            </a:r>
          </a:p>
        </p:txBody>
      </p:sp>
    </p:spTree>
    <p:extLst>
      <p:ext uri="{BB962C8B-B14F-4D97-AF65-F5344CB8AC3E}">
        <p14:creationId xmlns:p14="http://schemas.microsoft.com/office/powerpoint/2010/main" val="37292775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CB68F983-7297-9290-CB93-6ADF6870E9B2}"/>
              </a:ext>
            </a:extLst>
          </p:cNvPr>
          <p:cNvSpPr>
            <a:spLocks noGrp="1"/>
          </p:cNvSpPr>
          <p:nvPr>
            <p:ph type="title"/>
          </p:nvPr>
        </p:nvSpPr>
        <p:spPr>
          <a:xfrm>
            <a:off x="518984" y="272449"/>
            <a:ext cx="10515600" cy="1325563"/>
          </a:xfrm>
        </p:spPr>
        <p:txBody>
          <a:bodyPr>
            <a:normAutofit/>
          </a:bodyPr>
          <a:lstStyle/>
          <a:p>
            <a:r>
              <a:rPr lang="en-GB" sz="4000" b="1" dirty="0">
                <a:solidFill>
                  <a:schemeClr val="tx1">
                    <a:lumMod val="49000"/>
                    <a:lumOff val="51000"/>
                  </a:schemeClr>
                </a:solidFill>
              </a:rPr>
              <a:t>          </a:t>
            </a:r>
            <a:r>
              <a:rPr lang="en-GB" sz="4000" b="1" dirty="0">
                <a:solidFill>
                  <a:schemeClr val="tx1">
                    <a:lumMod val="49000"/>
                    <a:lumOff val="51000"/>
                  </a:schemeClr>
                </a:solidFill>
                <a:latin typeface="Arial"/>
                <a:cs typeface="Arial"/>
              </a:rPr>
              <a:t> Building</a:t>
            </a:r>
            <a:r>
              <a:rPr lang="en-GB" sz="4000" b="1" dirty="0">
                <a:solidFill>
                  <a:srgbClr val="C00000"/>
                </a:solidFill>
                <a:latin typeface="Arial"/>
                <a:cs typeface="Arial"/>
              </a:rPr>
              <a:t>  Self-Confidence Together!</a:t>
            </a:r>
            <a:endParaRPr lang="pl-PL" sz="4000">
              <a:latin typeface="Arial"/>
              <a:cs typeface="Arial"/>
            </a:endParaRPr>
          </a:p>
        </p:txBody>
      </p:sp>
      <p:sp>
        <p:nvSpPr>
          <p:cNvPr id="3" name="Symbol zastępczy zawartości 2">
            <a:extLst>
              <a:ext uri="{FF2B5EF4-FFF2-40B4-BE49-F238E27FC236}">
                <a16:creationId xmlns:a16="http://schemas.microsoft.com/office/drawing/2014/main" id="{C349C92F-264A-D0A4-B77A-A58A3BDF452C}"/>
              </a:ext>
            </a:extLst>
          </p:cNvPr>
          <p:cNvSpPr>
            <a:spLocks noGrp="1"/>
          </p:cNvSpPr>
          <p:nvPr>
            <p:ph idx="1"/>
          </p:nvPr>
        </p:nvSpPr>
        <p:spPr>
          <a:xfrm>
            <a:off x="6900027" y="1776973"/>
            <a:ext cx="3993084" cy="614464"/>
          </a:xfrm>
        </p:spPr>
        <p:txBody>
          <a:bodyPr vert="horz" lIns="91440" tIns="45720" rIns="91440" bIns="45720" rtlCol="0" anchor="t">
            <a:normAutofit fontScale="77500" lnSpcReduction="20000"/>
          </a:bodyPr>
          <a:lstStyle/>
          <a:p>
            <a:pPr marL="0" indent="0">
              <a:buNone/>
            </a:pPr>
            <a:r>
              <a:rPr lang="pl-PL" sz="5400" i="1" dirty="0">
                <a:latin typeface="Times New Roman"/>
                <a:cs typeface="Times New Roman"/>
              </a:rPr>
              <a:t>Work in Progress</a:t>
            </a:r>
          </a:p>
          <a:p>
            <a:pPr marL="0" indent="0">
              <a:buNone/>
            </a:pPr>
            <a:endParaRPr lang="pl-PL" sz="5400" i="1" dirty="0">
              <a:latin typeface="Times New Roman"/>
              <a:cs typeface="Times New Roman"/>
            </a:endParaRPr>
          </a:p>
          <a:p>
            <a:pPr marL="0" indent="0">
              <a:buNone/>
            </a:pPr>
            <a:endParaRPr lang="pl-PL" sz="5400" i="1" dirty="0">
              <a:latin typeface="Times New Roman"/>
              <a:cs typeface="Times New Roman"/>
            </a:endParaRPr>
          </a:p>
        </p:txBody>
      </p:sp>
      <p:sp>
        <p:nvSpPr>
          <p:cNvPr id="5" name="pole tekstowe 4">
            <a:extLst>
              <a:ext uri="{FF2B5EF4-FFF2-40B4-BE49-F238E27FC236}">
                <a16:creationId xmlns:a16="http://schemas.microsoft.com/office/drawing/2014/main" id="{9769E6AF-F086-BB3A-707E-318C207D814A}"/>
              </a:ext>
            </a:extLst>
          </p:cNvPr>
          <p:cNvSpPr txBox="1"/>
          <p:nvPr/>
        </p:nvSpPr>
        <p:spPr>
          <a:xfrm>
            <a:off x="473104" y="1604471"/>
            <a:ext cx="50476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dirty="0">
                <a:latin typeface="Times New Roman"/>
                <a:cs typeface="Arial"/>
              </a:rPr>
              <a:t>Fear of Sudden</a:t>
            </a:r>
            <a:r>
              <a:rPr lang="en-GB" sz="4000" dirty="0">
                <a:latin typeface="Times New Roman"/>
                <a:cs typeface="Arial"/>
              </a:rPr>
              <a:t> Change </a:t>
            </a:r>
            <a:endParaRPr lang="en-GB" sz="4000" b="1" dirty="0">
              <a:latin typeface="Times New Roman"/>
              <a:cs typeface="Arial"/>
            </a:endParaRPr>
          </a:p>
        </p:txBody>
      </p:sp>
      <p:pic>
        <p:nvPicPr>
          <p:cNvPr id="8" name="Obraz 7" descr="Obraz zawierający tekst, zrzut ekranu, diagram, krąg&#10;&#10;Opis wygenerowany automatycznie">
            <a:extLst>
              <a:ext uri="{FF2B5EF4-FFF2-40B4-BE49-F238E27FC236}">
                <a16:creationId xmlns:a16="http://schemas.microsoft.com/office/drawing/2014/main" id="{90FC3973-D574-9D00-F3E2-E18EE030AE6E}"/>
              </a:ext>
            </a:extLst>
          </p:cNvPr>
          <p:cNvPicPr>
            <a:picLocks noChangeAspect="1"/>
          </p:cNvPicPr>
          <p:nvPr/>
        </p:nvPicPr>
        <p:blipFill>
          <a:blip r:embed="rId2"/>
          <a:stretch>
            <a:fillRect/>
          </a:stretch>
        </p:blipFill>
        <p:spPr>
          <a:xfrm>
            <a:off x="349213" y="2545583"/>
            <a:ext cx="5865729" cy="3103247"/>
          </a:xfrm>
          <a:prstGeom prst="rect">
            <a:avLst/>
          </a:prstGeom>
        </p:spPr>
      </p:pic>
      <p:sp>
        <p:nvSpPr>
          <p:cNvPr id="9" name="pole tekstowe 8">
            <a:extLst>
              <a:ext uri="{FF2B5EF4-FFF2-40B4-BE49-F238E27FC236}">
                <a16:creationId xmlns:a16="http://schemas.microsoft.com/office/drawing/2014/main" id="{97F61350-4523-E230-FC12-A39C0DF9FC04}"/>
              </a:ext>
            </a:extLst>
          </p:cNvPr>
          <p:cNvSpPr txBox="1"/>
          <p:nvPr/>
        </p:nvSpPr>
        <p:spPr>
          <a:xfrm>
            <a:off x="128279" y="5886487"/>
            <a:ext cx="151797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Arial"/>
                <a:cs typeface="Times New Roman"/>
              </a:rPr>
              <a:t>(Kübler,2018)</a:t>
            </a:r>
            <a:endParaRPr lang="pl-PL" sz="1600" dirty="0">
              <a:latin typeface="Arial"/>
            </a:endParaRPr>
          </a:p>
        </p:txBody>
      </p:sp>
      <p:cxnSp>
        <p:nvCxnSpPr>
          <p:cNvPr id="4" name="Łącznik prosty ze strzałką 3">
            <a:extLst>
              <a:ext uri="{FF2B5EF4-FFF2-40B4-BE49-F238E27FC236}">
                <a16:creationId xmlns:a16="http://schemas.microsoft.com/office/drawing/2014/main" id="{99CC5FA1-ACD1-5D65-4C07-E85D3D5B6AD9}"/>
              </a:ext>
            </a:extLst>
          </p:cNvPr>
          <p:cNvCxnSpPr/>
          <p:nvPr/>
        </p:nvCxnSpPr>
        <p:spPr>
          <a:xfrm>
            <a:off x="5378794" y="2011577"/>
            <a:ext cx="1439561" cy="8237"/>
          </a:xfrm>
          <a:prstGeom prst="straightConnector1">
            <a:avLst/>
          </a:prstGeom>
          <a:ln>
            <a:solidFill>
              <a:srgbClr val="C00000"/>
            </a:solidFill>
            <a:tailEnd type="triangle"/>
          </a:ln>
        </p:spPr>
        <p:style>
          <a:lnRef idx="3">
            <a:schemeClr val="dk1"/>
          </a:lnRef>
          <a:fillRef idx="0">
            <a:schemeClr val="dk1"/>
          </a:fillRef>
          <a:effectRef idx="2">
            <a:schemeClr val="dk1"/>
          </a:effectRef>
          <a:fontRef idx="minor">
            <a:schemeClr val="tx1"/>
          </a:fontRef>
        </p:style>
      </p:cxnSp>
      <p:sp>
        <p:nvSpPr>
          <p:cNvPr id="6" name="pole tekstowe 5">
            <a:extLst>
              <a:ext uri="{FF2B5EF4-FFF2-40B4-BE49-F238E27FC236}">
                <a16:creationId xmlns:a16="http://schemas.microsoft.com/office/drawing/2014/main" id="{C316801E-8655-A128-8C0D-477E58158736}"/>
              </a:ext>
            </a:extLst>
          </p:cNvPr>
          <p:cNvSpPr txBox="1"/>
          <p:nvPr/>
        </p:nvSpPr>
        <p:spPr>
          <a:xfrm>
            <a:off x="6817364" y="2379994"/>
            <a:ext cx="4925608"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latin typeface="Arial"/>
                <a:cs typeface="Arial"/>
              </a:rPr>
              <a:t>Change takes time. </a:t>
            </a:r>
            <a:br>
              <a:rPr lang="en-GB" dirty="0">
                <a:latin typeface="Arial"/>
              </a:rPr>
            </a:br>
            <a:endParaRPr lang="en-GB" dirty="0">
              <a:latin typeface="Arial"/>
              <a:cs typeface="Arial"/>
            </a:endParaRPr>
          </a:p>
          <a:p>
            <a:pPr marL="285750" indent="-285750">
              <a:buFont typeface="Arial"/>
              <a:buChar char="•"/>
            </a:pPr>
            <a:r>
              <a:rPr lang="en-GB" dirty="0">
                <a:latin typeface="Arial"/>
                <a:cs typeface="Arial"/>
              </a:rPr>
              <a:t>Open channels of communications are important. This is a judgment free zone. </a:t>
            </a:r>
            <a:br>
              <a:rPr lang="en-GB" dirty="0">
                <a:latin typeface="Arial"/>
              </a:rPr>
            </a:br>
            <a:endParaRPr lang="en-GB" dirty="0">
              <a:latin typeface="Arial"/>
              <a:cs typeface="Arial"/>
            </a:endParaRPr>
          </a:p>
          <a:p>
            <a:pPr marL="285750" indent="-285750">
              <a:buFont typeface="Arial"/>
              <a:buChar char="•"/>
            </a:pPr>
            <a:r>
              <a:rPr lang="en-GB" dirty="0">
                <a:latin typeface="Arial"/>
                <a:cs typeface="Arial"/>
              </a:rPr>
              <a:t>Mistakes and challenges are part of this process they are your stepping stones. </a:t>
            </a:r>
            <a:br>
              <a:rPr lang="en-GB" dirty="0">
                <a:latin typeface="Arial"/>
              </a:rPr>
            </a:br>
            <a:endParaRPr lang="en-GB" dirty="0">
              <a:latin typeface="Arial"/>
              <a:cs typeface="Arial"/>
            </a:endParaRPr>
          </a:p>
          <a:p>
            <a:pPr marL="285750" indent="-285750">
              <a:buFont typeface="Arial"/>
              <a:buChar char="•"/>
            </a:pPr>
            <a:r>
              <a:rPr lang="en-GB" dirty="0">
                <a:latin typeface="Arial"/>
                <a:cs typeface="Arial"/>
              </a:rPr>
              <a:t>Progress , not perfection. </a:t>
            </a:r>
            <a:br>
              <a:rPr lang="en-GB" dirty="0">
                <a:latin typeface="Arial"/>
              </a:rPr>
            </a:br>
            <a:endParaRPr lang="en-GB" dirty="0">
              <a:latin typeface="Arial"/>
              <a:cs typeface="Arial"/>
            </a:endParaRPr>
          </a:p>
          <a:p>
            <a:pPr marL="285750" indent="-285750">
              <a:buFont typeface="Arial"/>
              <a:buChar char="•"/>
            </a:pPr>
            <a:r>
              <a:rPr lang="en-GB" dirty="0">
                <a:latin typeface="Arial"/>
                <a:cs typeface="Arial"/>
              </a:rPr>
              <a:t>Workbook is provided to make sure</a:t>
            </a:r>
            <a:r>
              <a:rPr lang="pl-PL" dirty="0">
                <a:latin typeface="Arial"/>
                <a:cs typeface="Arial"/>
              </a:rPr>
              <a:t> </a:t>
            </a:r>
            <a:r>
              <a:rPr lang="en-GB" dirty="0">
                <a:latin typeface="Arial"/>
                <a:cs typeface="Arial"/>
              </a:rPr>
              <a:t>you feel equipped throughout the process. </a:t>
            </a:r>
          </a:p>
          <a:p>
            <a:br>
              <a:rPr lang="pl-PL" dirty="0"/>
            </a:br>
            <a:endParaRPr lang="pl-PL" dirty="0"/>
          </a:p>
        </p:txBody>
      </p:sp>
      <p:sp>
        <p:nvSpPr>
          <p:cNvPr id="7" name="pole tekstowe 6">
            <a:extLst>
              <a:ext uri="{FF2B5EF4-FFF2-40B4-BE49-F238E27FC236}">
                <a16:creationId xmlns:a16="http://schemas.microsoft.com/office/drawing/2014/main" id="{E6345721-DC2F-78ED-2BCF-CB38577A2D93}"/>
              </a:ext>
            </a:extLst>
          </p:cNvPr>
          <p:cNvSpPr txBox="1"/>
          <p:nvPr/>
        </p:nvSpPr>
        <p:spPr>
          <a:xfrm>
            <a:off x="10082739" y="6378234"/>
            <a:ext cx="190456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pl-PL" dirty="0"/>
              <a:t>(Sinek,2023)</a:t>
            </a:r>
          </a:p>
        </p:txBody>
      </p:sp>
    </p:spTree>
    <p:extLst>
      <p:ext uri="{BB962C8B-B14F-4D97-AF65-F5344CB8AC3E}">
        <p14:creationId xmlns:p14="http://schemas.microsoft.com/office/powerpoint/2010/main" val="15599635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3284382A-D0A8-FDCB-F59F-70041D31B60A}"/>
              </a:ext>
            </a:extLst>
          </p:cNvPr>
          <p:cNvSpPr>
            <a:spLocks noGrp="1"/>
          </p:cNvSpPr>
          <p:nvPr>
            <p:ph type="title"/>
          </p:nvPr>
        </p:nvSpPr>
        <p:spPr>
          <a:xfrm>
            <a:off x="97971" y="-4989"/>
            <a:ext cx="11996057" cy="1358219"/>
          </a:xfrm>
        </p:spPr>
        <p:txBody>
          <a:bodyPr/>
          <a:lstStyle/>
          <a:p>
            <a:r>
              <a:rPr lang="en-GB" dirty="0">
                <a:solidFill>
                  <a:srgbClr val="000000"/>
                </a:solidFill>
              </a:rPr>
              <a:t>                </a:t>
            </a:r>
            <a:r>
              <a:rPr lang="en-GB" dirty="0">
                <a:solidFill>
                  <a:schemeClr val="tx1">
                    <a:lumMod val="49000"/>
                    <a:lumOff val="51000"/>
                  </a:schemeClr>
                </a:solidFill>
              </a:rPr>
              <a:t>      </a:t>
            </a:r>
            <a:r>
              <a:rPr lang="en-GB" b="1" dirty="0">
                <a:solidFill>
                  <a:schemeClr val="tx1">
                    <a:lumMod val="49000"/>
                    <a:lumOff val="51000"/>
                  </a:schemeClr>
                </a:solidFill>
              </a:rPr>
              <a:t>Tool 1:  Learning Through: </a:t>
            </a:r>
            <a:r>
              <a:rPr lang="en-GB" b="1" dirty="0">
                <a:solidFill>
                  <a:srgbClr val="C00000"/>
                </a:solidFill>
              </a:rPr>
              <a:t>Experience</a:t>
            </a:r>
            <a:endParaRPr lang="en-GB" b="1">
              <a:solidFill>
                <a:srgbClr val="C00000"/>
              </a:solidFill>
            </a:endParaRPr>
          </a:p>
        </p:txBody>
      </p:sp>
      <p:graphicFrame>
        <p:nvGraphicFramePr>
          <p:cNvPr id="4" name="Diagram 3">
            <a:extLst>
              <a:ext uri="{FF2B5EF4-FFF2-40B4-BE49-F238E27FC236}">
                <a16:creationId xmlns:a16="http://schemas.microsoft.com/office/drawing/2014/main" id="{FF37EA08-E4E6-44C8-4201-A7A2971608B4}"/>
              </a:ext>
            </a:extLst>
          </p:cNvPr>
          <p:cNvGraphicFramePr/>
          <p:nvPr>
            <p:extLst>
              <p:ext uri="{D42A27DB-BD31-4B8C-83A1-F6EECF244321}">
                <p14:modId xmlns:p14="http://schemas.microsoft.com/office/powerpoint/2010/main" val="4178283609"/>
              </p:ext>
            </p:extLst>
          </p:nvPr>
        </p:nvGraphicFramePr>
        <p:xfrm>
          <a:off x="541858" y="1722833"/>
          <a:ext cx="4747190" cy="38939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6" name="pole tekstowe 25">
            <a:extLst>
              <a:ext uri="{FF2B5EF4-FFF2-40B4-BE49-F238E27FC236}">
                <a16:creationId xmlns:a16="http://schemas.microsoft.com/office/drawing/2014/main" id="{6C0CAA85-E8E7-6465-082E-468564A5F1E0}"/>
              </a:ext>
            </a:extLst>
          </p:cNvPr>
          <p:cNvSpPr txBox="1"/>
          <p:nvPr/>
        </p:nvSpPr>
        <p:spPr>
          <a:xfrm>
            <a:off x="10624090" y="6325961"/>
            <a:ext cx="146819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pl-PL" dirty="0"/>
              <a:t>(Kolb, 2015)</a:t>
            </a:r>
          </a:p>
        </p:txBody>
      </p:sp>
      <p:sp>
        <p:nvSpPr>
          <p:cNvPr id="93" name="pole tekstowe 92">
            <a:extLst>
              <a:ext uri="{FF2B5EF4-FFF2-40B4-BE49-F238E27FC236}">
                <a16:creationId xmlns:a16="http://schemas.microsoft.com/office/drawing/2014/main" id="{979C0D67-5667-9FEE-8639-20EEF75920F7}"/>
              </a:ext>
            </a:extLst>
          </p:cNvPr>
          <p:cNvSpPr txBox="1"/>
          <p:nvPr/>
        </p:nvSpPr>
        <p:spPr>
          <a:xfrm>
            <a:off x="5107582" y="1883358"/>
            <a:ext cx="5326340"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1.Describe your Experience. </a:t>
            </a:r>
            <a:br>
              <a:rPr lang="en-GB" dirty="0">
                <a:latin typeface="Arial"/>
              </a:rPr>
            </a:br>
            <a:endParaRPr lang="en-GB" dirty="0">
              <a:latin typeface="Arial"/>
              <a:cs typeface="Arial"/>
            </a:endParaRPr>
          </a:p>
          <a:p>
            <a:r>
              <a:rPr lang="en-GB" dirty="0">
                <a:latin typeface="Arial"/>
                <a:cs typeface="Arial"/>
              </a:rPr>
              <a:t>2.Reflective Observations. </a:t>
            </a:r>
            <a:br>
              <a:rPr lang="en-GB" dirty="0">
                <a:latin typeface="Arial"/>
              </a:rPr>
            </a:br>
            <a:endParaRPr lang="en-GB" dirty="0">
              <a:latin typeface="Arial"/>
              <a:cs typeface="Arial"/>
            </a:endParaRPr>
          </a:p>
          <a:p>
            <a:r>
              <a:rPr lang="en-GB" dirty="0">
                <a:latin typeface="Arial"/>
                <a:cs typeface="Arial"/>
              </a:rPr>
              <a:t>3.Connecting your experiences to a broader view.</a:t>
            </a:r>
            <a:br>
              <a:rPr lang="en-GB" dirty="0">
                <a:latin typeface="Arial"/>
                <a:cs typeface="Arial"/>
              </a:rPr>
            </a:br>
            <a:endParaRPr lang="en-GB" dirty="0">
              <a:latin typeface="Arial"/>
              <a:cs typeface="Arial"/>
            </a:endParaRPr>
          </a:p>
          <a:p>
            <a:r>
              <a:rPr lang="en-GB" dirty="0">
                <a:latin typeface="Arial"/>
                <a:cs typeface="Arial"/>
              </a:rPr>
              <a:t>4.Identify specific goals based on your reflections and insights. </a:t>
            </a:r>
          </a:p>
          <a:p>
            <a:endParaRPr lang="en-US" sz="1200" dirty="0"/>
          </a:p>
          <a:p>
            <a:endParaRPr lang="en-US" sz="1200" dirty="0"/>
          </a:p>
          <a:p>
            <a:br>
              <a:rPr lang="en-US" sz="1200" dirty="0"/>
            </a:br>
            <a:endParaRPr lang="pl-PL" sz="1200"/>
          </a:p>
        </p:txBody>
      </p:sp>
    </p:spTree>
    <p:extLst>
      <p:ext uri="{BB962C8B-B14F-4D97-AF65-F5344CB8AC3E}">
        <p14:creationId xmlns:p14="http://schemas.microsoft.com/office/powerpoint/2010/main" val="995778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ytuł 6">
            <a:extLst>
              <a:ext uri="{FF2B5EF4-FFF2-40B4-BE49-F238E27FC236}">
                <a16:creationId xmlns:a16="http://schemas.microsoft.com/office/drawing/2014/main" id="{FDE4E02F-4B9D-2B7C-E35A-89300BD46317}"/>
              </a:ext>
            </a:extLst>
          </p:cNvPr>
          <p:cNvSpPr>
            <a:spLocks noGrp="1"/>
          </p:cNvSpPr>
          <p:nvPr>
            <p:ph type="title"/>
          </p:nvPr>
        </p:nvSpPr>
        <p:spPr>
          <a:xfrm>
            <a:off x="746760" y="-635"/>
            <a:ext cx="10515600" cy="1325563"/>
          </a:xfrm>
        </p:spPr>
        <p:txBody>
          <a:bodyPr/>
          <a:lstStyle/>
          <a:p>
            <a:pPr algn="ctr"/>
            <a:r>
              <a:rPr lang="en-GB" b="1" dirty="0">
                <a:solidFill>
                  <a:schemeClr val="tx1">
                    <a:lumMod val="49000"/>
                    <a:lumOff val="51000"/>
                  </a:schemeClr>
                </a:solidFill>
                <a:latin typeface="Arial"/>
                <a:cs typeface="Arial"/>
              </a:rPr>
              <a:t>Tool 2: The </a:t>
            </a:r>
            <a:r>
              <a:rPr lang="en-GB" b="1" dirty="0">
                <a:solidFill>
                  <a:srgbClr val="C00000"/>
                </a:solidFill>
                <a:latin typeface="Arial"/>
                <a:cs typeface="Arial"/>
              </a:rPr>
              <a:t>Hope At Work</a:t>
            </a:r>
            <a:r>
              <a:rPr lang="en-GB" dirty="0">
                <a:solidFill>
                  <a:schemeClr val="tx1">
                    <a:lumMod val="49000"/>
                    <a:lumOff val="51000"/>
                  </a:schemeClr>
                </a:solidFill>
                <a:latin typeface="Arial"/>
                <a:cs typeface="Arial"/>
              </a:rPr>
              <a:t> </a:t>
            </a:r>
            <a:endParaRPr lang="en-GB" b="1" dirty="0">
              <a:solidFill>
                <a:schemeClr val="tx1">
                  <a:lumMod val="49000"/>
                  <a:lumOff val="51000"/>
                </a:schemeClr>
              </a:solidFill>
              <a:latin typeface="Arial"/>
              <a:cs typeface="Arial"/>
            </a:endParaRPr>
          </a:p>
        </p:txBody>
      </p:sp>
      <p:cxnSp>
        <p:nvCxnSpPr>
          <p:cNvPr id="8" name="Łącznik prosty ze strzałką 7">
            <a:extLst>
              <a:ext uri="{FF2B5EF4-FFF2-40B4-BE49-F238E27FC236}">
                <a16:creationId xmlns:a16="http://schemas.microsoft.com/office/drawing/2014/main" id="{62291E50-328F-56CD-BCCF-1055CF532E82}"/>
              </a:ext>
            </a:extLst>
          </p:cNvPr>
          <p:cNvCxnSpPr/>
          <p:nvPr/>
        </p:nvCxnSpPr>
        <p:spPr>
          <a:xfrm>
            <a:off x="5986236" y="1462467"/>
            <a:ext cx="71120" cy="5394234"/>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9" name="Łącznik prosty ze strzałką 8">
            <a:extLst>
              <a:ext uri="{FF2B5EF4-FFF2-40B4-BE49-F238E27FC236}">
                <a16:creationId xmlns:a16="http://schemas.microsoft.com/office/drawing/2014/main" id="{B6390AE8-1AF0-C8A9-A09E-9FA894CD83BA}"/>
              </a:ext>
            </a:extLst>
          </p:cNvPr>
          <p:cNvCxnSpPr/>
          <p:nvPr/>
        </p:nvCxnSpPr>
        <p:spPr>
          <a:xfrm flipV="1">
            <a:off x="2623185" y="4253865"/>
            <a:ext cx="7223760" cy="30480"/>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10" name="pole tekstowe 9">
            <a:extLst>
              <a:ext uri="{FF2B5EF4-FFF2-40B4-BE49-F238E27FC236}">
                <a16:creationId xmlns:a16="http://schemas.microsoft.com/office/drawing/2014/main" id="{6C6A609B-090D-56BA-B450-2BCBAB6385EA}"/>
              </a:ext>
            </a:extLst>
          </p:cNvPr>
          <p:cNvSpPr txBox="1"/>
          <p:nvPr/>
        </p:nvSpPr>
        <p:spPr>
          <a:xfrm>
            <a:off x="693964" y="1498418"/>
            <a:ext cx="5224961"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latin typeface="Arial"/>
                <a:cs typeface="Arial"/>
              </a:rPr>
              <a:t>Pathways </a:t>
            </a:r>
            <a:r>
              <a:rPr lang="en-GB" sz="1600" dirty="0">
                <a:latin typeface="Arial"/>
                <a:cs typeface="Arial"/>
              </a:rPr>
              <a:t>strategies to achieve the goal. </a:t>
            </a:r>
          </a:p>
        </p:txBody>
      </p:sp>
      <p:sp>
        <p:nvSpPr>
          <p:cNvPr id="11" name="pole tekstowe 10">
            <a:extLst>
              <a:ext uri="{FF2B5EF4-FFF2-40B4-BE49-F238E27FC236}">
                <a16:creationId xmlns:a16="http://schemas.microsoft.com/office/drawing/2014/main" id="{129CE13E-4C36-A2B8-E233-5E99A19B8189}"/>
              </a:ext>
            </a:extLst>
          </p:cNvPr>
          <p:cNvSpPr txBox="1"/>
          <p:nvPr/>
        </p:nvSpPr>
        <p:spPr>
          <a:xfrm>
            <a:off x="6355987" y="1533252"/>
            <a:ext cx="4096294"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latin typeface="Arial"/>
                <a:cs typeface="Arial"/>
              </a:rPr>
              <a:t>Alternative Pathways</a:t>
            </a:r>
            <a:r>
              <a:rPr lang="en-GB" sz="1600" dirty="0">
                <a:latin typeface="Arial"/>
                <a:cs typeface="Arial"/>
              </a:rPr>
              <a:t> when setbacks.</a:t>
            </a:r>
            <a:br>
              <a:rPr lang="pl-PL" sz="1600" dirty="0">
                <a:latin typeface="Arial"/>
              </a:rPr>
            </a:br>
            <a:br>
              <a:rPr lang="pl-PL" dirty="0">
                <a:latin typeface="Arial"/>
              </a:rPr>
            </a:br>
            <a:r>
              <a:rPr lang="en-GB" sz="1600" b="1" dirty="0">
                <a:latin typeface="Arial"/>
                <a:cs typeface="Arial"/>
              </a:rPr>
              <a:t>Example: </a:t>
            </a:r>
            <a:r>
              <a:rPr lang="en-GB" sz="1600" dirty="0">
                <a:latin typeface="Arial"/>
                <a:cs typeface="Arial"/>
              </a:rPr>
              <a:t>Feeling stressed and upset when  receiving poor feedback of low sales report.</a:t>
            </a:r>
            <a:br>
              <a:rPr lang="en-GB" sz="1400" dirty="0">
                <a:latin typeface="Arial"/>
              </a:rPr>
            </a:br>
            <a:endParaRPr lang="en-GB" sz="1400">
              <a:latin typeface="Arial"/>
              <a:cs typeface="Arial"/>
            </a:endParaRPr>
          </a:p>
          <a:p>
            <a:r>
              <a:rPr lang="en-GB" sz="1600" dirty="0">
                <a:latin typeface="Arial"/>
                <a:cs typeface="Arial"/>
              </a:rPr>
              <a:t>Focus on what you can control? Ask yourself: What is in my control that I can improve? Identify root causes. </a:t>
            </a:r>
            <a:r>
              <a:rPr lang="en-GB" sz="1600" b="1" dirty="0">
                <a:latin typeface="Arial"/>
                <a:cs typeface="Arial"/>
              </a:rPr>
              <a:t> </a:t>
            </a:r>
            <a:br>
              <a:rPr lang="pl-PL" sz="1600" b="1" dirty="0"/>
            </a:br>
            <a:br>
              <a:rPr lang="pl-PL" sz="1600" b="1" dirty="0"/>
            </a:br>
            <a:endParaRPr lang="pl-PL" sz="1600" b="1"/>
          </a:p>
          <a:p>
            <a:pPr marL="285750" indent="-285750">
              <a:buAutoNum type="arabicPeriod"/>
            </a:pPr>
            <a:endParaRPr lang="pl-PL" sz="1600" b="1" dirty="0"/>
          </a:p>
        </p:txBody>
      </p:sp>
      <p:sp>
        <p:nvSpPr>
          <p:cNvPr id="12" name="pole tekstowe 11">
            <a:extLst>
              <a:ext uri="{FF2B5EF4-FFF2-40B4-BE49-F238E27FC236}">
                <a16:creationId xmlns:a16="http://schemas.microsoft.com/office/drawing/2014/main" id="{EAAD8B9F-86C2-DCC5-554D-8485B7219096}"/>
              </a:ext>
            </a:extLst>
          </p:cNvPr>
          <p:cNvSpPr txBox="1"/>
          <p:nvPr/>
        </p:nvSpPr>
        <p:spPr>
          <a:xfrm>
            <a:off x="1156425" y="4455522"/>
            <a:ext cx="4765873"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latin typeface="Arial"/>
                <a:cs typeface="Arial"/>
              </a:rPr>
              <a:t>Stay Motivated</a:t>
            </a:r>
            <a:r>
              <a:rPr lang="en-GB" sz="1600" dirty="0">
                <a:latin typeface="Arial"/>
                <a:cs typeface="Arial"/>
              </a:rPr>
              <a:t> </a:t>
            </a:r>
            <a:br>
              <a:rPr lang="pl-PL" sz="1600" dirty="0">
                <a:latin typeface="Arial"/>
              </a:rPr>
            </a:br>
            <a:br>
              <a:rPr lang="pl-PL" sz="1600" dirty="0">
                <a:latin typeface="Arial"/>
              </a:rPr>
            </a:br>
            <a:r>
              <a:rPr lang="en-GB" sz="1600" b="1" dirty="0">
                <a:latin typeface="Arial"/>
                <a:cs typeface="Arial"/>
              </a:rPr>
              <a:t>Example: </a:t>
            </a:r>
            <a:r>
              <a:rPr lang="en-GB" sz="1600" dirty="0">
                <a:latin typeface="Arial"/>
                <a:cs typeface="Arial"/>
              </a:rPr>
              <a:t>I will collaborate with my team to compare useful tips and strategies related to wine upselling to inspire me to progress for better results. </a:t>
            </a:r>
          </a:p>
        </p:txBody>
      </p:sp>
      <p:sp>
        <p:nvSpPr>
          <p:cNvPr id="13" name="pole tekstowe 12">
            <a:extLst>
              <a:ext uri="{FF2B5EF4-FFF2-40B4-BE49-F238E27FC236}">
                <a16:creationId xmlns:a16="http://schemas.microsoft.com/office/drawing/2014/main" id="{4FF1DDAC-A8D2-7DCB-E965-53C5381B37DC}"/>
              </a:ext>
            </a:extLst>
          </p:cNvPr>
          <p:cNvSpPr txBox="1"/>
          <p:nvPr/>
        </p:nvSpPr>
        <p:spPr>
          <a:xfrm>
            <a:off x="6358959" y="4451894"/>
            <a:ext cx="2245178"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600" b="1" dirty="0">
                <a:latin typeface="Arial"/>
                <a:cs typeface="Arial"/>
              </a:rPr>
              <a:t>Reward</a:t>
            </a:r>
            <a:endParaRPr lang="en-GB" b="1" dirty="0">
              <a:latin typeface="Arial"/>
              <a:cs typeface="Arial"/>
            </a:endParaRPr>
          </a:p>
        </p:txBody>
      </p:sp>
      <p:sp>
        <p:nvSpPr>
          <p:cNvPr id="14" name="pole tekstowe 13">
            <a:extLst>
              <a:ext uri="{FF2B5EF4-FFF2-40B4-BE49-F238E27FC236}">
                <a16:creationId xmlns:a16="http://schemas.microsoft.com/office/drawing/2014/main" id="{D2469606-36A1-62EF-1BA8-FB0226382DB0}"/>
              </a:ext>
            </a:extLst>
          </p:cNvPr>
          <p:cNvSpPr txBox="1"/>
          <p:nvPr/>
        </p:nvSpPr>
        <p:spPr>
          <a:xfrm>
            <a:off x="1180918" y="1981381"/>
            <a:ext cx="4612821" cy="10464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latin typeface="Arial"/>
                <a:cs typeface="Arial"/>
              </a:rPr>
              <a:t>Example:</a:t>
            </a:r>
            <a:r>
              <a:rPr lang="en-GB" sz="1600" dirty="0">
                <a:latin typeface="Arial"/>
                <a:cs typeface="Arial"/>
              </a:rPr>
              <a:t> I will ask</a:t>
            </a:r>
            <a:r>
              <a:rPr lang="en-GB" sz="1600" b="1" dirty="0">
                <a:latin typeface="Arial"/>
                <a:cs typeface="Arial"/>
              </a:rPr>
              <a:t> </a:t>
            </a:r>
            <a:r>
              <a:rPr lang="en-GB" sz="1600" dirty="0">
                <a:latin typeface="Arial"/>
                <a:cs typeface="Arial"/>
              </a:rPr>
              <a:t>my manager to observe my performance and give a real-time feedback. </a:t>
            </a:r>
          </a:p>
          <a:p>
            <a:endParaRPr lang="pl-PL" sz="1400" dirty="0"/>
          </a:p>
          <a:p>
            <a:pPr marL="285750" indent="-285750">
              <a:buFont typeface="Arial"/>
              <a:buChar char="•"/>
            </a:pPr>
            <a:endParaRPr lang="pl-PL" sz="1600" dirty="0"/>
          </a:p>
        </p:txBody>
      </p:sp>
      <p:sp>
        <p:nvSpPr>
          <p:cNvPr id="16" name="pole tekstowe 15">
            <a:extLst>
              <a:ext uri="{FF2B5EF4-FFF2-40B4-BE49-F238E27FC236}">
                <a16:creationId xmlns:a16="http://schemas.microsoft.com/office/drawing/2014/main" id="{31C84610-A033-CA2D-984D-8DAC7194A067}"/>
              </a:ext>
            </a:extLst>
          </p:cNvPr>
          <p:cNvSpPr txBox="1"/>
          <p:nvPr/>
        </p:nvSpPr>
        <p:spPr>
          <a:xfrm>
            <a:off x="6355442" y="4970053"/>
            <a:ext cx="5075464"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latin typeface="Arial"/>
                <a:cs typeface="Arial"/>
              </a:rPr>
              <a:t>Example:</a:t>
            </a:r>
            <a:r>
              <a:rPr lang="en-GB" sz="1600" dirty="0">
                <a:latin typeface="Arial"/>
                <a:cs typeface="Arial"/>
              </a:rPr>
              <a:t> When I achieve the set goal, I will treat myself to a favourite</a:t>
            </a:r>
            <a:br>
              <a:rPr lang="en-GB" sz="1600" dirty="0">
                <a:latin typeface="Arial"/>
                <a:cs typeface="Arial"/>
              </a:rPr>
            </a:br>
            <a:r>
              <a:rPr lang="en-GB" sz="1600" dirty="0">
                <a:latin typeface="Arial"/>
                <a:cs typeface="Arial"/>
              </a:rPr>
              <a:t> …. </a:t>
            </a:r>
            <a:br>
              <a:rPr lang="en-GB" sz="1600" dirty="0">
                <a:latin typeface="Arial"/>
                <a:cs typeface="Arial"/>
              </a:rPr>
            </a:br>
            <a:r>
              <a:rPr lang="en-GB" sz="1600" dirty="0">
                <a:latin typeface="Arial"/>
                <a:cs typeface="Arial"/>
              </a:rPr>
              <a:t>I will share my achievements on a</a:t>
            </a:r>
            <a:r>
              <a:rPr lang="en-GB" sz="1600" b="1" u="sng" dirty="0">
                <a:latin typeface="Arial"/>
                <a:cs typeface="Arial"/>
              </a:rPr>
              <a:t> </a:t>
            </a:r>
            <a:r>
              <a:rPr lang="en-GB" sz="1600" b="1" u="sng" dirty="0">
                <a:solidFill>
                  <a:srgbClr val="C00000"/>
                </a:solidFill>
                <a:latin typeface="Arial"/>
                <a:cs typeface="Arial"/>
              </a:rPr>
              <a:t>shout out chat! </a:t>
            </a:r>
          </a:p>
        </p:txBody>
      </p:sp>
      <p:sp>
        <p:nvSpPr>
          <p:cNvPr id="17" name="pole tekstowe 16">
            <a:extLst>
              <a:ext uri="{FF2B5EF4-FFF2-40B4-BE49-F238E27FC236}">
                <a16:creationId xmlns:a16="http://schemas.microsoft.com/office/drawing/2014/main" id="{5380586F-D52F-F174-651D-7A350BE9EE33}"/>
              </a:ext>
            </a:extLst>
          </p:cNvPr>
          <p:cNvSpPr txBox="1"/>
          <p:nvPr/>
        </p:nvSpPr>
        <p:spPr>
          <a:xfrm>
            <a:off x="10477500" y="6368143"/>
            <a:ext cx="151039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pl-PL" dirty="0">
                <a:latin typeface="Arial"/>
                <a:cs typeface="Arial"/>
              </a:rPr>
              <a:t>(Bell, 2019)</a:t>
            </a:r>
          </a:p>
        </p:txBody>
      </p:sp>
      <p:pic>
        <p:nvPicPr>
          <p:cNvPr id="18" name="Grafika 17" descr="Gwiazda z wypełnieniem pełnym">
            <a:extLst>
              <a:ext uri="{FF2B5EF4-FFF2-40B4-BE49-F238E27FC236}">
                <a16:creationId xmlns:a16="http://schemas.microsoft.com/office/drawing/2014/main" id="{09E74999-5F04-6B07-AB6C-6C993C1463B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334354" y="3286897"/>
            <a:ext cx="1371308" cy="1341592"/>
          </a:xfrm>
          <a:prstGeom prst="rect">
            <a:avLst/>
          </a:prstGeom>
        </p:spPr>
      </p:pic>
    </p:spTree>
    <p:extLst>
      <p:ext uri="{BB962C8B-B14F-4D97-AF65-F5344CB8AC3E}">
        <p14:creationId xmlns:p14="http://schemas.microsoft.com/office/powerpoint/2010/main" val="13399430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4AC0E97E-67B9-0E05-58EC-FB2824DB783F}"/>
              </a:ext>
            </a:extLst>
          </p:cNvPr>
          <p:cNvSpPr>
            <a:spLocks noGrp="1"/>
          </p:cNvSpPr>
          <p:nvPr>
            <p:ph type="title"/>
          </p:nvPr>
        </p:nvSpPr>
        <p:spPr>
          <a:xfrm>
            <a:off x="206830" y="-4989"/>
            <a:ext cx="11440884" cy="1325563"/>
          </a:xfrm>
        </p:spPr>
        <p:txBody>
          <a:bodyPr>
            <a:normAutofit fontScale="90000"/>
          </a:bodyPr>
          <a:lstStyle/>
          <a:p>
            <a:r>
              <a:rPr lang="pl-PL" dirty="0"/>
              <a:t>  </a:t>
            </a:r>
            <a:r>
              <a:rPr lang="pl-PL" b="1" dirty="0"/>
              <a:t>  </a:t>
            </a:r>
            <a:r>
              <a:rPr lang="pl-PL" sz="4900" b="1" dirty="0" err="1">
                <a:solidFill>
                  <a:schemeClr val="tx1">
                    <a:lumMod val="49000"/>
                    <a:lumOff val="51000"/>
                  </a:schemeClr>
                </a:solidFill>
              </a:rPr>
              <a:t>Tool</a:t>
            </a:r>
            <a:r>
              <a:rPr lang="pl-PL" sz="4900" b="1" dirty="0">
                <a:solidFill>
                  <a:schemeClr val="tx1">
                    <a:lumMod val="49000"/>
                    <a:lumOff val="51000"/>
                  </a:schemeClr>
                </a:solidFill>
              </a:rPr>
              <a:t> 3</a:t>
            </a:r>
            <a:r>
              <a:rPr lang="pl-PL" b="1" dirty="0">
                <a:solidFill>
                  <a:schemeClr val="tx1">
                    <a:lumMod val="49000"/>
                    <a:lumOff val="51000"/>
                  </a:schemeClr>
                </a:solidFill>
              </a:rPr>
              <a:t>: </a:t>
            </a:r>
            <a:r>
              <a:rPr lang="en-GB" b="1" dirty="0">
                <a:solidFill>
                  <a:srgbClr val="000000"/>
                </a:solidFill>
              </a:rPr>
              <a:t> </a:t>
            </a:r>
            <a:r>
              <a:rPr lang="en-GB" b="1" dirty="0">
                <a:solidFill>
                  <a:schemeClr val="tx1">
                    <a:lumMod val="49000"/>
                    <a:lumOff val="51000"/>
                  </a:schemeClr>
                </a:solidFill>
                <a:latin typeface="Arial"/>
                <a:cs typeface="Arial"/>
              </a:rPr>
              <a:t>Getting Started with</a:t>
            </a:r>
            <a:r>
              <a:rPr lang="en-GB" dirty="0">
                <a:latin typeface="Arial"/>
                <a:cs typeface="Arial"/>
              </a:rPr>
              <a:t> </a:t>
            </a:r>
            <a:r>
              <a:rPr lang="en-GB" b="1" dirty="0">
                <a:solidFill>
                  <a:srgbClr val="C00000"/>
                </a:solidFill>
                <a:latin typeface="Arial"/>
                <a:cs typeface="Arial"/>
              </a:rPr>
              <a:t>New Knowledge!</a:t>
            </a:r>
            <a:r>
              <a:rPr lang="en-GB" b="1" dirty="0">
                <a:solidFill>
                  <a:srgbClr val="FF0000"/>
                </a:solidFill>
                <a:latin typeface="Arial"/>
                <a:cs typeface="Arial"/>
              </a:rPr>
              <a:t> </a:t>
            </a:r>
          </a:p>
        </p:txBody>
      </p:sp>
      <p:sp>
        <p:nvSpPr>
          <p:cNvPr id="3" name="Symbol zastępczy zawartości 2">
            <a:extLst>
              <a:ext uri="{FF2B5EF4-FFF2-40B4-BE49-F238E27FC236}">
                <a16:creationId xmlns:a16="http://schemas.microsoft.com/office/drawing/2014/main" id="{F7172847-2787-4DC6-61BF-F196AC23593D}"/>
              </a:ext>
            </a:extLst>
          </p:cNvPr>
          <p:cNvSpPr>
            <a:spLocks noGrp="1"/>
          </p:cNvSpPr>
          <p:nvPr>
            <p:ph idx="1"/>
          </p:nvPr>
        </p:nvSpPr>
        <p:spPr/>
        <p:txBody>
          <a:bodyPr vert="horz" lIns="91440" tIns="45720" rIns="91440" bIns="45720" rtlCol="0" anchor="t">
            <a:normAutofit/>
          </a:bodyPr>
          <a:lstStyle/>
          <a:p>
            <a:pPr marL="0" indent="0">
              <a:buNone/>
            </a:pPr>
            <a:r>
              <a:rPr lang="pl-PL" dirty="0"/>
              <a:t>                                     </a:t>
            </a:r>
            <a:r>
              <a:rPr lang="pl-PL" dirty="0">
                <a:latin typeface="Arial"/>
                <a:cs typeface="Arial"/>
              </a:rPr>
              <a:t> </a:t>
            </a:r>
            <a:r>
              <a:rPr lang="en-GB" dirty="0">
                <a:latin typeface="Arial"/>
                <a:cs typeface="Arial"/>
              </a:rPr>
              <a:t>Introducing</a:t>
            </a:r>
            <a:r>
              <a:rPr lang="pl-PL" dirty="0">
                <a:latin typeface="Arial"/>
                <a:cs typeface="Arial"/>
              </a:rPr>
              <a:t>   the </a:t>
            </a:r>
            <a:r>
              <a:rPr lang="en-GB" dirty="0">
                <a:latin typeface="Arial"/>
                <a:cs typeface="Arial"/>
              </a:rPr>
              <a:t>''shout</a:t>
            </a:r>
            <a:r>
              <a:rPr lang="pl-PL" dirty="0">
                <a:latin typeface="Arial"/>
                <a:cs typeface="Arial"/>
              </a:rPr>
              <a:t> out chat'' </a:t>
            </a:r>
          </a:p>
        </p:txBody>
      </p:sp>
      <p:pic>
        <p:nvPicPr>
          <p:cNvPr id="4" name="Obraz 3" descr="Obraz zawierający gadżet, Przenośne urządzenie do komunikacji, Telefon komórkowy, Komunikator&#10;&#10;Opis wygenerowany automatycznie">
            <a:extLst>
              <a:ext uri="{FF2B5EF4-FFF2-40B4-BE49-F238E27FC236}">
                <a16:creationId xmlns:a16="http://schemas.microsoft.com/office/drawing/2014/main" id="{E1FC1538-4A57-730D-6EA0-1CFDC553B90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344262" y="1017814"/>
            <a:ext cx="3747906" cy="5323115"/>
          </a:xfrm>
          <a:prstGeom prst="rect">
            <a:avLst/>
          </a:prstGeom>
        </p:spPr>
      </p:pic>
      <p:sp>
        <p:nvSpPr>
          <p:cNvPr id="11" name="pole tekstowe 10">
            <a:extLst>
              <a:ext uri="{FF2B5EF4-FFF2-40B4-BE49-F238E27FC236}">
                <a16:creationId xmlns:a16="http://schemas.microsoft.com/office/drawing/2014/main" id="{2EE4E258-9A2F-DC5F-9305-E7A903F127A3}"/>
              </a:ext>
            </a:extLst>
          </p:cNvPr>
          <p:cNvSpPr txBox="1"/>
          <p:nvPr/>
        </p:nvSpPr>
        <p:spPr>
          <a:xfrm>
            <a:off x="6620278" y="2005155"/>
            <a:ext cx="4283939"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latin typeface="Arial"/>
              <a:cs typeface="Arial"/>
            </a:endParaRPr>
          </a:p>
          <a:p>
            <a:pPr marL="285750" indent="-285750">
              <a:buFont typeface="Wingdings"/>
              <a:buChar char="ü"/>
            </a:pPr>
            <a:r>
              <a:rPr lang="en-GB" dirty="0">
                <a:latin typeface="Arial"/>
                <a:cs typeface="Arial"/>
              </a:rPr>
              <a:t>Fosters a supportive work environment and peer-to-peer interaction. </a:t>
            </a:r>
            <a:br>
              <a:rPr lang="en-GB" dirty="0">
                <a:latin typeface="Arial"/>
              </a:rPr>
            </a:br>
            <a:endParaRPr lang="en-GB" dirty="0">
              <a:latin typeface="Arial"/>
              <a:cs typeface="Arial"/>
            </a:endParaRPr>
          </a:p>
          <a:p>
            <a:pPr marL="285750" indent="-285750">
              <a:buFont typeface="Wingdings"/>
              <a:buChar char="ü"/>
            </a:pPr>
            <a:r>
              <a:rPr lang="en-GB" dirty="0">
                <a:latin typeface="Arial"/>
                <a:cs typeface="Arial"/>
              </a:rPr>
              <a:t>Encourage you to reflect upon your performance and the performance of your colleagues fostering a shared feedback learning environment. </a:t>
            </a:r>
          </a:p>
          <a:p>
            <a:pPr marL="285750" indent="-285750">
              <a:buFont typeface="Wingdings"/>
              <a:buChar char="ü"/>
            </a:pPr>
            <a:endParaRPr lang="en-GB" dirty="0">
              <a:latin typeface="Arial"/>
              <a:cs typeface="Arial"/>
            </a:endParaRPr>
          </a:p>
          <a:p>
            <a:pPr marL="285750" indent="-285750">
              <a:buFont typeface="Wingdings"/>
              <a:buChar char="ü"/>
            </a:pPr>
            <a:r>
              <a:rPr lang="en-GB" dirty="0">
                <a:latin typeface="Arial"/>
                <a:cs typeface="Arial"/>
              </a:rPr>
              <a:t>Provides support until you can  perform discussed practices independently. </a:t>
            </a:r>
          </a:p>
          <a:p>
            <a:pPr marL="285750" indent="-285750">
              <a:buFont typeface="Wingdings"/>
              <a:buChar char="ü"/>
            </a:pPr>
            <a:endParaRPr lang="en-GB" dirty="0">
              <a:latin typeface="Arial"/>
              <a:cs typeface="Arial"/>
            </a:endParaRPr>
          </a:p>
          <a:p>
            <a:pPr marL="285750" indent="-285750">
              <a:buFont typeface="Wingdings"/>
              <a:buChar char="ü"/>
            </a:pPr>
            <a:r>
              <a:rPr lang="en-GB" dirty="0">
                <a:latin typeface="Arial"/>
                <a:cs typeface="Arial"/>
              </a:rPr>
              <a:t>Promotes a collaborative problem solving. </a:t>
            </a:r>
          </a:p>
        </p:txBody>
      </p:sp>
      <p:pic>
        <p:nvPicPr>
          <p:cNvPr id="12" name="Obraz 11" descr="Obraz zawierający logo, Grafika, kreatywność, clipart&#10;&#10;Opis wygenerowany automatycznie">
            <a:extLst>
              <a:ext uri="{FF2B5EF4-FFF2-40B4-BE49-F238E27FC236}">
                <a16:creationId xmlns:a16="http://schemas.microsoft.com/office/drawing/2014/main" id="{75641B94-A7D7-3C93-CB48-8CDBB94FCB4E}"/>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3772286" y="2473251"/>
            <a:ext cx="587058" cy="616099"/>
          </a:xfrm>
          <a:prstGeom prst="rect">
            <a:avLst/>
          </a:prstGeom>
        </p:spPr>
      </p:pic>
      <p:pic>
        <p:nvPicPr>
          <p:cNvPr id="15" name="Obraz 14" descr="WhatsApp logo transparent PNG 23529214 PNG">
            <a:extLst>
              <a:ext uri="{FF2B5EF4-FFF2-40B4-BE49-F238E27FC236}">
                <a16:creationId xmlns:a16="http://schemas.microsoft.com/office/drawing/2014/main" id="{0061C18F-F0EC-D3C6-AE79-D484B1D51D3A}"/>
              </a:ext>
            </a:extLst>
          </p:cNvPr>
          <p:cNvPicPr>
            <a:picLocks noChangeAspect="1"/>
          </p:cNvPicPr>
          <p:nvPr/>
        </p:nvPicPr>
        <p:blipFill>
          <a:blip r:embed="rId6"/>
          <a:stretch>
            <a:fillRect/>
          </a:stretch>
        </p:blipFill>
        <p:spPr>
          <a:xfrm>
            <a:off x="4218214" y="2139044"/>
            <a:ext cx="1578427" cy="1545771"/>
          </a:xfrm>
          <a:prstGeom prst="rect">
            <a:avLst/>
          </a:prstGeom>
        </p:spPr>
      </p:pic>
      <p:sp>
        <p:nvSpPr>
          <p:cNvPr id="17" name="pole tekstowe 16">
            <a:extLst>
              <a:ext uri="{FF2B5EF4-FFF2-40B4-BE49-F238E27FC236}">
                <a16:creationId xmlns:a16="http://schemas.microsoft.com/office/drawing/2014/main" id="{2092C8F5-4BA2-A08F-0598-DFB5DB3BCADE}"/>
              </a:ext>
            </a:extLst>
          </p:cNvPr>
          <p:cNvSpPr txBox="1"/>
          <p:nvPr/>
        </p:nvSpPr>
        <p:spPr>
          <a:xfrm>
            <a:off x="205390" y="6350736"/>
            <a:ext cx="1728107"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pl-PL" sz="1600" dirty="0"/>
              <a:t>(Grace, 2023)</a:t>
            </a:r>
          </a:p>
        </p:txBody>
      </p:sp>
      <p:pic>
        <p:nvPicPr>
          <p:cNvPr id="18" name="Obraz 17" descr="Obraz zawierający Grafika, Wielobarwność, krąg, projekt graficzny&#10;&#10;Opis wygenerowany automatycznie">
            <a:extLst>
              <a:ext uri="{FF2B5EF4-FFF2-40B4-BE49-F238E27FC236}">
                <a16:creationId xmlns:a16="http://schemas.microsoft.com/office/drawing/2014/main" id="{D2E73E65-AC47-105E-D5CD-631668B6B120}"/>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3956955" y="3434442"/>
            <a:ext cx="794658" cy="772886"/>
          </a:xfrm>
          <a:prstGeom prst="rect">
            <a:avLst/>
          </a:prstGeom>
        </p:spPr>
      </p:pic>
      <p:sp>
        <p:nvSpPr>
          <p:cNvPr id="7" name="pole tekstowe 6">
            <a:extLst>
              <a:ext uri="{FF2B5EF4-FFF2-40B4-BE49-F238E27FC236}">
                <a16:creationId xmlns:a16="http://schemas.microsoft.com/office/drawing/2014/main" id="{8E9311F1-648C-E2F2-9D13-105D7BA0AD28}"/>
              </a:ext>
            </a:extLst>
          </p:cNvPr>
          <p:cNvSpPr txBox="1"/>
          <p:nvPr/>
        </p:nvSpPr>
        <p:spPr>
          <a:xfrm>
            <a:off x="10435451" y="6357753"/>
            <a:ext cx="1752755"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Times New Roman"/>
                <a:cs typeface="Times New Roman"/>
              </a:rPr>
              <a:t>(Vygotskii,1978)</a:t>
            </a:r>
            <a:endParaRPr lang="pl-PL" sz="1400" dirty="0"/>
          </a:p>
        </p:txBody>
      </p:sp>
      <p:sp>
        <p:nvSpPr>
          <p:cNvPr id="8" name="pole tekstowe 7">
            <a:extLst>
              <a:ext uri="{FF2B5EF4-FFF2-40B4-BE49-F238E27FC236}">
                <a16:creationId xmlns:a16="http://schemas.microsoft.com/office/drawing/2014/main" id="{B5550ED2-2DBC-CD9E-7909-F8B7DA5C8C9C}"/>
              </a:ext>
            </a:extLst>
          </p:cNvPr>
          <p:cNvSpPr txBox="1"/>
          <p:nvPr/>
        </p:nvSpPr>
        <p:spPr>
          <a:xfrm>
            <a:off x="205094" y="1660486"/>
            <a:ext cx="2787846"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0" rtl="0"/>
            <a:endParaRPr lang="en-GB" sz="1800" dirty="0">
              <a:latin typeface="Arial"/>
              <a:ea typeface="Arial"/>
              <a:cs typeface="Arial"/>
            </a:endParaRPr>
          </a:p>
          <a:p>
            <a:pPr marL="285750" indent="-285750">
              <a:buFont typeface="Wingdings,Sans-Serif"/>
              <a:buChar char="ü"/>
            </a:pPr>
            <a:r>
              <a:rPr lang="en-GB" sz="1800" baseline="0" dirty="0">
                <a:latin typeface="Arial"/>
                <a:ea typeface="Arial"/>
                <a:cs typeface="Arial"/>
              </a:rPr>
              <a:t>Aims to develop the good habits through daily practice</a:t>
            </a:r>
            <a:r>
              <a:rPr lang="en-GB" dirty="0">
                <a:latin typeface="Arial"/>
                <a:ea typeface="Arial"/>
                <a:cs typeface="Arial"/>
              </a:rPr>
              <a:t> to help you succeed. </a:t>
            </a:r>
            <a:br>
              <a:rPr lang="en-GB" dirty="0">
                <a:latin typeface="Arial"/>
                <a:ea typeface="Arial"/>
                <a:cs typeface="Arial"/>
              </a:rPr>
            </a:br>
            <a:endParaRPr lang="en-GB">
              <a:latin typeface="Arial"/>
              <a:ea typeface="Arial"/>
              <a:cs typeface="Arial"/>
            </a:endParaRPr>
          </a:p>
          <a:p>
            <a:pPr marL="285750" indent="-285750">
              <a:buFont typeface="Wingdings,Sans-Serif"/>
              <a:buChar char="ü"/>
            </a:pPr>
            <a:r>
              <a:rPr lang="en-GB" dirty="0">
                <a:latin typeface="Arial"/>
                <a:cs typeface="Arial"/>
              </a:rPr>
              <a:t>Chat must become a daily routine of every shift to that you can regularly contribute.</a:t>
            </a:r>
            <a:r>
              <a:rPr lang="en-GB" dirty="0">
                <a:cs typeface="Arial"/>
              </a:rPr>
              <a:t> </a:t>
            </a:r>
          </a:p>
        </p:txBody>
      </p:sp>
    </p:spTree>
    <p:extLst>
      <p:ext uri="{BB962C8B-B14F-4D97-AF65-F5344CB8AC3E}">
        <p14:creationId xmlns:p14="http://schemas.microsoft.com/office/powerpoint/2010/main" val="15613255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52F02A23-F277-4376-4393-D2FE8FBF15C1}"/>
              </a:ext>
            </a:extLst>
          </p:cNvPr>
          <p:cNvSpPr>
            <a:spLocks noGrp="1"/>
          </p:cNvSpPr>
          <p:nvPr>
            <p:ph type="title"/>
          </p:nvPr>
        </p:nvSpPr>
        <p:spPr/>
        <p:txBody>
          <a:bodyPr/>
          <a:lstStyle/>
          <a:p>
            <a:r>
              <a:rPr lang="pl-PL" dirty="0"/>
              <a:t>           Action Plan For </a:t>
            </a:r>
            <a:r>
              <a:rPr lang="pl-PL" b="1" dirty="0">
                <a:solidFill>
                  <a:srgbClr val="C00000"/>
                </a:solidFill>
              </a:rPr>
              <a:t>Beaujolais Day! </a:t>
            </a:r>
          </a:p>
        </p:txBody>
      </p:sp>
      <p:sp>
        <p:nvSpPr>
          <p:cNvPr id="3" name="Symbol zastępczy zawartości 2">
            <a:extLst>
              <a:ext uri="{FF2B5EF4-FFF2-40B4-BE49-F238E27FC236}">
                <a16:creationId xmlns:a16="http://schemas.microsoft.com/office/drawing/2014/main" id="{A6CC013D-05E8-712B-8D6F-3E8D0949875A}"/>
              </a:ext>
            </a:extLst>
          </p:cNvPr>
          <p:cNvSpPr>
            <a:spLocks noGrp="1"/>
          </p:cNvSpPr>
          <p:nvPr>
            <p:ph idx="1"/>
          </p:nvPr>
        </p:nvSpPr>
        <p:spPr>
          <a:xfrm>
            <a:off x="402411" y="1524283"/>
            <a:ext cx="10817524" cy="5328998"/>
          </a:xfrm>
        </p:spPr>
        <p:txBody>
          <a:bodyPr vert="horz" lIns="91440" tIns="45720" rIns="91440" bIns="45720" rtlCol="0" anchor="t">
            <a:normAutofit/>
          </a:bodyPr>
          <a:lstStyle/>
          <a:p>
            <a:pPr marL="457200" indent="-457200">
              <a:buAutoNum type="arabicPeriod"/>
            </a:pPr>
            <a:r>
              <a:rPr lang="en-GB" sz="2000" dirty="0">
                <a:latin typeface="Arial"/>
                <a:cs typeface="Arial"/>
              </a:rPr>
              <a:t> Conduct a 15 minutes pre-event meeting to recap Beaujolais wine characteristics.</a:t>
            </a:r>
            <a:br>
              <a:rPr lang="en-GB" sz="2000" dirty="0">
                <a:latin typeface="Arial"/>
                <a:cs typeface="Arial"/>
              </a:rPr>
            </a:br>
            <a:endParaRPr lang="en-GB" sz="2000" dirty="0">
              <a:latin typeface="Arial"/>
              <a:cs typeface="Arial"/>
            </a:endParaRPr>
          </a:p>
          <a:p>
            <a:pPr marL="457200" indent="-457200">
              <a:buAutoNum type="arabicPeriod"/>
            </a:pPr>
            <a:r>
              <a:rPr lang="en-GB" sz="2000" dirty="0">
                <a:latin typeface="Arial"/>
                <a:cs typeface="Arial"/>
              </a:rPr>
              <a:t> When guest approach the bar, create a warm welcome.</a:t>
            </a:r>
            <a:br>
              <a:rPr lang="en-GB" sz="2000" dirty="0">
                <a:latin typeface="Arial"/>
                <a:cs typeface="Arial"/>
              </a:rPr>
            </a:br>
            <a:endParaRPr lang="en-GB" sz="2000" dirty="0">
              <a:latin typeface="Arial"/>
              <a:cs typeface="Arial"/>
            </a:endParaRPr>
          </a:p>
          <a:p>
            <a:pPr marL="457200" indent="-457200">
              <a:buAutoNum type="arabicPeriod"/>
            </a:pPr>
            <a:r>
              <a:rPr lang="en-GB" sz="2000" dirty="0">
                <a:latin typeface="Arial"/>
                <a:cs typeface="Arial"/>
              </a:rPr>
              <a:t>Use wine upselling terms to create a value. Remember, be enthusiastic</a:t>
            </a:r>
            <a:r>
              <a:rPr lang="en-GB" sz="2000" b="1" dirty="0">
                <a:latin typeface="Arial"/>
                <a:cs typeface="Arial"/>
              </a:rPr>
              <a:t> </a:t>
            </a:r>
            <a:r>
              <a:rPr lang="en-GB" sz="2000" b="1" dirty="0">
                <a:solidFill>
                  <a:srgbClr val="C00000"/>
                </a:solidFill>
                <a:latin typeface="Arial"/>
                <a:cs typeface="Arial"/>
              </a:rPr>
              <a:t>wine is not just a wine.</a:t>
            </a:r>
            <a:br>
              <a:rPr lang="en-GB" sz="2000" b="1" dirty="0">
                <a:latin typeface="Arial"/>
              </a:rPr>
            </a:br>
            <a:endParaRPr lang="en-GB" sz="2000">
              <a:solidFill>
                <a:srgbClr val="C00000"/>
              </a:solidFill>
              <a:latin typeface="Arial"/>
              <a:cs typeface="Arial"/>
            </a:endParaRPr>
          </a:p>
          <a:p>
            <a:pPr marL="457200" indent="-457200">
              <a:buAutoNum type="arabicPeriod"/>
            </a:pPr>
            <a:r>
              <a:rPr lang="en-GB" sz="2000" dirty="0">
                <a:latin typeface="Arial"/>
                <a:cs typeface="Arial"/>
              </a:rPr>
              <a:t>Serve the wine according to wine service etiquette including glass selection, presentation, opening, pouring. </a:t>
            </a:r>
            <a:br>
              <a:rPr lang="en-GB" sz="2000" dirty="0">
                <a:latin typeface="Arial"/>
                <a:cs typeface="Arial"/>
              </a:rPr>
            </a:br>
            <a:endParaRPr lang="en-GB" sz="2000" dirty="0">
              <a:latin typeface="Arial"/>
              <a:cs typeface="Arial"/>
            </a:endParaRPr>
          </a:p>
          <a:p>
            <a:pPr marL="457200" indent="-457200">
              <a:buAutoNum type="arabicPeriod"/>
            </a:pPr>
            <a:r>
              <a:rPr lang="en-GB" sz="2000" dirty="0">
                <a:latin typeface="Arial"/>
                <a:cs typeface="Arial"/>
              </a:rPr>
              <a:t>Elevate the experience by little touches. </a:t>
            </a:r>
            <a:br>
              <a:rPr lang="en-GB" sz="2000" dirty="0">
                <a:latin typeface="Arial"/>
                <a:cs typeface="Arial"/>
              </a:rPr>
            </a:br>
            <a:endParaRPr lang="en-GB" sz="2000" dirty="0">
              <a:latin typeface="Arial"/>
              <a:cs typeface="Arial"/>
            </a:endParaRPr>
          </a:p>
          <a:p>
            <a:pPr marL="457200" indent="-457200">
              <a:buAutoNum type="arabicPeriod"/>
            </a:pPr>
            <a:r>
              <a:rPr lang="en-GB" sz="2000" dirty="0">
                <a:latin typeface="Arial"/>
                <a:cs typeface="Arial"/>
              </a:rPr>
              <a:t>After the event, share your insights and experiences </a:t>
            </a:r>
            <a:r>
              <a:rPr lang="en-GB" sz="2000" b="1" dirty="0">
                <a:latin typeface="Arial"/>
                <a:cs typeface="Arial"/>
              </a:rPr>
              <a:t> </a:t>
            </a:r>
            <a:r>
              <a:rPr lang="en-GB" sz="2000" dirty="0">
                <a:solidFill>
                  <a:srgbClr val="000000"/>
                </a:solidFill>
                <a:latin typeface="Arial"/>
                <a:cs typeface="Arial"/>
              </a:rPr>
              <a:t>on a </a:t>
            </a:r>
            <a:r>
              <a:rPr lang="en-GB" sz="2000" b="1" dirty="0">
                <a:solidFill>
                  <a:srgbClr val="C00000"/>
                </a:solidFill>
                <a:latin typeface="Arial"/>
                <a:cs typeface="Arial"/>
              </a:rPr>
              <a:t>shout-out chat while reflecting on your performance and setting</a:t>
            </a:r>
            <a:r>
              <a:rPr lang="en-GB" sz="2000" dirty="0">
                <a:latin typeface="Arial"/>
                <a:cs typeface="Arial"/>
              </a:rPr>
              <a:t> </a:t>
            </a:r>
            <a:r>
              <a:rPr lang="en-GB" sz="2000" b="1" dirty="0">
                <a:solidFill>
                  <a:srgbClr val="C91414"/>
                </a:solidFill>
                <a:latin typeface="Arial"/>
                <a:cs typeface="Arial"/>
              </a:rPr>
              <a:t>goals </a:t>
            </a:r>
            <a:r>
              <a:rPr lang="en-GB" sz="2000" dirty="0">
                <a:latin typeface="Arial"/>
                <a:cs typeface="Arial"/>
              </a:rPr>
              <a:t>for the next shift.</a:t>
            </a:r>
            <a:endParaRPr lang="en-GB" sz="2000" dirty="0"/>
          </a:p>
          <a:p>
            <a:pPr marL="0" indent="0">
              <a:buNone/>
            </a:pPr>
            <a:r>
              <a:rPr lang="en-GB" sz="2000" dirty="0"/>
              <a:t> </a:t>
            </a:r>
            <a:br>
              <a:rPr lang="en-GB" sz="2000" dirty="0"/>
            </a:br>
            <a:endParaRPr lang="en-GB" sz="2000" dirty="0"/>
          </a:p>
          <a:p>
            <a:pPr marL="457200" indent="-457200">
              <a:buAutoNum type="arabicPeriod"/>
            </a:pPr>
            <a:endParaRPr lang="en-GB" sz="2000" dirty="0"/>
          </a:p>
          <a:p>
            <a:pPr marL="457200" indent="-457200">
              <a:buAutoNum type="arabicPeriod"/>
            </a:pPr>
            <a:endParaRPr lang="en-GB" sz="2000" dirty="0"/>
          </a:p>
          <a:p>
            <a:pPr marL="457200" indent="-457200">
              <a:buAutoNum type="arabicPeriod"/>
            </a:pPr>
            <a:endParaRPr lang="en-GB" sz="2000" b="1" dirty="0"/>
          </a:p>
        </p:txBody>
      </p:sp>
      <p:sp>
        <p:nvSpPr>
          <p:cNvPr id="5" name="pole tekstowe 4">
            <a:extLst>
              <a:ext uri="{FF2B5EF4-FFF2-40B4-BE49-F238E27FC236}">
                <a16:creationId xmlns:a16="http://schemas.microsoft.com/office/drawing/2014/main" id="{BD472250-9CB2-7AA1-02FC-18E3AE59F971}"/>
              </a:ext>
            </a:extLst>
          </p:cNvPr>
          <p:cNvSpPr txBox="1"/>
          <p:nvPr/>
        </p:nvSpPr>
        <p:spPr>
          <a:xfrm>
            <a:off x="10102494" y="6445170"/>
            <a:ext cx="1849363"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pl-PL" sz="1600" dirty="0">
                <a:latin typeface="Arial"/>
                <a:cs typeface="Times New Roman"/>
              </a:rPr>
              <a:t>(</a:t>
            </a:r>
            <a:r>
              <a:rPr lang="pl-PL" sz="1600" err="1">
                <a:latin typeface="Arial"/>
                <a:cs typeface="Times New Roman"/>
              </a:rPr>
              <a:t>Fulmer</a:t>
            </a:r>
            <a:r>
              <a:rPr lang="pl-PL" sz="1600" dirty="0">
                <a:latin typeface="Arial"/>
                <a:cs typeface="Times New Roman"/>
              </a:rPr>
              <a:t>, 2013)</a:t>
            </a:r>
            <a:endParaRPr lang="pl-PL" sz="1600" dirty="0">
              <a:latin typeface="Arial"/>
            </a:endParaRPr>
          </a:p>
        </p:txBody>
      </p:sp>
    </p:spTree>
    <p:extLst>
      <p:ext uri="{BB962C8B-B14F-4D97-AF65-F5344CB8AC3E}">
        <p14:creationId xmlns:p14="http://schemas.microsoft.com/office/powerpoint/2010/main" val="303994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0F5FD201-A681-5280-DAAC-2EEB3EDE4F45}"/>
              </a:ext>
            </a:extLst>
          </p:cNvPr>
          <p:cNvSpPr>
            <a:spLocks noGrp="1"/>
          </p:cNvSpPr>
          <p:nvPr>
            <p:ph type="title"/>
          </p:nvPr>
        </p:nvSpPr>
        <p:spPr>
          <a:xfrm>
            <a:off x="488092" y="251855"/>
            <a:ext cx="11215816" cy="1346157"/>
          </a:xfrm>
        </p:spPr>
        <p:txBody>
          <a:bodyPr vert="horz" lIns="91440" tIns="45720" rIns="91440" bIns="45720" rtlCol="0" anchor="ctr">
            <a:noAutofit/>
          </a:bodyPr>
          <a:lstStyle/>
          <a:p>
            <a:r>
              <a:rPr lang="en-GB" sz="2800" dirty="0">
                <a:latin typeface="Arial"/>
                <a:cs typeface="Arial"/>
              </a:rPr>
              <a:t>In summary, our understanding of wine is more than just offering a wine list, it is the foundation to create unforgettable experiences, which </a:t>
            </a:r>
            <a:r>
              <a:rPr lang="en-GB" sz="2800" b="1" dirty="0">
                <a:solidFill>
                  <a:srgbClr val="C00000"/>
                </a:solidFill>
                <a:latin typeface="Arial"/>
                <a:cs typeface="Arial"/>
              </a:rPr>
              <a:t>HOSPITALITY </a:t>
            </a:r>
            <a:r>
              <a:rPr lang="en-GB" sz="2800" dirty="0">
                <a:latin typeface="Arial"/>
                <a:cs typeface="Arial"/>
              </a:rPr>
              <a:t>is all about.    </a:t>
            </a:r>
          </a:p>
        </p:txBody>
      </p:sp>
      <p:cxnSp>
        <p:nvCxnSpPr>
          <p:cNvPr id="4" name="Łącznik prosty ze strzałką 3">
            <a:extLst>
              <a:ext uri="{FF2B5EF4-FFF2-40B4-BE49-F238E27FC236}">
                <a16:creationId xmlns:a16="http://schemas.microsoft.com/office/drawing/2014/main" id="{EC0F0BCC-A153-13DC-7FF8-A6A2C1E715A9}"/>
              </a:ext>
            </a:extLst>
          </p:cNvPr>
          <p:cNvCxnSpPr/>
          <p:nvPr/>
        </p:nvCxnSpPr>
        <p:spPr>
          <a:xfrm>
            <a:off x="1942071" y="2477528"/>
            <a:ext cx="8237" cy="3066534"/>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5" name="Łącznik prosty ze strzałką 4">
            <a:extLst>
              <a:ext uri="{FF2B5EF4-FFF2-40B4-BE49-F238E27FC236}">
                <a16:creationId xmlns:a16="http://schemas.microsoft.com/office/drawing/2014/main" id="{55A98489-7D7F-6A1C-69B0-3844C7A641D1}"/>
              </a:ext>
            </a:extLst>
          </p:cNvPr>
          <p:cNvCxnSpPr/>
          <p:nvPr/>
        </p:nvCxnSpPr>
        <p:spPr>
          <a:xfrm>
            <a:off x="1940784" y="5534538"/>
            <a:ext cx="3756452" cy="8238"/>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7" name="pole tekstowe 6">
            <a:extLst>
              <a:ext uri="{FF2B5EF4-FFF2-40B4-BE49-F238E27FC236}">
                <a16:creationId xmlns:a16="http://schemas.microsoft.com/office/drawing/2014/main" id="{D928C466-E7F5-7F28-FCD0-A16136DD0A28}"/>
              </a:ext>
            </a:extLst>
          </p:cNvPr>
          <p:cNvSpPr txBox="1"/>
          <p:nvPr/>
        </p:nvSpPr>
        <p:spPr>
          <a:xfrm rot="-5400000">
            <a:off x="550332" y="3696513"/>
            <a:ext cx="200117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pl-PL" dirty="0"/>
              <a:t>Knowledge</a:t>
            </a:r>
          </a:p>
        </p:txBody>
      </p:sp>
      <p:sp>
        <p:nvSpPr>
          <p:cNvPr id="8" name="pole tekstowe 7">
            <a:extLst>
              <a:ext uri="{FF2B5EF4-FFF2-40B4-BE49-F238E27FC236}">
                <a16:creationId xmlns:a16="http://schemas.microsoft.com/office/drawing/2014/main" id="{18B6943D-3CB7-3C74-93D1-D727062D5967}"/>
              </a:ext>
            </a:extLst>
          </p:cNvPr>
          <p:cNvSpPr txBox="1"/>
          <p:nvPr/>
        </p:nvSpPr>
        <p:spPr>
          <a:xfrm>
            <a:off x="2645902" y="5596716"/>
            <a:ext cx="236000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Experience</a:t>
            </a:r>
          </a:p>
        </p:txBody>
      </p:sp>
      <p:pic>
        <p:nvPicPr>
          <p:cNvPr id="9" name="Obraz 8" descr="Friends Enjoying Wine at Wine Club Experience | Capiche Wine Marketing &amp; PR">
            <a:extLst>
              <a:ext uri="{FF2B5EF4-FFF2-40B4-BE49-F238E27FC236}">
                <a16:creationId xmlns:a16="http://schemas.microsoft.com/office/drawing/2014/main" id="{593E99BE-AF56-F93B-BAE4-B634DCD774CA}"/>
              </a:ext>
            </a:extLst>
          </p:cNvPr>
          <p:cNvPicPr>
            <a:picLocks noChangeAspect="1"/>
          </p:cNvPicPr>
          <p:nvPr/>
        </p:nvPicPr>
        <p:blipFill>
          <a:blip r:embed="rId2"/>
          <a:stretch>
            <a:fillRect/>
          </a:stretch>
        </p:blipFill>
        <p:spPr>
          <a:xfrm>
            <a:off x="3395273" y="1877197"/>
            <a:ext cx="2715501" cy="2001795"/>
          </a:xfrm>
          <a:prstGeom prst="rect">
            <a:avLst/>
          </a:prstGeom>
        </p:spPr>
      </p:pic>
      <p:cxnSp>
        <p:nvCxnSpPr>
          <p:cNvPr id="13" name="Łącznik prosty ze strzałką 12">
            <a:extLst>
              <a:ext uri="{FF2B5EF4-FFF2-40B4-BE49-F238E27FC236}">
                <a16:creationId xmlns:a16="http://schemas.microsoft.com/office/drawing/2014/main" id="{337DC135-B2D1-E4CA-CDD1-BD15DD76A053}"/>
              </a:ext>
            </a:extLst>
          </p:cNvPr>
          <p:cNvCxnSpPr/>
          <p:nvPr/>
        </p:nvCxnSpPr>
        <p:spPr>
          <a:xfrm flipV="1">
            <a:off x="1938768" y="3920952"/>
            <a:ext cx="1422847" cy="1630823"/>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3" name="pole tekstowe 2">
            <a:extLst>
              <a:ext uri="{FF2B5EF4-FFF2-40B4-BE49-F238E27FC236}">
                <a16:creationId xmlns:a16="http://schemas.microsoft.com/office/drawing/2014/main" id="{EEAF1E16-64C8-D173-0C30-A35878BB0662}"/>
              </a:ext>
            </a:extLst>
          </p:cNvPr>
          <p:cNvSpPr txBox="1"/>
          <p:nvPr/>
        </p:nvSpPr>
        <p:spPr>
          <a:xfrm>
            <a:off x="6686439" y="1704486"/>
            <a:ext cx="5019856"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a:cs typeface="Arial"/>
              </a:rPr>
              <a:t>Do you think you can transform each bottle of wine into a tale your guest will talk about long after their visit?</a:t>
            </a:r>
            <a:r>
              <a:rPr lang="pl-PL" sz="2400" dirty="0">
                <a:latin typeface="Arial"/>
                <a:cs typeface="Arial"/>
              </a:rPr>
              <a:t> </a:t>
            </a:r>
            <a:br>
              <a:rPr lang="pl-PL" sz="2400" dirty="0">
                <a:latin typeface="Arial"/>
                <a:cs typeface="Arial"/>
              </a:rPr>
            </a:br>
            <a:br>
              <a:rPr lang="pl-PL" sz="2400" dirty="0">
                <a:latin typeface="Arial"/>
                <a:cs typeface="Arial"/>
              </a:rPr>
            </a:br>
            <a:br>
              <a:rPr lang="pl-PL" sz="2400" dirty="0">
                <a:latin typeface="Arial"/>
                <a:cs typeface="Arial"/>
              </a:rPr>
            </a:br>
            <a:r>
              <a:rPr lang="en-GB" sz="2400" b="1" dirty="0">
                <a:solidFill>
                  <a:srgbClr val="C91414"/>
                </a:solidFill>
                <a:latin typeface="Arial"/>
                <a:cs typeface="Arial"/>
              </a:rPr>
              <a:t>With one vision let's turn wine experience into a secret ingredient of great hospitality, elevating every moment, with each pour! </a:t>
            </a:r>
            <a:endParaRPr lang="en-GB" sz="2400" b="1" dirty="0">
              <a:latin typeface="Arial"/>
              <a:cs typeface="Arial"/>
            </a:endParaRPr>
          </a:p>
        </p:txBody>
      </p:sp>
    </p:spTree>
    <p:extLst>
      <p:ext uri="{BB962C8B-B14F-4D97-AF65-F5344CB8AC3E}">
        <p14:creationId xmlns:p14="http://schemas.microsoft.com/office/powerpoint/2010/main" val="32169055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ole tekstowe 3">
            <a:extLst>
              <a:ext uri="{FF2B5EF4-FFF2-40B4-BE49-F238E27FC236}">
                <a16:creationId xmlns:a16="http://schemas.microsoft.com/office/drawing/2014/main" id="{04B5E9A9-B876-4D04-78C0-A3EC9ED14113}"/>
              </a:ext>
            </a:extLst>
          </p:cNvPr>
          <p:cNvSpPr txBox="1"/>
          <p:nvPr/>
        </p:nvSpPr>
        <p:spPr>
          <a:xfrm>
            <a:off x="3246495" y="1239328"/>
            <a:ext cx="9039622" cy="31700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pl-PL" sz="4000" dirty="0"/>
              <a:t>IGNITE YOUR ENTHUSIASM FOR</a:t>
            </a:r>
            <a:r>
              <a:rPr lang="pl-PL" sz="4000" dirty="0">
                <a:solidFill>
                  <a:srgbClr val="C00000"/>
                </a:solidFill>
              </a:rPr>
              <a:t> </a:t>
            </a:r>
            <a:r>
              <a:rPr lang="pl-PL" sz="4000" b="1" dirty="0">
                <a:solidFill>
                  <a:srgbClr val="C00000"/>
                </a:solidFill>
              </a:rPr>
              <a:t>WINE</a:t>
            </a:r>
            <a:br>
              <a:rPr lang="pl-PL" sz="4000" dirty="0"/>
            </a:br>
            <a:br>
              <a:rPr lang="pl-PL" sz="4000" dirty="0"/>
            </a:br>
            <a:r>
              <a:rPr lang="pl-PL" sz="4000" dirty="0"/>
              <a:t>CREATE A </a:t>
            </a:r>
            <a:r>
              <a:rPr lang="pl-PL" sz="4000" b="1" dirty="0">
                <a:solidFill>
                  <a:srgbClr val="C00000"/>
                </a:solidFill>
              </a:rPr>
              <a:t>MOMENT</a:t>
            </a:r>
            <a:br>
              <a:rPr lang="pl-PL" sz="4000" dirty="0"/>
            </a:br>
            <a:br>
              <a:rPr lang="pl-PL" sz="4000" dirty="0"/>
            </a:br>
            <a:r>
              <a:rPr lang="pl-PL" sz="4000" dirty="0"/>
              <a:t>CELEBRATE </a:t>
            </a:r>
            <a:r>
              <a:rPr lang="pl-PL" sz="4000" b="1" dirty="0">
                <a:solidFill>
                  <a:srgbClr val="C00000"/>
                </a:solidFill>
              </a:rPr>
              <a:t>PRESTIGE</a:t>
            </a:r>
          </a:p>
        </p:txBody>
      </p:sp>
      <p:pic>
        <p:nvPicPr>
          <p:cNvPr id="5" name="Obraz 4" descr="Obraz zawierający pojemnik, szkło/szklanka, zastawa stołowa, napój&#10;&#10;Opis wygenerowany automatycznie">
            <a:extLst>
              <a:ext uri="{FF2B5EF4-FFF2-40B4-BE49-F238E27FC236}">
                <a16:creationId xmlns:a16="http://schemas.microsoft.com/office/drawing/2014/main" id="{F96D65DB-3A7C-A8EC-17CE-4ACC1116A21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rot="-600000">
            <a:off x="-431117" y="552094"/>
            <a:ext cx="3512932" cy="4538871"/>
          </a:xfrm>
          <a:prstGeom prst="rect">
            <a:avLst/>
          </a:prstGeom>
        </p:spPr>
      </p:pic>
    </p:spTree>
    <p:extLst>
      <p:ext uri="{BB962C8B-B14F-4D97-AF65-F5344CB8AC3E}">
        <p14:creationId xmlns:p14="http://schemas.microsoft.com/office/powerpoint/2010/main" val="10022434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F9381BEC-1AE6-058D-F521-BB730641F66F}"/>
              </a:ext>
            </a:extLst>
          </p:cNvPr>
          <p:cNvSpPr>
            <a:spLocks noGrp="1"/>
          </p:cNvSpPr>
          <p:nvPr>
            <p:ph type="title"/>
          </p:nvPr>
        </p:nvSpPr>
        <p:spPr/>
        <p:txBody>
          <a:bodyPr/>
          <a:lstStyle/>
          <a:p>
            <a:r>
              <a:rPr lang="pl-PL" dirty="0" err="1"/>
              <a:t>References</a:t>
            </a:r>
            <a:r>
              <a:rPr lang="pl-PL" dirty="0"/>
              <a:t>:</a:t>
            </a:r>
          </a:p>
        </p:txBody>
      </p:sp>
      <p:sp>
        <p:nvSpPr>
          <p:cNvPr id="3" name="Symbol zastępczy zawartości 2">
            <a:extLst>
              <a:ext uri="{FF2B5EF4-FFF2-40B4-BE49-F238E27FC236}">
                <a16:creationId xmlns:a16="http://schemas.microsoft.com/office/drawing/2014/main" id="{42C654F3-D9D3-7490-DCF2-95F7F38E2E2C}"/>
              </a:ext>
            </a:extLst>
          </p:cNvPr>
          <p:cNvSpPr>
            <a:spLocks noGrp="1"/>
          </p:cNvSpPr>
          <p:nvPr>
            <p:ph idx="1"/>
          </p:nvPr>
        </p:nvSpPr>
        <p:spPr>
          <a:xfrm>
            <a:off x="158579" y="1434328"/>
            <a:ext cx="10906897" cy="5298688"/>
          </a:xfrm>
        </p:spPr>
        <p:txBody>
          <a:bodyPr vert="horz" lIns="91440" tIns="45720" rIns="91440" bIns="45720" rtlCol="0" anchor="t">
            <a:normAutofit fontScale="85000" lnSpcReduction="20000"/>
          </a:bodyPr>
          <a:lstStyle/>
          <a:p>
            <a:pPr>
              <a:buAutoNum type="arabicPeriod"/>
            </a:pPr>
            <a:r>
              <a:rPr lang="en-US" sz="1500" dirty="0">
                <a:latin typeface="Arial"/>
                <a:cs typeface="Arial"/>
              </a:rPr>
              <a:t>Bell, K. (2019) </a:t>
            </a:r>
            <a:r>
              <a:rPr lang="en-US" sz="1500" i="1" dirty="0">
                <a:latin typeface="Arial"/>
                <a:cs typeface="Arial"/>
              </a:rPr>
              <a:t>Insights and strategies. Hope theory at work</a:t>
            </a:r>
            <a:r>
              <a:rPr lang="en-US" sz="1500" dirty="0">
                <a:latin typeface="Arial"/>
                <a:cs typeface="Arial"/>
              </a:rPr>
              <a:t>. Melbourne, Victoria: Seven Dimensions.</a:t>
            </a:r>
            <a:br>
              <a:rPr lang="en-US" sz="1500" dirty="0">
                <a:latin typeface="Arial"/>
                <a:cs typeface="Arial"/>
              </a:rPr>
            </a:br>
            <a:br>
              <a:rPr lang="en-US" sz="1500" dirty="0">
                <a:latin typeface="Arial"/>
                <a:cs typeface="Arial"/>
              </a:rPr>
            </a:br>
            <a:endParaRPr lang="en-US" sz="1500" dirty="0">
              <a:latin typeface="Arial"/>
              <a:cs typeface="Arial"/>
            </a:endParaRPr>
          </a:p>
          <a:p>
            <a:pPr>
              <a:buAutoNum type="arabicPeriod"/>
            </a:pPr>
            <a:r>
              <a:rPr lang="en-US" sz="1500" dirty="0">
                <a:latin typeface="Arial"/>
                <a:cs typeface="Arial"/>
              </a:rPr>
              <a:t>Chan, C.C.I. et al. (2017) The effect of online reviews on hotel booking intention: The role of reader-reviewer similarity. </a:t>
            </a:r>
            <a:r>
              <a:rPr lang="en-US" sz="1500" i="1" dirty="0">
                <a:latin typeface="Arial"/>
                <a:cs typeface="Arial"/>
              </a:rPr>
              <a:t>International Journal of Hospitality Management</a:t>
            </a:r>
            <a:r>
              <a:rPr lang="en-US" sz="1500" dirty="0">
                <a:latin typeface="Arial"/>
                <a:cs typeface="Arial"/>
              </a:rPr>
              <a:t>, pp.54–65.  </a:t>
            </a:r>
            <a:br>
              <a:rPr lang="en-US" sz="1500" dirty="0">
                <a:latin typeface="Arial"/>
                <a:cs typeface="Arial"/>
              </a:rPr>
            </a:br>
            <a:r>
              <a:rPr lang="en-US" sz="1500" dirty="0">
                <a:latin typeface="Arial"/>
                <a:cs typeface="Arial"/>
              </a:rPr>
              <a:t>Available at: </a:t>
            </a:r>
            <a:r>
              <a:rPr lang="en-US" sz="1500" u="sng" dirty="0">
                <a:latin typeface="Arial"/>
                <a:cs typeface="Arial"/>
                <a:hlinkClick r:id="rId2"/>
              </a:rPr>
              <a:t>https://doi.org/10.1016/j.ijhm.2017.06.007</a:t>
            </a:r>
            <a:r>
              <a:rPr lang="en-US" sz="1500" u="sng" dirty="0">
                <a:latin typeface="Arial"/>
                <a:cs typeface="Arial"/>
              </a:rPr>
              <a:t>.</a:t>
            </a:r>
            <a:br>
              <a:rPr lang="en-US" sz="1500" u="sng" dirty="0">
                <a:latin typeface="Arial"/>
                <a:cs typeface="Arial"/>
              </a:rPr>
            </a:br>
            <a:endParaRPr lang="en-US" sz="1500" u="sng" dirty="0">
              <a:latin typeface="Arial"/>
              <a:cs typeface="Arial"/>
            </a:endParaRPr>
          </a:p>
          <a:p>
            <a:pPr>
              <a:buAutoNum type="arabicPeriod"/>
            </a:pPr>
            <a:r>
              <a:rPr lang="en-US" sz="1500" dirty="0">
                <a:latin typeface="Arial"/>
                <a:cs typeface="Times New Roman"/>
              </a:rPr>
              <a:t>Cox, G. (2018). </a:t>
            </a:r>
            <a:r>
              <a:rPr lang="en-US" sz="1500" i="1" dirty="0">
                <a:latin typeface="Arial"/>
                <a:cs typeface="Times New Roman"/>
              </a:rPr>
              <a:t>Seven wine upselling tips</a:t>
            </a:r>
            <a:br>
              <a:rPr lang="en-US" sz="1500" i="1" dirty="0">
                <a:latin typeface="Arial"/>
                <a:cs typeface="Times New Roman"/>
              </a:rPr>
            </a:br>
            <a:r>
              <a:rPr lang="en-US" sz="1500" i="1" dirty="0">
                <a:latin typeface="Arial"/>
                <a:cs typeface="Times New Roman"/>
              </a:rPr>
              <a:t>Available at: </a:t>
            </a:r>
            <a:r>
              <a:rPr lang="en-US" sz="1500" u="sng" dirty="0">
                <a:latin typeface="Arial"/>
                <a:cs typeface="Times New Roman"/>
                <a:hlinkClick r:id="rId3"/>
              </a:rPr>
              <a:t>https://www.restaurantonline.co.uk/Article/2018/04/24/Wine-upselling-tips</a:t>
            </a:r>
            <a:r>
              <a:rPr lang="en-US" sz="1500" dirty="0">
                <a:latin typeface="Arial"/>
                <a:cs typeface="Times New Roman"/>
              </a:rPr>
              <a:t>.</a:t>
            </a:r>
            <a:br>
              <a:rPr lang="en-US" sz="1500" dirty="0">
                <a:latin typeface="Arial"/>
                <a:cs typeface="Times New Roman"/>
              </a:rPr>
            </a:br>
            <a:r>
              <a:rPr lang="en-US" sz="1500" dirty="0">
                <a:latin typeface="Arial"/>
                <a:cs typeface="Times New Roman"/>
              </a:rPr>
              <a:t>(Accessed: 16 October 2024)</a:t>
            </a:r>
            <a:br>
              <a:rPr lang="en-US" sz="1500" dirty="0">
                <a:latin typeface="Arial"/>
                <a:cs typeface="Times New Roman"/>
              </a:rPr>
            </a:br>
            <a:endParaRPr lang="en-US" sz="1500" dirty="0">
              <a:latin typeface="Arial"/>
              <a:cs typeface="Times New Roman"/>
            </a:endParaRPr>
          </a:p>
          <a:p>
            <a:pPr>
              <a:buAutoNum type="arabicPeriod"/>
            </a:pPr>
            <a:r>
              <a:rPr lang="en-US" sz="1500" dirty="0">
                <a:latin typeface="Arial"/>
                <a:cs typeface="Times New Roman"/>
              </a:rPr>
              <a:t>Figliuolo,M. (2016) </a:t>
            </a:r>
            <a:r>
              <a:rPr lang="en-US" sz="1500" i="1" dirty="0">
                <a:latin typeface="Arial"/>
                <a:cs typeface="Times New Roman"/>
              </a:rPr>
              <a:t>Setting Team and Employee Goals using SMART </a:t>
            </a:r>
            <a:r>
              <a:rPr lang="en-US" sz="1500" i="1" dirty="0" err="1">
                <a:latin typeface="Arial"/>
                <a:cs typeface="Times New Roman"/>
              </a:rPr>
              <a:t>Methology</a:t>
            </a:r>
            <a:r>
              <a:rPr lang="en-US" sz="1500" i="1" dirty="0">
                <a:latin typeface="Arial"/>
                <a:cs typeface="Times New Roman"/>
              </a:rPr>
              <a:t>.</a:t>
            </a:r>
            <a:r>
              <a:rPr lang="en-US" sz="1500" dirty="0">
                <a:latin typeface="Arial"/>
                <a:cs typeface="Times New Roman"/>
              </a:rPr>
              <a:t> </a:t>
            </a:r>
            <a:r>
              <a:rPr lang="en-US" sz="1500" dirty="0" err="1">
                <a:latin typeface="Arial"/>
                <a:cs typeface="Times New Roman"/>
              </a:rPr>
              <a:t>Carpentria</a:t>
            </a:r>
            <a:r>
              <a:rPr lang="en-US" sz="1500" dirty="0">
                <a:latin typeface="Arial"/>
                <a:cs typeface="Times New Roman"/>
              </a:rPr>
              <a:t>. [video]</a:t>
            </a:r>
            <a:br>
              <a:rPr lang="en-US" sz="1500" dirty="0">
                <a:latin typeface="Arial"/>
              </a:rPr>
            </a:br>
            <a:r>
              <a:rPr lang="en-US" sz="1500" dirty="0">
                <a:latin typeface="Arial"/>
                <a:ea typeface="+mn-lt"/>
                <a:cs typeface="Times New Roman"/>
              </a:rPr>
              <a:t>Available at: </a:t>
            </a:r>
            <a:r>
              <a:rPr lang="en-US" sz="1500" dirty="0">
                <a:latin typeface="Arial"/>
                <a:ea typeface="+mn-lt"/>
                <a:cs typeface="+mn-lt"/>
                <a:hlinkClick r:id="rId4"/>
              </a:rPr>
              <a:t>https://www.linkedin.com/learning/setting-team-and-employee-goals-using-smart-methodology/how-to-make-goals-specific-2?</a:t>
            </a:r>
            <a:br>
              <a:rPr lang="en-US" sz="1500" dirty="0">
                <a:latin typeface="Arial"/>
                <a:ea typeface="+mn-lt"/>
                <a:cs typeface="+mn-lt"/>
                <a:hlinkClick r:id="rId4"/>
              </a:rPr>
            </a:br>
            <a:r>
              <a:rPr lang="en-US" sz="1500" dirty="0">
                <a:latin typeface="Arial"/>
                <a:ea typeface="+mn-lt"/>
                <a:cs typeface="+mn-lt"/>
                <a:hlinkClick r:id="rId4"/>
              </a:rPr>
              <a:t>u=77966930</a:t>
            </a:r>
            <a:br>
              <a:rPr lang="en-US" sz="1500" dirty="0">
                <a:latin typeface="Arial"/>
                <a:ea typeface="+mn-lt"/>
                <a:cs typeface="+mn-lt"/>
              </a:rPr>
            </a:br>
            <a:r>
              <a:rPr lang="en-US" sz="1500" dirty="0">
                <a:latin typeface="Arial"/>
                <a:ea typeface="+mn-lt"/>
                <a:cs typeface="+mn-lt"/>
              </a:rPr>
              <a:t>(Accessed: 16 October 2024)</a:t>
            </a:r>
            <a:br>
              <a:rPr lang="en-US" sz="1500" dirty="0">
                <a:latin typeface="Arial"/>
                <a:ea typeface="+mn-lt"/>
                <a:cs typeface="Times New Roman"/>
              </a:rPr>
            </a:br>
            <a:endParaRPr lang="en-US" sz="1500" dirty="0">
              <a:latin typeface="Arial"/>
              <a:ea typeface="+mn-lt"/>
              <a:cs typeface="Times New Roman"/>
            </a:endParaRPr>
          </a:p>
          <a:p>
            <a:pPr>
              <a:buAutoNum type="arabicPeriod"/>
            </a:pPr>
            <a:r>
              <a:rPr lang="en-US" sz="1500" dirty="0">
                <a:latin typeface="Arial"/>
                <a:ea typeface="+mn-lt"/>
                <a:cs typeface="Times New Roman"/>
              </a:rPr>
              <a:t>Fulmer, T. (2013). </a:t>
            </a:r>
            <a:r>
              <a:rPr lang="en-US" sz="1500" i="1" dirty="0">
                <a:latin typeface="Arial"/>
                <a:ea typeface="+mn-lt"/>
                <a:cs typeface="Times New Roman"/>
              </a:rPr>
              <a:t>Strategic Planning step 5: Developing Action Plans</a:t>
            </a:r>
            <a:r>
              <a:rPr lang="en-US" sz="1500" dirty="0">
                <a:latin typeface="Arial"/>
                <a:ea typeface="+mn-lt"/>
                <a:cs typeface="Times New Roman"/>
              </a:rPr>
              <a:t>. [video]</a:t>
            </a:r>
            <a:br>
              <a:rPr lang="en-US" sz="1500" dirty="0">
                <a:latin typeface="Arial"/>
                <a:ea typeface="+mn-lt"/>
                <a:cs typeface="Times New Roman"/>
              </a:rPr>
            </a:br>
            <a:r>
              <a:rPr lang="en-US" sz="1500" dirty="0">
                <a:latin typeface="Arial"/>
                <a:ea typeface="+mn-lt"/>
                <a:cs typeface="Times New Roman"/>
              </a:rPr>
              <a:t> Available at: </a:t>
            </a:r>
            <a:r>
              <a:rPr lang="en-US" sz="1500" u="sng" dirty="0">
                <a:latin typeface="Arial"/>
                <a:ea typeface="+mn-lt"/>
                <a:cs typeface="Times New Roman"/>
                <a:hlinkClick r:id="rId5"/>
              </a:rPr>
              <a:t>https://www.youtube.com/watch?v=Pai4IcoVsNc</a:t>
            </a:r>
            <a:br>
              <a:rPr lang="en-US" sz="1500" u="sng" dirty="0">
                <a:latin typeface="Arial"/>
                <a:ea typeface="+mn-lt"/>
                <a:cs typeface="Times New Roman"/>
              </a:rPr>
            </a:br>
            <a:r>
              <a:rPr lang="en-US" sz="1500" u="sng" dirty="0">
                <a:latin typeface="Arial"/>
                <a:ea typeface="+mn-lt"/>
                <a:cs typeface="Times New Roman"/>
              </a:rPr>
              <a:t>(</a:t>
            </a:r>
            <a:r>
              <a:rPr lang="en-US" sz="1500" dirty="0">
                <a:latin typeface="Arial"/>
                <a:ea typeface="+mn-lt"/>
                <a:cs typeface="Times New Roman"/>
              </a:rPr>
              <a:t>Accessed: 17 October 2024)</a:t>
            </a:r>
            <a:br>
              <a:rPr lang="en-US" sz="1500" dirty="0">
                <a:latin typeface="Arial"/>
                <a:ea typeface="+mn-lt"/>
                <a:cs typeface="Times New Roman"/>
              </a:rPr>
            </a:br>
            <a:br>
              <a:rPr lang="en-US" sz="1500" dirty="0">
                <a:latin typeface="Arial"/>
                <a:ea typeface="+mn-lt"/>
                <a:cs typeface="Times New Roman"/>
              </a:rPr>
            </a:br>
            <a:endParaRPr lang="en-US" sz="1500" dirty="0">
              <a:latin typeface="Arial"/>
              <a:cs typeface="Times New Roman"/>
            </a:endParaRPr>
          </a:p>
          <a:p>
            <a:pPr>
              <a:buAutoNum type="arabicPeriod"/>
            </a:pPr>
            <a:r>
              <a:rPr lang="en-US" sz="1500" dirty="0">
                <a:latin typeface="Arial"/>
                <a:ea typeface="+mn-lt"/>
                <a:cs typeface="Arial"/>
              </a:rPr>
              <a:t>Grace, P. (2023) </a:t>
            </a:r>
            <a:r>
              <a:rPr lang="en-US" sz="1500" i="1" dirty="0">
                <a:latin typeface="Arial"/>
                <a:ea typeface="+mn-lt"/>
                <a:cs typeface="Arial"/>
              </a:rPr>
              <a:t>Dynamic learning. The power of habits</a:t>
            </a:r>
            <a:r>
              <a:rPr lang="en-US" sz="1500" dirty="0">
                <a:latin typeface="Arial"/>
                <a:ea typeface="+mn-lt"/>
                <a:cs typeface="Arial"/>
              </a:rPr>
              <a:t>. Leicestershire, England: Shortcuts TV. [video]</a:t>
            </a:r>
            <a:br>
              <a:rPr lang="en-US" sz="1500" dirty="0">
                <a:latin typeface="Arial"/>
                <a:ea typeface="+mn-lt"/>
                <a:cs typeface="Arial"/>
              </a:rPr>
            </a:br>
            <a:r>
              <a:rPr lang="en-US" sz="1500" dirty="0">
                <a:latin typeface="Arial"/>
                <a:ea typeface="+mn-lt"/>
                <a:cs typeface="Arial"/>
              </a:rPr>
              <a:t>Available at: </a:t>
            </a:r>
            <a:r>
              <a:rPr lang="en-US" sz="1500" dirty="0">
                <a:latin typeface="Arial"/>
                <a:ea typeface="+mn-lt"/>
                <a:cs typeface="+mn-lt"/>
                <a:hlinkClick r:id="rId6"/>
              </a:rPr>
              <a:t>https://video-alexanderstreet-com.ezproxy.uwtsd.ac.uk/watch/the-power-of-habits?utm_campaign=Video&amp;utm_medium=MARC&amp;utm_source=aspresolver</a:t>
            </a:r>
            <a:br>
              <a:rPr lang="en-US" sz="1500" dirty="0">
                <a:latin typeface="Arial"/>
                <a:ea typeface="+mn-lt"/>
                <a:cs typeface="+mn-lt"/>
              </a:rPr>
            </a:br>
            <a:r>
              <a:rPr lang="en-US" sz="1500" dirty="0">
                <a:latin typeface="Arial"/>
                <a:ea typeface="+mn-lt"/>
                <a:cs typeface="+mn-lt"/>
              </a:rPr>
              <a:t>(Accessed: 17 October 2024)</a:t>
            </a:r>
            <a:r>
              <a:rPr lang="en-US" sz="1200" dirty="0">
                <a:latin typeface="Arial"/>
                <a:ea typeface="+mn-lt"/>
                <a:cs typeface="+mn-lt"/>
              </a:rPr>
              <a:t> </a:t>
            </a:r>
            <a:endParaRPr lang="en-US" sz="1200" dirty="0">
              <a:latin typeface="Arial"/>
              <a:ea typeface="+mn-lt"/>
              <a:cs typeface="Times New Roman"/>
              <a:hlinkClick r:id="rId6"/>
            </a:endParaRPr>
          </a:p>
          <a:p>
            <a:pPr>
              <a:buAutoNum type="arabicPeriod"/>
            </a:pPr>
            <a:endParaRPr lang="en-US" sz="1200" dirty="0">
              <a:latin typeface="Times New Roman"/>
              <a:ea typeface="+mn-lt"/>
              <a:cs typeface="Times New Roman"/>
            </a:endParaRPr>
          </a:p>
          <a:p>
            <a:pPr marL="0" indent="0">
              <a:buNone/>
            </a:pPr>
            <a:br>
              <a:rPr lang="en-US" sz="1200" dirty="0">
                <a:latin typeface="Times New Roman"/>
                <a:ea typeface="+mn-lt"/>
                <a:cs typeface="Times New Roman"/>
              </a:rPr>
            </a:br>
            <a:endParaRPr lang="en-US" sz="1200">
              <a:latin typeface="Times New Roman"/>
              <a:ea typeface="+mn-lt"/>
              <a:cs typeface="Times New Roman"/>
            </a:endParaRPr>
          </a:p>
          <a:p>
            <a:pPr>
              <a:buAutoNum type="arabicPeriod"/>
            </a:pPr>
            <a:endParaRPr lang="en-US" sz="1200" dirty="0">
              <a:ea typeface="+mn-lt"/>
              <a:cs typeface="+mn-lt"/>
            </a:endParaRPr>
          </a:p>
        </p:txBody>
      </p:sp>
    </p:spTree>
    <p:extLst>
      <p:ext uri="{BB962C8B-B14F-4D97-AF65-F5344CB8AC3E}">
        <p14:creationId xmlns:p14="http://schemas.microsoft.com/office/powerpoint/2010/main" val="13380535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ymbol zastępczy zawartości 2">
            <a:extLst>
              <a:ext uri="{FF2B5EF4-FFF2-40B4-BE49-F238E27FC236}">
                <a16:creationId xmlns:a16="http://schemas.microsoft.com/office/drawing/2014/main" id="{7CBE9234-5F75-42F8-F579-128E83CAFCD2}"/>
              </a:ext>
            </a:extLst>
          </p:cNvPr>
          <p:cNvSpPr>
            <a:spLocks noGrp="1"/>
          </p:cNvSpPr>
          <p:nvPr>
            <p:ph idx="1"/>
          </p:nvPr>
        </p:nvSpPr>
        <p:spPr>
          <a:xfrm>
            <a:off x="560173" y="486977"/>
            <a:ext cx="10515600" cy="5679689"/>
          </a:xfrm>
        </p:spPr>
        <p:txBody>
          <a:bodyPr vert="horz" lIns="91440" tIns="45720" rIns="91440" bIns="45720" rtlCol="0" anchor="t">
            <a:normAutofit/>
          </a:bodyPr>
          <a:lstStyle/>
          <a:p>
            <a:pPr marL="0" indent="0">
              <a:buNone/>
            </a:pPr>
            <a:r>
              <a:rPr lang="en-US" sz="1200" dirty="0">
                <a:latin typeface="Arial"/>
                <a:cs typeface="Arial"/>
              </a:rPr>
              <a:t>7. Kolb, D.A. (2015) </a:t>
            </a:r>
            <a:r>
              <a:rPr lang="en-US" sz="1200" i="1" dirty="0">
                <a:latin typeface="Arial"/>
                <a:cs typeface="Arial"/>
              </a:rPr>
              <a:t>Experiential learning: experience as the source of learning and</a:t>
            </a:r>
            <a:r>
              <a:rPr lang="en-US" sz="1200" i="1" dirty="0">
                <a:solidFill>
                  <a:srgbClr val="3A3A3A"/>
                </a:solidFill>
                <a:latin typeface="Arial"/>
                <a:cs typeface="Arial"/>
              </a:rPr>
              <a:t> </a:t>
            </a:r>
            <a:r>
              <a:rPr lang="en-US" sz="1200" i="1" dirty="0">
                <a:latin typeface="Arial"/>
                <a:cs typeface="Arial"/>
              </a:rPr>
              <a:t>development</a:t>
            </a:r>
            <a:r>
              <a:rPr lang="en-US" sz="1200" dirty="0">
                <a:latin typeface="Arial"/>
                <a:cs typeface="Arial"/>
              </a:rPr>
              <a:t>. Second edition. Upper Saddle River, New Jersey: Pearson Education Inc.</a:t>
            </a:r>
            <a:br>
              <a:rPr lang="en-US" sz="1200" dirty="0">
                <a:latin typeface="Arial"/>
                <a:cs typeface="Arial"/>
              </a:rPr>
            </a:br>
            <a:br>
              <a:rPr lang="en-US" sz="1200" dirty="0">
                <a:latin typeface="Arial"/>
                <a:cs typeface="Arial"/>
              </a:rPr>
            </a:br>
            <a:r>
              <a:rPr lang="en-US" sz="1200" dirty="0">
                <a:latin typeface="Arial"/>
                <a:cs typeface="Arial"/>
              </a:rPr>
              <a:t>8. Kotler, P. and Keller, K. (2012) </a:t>
            </a:r>
            <a:r>
              <a:rPr lang="en-US" sz="1200" i="1" dirty="0">
                <a:latin typeface="Arial"/>
                <a:cs typeface="Arial"/>
              </a:rPr>
              <a:t>Marketing Management</a:t>
            </a:r>
            <a:r>
              <a:rPr lang="en-US" sz="1200" dirty="0">
                <a:latin typeface="Arial"/>
                <a:cs typeface="Arial"/>
              </a:rPr>
              <a:t>. 14th ed. Publisher: Pearson Education.</a:t>
            </a:r>
            <a:br>
              <a:rPr lang="en-US" sz="1200" dirty="0">
                <a:latin typeface="Arial"/>
                <a:cs typeface="Arial"/>
              </a:rPr>
            </a:br>
            <a:br>
              <a:rPr lang="en-US" sz="1200" dirty="0">
                <a:latin typeface="Arial"/>
                <a:cs typeface="Arial"/>
              </a:rPr>
            </a:br>
            <a:r>
              <a:rPr lang="en-US" sz="1200" dirty="0">
                <a:latin typeface="Arial"/>
                <a:cs typeface="Arial"/>
              </a:rPr>
              <a:t>9. Kübler (2018) Kübler</a:t>
            </a:r>
            <a:r>
              <a:rPr lang="en-US" sz="1200" i="1" dirty="0">
                <a:latin typeface="Arial"/>
                <a:cs typeface="Arial"/>
              </a:rPr>
              <a:t>-Ross Change Curve</a:t>
            </a:r>
            <a:r>
              <a:rPr lang="en-US" sz="1200" dirty="0">
                <a:latin typeface="Arial"/>
                <a:cs typeface="Arial"/>
              </a:rPr>
              <a:t>. </a:t>
            </a:r>
            <a:br>
              <a:rPr lang="en-US" sz="1200" dirty="0">
                <a:latin typeface="Arial"/>
                <a:cs typeface="Arial"/>
              </a:rPr>
            </a:br>
            <a:r>
              <a:rPr lang="en-US" sz="1200" dirty="0">
                <a:latin typeface="Arial"/>
                <a:cs typeface="Arial"/>
              </a:rPr>
              <a:t> Available at: </a:t>
            </a:r>
            <a:r>
              <a:rPr lang="en-US" sz="1200" u="sng" dirty="0">
                <a:latin typeface="Arial"/>
                <a:cs typeface="Arial"/>
                <a:hlinkClick r:id="rId2"/>
              </a:rPr>
              <a:t>https://www.ekrfoundation.org/5-stages-of-grief/change-curve/</a:t>
            </a:r>
            <a:r>
              <a:rPr lang="en-US" sz="1200" dirty="0">
                <a:latin typeface="Arial"/>
                <a:cs typeface="Arial"/>
              </a:rPr>
              <a:t>.</a:t>
            </a:r>
            <a:br>
              <a:rPr lang="en-US" sz="1200" dirty="0">
                <a:latin typeface="Arial"/>
                <a:cs typeface="Arial"/>
              </a:rPr>
            </a:br>
            <a:r>
              <a:rPr lang="en-US" sz="1200" dirty="0">
                <a:latin typeface="Arial"/>
                <a:cs typeface="Arial"/>
              </a:rPr>
              <a:t>(Accessed: 16 October 2024)</a:t>
            </a:r>
            <a:br>
              <a:rPr lang="en-US" sz="1200" dirty="0">
                <a:latin typeface="Arial"/>
                <a:cs typeface="Arial"/>
              </a:rPr>
            </a:br>
            <a:br>
              <a:rPr lang="en-US" sz="1200" dirty="0">
                <a:latin typeface="Arial"/>
                <a:cs typeface="Arial"/>
              </a:rPr>
            </a:br>
            <a:r>
              <a:rPr lang="en-US" sz="1200" dirty="0">
                <a:latin typeface="Arial"/>
                <a:cs typeface="Arial"/>
              </a:rPr>
              <a:t>10. Londers, T. (2024). </a:t>
            </a:r>
            <a:r>
              <a:rPr lang="en-US" sz="1200" i="1" dirty="0">
                <a:latin typeface="Arial"/>
                <a:cs typeface="Arial"/>
              </a:rPr>
              <a:t>Champagne at the RITZ London </a:t>
            </a:r>
            <a:r>
              <a:rPr lang="en-US" sz="1200" dirty="0">
                <a:latin typeface="Arial"/>
                <a:cs typeface="Arial"/>
              </a:rPr>
              <a:t>[video]</a:t>
            </a:r>
            <a:br>
              <a:rPr lang="en-US" sz="1200" dirty="0">
                <a:latin typeface="Arial"/>
                <a:cs typeface="Arial"/>
              </a:rPr>
            </a:br>
            <a:r>
              <a:rPr lang="en-US" sz="1200" dirty="0">
                <a:latin typeface="Arial"/>
                <a:cs typeface="Arial"/>
              </a:rPr>
              <a:t> Available at: </a:t>
            </a:r>
            <a:r>
              <a:rPr lang="en-US" sz="1200" u="sng" dirty="0">
                <a:latin typeface="Arial"/>
                <a:cs typeface="Arial"/>
                <a:hlinkClick r:id="rId3"/>
              </a:rPr>
              <a:t>https://www.youtube.com/shorts/r2wdIsgXehI</a:t>
            </a:r>
            <a:r>
              <a:rPr lang="en-US" sz="1200" dirty="0">
                <a:latin typeface="Arial"/>
                <a:cs typeface="Arial"/>
              </a:rPr>
              <a:t> </a:t>
            </a:r>
            <a:br>
              <a:rPr lang="en-US" sz="1200" dirty="0">
                <a:latin typeface="Arial"/>
                <a:cs typeface="Arial"/>
              </a:rPr>
            </a:br>
            <a:r>
              <a:rPr lang="en-US" sz="1200" dirty="0">
                <a:latin typeface="Arial"/>
                <a:cs typeface="Arial"/>
              </a:rPr>
              <a:t>(Accessed 12 October 2024)</a:t>
            </a:r>
            <a:br>
              <a:rPr lang="en-US" sz="1200" dirty="0">
                <a:latin typeface="Arial"/>
                <a:cs typeface="Arial"/>
              </a:rPr>
            </a:br>
            <a:endParaRPr lang="en-US" sz="1200" dirty="0">
              <a:latin typeface="Arial"/>
              <a:cs typeface="Arial"/>
            </a:endParaRPr>
          </a:p>
          <a:p>
            <a:pPr marL="0" indent="0">
              <a:buNone/>
            </a:pPr>
            <a:r>
              <a:rPr lang="en-US" sz="1200" dirty="0">
                <a:latin typeface="Arial"/>
                <a:cs typeface="Arial"/>
              </a:rPr>
              <a:t>11.Morgan, B. (2019). </a:t>
            </a:r>
            <a:r>
              <a:rPr lang="en-US" sz="1200" i="1" dirty="0">
                <a:latin typeface="Arial"/>
                <a:cs typeface="Arial"/>
              </a:rPr>
              <a:t>50 Stats That Prove The Value of Customer Experience</a:t>
            </a:r>
            <a:r>
              <a:rPr lang="en-US" sz="1200" dirty="0">
                <a:latin typeface="Arial"/>
                <a:cs typeface="Arial"/>
              </a:rPr>
              <a:t>. </a:t>
            </a:r>
            <a:br>
              <a:rPr lang="en-US" sz="1200" dirty="0">
                <a:latin typeface="Arial"/>
                <a:cs typeface="Arial"/>
              </a:rPr>
            </a:br>
            <a:r>
              <a:rPr lang="en-US" sz="1200" dirty="0">
                <a:latin typeface="Arial"/>
                <a:cs typeface="Arial"/>
              </a:rPr>
              <a:t> Available at: </a:t>
            </a:r>
            <a:r>
              <a:rPr lang="en-US" sz="1200" u="sng" dirty="0">
                <a:latin typeface="Arial"/>
                <a:cs typeface="Arial"/>
                <a:hlinkClick r:id="rId4"/>
              </a:rPr>
              <a:t>https://www.forbes.com/sites/blakemorgan/2019/09/24/50-stats-that-prove-the-value-of-customer-experience/</a:t>
            </a:r>
            <a:r>
              <a:rPr lang="en-US" sz="1200" dirty="0">
                <a:latin typeface="Arial"/>
                <a:cs typeface="Arial"/>
              </a:rPr>
              <a:t>.</a:t>
            </a:r>
            <a:br>
              <a:rPr lang="en-US" sz="1200" dirty="0">
                <a:latin typeface="Arial"/>
                <a:cs typeface="Arial"/>
              </a:rPr>
            </a:br>
            <a:r>
              <a:rPr lang="en-US" sz="1200" dirty="0">
                <a:latin typeface="Arial"/>
                <a:cs typeface="Arial"/>
              </a:rPr>
              <a:t>(Accessed: 09 October 2024)</a:t>
            </a:r>
            <a:br>
              <a:rPr lang="en-US" sz="1200" dirty="0">
                <a:latin typeface="Arial"/>
                <a:cs typeface="Arial"/>
              </a:rPr>
            </a:br>
            <a:br>
              <a:rPr lang="en-US" sz="1200" dirty="0">
                <a:latin typeface="Arial"/>
                <a:cs typeface="Arial"/>
              </a:rPr>
            </a:br>
            <a:r>
              <a:rPr lang="en-US" sz="1200" dirty="0">
                <a:latin typeface="Arial"/>
                <a:cs typeface="Arial"/>
              </a:rPr>
              <a:t>12. Noe, R.A.( 2016) </a:t>
            </a:r>
            <a:r>
              <a:rPr lang="en-US" sz="1200" i="1" dirty="0">
                <a:latin typeface="Arial"/>
                <a:cs typeface="Arial"/>
              </a:rPr>
              <a:t>Employee Training &amp; Development. </a:t>
            </a:r>
            <a:r>
              <a:rPr lang="en-US" sz="1200" dirty="0">
                <a:latin typeface="Arial"/>
                <a:cs typeface="Arial"/>
              </a:rPr>
              <a:t>7</a:t>
            </a:r>
            <a:r>
              <a:rPr lang="en-US" sz="1200" baseline="30000" dirty="0">
                <a:latin typeface="Arial"/>
                <a:cs typeface="Arial"/>
              </a:rPr>
              <a:t>th</a:t>
            </a:r>
            <a:r>
              <a:rPr lang="en-US" sz="1200" dirty="0">
                <a:latin typeface="Arial"/>
                <a:cs typeface="Arial"/>
              </a:rPr>
              <a:t>edn. McGraw Hill.</a:t>
            </a:r>
            <a:br>
              <a:rPr lang="en-US" sz="1200" dirty="0">
                <a:latin typeface="Arial"/>
                <a:cs typeface="Arial"/>
              </a:rPr>
            </a:br>
            <a:br>
              <a:rPr lang="en-US" sz="1200" dirty="0">
                <a:latin typeface="Arial"/>
                <a:cs typeface="Arial"/>
              </a:rPr>
            </a:br>
            <a:r>
              <a:rPr lang="en-US" sz="1200" dirty="0">
                <a:latin typeface="Arial"/>
                <a:cs typeface="Arial"/>
              </a:rPr>
              <a:t>13.</a:t>
            </a:r>
            <a:r>
              <a:rPr lang="en-US" sz="1200" dirty="0">
                <a:latin typeface="Arial"/>
                <a:cs typeface="Times New Roman"/>
              </a:rPr>
              <a:t>Sinek, S. (2023). </a:t>
            </a:r>
            <a:r>
              <a:rPr lang="en-US" sz="1200" i="1" dirty="0">
                <a:latin typeface="Arial"/>
                <a:cs typeface="Times New Roman"/>
              </a:rPr>
              <a:t>Overcome the Fear of Change</a:t>
            </a:r>
            <a:r>
              <a:rPr lang="en-US" sz="1200" dirty="0">
                <a:latin typeface="Arial"/>
                <a:cs typeface="Times New Roman"/>
              </a:rPr>
              <a:t>. [video]</a:t>
            </a:r>
            <a:br>
              <a:rPr lang="en-US" sz="1200" dirty="0">
                <a:latin typeface="Arial"/>
                <a:cs typeface="Times New Roman"/>
              </a:rPr>
            </a:br>
            <a:r>
              <a:rPr lang="en-US" sz="1200" dirty="0">
                <a:latin typeface="Arial"/>
                <a:cs typeface="Times New Roman"/>
              </a:rPr>
              <a:t> Available at: </a:t>
            </a:r>
            <a:r>
              <a:rPr lang="en-US" sz="1200" u="sng" dirty="0">
                <a:latin typeface="Arial"/>
                <a:cs typeface="Times New Roman"/>
                <a:hlinkClick r:id="rId5"/>
              </a:rPr>
              <a:t>https://www.youtube.com/watch?v=UCJOM8WBe5c</a:t>
            </a:r>
            <a:br>
              <a:rPr lang="en-US" sz="1200" u="sng" dirty="0">
                <a:latin typeface="Arial"/>
                <a:cs typeface="Times New Roman"/>
              </a:rPr>
            </a:br>
            <a:r>
              <a:rPr lang="en-US" sz="1200" dirty="0">
                <a:latin typeface="Arial"/>
                <a:cs typeface="Times New Roman"/>
              </a:rPr>
              <a:t>(Accessed: 16 October 2024)</a:t>
            </a:r>
            <a:br>
              <a:rPr lang="en-US" sz="1200" dirty="0">
                <a:latin typeface="Arial"/>
                <a:cs typeface="Times New Roman"/>
              </a:rPr>
            </a:br>
            <a:br>
              <a:rPr lang="en-US" sz="1200" dirty="0">
                <a:latin typeface="Arial"/>
                <a:cs typeface="Times New Roman"/>
              </a:rPr>
            </a:br>
            <a:r>
              <a:rPr lang="en-US" sz="1200" dirty="0">
                <a:latin typeface="Arial"/>
                <a:cs typeface="Times New Roman"/>
              </a:rPr>
              <a:t>14. </a:t>
            </a:r>
            <a:r>
              <a:rPr lang="en-US" sz="1200" dirty="0">
                <a:latin typeface="Arial"/>
                <a:cs typeface="Arial"/>
              </a:rPr>
              <a:t>Smyth, W. (2006) ‘Study: Hotels can drink in profits by upselling alcoholic beverages’, </a:t>
            </a:r>
            <a:r>
              <a:rPr lang="en-US" sz="1200" i="1" dirty="0">
                <a:latin typeface="Arial"/>
                <a:cs typeface="Arial"/>
              </a:rPr>
              <a:t>Nation’s Restaurant News</a:t>
            </a:r>
            <a:r>
              <a:rPr lang="en-US" sz="1200" dirty="0">
                <a:latin typeface="Arial"/>
                <a:cs typeface="Arial"/>
              </a:rPr>
              <a:t>, 40(15), pp. 74</a:t>
            </a:r>
            <a:br>
              <a:rPr lang="en-US" sz="1200" dirty="0">
                <a:latin typeface="Arial"/>
                <a:cs typeface="Arial"/>
              </a:rPr>
            </a:br>
            <a:br>
              <a:rPr lang="en-US" sz="1200" dirty="0">
                <a:latin typeface="Arial"/>
                <a:cs typeface="Arial"/>
              </a:rPr>
            </a:br>
            <a:r>
              <a:rPr lang="en-US" sz="1200" dirty="0">
                <a:latin typeface="Arial"/>
                <a:cs typeface="Arial"/>
              </a:rPr>
              <a:t>15. </a:t>
            </a:r>
            <a:r>
              <a:rPr lang="en-US" sz="1200" err="1">
                <a:latin typeface="Arial"/>
                <a:cs typeface="Times New Roman"/>
              </a:rPr>
              <a:t>Solink</a:t>
            </a:r>
            <a:r>
              <a:rPr lang="en-US" sz="1200" dirty="0">
                <a:latin typeface="Arial"/>
                <a:cs typeface="Times New Roman"/>
              </a:rPr>
              <a:t> (2024) </a:t>
            </a:r>
            <a:r>
              <a:rPr lang="en-US" sz="1200" i="1" dirty="0">
                <a:latin typeface="Arial"/>
                <a:cs typeface="Times New Roman"/>
              </a:rPr>
              <a:t>Restaurant KPIs: 23 top KPIs restaurants should track</a:t>
            </a:r>
            <a:r>
              <a:rPr lang="en-US" sz="1200" dirty="0">
                <a:latin typeface="Arial"/>
                <a:cs typeface="Times New Roman"/>
              </a:rPr>
              <a:t>. </a:t>
            </a:r>
            <a:br>
              <a:rPr lang="en-US" sz="1200" dirty="0">
                <a:latin typeface="Arial"/>
                <a:cs typeface="Times New Roman"/>
              </a:rPr>
            </a:br>
            <a:r>
              <a:rPr lang="en-US" sz="1200" dirty="0">
                <a:latin typeface="Arial"/>
                <a:cs typeface="Times New Roman"/>
              </a:rPr>
              <a:t>Available at: https//Restaurant KPIs: 23 top KPIs restaurants should track </a:t>
            </a:r>
            <a:br>
              <a:rPr lang="en-US" sz="1200" dirty="0">
                <a:latin typeface="Arial"/>
                <a:cs typeface="Times New Roman"/>
              </a:rPr>
            </a:br>
            <a:r>
              <a:rPr lang="en-US" sz="1200" dirty="0">
                <a:latin typeface="Arial"/>
                <a:cs typeface="Times New Roman"/>
              </a:rPr>
              <a:t>(Accessed: 17 October 2024). </a:t>
            </a:r>
            <a:br>
              <a:rPr lang="en-US" sz="1200" dirty="0">
                <a:latin typeface="Arial"/>
                <a:cs typeface="Times New Roman"/>
              </a:rPr>
            </a:br>
            <a:br>
              <a:rPr lang="en-US" sz="1200" dirty="0">
                <a:latin typeface="Arial"/>
                <a:cs typeface="Times New Roman"/>
              </a:rPr>
            </a:br>
            <a:r>
              <a:rPr lang="en-US" sz="1200" dirty="0">
                <a:latin typeface="Arial"/>
                <a:cs typeface="Times New Roman"/>
              </a:rPr>
              <a:t>16.</a:t>
            </a:r>
            <a:r>
              <a:rPr lang="pl-PL" sz="1200" dirty="0">
                <a:latin typeface="Arial"/>
                <a:cs typeface="Arial"/>
              </a:rPr>
              <a:t>The Wine </a:t>
            </a:r>
            <a:r>
              <a:rPr lang="pl-PL" sz="1200" err="1">
                <a:latin typeface="Arial"/>
                <a:cs typeface="Arial"/>
              </a:rPr>
              <a:t>Society</a:t>
            </a:r>
            <a:r>
              <a:rPr lang="pl-PL" sz="1200" dirty="0">
                <a:latin typeface="Arial"/>
                <a:cs typeface="Arial"/>
              </a:rPr>
              <a:t> (2023). </a:t>
            </a:r>
            <a:r>
              <a:rPr lang="pl-PL" sz="1200" i="1" dirty="0">
                <a:latin typeface="Arial"/>
                <a:cs typeface="Arial"/>
              </a:rPr>
              <a:t>The </a:t>
            </a:r>
            <a:r>
              <a:rPr lang="pl-PL" sz="1200" i="1" err="1">
                <a:latin typeface="Arial"/>
                <a:cs typeface="Arial"/>
              </a:rPr>
              <a:t>ultimate</a:t>
            </a:r>
            <a:r>
              <a:rPr lang="pl-PL" sz="1200" i="1" dirty="0">
                <a:latin typeface="Arial"/>
                <a:cs typeface="Arial"/>
              </a:rPr>
              <a:t> </a:t>
            </a:r>
            <a:r>
              <a:rPr lang="pl-PL" sz="1200" i="1" err="1">
                <a:latin typeface="Arial"/>
                <a:cs typeface="Arial"/>
              </a:rPr>
              <a:t>guide</a:t>
            </a:r>
            <a:r>
              <a:rPr lang="pl-PL" sz="1200" i="1" dirty="0">
                <a:latin typeface="Arial"/>
                <a:cs typeface="Arial"/>
              </a:rPr>
              <a:t> to Beaujolais </a:t>
            </a:r>
            <a:r>
              <a:rPr lang="pl-PL" sz="1200" i="1" err="1">
                <a:latin typeface="Arial"/>
                <a:cs typeface="Arial"/>
              </a:rPr>
              <a:t>wine</a:t>
            </a:r>
            <a:r>
              <a:rPr lang="pl-PL" sz="1200" dirty="0">
                <a:latin typeface="Arial"/>
                <a:cs typeface="Arial"/>
              </a:rPr>
              <a:t>.  </a:t>
            </a:r>
            <a:br>
              <a:rPr lang="pl-PL" sz="1200" dirty="0">
                <a:latin typeface="Arial"/>
                <a:cs typeface="Arial"/>
              </a:rPr>
            </a:br>
            <a:r>
              <a:rPr lang="pl-PL" sz="1200" err="1">
                <a:latin typeface="Arial"/>
                <a:cs typeface="Arial"/>
              </a:rPr>
              <a:t>Available</a:t>
            </a:r>
            <a:r>
              <a:rPr lang="pl-PL" sz="1200" dirty="0">
                <a:latin typeface="Arial"/>
                <a:cs typeface="Arial"/>
              </a:rPr>
              <a:t> </a:t>
            </a:r>
            <a:r>
              <a:rPr lang="pl-PL" sz="1200" err="1">
                <a:latin typeface="Arial"/>
                <a:cs typeface="Arial"/>
              </a:rPr>
              <a:t>at</a:t>
            </a:r>
            <a:r>
              <a:rPr lang="pl-PL" sz="1200" dirty="0">
                <a:latin typeface="Arial"/>
                <a:cs typeface="Arial"/>
              </a:rPr>
              <a:t>: </a:t>
            </a:r>
            <a:r>
              <a:rPr lang="pl-PL" sz="1200" u="sng" dirty="0">
                <a:latin typeface="Arial"/>
                <a:cs typeface="Arial"/>
                <a:hlinkClick r:id="rId6"/>
              </a:rPr>
              <a:t>https://www.thewinesociety.com/discover/explore/regional-guides/beaujolais-ultimate-guide</a:t>
            </a:r>
            <a:r>
              <a:rPr lang="pl-PL" sz="1200" dirty="0">
                <a:latin typeface="Arial"/>
                <a:cs typeface="Arial"/>
              </a:rPr>
              <a:t>.</a:t>
            </a:r>
            <a:br>
              <a:rPr lang="pl-PL" sz="1200" dirty="0">
                <a:latin typeface="Arial"/>
                <a:cs typeface="Arial"/>
              </a:rPr>
            </a:br>
            <a:r>
              <a:rPr lang="pl-PL" sz="1200" dirty="0">
                <a:latin typeface="Arial"/>
                <a:cs typeface="Arial"/>
              </a:rPr>
              <a:t>(Accessed: 10 </a:t>
            </a:r>
            <a:r>
              <a:rPr lang="pl-PL" sz="1200" err="1">
                <a:latin typeface="Arial"/>
                <a:cs typeface="Arial"/>
              </a:rPr>
              <a:t>October</a:t>
            </a:r>
            <a:r>
              <a:rPr lang="pl-PL" sz="1200" dirty="0">
                <a:latin typeface="Arial"/>
                <a:cs typeface="Arial"/>
              </a:rPr>
              <a:t> 2024)</a:t>
            </a:r>
            <a:endParaRPr lang="en-US" sz="1200" dirty="0">
              <a:latin typeface="Arial"/>
              <a:cs typeface="Arial"/>
            </a:endParaRPr>
          </a:p>
        </p:txBody>
      </p:sp>
    </p:spTree>
    <p:extLst>
      <p:ext uri="{BB962C8B-B14F-4D97-AF65-F5344CB8AC3E}">
        <p14:creationId xmlns:p14="http://schemas.microsoft.com/office/powerpoint/2010/main" val="25036916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ymbol zastępczy zawartości 2">
            <a:extLst>
              <a:ext uri="{FF2B5EF4-FFF2-40B4-BE49-F238E27FC236}">
                <a16:creationId xmlns:a16="http://schemas.microsoft.com/office/drawing/2014/main" id="{73AA6985-F12C-68A1-880E-491299D33693}"/>
              </a:ext>
            </a:extLst>
          </p:cNvPr>
          <p:cNvSpPr>
            <a:spLocks noGrp="1"/>
          </p:cNvSpPr>
          <p:nvPr>
            <p:ph idx="1"/>
          </p:nvPr>
        </p:nvSpPr>
        <p:spPr>
          <a:xfrm>
            <a:off x="333633" y="517868"/>
            <a:ext cx="10773032" cy="6009202"/>
          </a:xfrm>
        </p:spPr>
        <p:txBody>
          <a:bodyPr vert="horz" lIns="91440" tIns="45720" rIns="91440" bIns="45720" rtlCol="0" anchor="t">
            <a:normAutofit/>
          </a:bodyPr>
          <a:lstStyle/>
          <a:p>
            <a:pPr marL="0" indent="0">
              <a:buNone/>
            </a:pPr>
            <a:r>
              <a:rPr lang="en-US" sz="1200" dirty="0">
                <a:latin typeface="Arial"/>
                <a:cs typeface="Times New Roman"/>
              </a:rPr>
              <a:t>17. </a:t>
            </a:r>
            <a:r>
              <a:rPr lang="en-US" sz="1200" err="1">
                <a:latin typeface="Arial"/>
                <a:cs typeface="Times New Roman"/>
              </a:rPr>
              <a:t>Vygotskii</a:t>
            </a:r>
            <a:r>
              <a:rPr lang="en-US" sz="1200" dirty="0">
                <a:latin typeface="Arial"/>
                <a:cs typeface="Times New Roman"/>
              </a:rPr>
              <a:t>̆, L.S. (1978) </a:t>
            </a:r>
            <a:r>
              <a:rPr lang="en-US" sz="1200" i="1" dirty="0">
                <a:latin typeface="Arial"/>
                <a:cs typeface="Times New Roman"/>
              </a:rPr>
              <a:t>Mind in society: the development of higher psychological processes</a:t>
            </a:r>
            <a:r>
              <a:rPr lang="en-US" sz="1200" dirty="0">
                <a:latin typeface="Arial"/>
                <a:cs typeface="Times New Roman"/>
              </a:rPr>
              <a:t>. Cambridge, Mass: Harvard University Press.</a:t>
            </a:r>
            <a:br>
              <a:rPr lang="en-US" sz="1200" dirty="0">
                <a:latin typeface="Arial"/>
                <a:cs typeface="Times New Roman"/>
              </a:rPr>
            </a:br>
            <a:br>
              <a:rPr lang="en-US" sz="1200" dirty="0">
                <a:latin typeface="Arial"/>
                <a:cs typeface="Times New Roman"/>
              </a:rPr>
            </a:br>
            <a:r>
              <a:rPr lang="en-US" sz="1200" dirty="0">
                <a:latin typeface="Arial"/>
                <a:cs typeface="Times New Roman"/>
              </a:rPr>
              <a:t>18.Waknell, P. (2020). </a:t>
            </a:r>
            <a:r>
              <a:rPr lang="en-US" sz="1200" i="1" dirty="0">
                <a:latin typeface="Arial"/>
                <a:cs typeface="Times New Roman"/>
              </a:rPr>
              <a:t>The 3 Magic Ingredients of Amazing Presentations</a:t>
            </a:r>
            <a:r>
              <a:rPr lang="en-US" sz="1200" dirty="0">
                <a:latin typeface="Arial"/>
                <a:cs typeface="Times New Roman"/>
              </a:rPr>
              <a:t> [video] </a:t>
            </a:r>
            <a:br>
              <a:rPr lang="en-US" sz="1200" dirty="0">
                <a:latin typeface="Arial"/>
                <a:cs typeface="Times New Roman"/>
              </a:rPr>
            </a:br>
            <a:r>
              <a:rPr lang="en-US" sz="1200" dirty="0">
                <a:latin typeface="Arial"/>
                <a:cs typeface="Times New Roman"/>
              </a:rPr>
              <a:t> Available at: </a:t>
            </a:r>
            <a:r>
              <a:rPr lang="en-US" sz="1200" u="sng" dirty="0">
                <a:latin typeface="Arial"/>
                <a:cs typeface="Times New Roman"/>
                <a:hlinkClick r:id="rId2"/>
              </a:rPr>
              <a:t>https://www.youtube.com/watch?v=yoD8RMq2OkU</a:t>
            </a:r>
            <a:br>
              <a:rPr lang="en-US" sz="1200" u="sng" dirty="0">
                <a:latin typeface="Arial"/>
                <a:cs typeface="Times New Roman"/>
              </a:rPr>
            </a:br>
            <a:r>
              <a:rPr lang="en-US" sz="1200" dirty="0">
                <a:latin typeface="Arial"/>
                <a:cs typeface="Times New Roman"/>
              </a:rPr>
              <a:t>(Accessed: 17 October 2024).</a:t>
            </a:r>
            <a:br>
              <a:rPr lang="en-US" sz="1200" dirty="0">
                <a:latin typeface="Arial"/>
                <a:cs typeface="Times New Roman"/>
              </a:rPr>
            </a:br>
            <a:br>
              <a:rPr lang="en-US" sz="1200" dirty="0">
                <a:latin typeface="Arial"/>
                <a:cs typeface="Times New Roman"/>
              </a:rPr>
            </a:br>
            <a:r>
              <a:rPr lang="en-US" sz="1200" dirty="0">
                <a:latin typeface="Arial"/>
                <a:cs typeface="Times New Roman"/>
              </a:rPr>
              <a:t>19. </a:t>
            </a:r>
            <a:r>
              <a:rPr lang="pl-PL" sz="1200" dirty="0">
                <a:latin typeface="Arial"/>
                <a:cs typeface="Arial"/>
              </a:rPr>
              <a:t>Wine &amp; </a:t>
            </a:r>
            <a:r>
              <a:rPr lang="pl-PL" sz="1200" err="1">
                <a:latin typeface="Arial"/>
                <a:cs typeface="Arial"/>
              </a:rPr>
              <a:t>Spirit</a:t>
            </a:r>
            <a:r>
              <a:rPr lang="pl-PL" sz="1200" dirty="0">
                <a:latin typeface="Arial"/>
                <a:cs typeface="Arial"/>
              </a:rPr>
              <a:t> </a:t>
            </a:r>
            <a:r>
              <a:rPr lang="pl-PL" sz="1200" err="1">
                <a:latin typeface="Arial"/>
                <a:cs typeface="Arial"/>
              </a:rPr>
              <a:t>Education</a:t>
            </a:r>
            <a:r>
              <a:rPr lang="pl-PL" sz="1200" dirty="0">
                <a:latin typeface="Arial"/>
                <a:cs typeface="Arial"/>
              </a:rPr>
              <a:t> Trust (2016). </a:t>
            </a:r>
            <a:r>
              <a:rPr lang="pl-PL" sz="1200" i="1" dirty="0">
                <a:latin typeface="Arial"/>
                <a:cs typeface="Arial"/>
              </a:rPr>
              <a:t>WSET Wine Service Series - </a:t>
            </a:r>
            <a:r>
              <a:rPr lang="pl-PL" sz="1200" i="1" err="1">
                <a:latin typeface="Arial"/>
                <a:cs typeface="Arial"/>
              </a:rPr>
              <a:t>Serving</a:t>
            </a:r>
            <a:r>
              <a:rPr lang="pl-PL" sz="1200" i="1" dirty="0">
                <a:latin typeface="Arial"/>
                <a:cs typeface="Arial"/>
              </a:rPr>
              <a:t> Red Wine</a:t>
            </a:r>
            <a:r>
              <a:rPr lang="pl-PL" sz="1200" dirty="0">
                <a:latin typeface="Arial"/>
                <a:cs typeface="Arial"/>
              </a:rPr>
              <a:t>. [video]</a:t>
            </a:r>
            <a:br>
              <a:rPr lang="pl-PL" sz="1200" dirty="0">
                <a:latin typeface="Arial"/>
                <a:cs typeface="Arial"/>
              </a:rPr>
            </a:br>
            <a:r>
              <a:rPr lang="pl-PL" sz="1200" dirty="0">
                <a:latin typeface="Arial"/>
                <a:cs typeface="Arial"/>
              </a:rPr>
              <a:t> </a:t>
            </a:r>
            <a:r>
              <a:rPr lang="pl-PL" sz="1200" err="1">
                <a:latin typeface="Arial"/>
                <a:cs typeface="Arial"/>
              </a:rPr>
              <a:t>Available</a:t>
            </a:r>
            <a:r>
              <a:rPr lang="pl-PL" sz="1200" dirty="0">
                <a:latin typeface="Arial"/>
                <a:cs typeface="Arial"/>
              </a:rPr>
              <a:t> </a:t>
            </a:r>
            <a:r>
              <a:rPr lang="pl-PL" sz="1200" err="1">
                <a:latin typeface="Arial"/>
                <a:cs typeface="Arial"/>
              </a:rPr>
              <a:t>at</a:t>
            </a:r>
            <a:r>
              <a:rPr lang="pl-PL" sz="1200" dirty="0">
                <a:latin typeface="Arial"/>
                <a:cs typeface="Arial"/>
              </a:rPr>
              <a:t>: </a:t>
            </a:r>
            <a:r>
              <a:rPr lang="pl-PL" sz="1200" u="sng" dirty="0">
                <a:latin typeface="Arial"/>
                <a:cs typeface="Arial"/>
                <a:hlinkClick r:id="rId3"/>
              </a:rPr>
              <a:t>https://www.youtube.com/watch?v=iv56O-NGBGg</a:t>
            </a:r>
            <a:br>
              <a:rPr lang="pl-PL" sz="1200" u="sng" dirty="0">
                <a:latin typeface="Arial"/>
                <a:cs typeface="Arial"/>
              </a:rPr>
            </a:br>
            <a:r>
              <a:rPr lang="pl-PL" sz="1200" dirty="0">
                <a:latin typeface="Arial"/>
                <a:cs typeface="Arial"/>
              </a:rPr>
              <a:t> (</a:t>
            </a:r>
            <a:r>
              <a:rPr lang="pl-PL" sz="1200" err="1">
                <a:latin typeface="Arial"/>
                <a:cs typeface="Arial"/>
              </a:rPr>
              <a:t>Accessed</a:t>
            </a:r>
            <a:r>
              <a:rPr lang="pl-PL" sz="1200" dirty="0">
                <a:latin typeface="Arial"/>
                <a:cs typeface="Arial"/>
              </a:rPr>
              <a:t> 10 </a:t>
            </a:r>
            <a:r>
              <a:rPr lang="pl-PL" sz="1200" err="1">
                <a:latin typeface="Arial"/>
                <a:cs typeface="Arial"/>
              </a:rPr>
              <a:t>October</a:t>
            </a:r>
            <a:r>
              <a:rPr lang="pl-PL" sz="1200" dirty="0">
                <a:latin typeface="Arial"/>
                <a:cs typeface="Arial"/>
              </a:rPr>
              <a:t> 2024)</a:t>
            </a:r>
            <a:br>
              <a:rPr lang="pl-PL" sz="1200" u="sng" dirty="0">
                <a:latin typeface="Arial"/>
                <a:cs typeface="Arial"/>
              </a:rPr>
            </a:br>
            <a:br>
              <a:rPr lang="en-US" sz="1200" u="sng" dirty="0">
                <a:latin typeface="Arial"/>
                <a:cs typeface="Times New Roman"/>
              </a:rPr>
            </a:br>
            <a:r>
              <a:rPr lang="pl-PL" sz="1200" dirty="0">
                <a:latin typeface="Arial"/>
                <a:cs typeface="Arial"/>
              </a:rPr>
              <a:t>20. </a:t>
            </a:r>
            <a:r>
              <a:rPr lang="en-US" sz="1200" dirty="0">
                <a:latin typeface="Arial"/>
                <a:cs typeface="Arial"/>
              </a:rPr>
              <a:t>Wlodkowski, R.J. (2008) </a:t>
            </a:r>
            <a:r>
              <a:rPr lang="en-US" sz="1200" i="1" dirty="0">
                <a:latin typeface="Arial"/>
                <a:cs typeface="Arial"/>
              </a:rPr>
              <a:t>Enhancing adult motivation to learn a comprehensive guide for teaching all adults</a:t>
            </a:r>
            <a:r>
              <a:rPr lang="en-US" sz="1200" dirty="0">
                <a:latin typeface="Arial"/>
                <a:cs typeface="Arial"/>
              </a:rPr>
              <a:t>. 3rd ed. San Francisco: Jossey-Bass, A Wiley Imprint. </a:t>
            </a:r>
            <a:br>
              <a:rPr lang="en-US" sz="1200" dirty="0">
                <a:latin typeface="Arial"/>
                <a:cs typeface="Arial"/>
              </a:rPr>
            </a:br>
            <a:endParaRPr lang="pl-PL" sz="1200">
              <a:latin typeface="Arial"/>
              <a:cs typeface="Arial"/>
            </a:endParaRPr>
          </a:p>
          <a:p>
            <a:pPr>
              <a:buNone/>
            </a:pPr>
            <a:br>
              <a:rPr lang="pl-PL" sz="1200" dirty="0"/>
            </a:br>
            <a:endParaRPr lang="pl-PL" sz="1200" dirty="0"/>
          </a:p>
          <a:p>
            <a:pPr marL="0" indent="0">
              <a:buNone/>
            </a:pPr>
            <a:endParaRPr lang="pl-PL" dirty="0"/>
          </a:p>
        </p:txBody>
      </p:sp>
    </p:spTree>
    <p:extLst>
      <p:ext uri="{BB962C8B-B14F-4D97-AF65-F5344CB8AC3E}">
        <p14:creationId xmlns:p14="http://schemas.microsoft.com/office/powerpoint/2010/main" val="1746918715"/>
      </p:ext>
    </p:extLst>
  </p:cSld>
  <p:clrMapOvr>
    <a:masterClrMapping/>
  </p:clrMapOvr>
</p:sld>
</file>

<file path=ppt/theme/theme1.xml><?xml version="1.0" encoding="utf-8"?>
<a:theme xmlns:a="http://schemas.openxmlformats.org/drawingml/2006/main" name="Motyw pakietu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Pakiet Offic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Panoramiczny</PresentationFormat>
  <Paragraphs>0</Paragraphs>
  <Slides>30</Slides>
  <Notes>0</Notes>
  <HiddenSlides>0</HiddenSlides>
  <MMClips>0</MMClips>
  <ScaleCrop>false</ScaleCrop>
  <HeadingPairs>
    <vt:vector size="4" baseType="variant">
      <vt:variant>
        <vt:lpstr>Motyw</vt:lpstr>
      </vt:variant>
      <vt:variant>
        <vt:i4>1</vt:i4>
      </vt:variant>
      <vt:variant>
        <vt:lpstr>Tytuły slajdów</vt:lpstr>
      </vt:variant>
      <vt:variant>
        <vt:i4>30</vt:i4>
      </vt:variant>
    </vt:vector>
  </HeadingPairs>
  <TitlesOfParts>
    <vt:vector size="31" baseType="lpstr">
      <vt:lpstr>Motyw pakietu Office</vt:lpstr>
      <vt:lpstr>      Acknowledgement of the use of AI </vt:lpstr>
      <vt:lpstr>Prezentacja programu PowerPoint</vt:lpstr>
      <vt:lpstr>Welcome, Morgan's Hotel Team!   </vt:lpstr>
      <vt:lpstr> Serving Passion for Hospitality </vt:lpstr>
      <vt:lpstr>              Enhance Your Expertise &amp; Become a Hospitality Hero!   </vt:lpstr>
      <vt:lpstr>Important Reminders Before We Begin! </vt:lpstr>
      <vt:lpstr>Prezentacja programu PowerPoint</vt:lpstr>
      <vt:lpstr>The Aim of the Seminar </vt:lpstr>
      <vt:lpstr>The Objectives of the Seminar </vt:lpstr>
      <vt:lpstr>'Un-corking' The Benefits: Business Perspective.</vt:lpstr>
      <vt:lpstr>'Un-corking' The Benefits: Employee Perspective.</vt:lpstr>
      <vt:lpstr>Knowlege Check! Seminar Challenge.</vt:lpstr>
      <vt:lpstr>Prezentacja programu PowerPoint</vt:lpstr>
      <vt:lpstr>                 Must-Know Insights </vt:lpstr>
      <vt:lpstr>                        Wine Service: Etiquette </vt:lpstr>
      <vt:lpstr>  Top 4 Game Changers For Wine Service.</vt:lpstr>
      <vt:lpstr>     Beyond the Sale: To wine or not to wine?</vt:lpstr>
      <vt:lpstr>  Elevating the Experience: The Little Touches </vt:lpstr>
      <vt:lpstr>Elevating the Experience: The Wine Upselling Terms</vt:lpstr>
      <vt:lpstr>Prezentacja programu PowerPoint</vt:lpstr>
      <vt:lpstr>           Building  Self-Confidence Together!</vt:lpstr>
      <vt:lpstr>                      Tool 1:  Learning Through: Experience</vt:lpstr>
      <vt:lpstr>Tool 2: The Hope At Work </vt:lpstr>
      <vt:lpstr>    Tool 3:  Getting Started with New Knowledge! </vt:lpstr>
      <vt:lpstr>           Action Plan For Beaujolais Day! </vt:lpstr>
      <vt:lpstr>In summary, our understanding of wine is more than just offering a wine list, it is the foundation to create unforgettable experiences, which HOSPITALITY is all about.    </vt:lpstr>
      <vt:lpstr>Prezentacja programu PowerPoint</vt:lpstr>
      <vt:lpstr>References:</vt:lpstr>
      <vt:lpstr>Prezentacja programu PowerPoint</vt:lpstr>
      <vt:lpstr>Prezentacja programu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4693</cp:revision>
  <dcterms:created xsi:type="dcterms:W3CDTF">2024-10-06T19:52:17Z</dcterms:created>
  <dcterms:modified xsi:type="dcterms:W3CDTF">2024-10-31T13:12:12Z</dcterms:modified>
</cp:coreProperties>
</file>