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87" r:id="rId4"/>
    <p:sldId id="288" r:id="rId5"/>
    <p:sldId id="258" r:id="rId6"/>
    <p:sldId id="277" r:id="rId7"/>
    <p:sldId id="278" r:id="rId8"/>
    <p:sldId id="279" r:id="rId9"/>
    <p:sldId id="281" r:id="rId10"/>
    <p:sldId id="280" r:id="rId11"/>
    <p:sldId id="282" r:id="rId12"/>
    <p:sldId id="283" r:id="rId13"/>
    <p:sldId id="284" r:id="rId14"/>
    <p:sldId id="285" r:id="rId15"/>
    <p:sldId id="28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32B592-B6B3-DAC4-038B-662053D80508}" v="384" dt="2024-05-06T20:15:14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92"/>
  </p:normalViewPr>
  <p:slideViewPr>
    <p:cSldViewPr snapToGrid="0">
      <p:cViewPr varScale="1">
        <p:scale>
          <a:sx n="114" d="100"/>
          <a:sy n="114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hyperlink" Target="https://www.scribbr.co.uk/research-methods/inductive-reasoning-types/" TargetMode="External"/><Relationship Id="rId1" Type="http://schemas.openxmlformats.org/officeDocument/2006/relationships/hyperlink" Target="https://www.scribbr.co.uk/research-methods/introduction-to-qualitative-research/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hyperlink" Target="https://www.scribbr.co.uk/research-methods/variables-types/" TargetMode="External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hyperlink" Target="https://www.scribbr.co.uk/research-methods/inductive-vs-deductive-reasoning/" TargetMode="External"/><Relationship Id="rId1" Type="http://schemas.openxmlformats.org/officeDocument/2006/relationships/hyperlink" Target="https://www.scribbr.co.uk/research-methods/introduction-to-quantitative-research/" TargetMode="External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hyperlink" Target="https://www.scribbr.nl/methodology/hypotheses/" TargetMode="External"/><Relationship Id="rId9" Type="http://schemas.openxmlformats.org/officeDocument/2006/relationships/image" Target="../media/image27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hyperlink" Target="https://www.scribbr.co.uk/research-methods/introduction-to-qualitative-research/" TargetMode="External"/><Relationship Id="rId7" Type="http://schemas.openxmlformats.org/officeDocument/2006/relationships/image" Target="../media/image21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hyperlink" Target="https://www.scribbr.co.uk/research-methods/inductive-reasoning-types/" TargetMode="External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hyperlink" Target="https://www.scribbr.co.uk/research-methods/introduction-to-quantitative-research/" TargetMode="External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hyperlink" Target="https://www.scribbr.nl/methodology/hypotheses/" TargetMode="External"/><Relationship Id="rId11" Type="http://schemas.openxmlformats.org/officeDocument/2006/relationships/image" Target="../media/image29.png"/><Relationship Id="rId5" Type="http://schemas.openxmlformats.org/officeDocument/2006/relationships/hyperlink" Target="https://www.scribbr.co.uk/research-methods/variables-types/" TargetMode="External"/><Relationship Id="rId10" Type="http://schemas.openxmlformats.org/officeDocument/2006/relationships/image" Target="../media/image28.svg"/><Relationship Id="rId4" Type="http://schemas.openxmlformats.org/officeDocument/2006/relationships/hyperlink" Target="https://www.scribbr.co.uk/research-methods/inductive-vs-deductive-reasoning/" TargetMode="External"/><Relationship Id="rId9" Type="http://schemas.openxmlformats.org/officeDocument/2006/relationships/image" Target="../media/image27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44532A-5B9A-494B-9C6E-A4E0F6B73C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41ED59-E22E-40E9-A669-B834C5A79303}">
      <dgm:prSet/>
      <dgm:spPr/>
      <dgm:t>
        <a:bodyPr/>
        <a:lstStyle/>
        <a:p>
          <a:r>
            <a:rPr lang="en-GB"/>
            <a:t>In Qualitative Approach :</a:t>
          </a:r>
          <a:endParaRPr lang="en-US"/>
        </a:p>
      </dgm:t>
    </dgm:pt>
    <dgm:pt modelId="{BA2641C4-6F6F-43E5-A986-6598658C5919}" type="parTrans" cxnId="{354B4A71-662F-40AC-BE42-8EA7F19EF1B8}">
      <dgm:prSet/>
      <dgm:spPr/>
      <dgm:t>
        <a:bodyPr/>
        <a:lstStyle/>
        <a:p>
          <a:endParaRPr lang="en-US"/>
        </a:p>
      </dgm:t>
    </dgm:pt>
    <dgm:pt modelId="{9205050B-30D9-44A8-B1CB-75C8FEE5C3D3}" type="sibTrans" cxnId="{354B4A71-662F-40AC-BE42-8EA7F19EF1B8}">
      <dgm:prSet/>
      <dgm:spPr/>
      <dgm:t>
        <a:bodyPr/>
        <a:lstStyle/>
        <a:p>
          <a:endParaRPr lang="en-US"/>
        </a:p>
      </dgm:t>
    </dgm:pt>
    <dgm:pt modelId="{DA0FE3B5-4F8B-439A-9E24-1D33851631C7}">
      <dgm:prSet/>
      <dgm:spPr/>
      <dgm:t>
        <a:bodyPr/>
        <a:lstStyle/>
        <a:p>
          <a:r>
            <a:rPr lang="en-GB"/>
            <a:t>Understand subjective experiences, beliefs, and concepts</a:t>
          </a:r>
          <a:endParaRPr lang="en-US"/>
        </a:p>
      </dgm:t>
    </dgm:pt>
    <dgm:pt modelId="{5FA78BB9-ECC0-4774-9ADA-D5EF4293CED9}" type="parTrans" cxnId="{720826E0-2629-4719-85E3-0CE7C9D30096}">
      <dgm:prSet/>
      <dgm:spPr/>
      <dgm:t>
        <a:bodyPr/>
        <a:lstStyle/>
        <a:p>
          <a:endParaRPr lang="en-US"/>
        </a:p>
      </dgm:t>
    </dgm:pt>
    <dgm:pt modelId="{E58F42BC-BB04-4751-A55C-8C56FDA567A2}" type="sibTrans" cxnId="{720826E0-2629-4719-85E3-0CE7C9D30096}">
      <dgm:prSet/>
      <dgm:spPr/>
      <dgm:t>
        <a:bodyPr/>
        <a:lstStyle/>
        <a:p>
          <a:endParaRPr lang="en-US"/>
        </a:p>
      </dgm:t>
    </dgm:pt>
    <dgm:pt modelId="{0411A790-3F31-485B-A65D-C384CB2561E4}">
      <dgm:prSet/>
      <dgm:spPr/>
      <dgm:t>
        <a:bodyPr/>
        <a:lstStyle/>
        <a:p>
          <a:r>
            <a:rPr lang="en-GB"/>
            <a:t>Gain in-depth knowledge of a specific context or culture</a:t>
          </a:r>
          <a:endParaRPr lang="en-US"/>
        </a:p>
      </dgm:t>
    </dgm:pt>
    <dgm:pt modelId="{2FB0662C-C08E-48B3-A561-4927D9914AED}" type="parTrans" cxnId="{03304B76-0009-46A2-8462-B13748A321F6}">
      <dgm:prSet/>
      <dgm:spPr/>
      <dgm:t>
        <a:bodyPr/>
        <a:lstStyle/>
        <a:p>
          <a:endParaRPr lang="en-US"/>
        </a:p>
      </dgm:t>
    </dgm:pt>
    <dgm:pt modelId="{31547B94-C0B8-4685-9705-1EC1D05B7564}" type="sibTrans" cxnId="{03304B76-0009-46A2-8462-B13748A321F6}">
      <dgm:prSet/>
      <dgm:spPr/>
      <dgm:t>
        <a:bodyPr/>
        <a:lstStyle/>
        <a:p>
          <a:endParaRPr lang="en-US"/>
        </a:p>
      </dgm:t>
    </dgm:pt>
    <dgm:pt modelId="{423E1203-1BF3-41D5-B7D5-F328622BC96F}">
      <dgm:prSet/>
      <dgm:spPr/>
      <dgm:t>
        <a:bodyPr/>
        <a:lstStyle/>
        <a:p>
          <a:r>
            <a:rPr lang="en-GB"/>
            <a:t>Explore under-researched problems and generate new ideas</a:t>
          </a:r>
          <a:endParaRPr lang="en-US"/>
        </a:p>
      </dgm:t>
    </dgm:pt>
    <dgm:pt modelId="{045883FE-FA46-4F2E-90A1-DFDCEDE3876F}" type="parTrans" cxnId="{D1644A46-CDB8-4598-B007-71BAD748CC60}">
      <dgm:prSet/>
      <dgm:spPr/>
      <dgm:t>
        <a:bodyPr/>
        <a:lstStyle/>
        <a:p>
          <a:endParaRPr lang="en-US"/>
        </a:p>
      </dgm:t>
    </dgm:pt>
    <dgm:pt modelId="{594618BC-0595-4B68-ADE6-7B625FC1C3F6}" type="sibTrans" cxnId="{D1644A46-CDB8-4598-B007-71BAD748CC60}">
      <dgm:prSet/>
      <dgm:spPr/>
      <dgm:t>
        <a:bodyPr/>
        <a:lstStyle/>
        <a:p>
          <a:endParaRPr lang="en-US"/>
        </a:p>
      </dgm:t>
    </dgm:pt>
    <dgm:pt modelId="{FF54EBC7-8272-4DEC-A9B3-B7F45BC53B7E}" type="pres">
      <dgm:prSet presAssocID="{8944532A-5B9A-494B-9C6E-A4E0F6B73CBE}" presName="root" presStyleCnt="0">
        <dgm:presLayoutVars>
          <dgm:dir/>
          <dgm:resizeHandles val="exact"/>
        </dgm:presLayoutVars>
      </dgm:prSet>
      <dgm:spPr/>
    </dgm:pt>
    <dgm:pt modelId="{756A7F9F-1886-4DBA-BFE0-AE622119D0EF}" type="pres">
      <dgm:prSet presAssocID="{9341ED59-E22E-40E9-A669-B834C5A79303}" presName="compNode" presStyleCnt="0"/>
      <dgm:spPr/>
    </dgm:pt>
    <dgm:pt modelId="{B8B65C3D-A0D1-4A69-B7D2-21D4615350B4}" type="pres">
      <dgm:prSet presAssocID="{9341ED59-E22E-40E9-A669-B834C5A79303}" presName="bgRect" presStyleLbl="bgShp" presStyleIdx="0" presStyleCnt="4"/>
      <dgm:spPr/>
    </dgm:pt>
    <dgm:pt modelId="{4244E6C0-010D-4E75-8F8B-8EC3054F710A}" type="pres">
      <dgm:prSet presAssocID="{9341ED59-E22E-40E9-A669-B834C5A7930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7C7E4C4-0831-42B3-BCE5-E142207B8AA9}" type="pres">
      <dgm:prSet presAssocID="{9341ED59-E22E-40E9-A669-B834C5A79303}" presName="spaceRect" presStyleCnt="0"/>
      <dgm:spPr/>
    </dgm:pt>
    <dgm:pt modelId="{0FA6C59B-7CCE-4B05-9279-042DAC78DCAA}" type="pres">
      <dgm:prSet presAssocID="{9341ED59-E22E-40E9-A669-B834C5A79303}" presName="parTx" presStyleLbl="revTx" presStyleIdx="0" presStyleCnt="4">
        <dgm:presLayoutVars>
          <dgm:chMax val="0"/>
          <dgm:chPref val="0"/>
        </dgm:presLayoutVars>
      </dgm:prSet>
      <dgm:spPr/>
    </dgm:pt>
    <dgm:pt modelId="{C51041E8-149C-4AAE-9CF5-3E5C89E590D1}" type="pres">
      <dgm:prSet presAssocID="{9205050B-30D9-44A8-B1CB-75C8FEE5C3D3}" presName="sibTrans" presStyleCnt="0"/>
      <dgm:spPr/>
    </dgm:pt>
    <dgm:pt modelId="{E8D04F56-F4B5-4C42-B910-E2A84129C2C5}" type="pres">
      <dgm:prSet presAssocID="{DA0FE3B5-4F8B-439A-9E24-1D33851631C7}" presName="compNode" presStyleCnt="0"/>
      <dgm:spPr/>
    </dgm:pt>
    <dgm:pt modelId="{B78C638F-AC5A-4D4F-91ED-C770DE0EDA53}" type="pres">
      <dgm:prSet presAssocID="{DA0FE3B5-4F8B-439A-9E24-1D33851631C7}" presName="bgRect" presStyleLbl="bgShp" presStyleIdx="1" presStyleCnt="4"/>
      <dgm:spPr/>
    </dgm:pt>
    <dgm:pt modelId="{E13E20D1-995F-4865-91DC-DB771D30F66F}" type="pres">
      <dgm:prSet presAssocID="{DA0FE3B5-4F8B-439A-9E24-1D33851631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B56B1DA6-CC73-4F58-B1FE-F76FC137A3CF}" type="pres">
      <dgm:prSet presAssocID="{DA0FE3B5-4F8B-439A-9E24-1D33851631C7}" presName="spaceRect" presStyleCnt="0"/>
      <dgm:spPr/>
    </dgm:pt>
    <dgm:pt modelId="{3F9E7C8F-39D2-4A67-8643-AC399B1333A2}" type="pres">
      <dgm:prSet presAssocID="{DA0FE3B5-4F8B-439A-9E24-1D33851631C7}" presName="parTx" presStyleLbl="revTx" presStyleIdx="1" presStyleCnt="4">
        <dgm:presLayoutVars>
          <dgm:chMax val="0"/>
          <dgm:chPref val="0"/>
        </dgm:presLayoutVars>
      </dgm:prSet>
      <dgm:spPr/>
    </dgm:pt>
    <dgm:pt modelId="{D3AA6B6D-A035-445E-B6B0-BBDF4D156A0B}" type="pres">
      <dgm:prSet presAssocID="{E58F42BC-BB04-4751-A55C-8C56FDA567A2}" presName="sibTrans" presStyleCnt="0"/>
      <dgm:spPr/>
    </dgm:pt>
    <dgm:pt modelId="{4350DC9B-5151-425F-94B0-AA753AC7DCB6}" type="pres">
      <dgm:prSet presAssocID="{0411A790-3F31-485B-A65D-C384CB2561E4}" presName="compNode" presStyleCnt="0"/>
      <dgm:spPr/>
    </dgm:pt>
    <dgm:pt modelId="{B92F26A0-2AF8-4408-B64A-D04E02EBBCB5}" type="pres">
      <dgm:prSet presAssocID="{0411A790-3F31-485B-A65D-C384CB2561E4}" presName="bgRect" presStyleLbl="bgShp" presStyleIdx="2" presStyleCnt="4"/>
      <dgm:spPr/>
    </dgm:pt>
    <dgm:pt modelId="{3886AE10-15B9-4A89-81A8-8EDF52558B0F}" type="pres">
      <dgm:prSet presAssocID="{0411A790-3F31-485B-A65D-C384CB2561E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98EF41D-C542-400D-BBF7-F07EA263F976}" type="pres">
      <dgm:prSet presAssocID="{0411A790-3F31-485B-A65D-C384CB2561E4}" presName="spaceRect" presStyleCnt="0"/>
      <dgm:spPr/>
    </dgm:pt>
    <dgm:pt modelId="{5FC3FB03-0C82-43E6-80FC-94EDB9BD1631}" type="pres">
      <dgm:prSet presAssocID="{0411A790-3F31-485B-A65D-C384CB2561E4}" presName="parTx" presStyleLbl="revTx" presStyleIdx="2" presStyleCnt="4">
        <dgm:presLayoutVars>
          <dgm:chMax val="0"/>
          <dgm:chPref val="0"/>
        </dgm:presLayoutVars>
      </dgm:prSet>
      <dgm:spPr/>
    </dgm:pt>
    <dgm:pt modelId="{954E7F85-C952-4B8D-BBC2-3A5DAC4F34D5}" type="pres">
      <dgm:prSet presAssocID="{31547B94-C0B8-4685-9705-1EC1D05B7564}" presName="sibTrans" presStyleCnt="0"/>
      <dgm:spPr/>
    </dgm:pt>
    <dgm:pt modelId="{FD59E6B0-D1C1-4FB6-8778-11125A05F0C6}" type="pres">
      <dgm:prSet presAssocID="{423E1203-1BF3-41D5-B7D5-F328622BC96F}" presName="compNode" presStyleCnt="0"/>
      <dgm:spPr/>
    </dgm:pt>
    <dgm:pt modelId="{41CF6FC4-ED0E-431A-AAD6-EAA34189DB4C}" type="pres">
      <dgm:prSet presAssocID="{423E1203-1BF3-41D5-B7D5-F328622BC96F}" presName="bgRect" presStyleLbl="bgShp" presStyleIdx="3" presStyleCnt="4"/>
      <dgm:spPr/>
    </dgm:pt>
    <dgm:pt modelId="{C5635E38-A856-4E27-9CCA-819F81CF8D15}" type="pres">
      <dgm:prSet presAssocID="{423E1203-1BF3-41D5-B7D5-F328622BC96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944D8CD9-DB76-42A9-87D0-EA1FC6941293}" type="pres">
      <dgm:prSet presAssocID="{423E1203-1BF3-41D5-B7D5-F328622BC96F}" presName="spaceRect" presStyleCnt="0"/>
      <dgm:spPr/>
    </dgm:pt>
    <dgm:pt modelId="{958A77E7-4575-4D2D-B3E1-3BA0DDF06E87}" type="pres">
      <dgm:prSet presAssocID="{423E1203-1BF3-41D5-B7D5-F328622BC96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88D7C07-059C-40B0-9BCB-52F97D8E2902}" type="presOf" srcId="{0411A790-3F31-485B-A65D-C384CB2561E4}" destId="{5FC3FB03-0C82-43E6-80FC-94EDB9BD1631}" srcOrd="0" destOrd="0" presId="urn:microsoft.com/office/officeart/2018/2/layout/IconVerticalSolidList"/>
    <dgm:cxn modelId="{D1644A46-CDB8-4598-B007-71BAD748CC60}" srcId="{8944532A-5B9A-494B-9C6E-A4E0F6B73CBE}" destId="{423E1203-1BF3-41D5-B7D5-F328622BC96F}" srcOrd="3" destOrd="0" parTransId="{045883FE-FA46-4F2E-90A1-DFDCEDE3876F}" sibTransId="{594618BC-0595-4B68-ADE6-7B625FC1C3F6}"/>
    <dgm:cxn modelId="{42F4AB59-298B-4719-98FA-9831901EC4DF}" type="presOf" srcId="{9341ED59-E22E-40E9-A669-B834C5A79303}" destId="{0FA6C59B-7CCE-4B05-9279-042DAC78DCAA}" srcOrd="0" destOrd="0" presId="urn:microsoft.com/office/officeart/2018/2/layout/IconVerticalSolidList"/>
    <dgm:cxn modelId="{356A9E70-ACEE-4165-A1DC-3AFEB92A095D}" type="presOf" srcId="{423E1203-1BF3-41D5-B7D5-F328622BC96F}" destId="{958A77E7-4575-4D2D-B3E1-3BA0DDF06E87}" srcOrd="0" destOrd="0" presId="urn:microsoft.com/office/officeart/2018/2/layout/IconVerticalSolidList"/>
    <dgm:cxn modelId="{354B4A71-662F-40AC-BE42-8EA7F19EF1B8}" srcId="{8944532A-5B9A-494B-9C6E-A4E0F6B73CBE}" destId="{9341ED59-E22E-40E9-A669-B834C5A79303}" srcOrd="0" destOrd="0" parTransId="{BA2641C4-6F6F-43E5-A986-6598658C5919}" sibTransId="{9205050B-30D9-44A8-B1CB-75C8FEE5C3D3}"/>
    <dgm:cxn modelId="{03304B76-0009-46A2-8462-B13748A321F6}" srcId="{8944532A-5B9A-494B-9C6E-A4E0F6B73CBE}" destId="{0411A790-3F31-485B-A65D-C384CB2561E4}" srcOrd="2" destOrd="0" parTransId="{2FB0662C-C08E-48B3-A561-4927D9914AED}" sibTransId="{31547B94-C0B8-4685-9705-1EC1D05B7564}"/>
    <dgm:cxn modelId="{AFAEC4D6-337F-4782-BE83-AFD43E3600CB}" type="presOf" srcId="{DA0FE3B5-4F8B-439A-9E24-1D33851631C7}" destId="{3F9E7C8F-39D2-4A67-8643-AC399B1333A2}" srcOrd="0" destOrd="0" presId="urn:microsoft.com/office/officeart/2018/2/layout/IconVerticalSolidList"/>
    <dgm:cxn modelId="{720826E0-2629-4719-85E3-0CE7C9D30096}" srcId="{8944532A-5B9A-494B-9C6E-A4E0F6B73CBE}" destId="{DA0FE3B5-4F8B-439A-9E24-1D33851631C7}" srcOrd="1" destOrd="0" parTransId="{5FA78BB9-ECC0-4774-9ADA-D5EF4293CED9}" sibTransId="{E58F42BC-BB04-4751-A55C-8C56FDA567A2}"/>
    <dgm:cxn modelId="{133806FE-3A0B-4651-83DD-12DDD93E7A73}" type="presOf" srcId="{8944532A-5B9A-494B-9C6E-A4E0F6B73CBE}" destId="{FF54EBC7-8272-4DEC-A9B3-B7F45BC53B7E}" srcOrd="0" destOrd="0" presId="urn:microsoft.com/office/officeart/2018/2/layout/IconVerticalSolidList"/>
    <dgm:cxn modelId="{C2EFB09A-050B-4E95-A3CD-8710673E5DEE}" type="presParOf" srcId="{FF54EBC7-8272-4DEC-A9B3-B7F45BC53B7E}" destId="{756A7F9F-1886-4DBA-BFE0-AE622119D0EF}" srcOrd="0" destOrd="0" presId="urn:microsoft.com/office/officeart/2018/2/layout/IconVerticalSolidList"/>
    <dgm:cxn modelId="{8F1B047D-EAFF-439D-A63D-199D16EE1ADE}" type="presParOf" srcId="{756A7F9F-1886-4DBA-BFE0-AE622119D0EF}" destId="{B8B65C3D-A0D1-4A69-B7D2-21D4615350B4}" srcOrd="0" destOrd="0" presId="urn:microsoft.com/office/officeart/2018/2/layout/IconVerticalSolidList"/>
    <dgm:cxn modelId="{EFCEE911-7BF3-4AAE-BA8E-CB268FDF1ED4}" type="presParOf" srcId="{756A7F9F-1886-4DBA-BFE0-AE622119D0EF}" destId="{4244E6C0-010D-4E75-8F8B-8EC3054F710A}" srcOrd="1" destOrd="0" presId="urn:microsoft.com/office/officeart/2018/2/layout/IconVerticalSolidList"/>
    <dgm:cxn modelId="{5EEA62F2-AD62-43F1-8635-AB0D3A4B71D1}" type="presParOf" srcId="{756A7F9F-1886-4DBA-BFE0-AE622119D0EF}" destId="{67C7E4C4-0831-42B3-BCE5-E142207B8AA9}" srcOrd="2" destOrd="0" presId="urn:microsoft.com/office/officeart/2018/2/layout/IconVerticalSolidList"/>
    <dgm:cxn modelId="{D7350B7C-5737-4239-A143-E95791EA04D2}" type="presParOf" srcId="{756A7F9F-1886-4DBA-BFE0-AE622119D0EF}" destId="{0FA6C59B-7CCE-4B05-9279-042DAC78DCAA}" srcOrd="3" destOrd="0" presId="urn:microsoft.com/office/officeart/2018/2/layout/IconVerticalSolidList"/>
    <dgm:cxn modelId="{2499A325-B917-4327-A595-492838F8B8A8}" type="presParOf" srcId="{FF54EBC7-8272-4DEC-A9B3-B7F45BC53B7E}" destId="{C51041E8-149C-4AAE-9CF5-3E5C89E590D1}" srcOrd="1" destOrd="0" presId="urn:microsoft.com/office/officeart/2018/2/layout/IconVerticalSolidList"/>
    <dgm:cxn modelId="{D999783E-4D76-470B-8F96-71827B87CFFD}" type="presParOf" srcId="{FF54EBC7-8272-4DEC-A9B3-B7F45BC53B7E}" destId="{E8D04F56-F4B5-4C42-B910-E2A84129C2C5}" srcOrd="2" destOrd="0" presId="urn:microsoft.com/office/officeart/2018/2/layout/IconVerticalSolidList"/>
    <dgm:cxn modelId="{6D27DDFE-E514-4572-B171-60927693E0FD}" type="presParOf" srcId="{E8D04F56-F4B5-4C42-B910-E2A84129C2C5}" destId="{B78C638F-AC5A-4D4F-91ED-C770DE0EDA53}" srcOrd="0" destOrd="0" presId="urn:microsoft.com/office/officeart/2018/2/layout/IconVerticalSolidList"/>
    <dgm:cxn modelId="{745ECA99-0D07-4295-9F18-F5C3CC06EBF9}" type="presParOf" srcId="{E8D04F56-F4B5-4C42-B910-E2A84129C2C5}" destId="{E13E20D1-995F-4865-91DC-DB771D30F66F}" srcOrd="1" destOrd="0" presId="urn:microsoft.com/office/officeart/2018/2/layout/IconVerticalSolidList"/>
    <dgm:cxn modelId="{6A4AD21B-F593-4084-83F0-A55CC3D37994}" type="presParOf" srcId="{E8D04F56-F4B5-4C42-B910-E2A84129C2C5}" destId="{B56B1DA6-CC73-4F58-B1FE-F76FC137A3CF}" srcOrd="2" destOrd="0" presId="urn:microsoft.com/office/officeart/2018/2/layout/IconVerticalSolidList"/>
    <dgm:cxn modelId="{034A42E4-B16C-4B74-930B-7595637DE04B}" type="presParOf" srcId="{E8D04F56-F4B5-4C42-B910-E2A84129C2C5}" destId="{3F9E7C8F-39D2-4A67-8643-AC399B1333A2}" srcOrd="3" destOrd="0" presId="urn:microsoft.com/office/officeart/2018/2/layout/IconVerticalSolidList"/>
    <dgm:cxn modelId="{8FEAA207-1F8E-4772-819D-17C47C1BBAB3}" type="presParOf" srcId="{FF54EBC7-8272-4DEC-A9B3-B7F45BC53B7E}" destId="{D3AA6B6D-A035-445E-B6B0-BBDF4D156A0B}" srcOrd="3" destOrd="0" presId="urn:microsoft.com/office/officeart/2018/2/layout/IconVerticalSolidList"/>
    <dgm:cxn modelId="{21BB7A77-F792-4E17-A02B-66525A4F832D}" type="presParOf" srcId="{FF54EBC7-8272-4DEC-A9B3-B7F45BC53B7E}" destId="{4350DC9B-5151-425F-94B0-AA753AC7DCB6}" srcOrd="4" destOrd="0" presId="urn:microsoft.com/office/officeart/2018/2/layout/IconVerticalSolidList"/>
    <dgm:cxn modelId="{DE7D8D8D-E31B-4B5E-8CFD-0C90CC9A65AB}" type="presParOf" srcId="{4350DC9B-5151-425F-94B0-AA753AC7DCB6}" destId="{B92F26A0-2AF8-4408-B64A-D04E02EBBCB5}" srcOrd="0" destOrd="0" presId="urn:microsoft.com/office/officeart/2018/2/layout/IconVerticalSolidList"/>
    <dgm:cxn modelId="{D381A3CE-0724-4791-9038-7DF4E78CBEB6}" type="presParOf" srcId="{4350DC9B-5151-425F-94B0-AA753AC7DCB6}" destId="{3886AE10-15B9-4A89-81A8-8EDF52558B0F}" srcOrd="1" destOrd="0" presId="urn:microsoft.com/office/officeart/2018/2/layout/IconVerticalSolidList"/>
    <dgm:cxn modelId="{EB667210-143D-44F6-AF4D-44A7FF2FCD53}" type="presParOf" srcId="{4350DC9B-5151-425F-94B0-AA753AC7DCB6}" destId="{B98EF41D-C542-400D-BBF7-F07EA263F976}" srcOrd="2" destOrd="0" presId="urn:microsoft.com/office/officeart/2018/2/layout/IconVerticalSolidList"/>
    <dgm:cxn modelId="{7F6D1846-74FC-4842-BC38-A26F3C925A76}" type="presParOf" srcId="{4350DC9B-5151-425F-94B0-AA753AC7DCB6}" destId="{5FC3FB03-0C82-43E6-80FC-94EDB9BD1631}" srcOrd="3" destOrd="0" presId="urn:microsoft.com/office/officeart/2018/2/layout/IconVerticalSolidList"/>
    <dgm:cxn modelId="{A35AA6EF-94CE-4346-ADF3-2157F42084C9}" type="presParOf" srcId="{FF54EBC7-8272-4DEC-A9B3-B7F45BC53B7E}" destId="{954E7F85-C952-4B8D-BBC2-3A5DAC4F34D5}" srcOrd="5" destOrd="0" presId="urn:microsoft.com/office/officeart/2018/2/layout/IconVerticalSolidList"/>
    <dgm:cxn modelId="{5B836E58-619C-471E-9144-A7BF016972AA}" type="presParOf" srcId="{FF54EBC7-8272-4DEC-A9B3-B7F45BC53B7E}" destId="{FD59E6B0-D1C1-4FB6-8778-11125A05F0C6}" srcOrd="6" destOrd="0" presId="urn:microsoft.com/office/officeart/2018/2/layout/IconVerticalSolidList"/>
    <dgm:cxn modelId="{3D42B6E8-E160-4D48-98CF-F02B64840480}" type="presParOf" srcId="{FD59E6B0-D1C1-4FB6-8778-11125A05F0C6}" destId="{41CF6FC4-ED0E-431A-AAD6-EAA34189DB4C}" srcOrd="0" destOrd="0" presId="urn:microsoft.com/office/officeart/2018/2/layout/IconVerticalSolidList"/>
    <dgm:cxn modelId="{7F409E4F-7EE2-42D0-98FF-372D1813E453}" type="presParOf" srcId="{FD59E6B0-D1C1-4FB6-8778-11125A05F0C6}" destId="{C5635E38-A856-4E27-9CCA-819F81CF8D15}" srcOrd="1" destOrd="0" presId="urn:microsoft.com/office/officeart/2018/2/layout/IconVerticalSolidList"/>
    <dgm:cxn modelId="{C4C10858-287D-4E56-84E7-4CFF698F3B6F}" type="presParOf" srcId="{FD59E6B0-D1C1-4FB6-8778-11125A05F0C6}" destId="{944D8CD9-DB76-42A9-87D0-EA1FC6941293}" srcOrd="2" destOrd="0" presId="urn:microsoft.com/office/officeart/2018/2/layout/IconVerticalSolidList"/>
    <dgm:cxn modelId="{ED1B2BDA-81E8-4629-AA9E-18F1508543A2}" type="presParOf" srcId="{FD59E6B0-D1C1-4FB6-8778-11125A05F0C6}" destId="{958A77E7-4575-4D2D-B3E1-3BA0DDF06E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FF9F87-F16A-4C47-976A-F1CAB325D4F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35DCBC-6291-4BA9-8692-ADABFB29DD3A}">
      <dgm:prSet/>
      <dgm:spPr/>
      <dgm:t>
        <a:bodyPr/>
        <a:lstStyle/>
        <a:p>
          <a:r>
            <a:rPr lang="en-GB"/>
            <a:t>In Qualitative Approach :</a:t>
          </a:r>
          <a:endParaRPr lang="en-US"/>
        </a:p>
      </dgm:t>
    </dgm:pt>
    <dgm:pt modelId="{67672DD5-51E2-4710-BB7F-94F9C9F44962}" type="parTrans" cxnId="{8F4D8967-2509-4256-95B2-4E698855B05B}">
      <dgm:prSet/>
      <dgm:spPr/>
      <dgm:t>
        <a:bodyPr/>
        <a:lstStyle/>
        <a:p>
          <a:endParaRPr lang="en-US"/>
        </a:p>
      </dgm:t>
    </dgm:pt>
    <dgm:pt modelId="{54FAEA6E-5A87-4873-8846-FADF505D2B38}" type="sibTrans" cxnId="{8F4D8967-2509-4256-95B2-4E698855B05B}">
      <dgm:prSet/>
      <dgm:spPr/>
      <dgm:t>
        <a:bodyPr/>
        <a:lstStyle/>
        <a:p>
          <a:endParaRPr lang="en-US"/>
        </a:p>
      </dgm:t>
    </dgm:pt>
    <dgm:pt modelId="{FA14471F-D273-4A2E-84B3-A8542C095BC4}">
      <dgm:prSet/>
      <dgm:spPr/>
      <dgm:t>
        <a:bodyPr/>
        <a:lstStyle/>
        <a:p>
          <a:r>
            <a:rPr lang="en-GB"/>
            <a:t>Measure variables and describe frequencies, averages, and correlations</a:t>
          </a:r>
          <a:endParaRPr lang="en-US"/>
        </a:p>
      </dgm:t>
    </dgm:pt>
    <dgm:pt modelId="{231B40F1-D6C0-48C7-8080-A2260D54E506}" type="parTrans" cxnId="{FB676808-DB9C-48B9-82E9-9BB110C8B4E9}">
      <dgm:prSet/>
      <dgm:spPr/>
      <dgm:t>
        <a:bodyPr/>
        <a:lstStyle/>
        <a:p>
          <a:endParaRPr lang="en-US"/>
        </a:p>
      </dgm:t>
    </dgm:pt>
    <dgm:pt modelId="{F55E8FB3-FB60-438D-9D47-F0AA36E88B7E}" type="sibTrans" cxnId="{FB676808-DB9C-48B9-82E9-9BB110C8B4E9}">
      <dgm:prSet/>
      <dgm:spPr/>
      <dgm:t>
        <a:bodyPr/>
        <a:lstStyle/>
        <a:p>
          <a:endParaRPr lang="en-US"/>
        </a:p>
      </dgm:t>
    </dgm:pt>
    <dgm:pt modelId="{1E58CB39-8685-417E-9B33-F1DAC5DEA26E}">
      <dgm:prSet/>
      <dgm:spPr/>
      <dgm:t>
        <a:bodyPr/>
        <a:lstStyle/>
        <a:p>
          <a:r>
            <a:rPr lang="en-GB"/>
            <a:t>Test hypotheses about relationships between variables</a:t>
          </a:r>
          <a:endParaRPr lang="en-US"/>
        </a:p>
      </dgm:t>
    </dgm:pt>
    <dgm:pt modelId="{FA041169-17E0-4BED-A692-5D156B125284}" type="parTrans" cxnId="{DDAAA48C-80C5-4C53-BCAF-B0DEF776B1B1}">
      <dgm:prSet/>
      <dgm:spPr/>
      <dgm:t>
        <a:bodyPr/>
        <a:lstStyle/>
        <a:p>
          <a:endParaRPr lang="en-US"/>
        </a:p>
      </dgm:t>
    </dgm:pt>
    <dgm:pt modelId="{A2C52432-493F-43A4-89AD-F791B950C717}" type="sibTrans" cxnId="{DDAAA48C-80C5-4C53-BCAF-B0DEF776B1B1}">
      <dgm:prSet/>
      <dgm:spPr/>
      <dgm:t>
        <a:bodyPr/>
        <a:lstStyle/>
        <a:p>
          <a:endParaRPr lang="en-US"/>
        </a:p>
      </dgm:t>
    </dgm:pt>
    <dgm:pt modelId="{C585547F-F59E-4C88-942A-126BDC635C5C}">
      <dgm:prSet/>
      <dgm:spPr/>
      <dgm:t>
        <a:bodyPr/>
        <a:lstStyle/>
        <a:p>
          <a:r>
            <a:rPr lang="en-GB"/>
            <a:t>Test the effectiveness of a new treatment, program, or product</a:t>
          </a:r>
          <a:endParaRPr lang="en-US"/>
        </a:p>
      </dgm:t>
    </dgm:pt>
    <dgm:pt modelId="{B818627D-16C1-4758-A125-444159F70B68}" type="parTrans" cxnId="{BE426ACC-B36F-4919-BAE9-B340867A6967}">
      <dgm:prSet/>
      <dgm:spPr/>
      <dgm:t>
        <a:bodyPr/>
        <a:lstStyle/>
        <a:p>
          <a:endParaRPr lang="en-US"/>
        </a:p>
      </dgm:t>
    </dgm:pt>
    <dgm:pt modelId="{CEBDFC53-88CA-4282-A8AD-19282F2A2A63}" type="sibTrans" cxnId="{BE426ACC-B36F-4919-BAE9-B340867A6967}">
      <dgm:prSet/>
      <dgm:spPr/>
      <dgm:t>
        <a:bodyPr/>
        <a:lstStyle/>
        <a:p>
          <a:endParaRPr lang="en-US"/>
        </a:p>
      </dgm:t>
    </dgm:pt>
    <dgm:pt modelId="{6E14F7EA-C392-4959-9462-BA12342ED03F}" type="pres">
      <dgm:prSet presAssocID="{C0FF9F87-F16A-4C47-976A-F1CAB325D4FF}" presName="root" presStyleCnt="0">
        <dgm:presLayoutVars>
          <dgm:dir/>
          <dgm:resizeHandles val="exact"/>
        </dgm:presLayoutVars>
      </dgm:prSet>
      <dgm:spPr/>
    </dgm:pt>
    <dgm:pt modelId="{ACB63C12-3521-4C6D-8B3D-8CE5BC625CEB}" type="pres">
      <dgm:prSet presAssocID="{D135DCBC-6291-4BA9-8692-ADABFB29DD3A}" presName="compNode" presStyleCnt="0"/>
      <dgm:spPr/>
    </dgm:pt>
    <dgm:pt modelId="{2A9A686C-7689-4084-B3E0-545EFA534C5C}" type="pres">
      <dgm:prSet presAssocID="{D135DCBC-6291-4BA9-8692-ADABFB29DD3A}" presName="bgRect" presStyleLbl="bgShp" presStyleIdx="0" presStyleCnt="4"/>
      <dgm:spPr/>
    </dgm:pt>
    <dgm:pt modelId="{B36DA006-7F84-4A10-8014-7524744ABDDC}" type="pres">
      <dgm:prSet presAssocID="{D135DCBC-6291-4BA9-8692-ADABFB29DD3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B76EB6C-04E0-40DA-9CF9-2B4221C1089D}" type="pres">
      <dgm:prSet presAssocID="{D135DCBC-6291-4BA9-8692-ADABFB29DD3A}" presName="spaceRect" presStyleCnt="0"/>
      <dgm:spPr/>
    </dgm:pt>
    <dgm:pt modelId="{0B399B54-1A94-44F9-9181-F6C605E8848D}" type="pres">
      <dgm:prSet presAssocID="{D135DCBC-6291-4BA9-8692-ADABFB29DD3A}" presName="parTx" presStyleLbl="revTx" presStyleIdx="0" presStyleCnt="4">
        <dgm:presLayoutVars>
          <dgm:chMax val="0"/>
          <dgm:chPref val="0"/>
        </dgm:presLayoutVars>
      </dgm:prSet>
      <dgm:spPr/>
    </dgm:pt>
    <dgm:pt modelId="{A9300BBC-727E-4E37-B931-A76E5B983AD1}" type="pres">
      <dgm:prSet presAssocID="{54FAEA6E-5A87-4873-8846-FADF505D2B38}" presName="sibTrans" presStyleCnt="0"/>
      <dgm:spPr/>
    </dgm:pt>
    <dgm:pt modelId="{E97B8C02-B5F1-4E10-849E-513C60A63981}" type="pres">
      <dgm:prSet presAssocID="{FA14471F-D273-4A2E-84B3-A8542C095BC4}" presName="compNode" presStyleCnt="0"/>
      <dgm:spPr/>
    </dgm:pt>
    <dgm:pt modelId="{86B9BE9D-54CC-436F-9B8E-50839602A084}" type="pres">
      <dgm:prSet presAssocID="{FA14471F-D273-4A2E-84B3-A8542C095BC4}" presName="bgRect" presStyleLbl="bgShp" presStyleIdx="1" presStyleCnt="4"/>
      <dgm:spPr/>
    </dgm:pt>
    <dgm:pt modelId="{70F439C1-FAB9-4549-964F-C5EFABB239FE}" type="pres">
      <dgm:prSet presAssocID="{FA14471F-D273-4A2E-84B3-A8542C095BC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8A60949E-6CB4-4A7F-8343-4BF6B0A5E9F3}" type="pres">
      <dgm:prSet presAssocID="{FA14471F-D273-4A2E-84B3-A8542C095BC4}" presName="spaceRect" presStyleCnt="0"/>
      <dgm:spPr/>
    </dgm:pt>
    <dgm:pt modelId="{F24385B7-AB20-4960-97A0-4F29C14947F3}" type="pres">
      <dgm:prSet presAssocID="{FA14471F-D273-4A2E-84B3-A8542C095BC4}" presName="parTx" presStyleLbl="revTx" presStyleIdx="1" presStyleCnt="4">
        <dgm:presLayoutVars>
          <dgm:chMax val="0"/>
          <dgm:chPref val="0"/>
        </dgm:presLayoutVars>
      </dgm:prSet>
      <dgm:spPr/>
    </dgm:pt>
    <dgm:pt modelId="{4D8CD45F-312A-4872-A089-198DBE5A6D48}" type="pres">
      <dgm:prSet presAssocID="{F55E8FB3-FB60-438D-9D47-F0AA36E88B7E}" presName="sibTrans" presStyleCnt="0"/>
      <dgm:spPr/>
    </dgm:pt>
    <dgm:pt modelId="{FC99BDD8-6CA5-4FF9-AEAA-73B68D665DCC}" type="pres">
      <dgm:prSet presAssocID="{1E58CB39-8685-417E-9B33-F1DAC5DEA26E}" presName="compNode" presStyleCnt="0"/>
      <dgm:spPr/>
    </dgm:pt>
    <dgm:pt modelId="{4EDB335B-9B69-4F43-8D55-47527C5EE7D8}" type="pres">
      <dgm:prSet presAssocID="{1E58CB39-8685-417E-9B33-F1DAC5DEA26E}" presName="bgRect" presStyleLbl="bgShp" presStyleIdx="2" presStyleCnt="4"/>
      <dgm:spPr/>
    </dgm:pt>
    <dgm:pt modelId="{16443CD2-82E4-4D05-A688-5A78E565CE13}" type="pres">
      <dgm:prSet presAssocID="{1E58CB39-8685-417E-9B33-F1DAC5DEA2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829E86B-A31D-46E3-A5F3-4D77CFEEAE7B}" type="pres">
      <dgm:prSet presAssocID="{1E58CB39-8685-417E-9B33-F1DAC5DEA26E}" presName="spaceRect" presStyleCnt="0"/>
      <dgm:spPr/>
    </dgm:pt>
    <dgm:pt modelId="{9D0DC7D6-20DA-4F89-944E-A3D44273D5B8}" type="pres">
      <dgm:prSet presAssocID="{1E58CB39-8685-417E-9B33-F1DAC5DEA26E}" presName="parTx" presStyleLbl="revTx" presStyleIdx="2" presStyleCnt="4">
        <dgm:presLayoutVars>
          <dgm:chMax val="0"/>
          <dgm:chPref val="0"/>
        </dgm:presLayoutVars>
      </dgm:prSet>
      <dgm:spPr/>
    </dgm:pt>
    <dgm:pt modelId="{529CF611-A608-4765-BDD9-D96F87C5DEE5}" type="pres">
      <dgm:prSet presAssocID="{A2C52432-493F-43A4-89AD-F791B950C717}" presName="sibTrans" presStyleCnt="0"/>
      <dgm:spPr/>
    </dgm:pt>
    <dgm:pt modelId="{FEA29673-D253-4926-B2E0-8580D0464F6E}" type="pres">
      <dgm:prSet presAssocID="{C585547F-F59E-4C88-942A-126BDC635C5C}" presName="compNode" presStyleCnt="0"/>
      <dgm:spPr/>
    </dgm:pt>
    <dgm:pt modelId="{2F3F99C3-BF05-4544-A4C6-FEDDE25A7288}" type="pres">
      <dgm:prSet presAssocID="{C585547F-F59E-4C88-942A-126BDC635C5C}" presName="bgRect" presStyleLbl="bgShp" presStyleIdx="3" presStyleCnt="4"/>
      <dgm:spPr/>
    </dgm:pt>
    <dgm:pt modelId="{8F58F6B3-50F3-4EB7-B7F8-EFF1F5287A98}" type="pres">
      <dgm:prSet presAssocID="{C585547F-F59E-4C88-942A-126BDC635C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B428174-2CEE-4F2B-9206-EC4E8E426FDB}" type="pres">
      <dgm:prSet presAssocID="{C585547F-F59E-4C88-942A-126BDC635C5C}" presName="spaceRect" presStyleCnt="0"/>
      <dgm:spPr/>
    </dgm:pt>
    <dgm:pt modelId="{CC552C84-3905-4ABD-88D8-F7000457F381}" type="pres">
      <dgm:prSet presAssocID="{C585547F-F59E-4C88-942A-126BDC635C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B676808-DB9C-48B9-82E9-9BB110C8B4E9}" srcId="{C0FF9F87-F16A-4C47-976A-F1CAB325D4FF}" destId="{FA14471F-D273-4A2E-84B3-A8542C095BC4}" srcOrd="1" destOrd="0" parTransId="{231B40F1-D6C0-48C7-8080-A2260D54E506}" sibTransId="{F55E8FB3-FB60-438D-9D47-F0AA36E88B7E}"/>
    <dgm:cxn modelId="{789FDB4A-8A83-43D4-BD90-517AB07D2DD9}" type="presOf" srcId="{D135DCBC-6291-4BA9-8692-ADABFB29DD3A}" destId="{0B399B54-1A94-44F9-9181-F6C605E8848D}" srcOrd="0" destOrd="0" presId="urn:microsoft.com/office/officeart/2018/2/layout/IconVerticalSolidList"/>
    <dgm:cxn modelId="{8F4D8967-2509-4256-95B2-4E698855B05B}" srcId="{C0FF9F87-F16A-4C47-976A-F1CAB325D4FF}" destId="{D135DCBC-6291-4BA9-8692-ADABFB29DD3A}" srcOrd="0" destOrd="0" parTransId="{67672DD5-51E2-4710-BB7F-94F9C9F44962}" sibTransId="{54FAEA6E-5A87-4873-8846-FADF505D2B38}"/>
    <dgm:cxn modelId="{DDAAA48C-80C5-4C53-BCAF-B0DEF776B1B1}" srcId="{C0FF9F87-F16A-4C47-976A-F1CAB325D4FF}" destId="{1E58CB39-8685-417E-9B33-F1DAC5DEA26E}" srcOrd="2" destOrd="0" parTransId="{FA041169-17E0-4BED-A692-5D156B125284}" sibTransId="{A2C52432-493F-43A4-89AD-F791B950C717}"/>
    <dgm:cxn modelId="{A7F11893-C4AF-4B12-9F68-084179B04A56}" type="presOf" srcId="{FA14471F-D273-4A2E-84B3-A8542C095BC4}" destId="{F24385B7-AB20-4960-97A0-4F29C14947F3}" srcOrd="0" destOrd="0" presId="urn:microsoft.com/office/officeart/2018/2/layout/IconVerticalSolidList"/>
    <dgm:cxn modelId="{7D84119C-512A-4F0C-99D8-B68D64AFD05E}" type="presOf" srcId="{C585547F-F59E-4C88-942A-126BDC635C5C}" destId="{CC552C84-3905-4ABD-88D8-F7000457F381}" srcOrd="0" destOrd="0" presId="urn:microsoft.com/office/officeart/2018/2/layout/IconVerticalSolidList"/>
    <dgm:cxn modelId="{ACC3F09D-EE83-42B8-9FE7-8DAC4D5D77DF}" type="presOf" srcId="{1E58CB39-8685-417E-9B33-F1DAC5DEA26E}" destId="{9D0DC7D6-20DA-4F89-944E-A3D44273D5B8}" srcOrd="0" destOrd="0" presId="urn:microsoft.com/office/officeart/2018/2/layout/IconVerticalSolidList"/>
    <dgm:cxn modelId="{1DD039C7-7B4C-4D3F-B4A2-2B3CF0EF0F1E}" type="presOf" srcId="{C0FF9F87-F16A-4C47-976A-F1CAB325D4FF}" destId="{6E14F7EA-C392-4959-9462-BA12342ED03F}" srcOrd="0" destOrd="0" presId="urn:microsoft.com/office/officeart/2018/2/layout/IconVerticalSolidList"/>
    <dgm:cxn modelId="{BE426ACC-B36F-4919-BAE9-B340867A6967}" srcId="{C0FF9F87-F16A-4C47-976A-F1CAB325D4FF}" destId="{C585547F-F59E-4C88-942A-126BDC635C5C}" srcOrd="3" destOrd="0" parTransId="{B818627D-16C1-4758-A125-444159F70B68}" sibTransId="{CEBDFC53-88CA-4282-A8AD-19282F2A2A63}"/>
    <dgm:cxn modelId="{2FC69A4F-D8C7-420B-B9B7-7DC6DA023211}" type="presParOf" srcId="{6E14F7EA-C392-4959-9462-BA12342ED03F}" destId="{ACB63C12-3521-4C6D-8B3D-8CE5BC625CEB}" srcOrd="0" destOrd="0" presId="urn:microsoft.com/office/officeart/2018/2/layout/IconVerticalSolidList"/>
    <dgm:cxn modelId="{63E75242-6CB8-4F7B-8EA6-3389AAB0C72F}" type="presParOf" srcId="{ACB63C12-3521-4C6D-8B3D-8CE5BC625CEB}" destId="{2A9A686C-7689-4084-B3E0-545EFA534C5C}" srcOrd="0" destOrd="0" presId="urn:microsoft.com/office/officeart/2018/2/layout/IconVerticalSolidList"/>
    <dgm:cxn modelId="{D3F00E01-D4E0-4FD7-B58B-3122FCA99735}" type="presParOf" srcId="{ACB63C12-3521-4C6D-8B3D-8CE5BC625CEB}" destId="{B36DA006-7F84-4A10-8014-7524744ABDDC}" srcOrd="1" destOrd="0" presId="urn:microsoft.com/office/officeart/2018/2/layout/IconVerticalSolidList"/>
    <dgm:cxn modelId="{E87F130C-E20C-4119-AE7A-1600A6238AC0}" type="presParOf" srcId="{ACB63C12-3521-4C6D-8B3D-8CE5BC625CEB}" destId="{CB76EB6C-04E0-40DA-9CF9-2B4221C1089D}" srcOrd="2" destOrd="0" presId="urn:microsoft.com/office/officeart/2018/2/layout/IconVerticalSolidList"/>
    <dgm:cxn modelId="{F714FE61-82B6-49E0-8064-A8D45E2FA974}" type="presParOf" srcId="{ACB63C12-3521-4C6D-8B3D-8CE5BC625CEB}" destId="{0B399B54-1A94-44F9-9181-F6C605E8848D}" srcOrd="3" destOrd="0" presId="urn:microsoft.com/office/officeart/2018/2/layout/IconVerticalSolidList"/>
    <dgm:cxn modelId="{49FF2893-0F3E-4CBD-96E7-F1896616B63A}" type="presParOf" srcId="{6E14F7EA-C392-4959-9462-BA12342ED03F}" destId="{A9300BBC-727E-4E37-B931-A76E5B983AD1}" srcOrd="1" destOrd="0" presId="urn:microsoft.com/office/officeart/2018/2/layout/IconVerticalSolidList"/>
    <dgm:cxn modelId="{4DBEB65C-FD69-47A1-ADAA-7E60ABB6E4A9}" type="presParOf" srcId="{6E14F7EA-C392-4959-9462-BA12342ED03F}" destId="{E97B8C02-B5F1-4E10-849E-513C60A63981}" srcOrd="2" destOrd="0" presId="urn:microsoft.com/office/officeart/2018/2/layout/IconVerticalSolidList"/>
    <dgm:cxn modelId="{376E06FA-5633-48D8-A9B9-6972C9B5E846}" type="presParOf" srcId="{E97B8C02-B5F1-4E10-849E-513C60A63981}" destId="{86B9BE9D-54CC-436F-9B8E-50839602A084}" srcOrd="0" destOrd="0" presId="urn:microsoft.com/office/officeart/2018/2/layout/IconVerticalSolidList"/>
    <dgm:cxn modelId="{7F10EC9E-8C63-4D15-B045-0A7AC5067EDC}" type="presParOf" srcId="{E97B8C02-B5F1-4E10-849E-513C60A63981}" destId="{70F439C1-FAB9-4549-964F-C5EFABB239FE}" srcOrd="1" destOrd="0" presId="urn:microsoft.com/office/officeart/2018/2/layout/IconVerticalSolidList"/>
    <dgm:cxn modelId="{137B306D-0096-4AAB-87F4-6C3AD631C27B}" type="presParOf" srcId="{E97B8C02-B5F1-4E10-849E-513C60A63981}" destId="{8A60949E-6CB4-4A7F-8343-4BF6B0A5E9F3}" srcOrd="2" destOrd="0" presId="urn:microsoft.com/office/officeart/2018/2/layout/IconVerticalSolidList"/>
    <dgm:cxn modelId="{485D3AA8-B86E-4C81-BFD1-CD10E6683FBA}" type="presParOf" srcId="{E97B8C02-B5F1-4E10-849E-513C60A63981}" destId="{F24385B7-AB20-4960-97A0-4F29C14947F3}" srcOrd="3" destOrd="0" presId="urn:microsoft.com/office/officeart/2018/2/layout/IconVerticalSolidList"/>
    <dgm:cxn modelId="{0265E327-1793-4D0D-904B-4FD6A79F9A0B}" type="presParOf" srcId="{6E14F7EA-C392-4959-9462-BA12342ED03F}" destId="{4D8CD45F-312A-4872-A089-198DBE5A6D48}" srcOrd="3" destOrd="0" presId="urn:microsoft.com/office/officeart/2018/2/layout/IconVerticalSolidList"/>
    <dgm:cxn modelId="{7EB8F5C1-679E-4B6A-A327-5F9103F32000}" type="presParOf" srcId="{6E14F7EA-C392-4959-9462-BA12342ED03F}" destId="{FC99BDD8-6CA5-4FF9-AEAA-73B68D665DCC}" srcOrd="4" destOrd="0" presId="urn:microsoft.com/office/officeart/2018/2/layout/IconVerticalSolidList"/>
    <dgm:cxn modelId="{10D856A9-CB8B-4259-8F9B-642FF9FF96D8}" type="presParOf" srcId="{FC99BDD8-6CA5-4FF9-AEAA-73B68D665DCC}" destId="{4EDB335B-9B69-4F43-8D55-47527C5EE7D8}" srcOrd="0" destOrd="0" presId="urn:microsoft.com/office/officeart/2018/2/layout/IconVerticalSolidList"/>
    <dgm:cxn modelId="{B8007DE0-0F0B-4A23-ADFE-6910EF623BA9}" type="presParOf" srcId="{FC99BDD8-6CA5-4FF9-AEAA-73B68D665DCC}" destId="{16443CD2-82E4-4D05-A688-5A78E565CE13}" srcOrd="1" destOrd="0" presId="urn:microsoft.com/office/officeart/2018/2/layout/IconVerticalSolidList"/>
    <dgm:cxn modelId="{E113B88D-15AC-42F4-8FC9-8018C7A03893}" type="presParOf" srcId="{FC99BDD8-6CA5-4FF9-AEAA-73B68D665DCC}" destId="{1829E86B-A31D-46E3-A5F3-4D77CFEEAE7B}" srcOrd="2" destOrd="0" presId="urn:microsoft.com/office/officeart/2018/2/layout/IconVerticalSolidList"/>
    <dgm:cxn modelId="{98E71EED-7745-4445-B961-A0827A9BE1CD}" type="presParOf" srcId="{FC99BDD8-6CA5-4FF9-AEAA-73B68D665DCC}" destId="{9D0DC7D6-20DA-4F89-944E-A3D44273D5B8}" srcOrd="3" destOrd="0" presId="urn:microsoft.com/office/officeart/2018/2/layout/IconVerticalSolidList"/>
    <dgm:cxn modelId="{8DFE1F3F-12A5-45D7-A0B5-E3B900B96FA0}" type="presParOf" srcId="{6E14F7EA-C392-4959-9462-BA12342ED03F}" destId="{529CF611-A608-4765-BDD9-D96F87C5DEE5}" srcOrd="5" destOrd="0" presId="urn:microsoft.com/office/officeart/2018/2/layout/IconVerticalSolidList"/>
    <dgm:cxn modelId="{65970FC8-56BA-442B-A271-CEFCF34E9653}" type="presParOf" srcId="{6E14F7EA-C392-4959-9462-BA12342ED03F}" destId="{FEA29673-D253-4926-B2E0-8580D0464F6E}" srcOrd="6" destOrd="0" presId="urn:microsoft.com/office/officeart/2018/2/layout/IconVerticalSolidList"/>
    <dgm:cxn modelId="{2E5B7718-45DB-431A-8691-1A2312A47AFF}" type="presParOf" srcId="{FEA29673-D253-4926-B2E0-8580D0464F6E}" destId="{2F3F99C3-BF05-4544-A4C6-FEDDE25A7288}" srcOrd="0" destOrd="0" presId="urn:microsoft.com/office/officeart/2018/2/layout/IconVerticalSolidList"/>
    <dgm:cxn modelId="{F66C5699-E2F0-4856-9C27-27354C2BA056}" type="presParOf" srcId="{FEA29673-D253-4926-B2E0-8580D0464F6E}" destId="{8F58F6B3-50F3-4EB7-B7F8-EFF1F5287A98}" srcOrd="1" destOrd="0" presId="urn:microsoft.com/office/officeart/2018/2/layout/IconVerticalSolidList"/>
    <dgm:cxn modelId="{1C50C2B0-4A56-4431-8E38-4C074F1153F9}" type="presParOf" srcId="{FEA29673-D253-4926-B2E0-8580D0464F6E}" destId="{4B428174-2CEE-4F2B-9206-EC4E8E426FDB}" srcOrd="2" destOrd="0" presId="urn:microsoft.com/office/officeart/2018/2/layout/IconVerticalSolidList"/>
    <dgm:cxn modelId="{86015587-95CA-4BF9-AFE0-0B311F5D9546}" type="presParOf" srcId="{FEA29673-D253-4926-B2E0-8580D0464F6E}" destId="{CC552C84-3905-4ABD-88D8-F7000457F3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EC8E75-1D64-4A8E-9367-502683E3885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43B1BA-8E59-4757-9928-850486D746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1"/>
            </a:rPr>
            <a:t>Qualitative research designs</a:t>
          </a:r>
          <a:r>
            <a:rPr lang="en-GB"/>
            <a:t> tend to be more flexible and </a:t>
          </a:r>
          <a:r>
            <a:rPr lang="en-GB">
              <a:hlinkClick xmlns:r="http://schemas.openxmlformats.org/officeDocument/2006/relationships" r:id="rId2"/>
            </a:rPr>
            <a:t>inductive</a:t>
          </a:r>
          <a:r>
            <a:rPr lang="en-GB"/>
            <a:t>, allowing you to adjust your approach based on what you find throughout the research process.</a:t>
          </a:r>
          <a:endParaRPr lang="en-US"/>
        </a:p>
      </dgm:t>
    </dgm:pt>
    <dgm:pt modelId="{9D56258E-88BE-4244-ABD2-1779958029F5}" type="parTrans" cxnId="{2978BA7E-39ED-4575-8FE6-ECCCD961B92D}">
      <dgm:prSet/>
      <dgm:spPr/>
      <dgm:t>
        <a:bodyPr/>
        <a:lstStyle/>
        <a:p>
          <a:endParaRPr lang="en-US"/>
        </a:p>
      </dgm:t>
    </dgm:pt>
    <dgm:pt modelId="{A3683EAA-2A9E-4B7C-84B5-6FED07505C75}" type="sibTrans" cxnId="{2978BA7E-39ED-4575-8FE6-ECCCD961B92D}">
      <dgm:prSet/>
      <dgm:spPr/>
      <dgm:t>
        <a:bodyPr/>
        <a:lstStyle/>
        <a:p>
          <a:endParaRPr lang="en-US"/>
        </a:p>
      </dgm:t>
    </dgm:pt>
    <dgm:pt modelId="{FD2A644D-148E-4C32-8802-D9060EAFC6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Example: </a:t>
          </a:r>
          <a:endParaRPr lang="en-US"/>
        </a:p>
      </dgm:t>
    </dgm:pt>
    <dgm:pt modelId="{0A1F5C2C-410D-416D-9A0A-973A6B44C62E}" type="parTrans" cxnId="{2592227D-0D88-4492-BFE3-BE289E79B488}">
      <dgm:prSet/>
      <dgm:spPr/>
      <dgm:t>
        <a:bodyPr/>
        <a:lstStyle/>
        <a:p>
          <a:endParaRPr lang="en-US"/>
        </a:p>
      </dgm:t>
    </dgm:pt>
    <dgm:pt modelId="{61594764-C040-4B81-B436-88874B072CDA}" type="sibTrans" cxnId="{2592227D-0D88-4492-BFE3-BE289E79B488}">
      <dgm:prSet/>
      <dgm:spPr/>
      <dgm:t>
        <a:bodyPr/>
        <a:lstStyle/>
        <a:p>
          <a:endParaRPr lang="en-US"/>
        </a:p>
      </dgm:t>
    </dgm:pt>
    <dgm:pt modelId="{FCCBD4C4-13A1-4342-A908-B297057013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you want to generate new ideas for online teaching strategies, a qualitative approach would make the most sense. You can use this type of research to explore exactly what teachers and students struggle with in remote classes.</a:t>
          </a:r>
        </a:p>
      </dgm:t>
    </dgm:pt>
    <dgm:pt modelId="{ED66D425-C1CE-4376-B712-678154E3C9D2}" type="parTrans" cxnId="{06587FFA-91EC-44A4-82ED-044A3E4C6AC8}">
      <dgm:prSet/>
      <dgm:spPr/>
      <dgm:t>
        <a:bodyPr/>
        <a:lstStyle/>
        <a:p>
          <a:endParaRPr lang="en-US"/>
        </a:p>
      </dgm:t>
    </dgm:pt>
    <dgm:pt modelId="{67DC3870-A37D-4CC8-B6E6-E93181252447}" type="sibTrans" cxnId="{06587FFA-91EC-44A4-82ED-044A3E4C6AC8}">
      <dgm:prSet/>
      <dgm:spPr/>
      <dgm:t>
        <a:bodyPr/>
        <a:lstStyle/>
        <a:p>
          <a:endParaRPr lang="en-US"/>
        </a:p>
      </dgm:t>
    </dgm:pt>
    <dgm:pt modelId="{BC05EC04-1659-4B21-AC82-585CE512BFB2}" type="pres">
      <dgm:prSet presAssocID="{33EC8E75-1D64-4A8E-9367-502683E3885A}" presName="root" presStyleCnt="0">
        <dgm:presLayoutVars>
          <dgm:dir/>
          <dgm:resizeHandles val="exact"/>
        </dgm:presLayoutVars>
      </dgm:prSet>
      <dgm:spPr/>
    </dgm:pt>
    <dgm:pt modelId="{01D5EF31-E715-4C2A-A5F6-6571A7F76C02}" type="pres">
      <dgm:prSet presAssocID="{4D43B1BA-8E59-4757-9928-850486D746B9}" presName="compNode" presStyleCnt="0"/>
      <dgm:spPr/>
    </dgm:pt>
    <dgm:pt modelId="{522D90A2-A99C-499F-B796-3D8657CBFFBD}" type="pres">
      <dgm:prSet presAssocID="{4D43B1BA-8E59-4757-9928-850486D746B9}" presName="bgRect" presStyleLbl="bgShp" presStyleIdx="0" presStyleCnt="3"/>
      <dgm:spPr/>
    </dgm:pt>
    <dgm:pt modelId="{FBAE0361-A695-4777-9B18-AABC00A7D9A4}" type="pres">
      <dgm:prSet presAssocID="{4D43B1BA-8E59-4757-9928-850486D746B9}" presName="iconRect" presStyleLbl="node1" presStyleIdx="0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725E72A-85F0-4AC1-9E0F-9794EBFC5E8C}" type="pres">
      <dgm:prSet presAssocID="{4D43B1BA-8E59-4757-9928-850486D746B9}" presName="spaceRect" presStyleCnt="0"/>
      <dgm:spPr/>
    </dgm:pt>
    <dgm:pt modelId="{1F0CB0FA-CAD6-4610-A0DF-9A9C8E9BBD7A}" type="pres">
      <dgm:prSet presAssocID="{4D43B1BA-8E59-4757-9928-850486D746B9}" presName="parTx" presStyleLbl="revTx" presStyleIdx="0" presStyleCnt="3">
        <dgm:presLayoutVars>
          <dgm:chMax val="0"/>
          <dgm:chPref val="0"/>
        </dgm:presLayoutVars>
      </dgm:prSet>
      <dgm:spPr/>
    </dgm:pt>
    <dgm:pt modelId="{CAD625A8-F5DA-427A-9464-61E468517411}" type="pres">
      <dgm:prSet presAssocID="{A3683EAA-2A9E-4B7C-84B5-6FED07505C75}" presName="sibTrans" presStyleCnt="0"/>
      <dgm:spPr/>
    </dgm:pt>
    <dgm:pt modelId="{EB71BFB8-E70E-48F5-8188-71B159D83D7A}" type="pres">
      <dgm:prSet presAssocID="{FD2A644D-148E-4C32-8802-D9060EAFC6C2}" presName="compNode" presStyleCnt="0"/>
      <dgm:spPr/>
    </dgm:pt>
    <dgm:pt modelId="{5131A714-69A5-4F70-AA52-A8EE843024E4}" type="pres">
      <dgm:prSet presAssocID="{FD2A644D-148E-4C32-8802-D9060EAFC6C2}" presName="bgRect" presStyleLbl="bgShp" presStyleIdx="1" presStyleCnt="3"/>
      <dgm:spPr/>
    </dgm:pt>
    <dgm:pt modelId="{4F2A8CAE-F0A0-4BE3-9678-500D06E5B233}" type="pres">
      <dgm:prSet presAssocID="{FD2A644D-148E-4C32-8802-D9060EAFC6C2}" presName="iconRect" presStyleLbl="node1" presStyleIdx="1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0E535AA-C4A3-4478-87AC-5A70F97FCC07}" type="pres">
      <dgm:prSet presAssocID="{FD2A644D-148E-4C32-8802-D9060EAFC6C2}" presName="spaceRect" presStyleCnt="0"/>
      <dgm:spPr/>
    </dgm:pt>
    <dgm:pt modelId="{86BF43CA-D44E-4289-BDB4-AAFA781D351A}" type="pres">
      <dgm:prSet presAssocID="{FD2A644D-148E-4C32-8802-D9060EAFC6C2}" presName="parTx" presStyleLbl="revTx" presStyleIdx="1" presStyleCnt="3">
        <dgm:presLayoutVars>
          <dgm:chMax val="0"/>
          <dgm:chPref val="0"/>
        </dgm:presLayoutVars>
      </dgm:prSet>
      <dgm:spPr/>
    </dgm:pt>
    <dgm:pt modelId="{9B18DF8F-CC5E-40CA-B545-C28DFDAD384E}" type="pres">
      <dgm:prSet presAssocID="{61594764-C040-4B81-B436-88874B072CDA}" presName="sibTrans" presStyleCnt="0"/>
      <dgm:spPr/>
    </dgm:pt>
    <dgm:pt modelId="{115B6918-0239-4E52-B072-B998A2DCB2FE}" type="pres">
      <dgm:prSet presAssocID="{FCCBD4C4-13A1-4342-A908-B29705701324}" presName="compNode" presStyleCnt="0"/>
      <dgm:spPr/>
    </dgm:pt>
    <dgm:pt modelId="{B296B627-74CB-4608-A4A5-22CA452A95D0}" type="pres">
      <dgm:prSet presAssocID="{FCCBD4C4-13A1-4342-A908-B29705701324}" presName="bgRect" presStyleLbl="bgShp" presStyleIdx="2" presStyleCnt="3"/>
      <dgm:spPr/>
    </dgm:pt>
    <dgm:pt modelId="{BEA0BCE0-1368-45FC-92BC-B1F642DA2D80}" type="pres">
      <dgm:prSet presAssocID="{FCCBD4C4-13A1-4342-A908-B29705701324}" presName="iconRect" presStyleLbl="node1" presStyleIdx="2" presStyleCnt="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B048C73-DF52-410B-A942-F2EF6CA213F9}" type="pres">
      <dgm:prSet presAssocID="{FCCBD4C4-13A1-4342-A908-B29705701324}" presName="spaceRect" presStyleCnt="0"/>
      <dgm:spPr/>
    </dgm:pt>
    <dgm:pt modelId="{476FDFB9-E4A8-47E6-B1AC-CE6F8D55AB95}" type="pres">
      <dgm:prSet presAssocID="{FCCBD4C4-13A1-4342-A908-B297057013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592227D-0D88-4492-BFE3-BE289E79B488}" srcId="{33EC8E75-1D64-4A8E-9367-502683E3885A}" destId="{FD2A644D-148E-4C32-8802-D9060EAFC6C2}" srcOrd="1" destOrd="0" parTransId="{0A1F5C2C-410D-416D-9A0A-973A6B44C62E}" sibTransId="{61594764-C040-4B81-B436-88874B072CDA}"/>
    <dgm:cxn modelId="{BDD5777D-2078-4377-AD27-B9A93D355EA0}" type="presOf" srcId="{FCCBD4C4-13A1-4342-A908-B29705701324}" destId="{476FDFB9-E4A8-47E6-B1AC-CE6F8D55AB95}" srcOrd="0" destOrd="0" presId="urn:microsoft.com/office/officeart/2018/2/layout/IconVerticalSolidList"/>
    <dgm:cxn modelId="{2978BA7E-39ED-4575-8FE6-ECCCD961B92D}" srcId="{33EC8E75-1D64-4A8E-9367-502683E3885A}" destId="{4D43B1BA-8E59-4757-9928-850486D746B9}" srcOrd="0" destOrd="0" parTransId="{9D56258E-88BE-4244-ABD2-1779958029F5}" sibTransId="{A3683EAA-2A9E-4B7C-84B5-6FED07505C75}"/>
    <dgm:cxn modelId="{39E79FCB-C639-46ED-9E12-00A4D9B0C981}" type="presOf" srcId="{33EC8E75-1D64-4A8E-9367-502683E3885A}" destId="{BC05EC04-1659-4B21-AC82-585CE512BFB2}" srcOrd="0" destOrd="0" presId="urn:microsoft.com/office/officeart/2018/2/layout/IconVerticalSolidList"/>
    <dgm:cxn modelId="{D84E96EA-0735-4179-9C41-0FF6A4BAEE59}" type="presOf" srcId="{FD2A644D-148E-4C32-8802-D9060EAFC6C2}" destId="{86BF43CA-D44E-4289-BDB4-AAFA781D351A}" srcOrd="0" destOrd="0" presId="urn:microsoft.com/office/officeart/2018/2/layout/IconVerticalSolidList"/>
    <dgm:cxn modelId="{E4F622F9-0F68-4B1E-AA3C-A281D843C51A}" type="presOf" srcId="{4D43B1BA-8E59-4757-9928-850486D746B9}" destId="{1F0CB0FA-CAD6-4610-A0DF-9A9C8E9BBD7A}" srcOrd="0" destOrd="0" presId="urn:microsoft.com/office/officeart/2018/2/layout/IconVerticalSolidList"/>
    <dgm:cxn modelId="{06587FFA-91EC-44A4-82ED-044A3E4C6AC8}" srcId="{33EC8E75-1D64-4A8E-9367-502683E3885A}" destId="{FCCBD4C4-13A1-4342-A908-B29705701324}" srcOrd="2" destOrd="0" parTransId="{ED66D425-C1CE-4376-B712-678154E3C9D2}" sibTransId="{67DC3870-A37D-4CC8-B6E6-E93181252447}"/>
    <dgm:cxn modelId="{338C6FD6-E919-40B5-9BB6-1AD4738CAAD6}" type="presParOf" srcId="{BC05EC04-1659-4B21-AC82-585CE512BFB2}" destId="{01D5EF31-E715-4C2A-A5F6-6571A7F76C02}" srcOrd="0" destOrd="0" presId="urn:microsoft.com/office/officeart/2018/2/layout/IconVerticalSolidList"/>
    <dgm:cxn modelId="{38BFC0CD-CFB9-4928-948B-4F78FCCA2D98}" type="presParOf" srcId="{01D5EF31-E715-4C2A-A5F6-6571A7F76C02}" destId="{522D90A2-A99C-499F-B796-3D8657CBFFBD}" srcOrd="0" destOrd="0" presId="urn:microsoft.com/office/officeart/2018/2/layout/IconVerticalSolidList"/>
    <dgm:cxn modelId="{F67C461D-03F8-458E-B4A8-71844A63D5ED}" type="presParOf" srcId="{01D5EF31-E715-4C2A-A5F6-6571A7F76C02}" destId="{FBAE0361-A695-4777-9B18-AABC00A7D9A4}" srcOrd="1" destOrd="0" presId="urn:microsoft.com/office/officeart/2018/2/layout/IconVerticalSolidList"/>
    <dgm:cxn modelId="{302C7F67-AD90-475A-9ECE-8A29F0963DAB}" type="presParOf" srcId="{01D5EF31-E715-4C2A-A5F6-6571A7F76C02}" destId="{F725E72A-85F0-4AC1-9E0F-9794EBFC5E8C}" srcOrd="2" destOrd="0" presId="urn:microsoft.com/office/officeart/2018/2/layout/IconVerticalSolidList"/>
    <dgm:cxn modelId="{50F44CF4-09E2-479A-AA82-85F12C19B5C4}" type="presParOf" srcId="{01D5EF31-E715-4C2A-A5F6-6571A7F76C02}" destId="{1F0CB0FA-CAD6-4610-A0DF-9A9C8E9BBD7A}" srcOrd="3" destOrd="0" presId="urn:microsoft.com/office/officeart/2018/2/layout/IconVerticalSolidList"/>
    <dgm:cxn modelId="{3AA6D13B-F464-4F7F-AA44-CAB130807692}" type="presParOf" srcId="{BC05EC04-1659-4B21-AC82-585CE512BFB2}" destId="{CAD625A8-F5DA-427A-9464-61E468517411}" srcOrd="1" destOrd="0" presId="urn:microsoft.com/office/officeart/2018/2/layout/IconVerticalSolidList"/>
    <dgm:cxn modelId="{ADE4C1B6-1FFE-4605-AE1B-A49F01BB8A8B}" type="presParOf" srcId="{BC05EC04-1659-4B21-AC82-585CE512BFB2}" destId="{EB71BFB8-E70E-48F5-8188-71B159D83D7A}" srcOrd="2" destOrd="0" presId="urn:microsoft.com/office/officeart/2018/2/layout/IconVerticalSolidList"/>
    <dgm:cxn modelId="{25A441B6-A847-47D5-9462-5E7E1CEAE2FE}" type="presParOf" srcId="{EB71BFB8-E70E-48F5-8188-71B159D83D7A}" destId="{5131A714-69A5-4F70-AA52-A8EE843024E4}" srcOrd="0" destOrd="0" presId="urn:microsoft.com/office/officeart/2018/2/layout/IconVerticalSolidList"/>
    <dgm:cxn modelId="{C655410F-5219-4513-B77D-AD39535A0FFC}" type="presParOf" srcId="{EB71BFB8-E70E-48F5-8188-71B159D83D7A}" destId="{4F2A8CAE-F0A0-4BE3-9678-500D06E5B233}" srcOrd="1" destOrd="0" presId="urn:microsoft.com/office/officeart/2018/2/layout/IconVerticalSolidList"/>
    <dgm:cxn modelId="{B865146C-4622-4B4E-89D2-1AA2BEDA64BC}" type="presParOf" srcId="{EB71BFB8-E70E-48F5-8188-71B159D83D7A}" destId="{C0E535AA-C4A3-4478-87AC-5A70F97FCC07}" srcOrd="2" destOrd="0" presId="urn:microsoft.com/office/officeart/2018/2/layout/IconVerticalSolidList"/>
    <dgm:cxn modelId="{D23637E8-B935-4F4E-B96E-34D6E3F816AF}" type="presParOf" srcId="{EB71BFB8-E70E-48F5-8188-71B159D83D7A}" destId="{86BF43CA-D44E-4289-BDB4-AAFA781D351A}" srcOrd="3" destOrd="0" presId="urn:microsoft.com/office/officeart/2018/2/layout/IconVerticalSolidList"/>
    <dgm:cxn modelId="{9C19D2F0-F9B3-4CCE-A23E-B41D59CAC267}" type="presParOf" srcId="{BC05EC04-1659-4B21-AC82-585CE512BFB2}" destId="{9B18DF8F-CC5E-40CA-B545-C28DFDAD384E}" srcOrd="3" destOrd="0" presId="urn:microsoft.com/office/officeart/2018/2/layout/IconVerticalSolidList"/>
    <dgm:cxn modelId="{A925CF16-A964-4418-B669-8FD5B1D79F2B}" type="presParOf" srcId="{BC05EC04-1659-4B21-AC82-585CE512BFB2}" destId="{115B6918-0239-4E52-B072-B998A2DCB2FE}" srcOrd="4" destOrd="0" presId="urn:microsoft.com/office/officeart/2018/2/layout/IconVerticalSolidList"/>
    <dgm:cxn modelId="{F84F7343-DE68-4295-AE06-6E714483B017}" type="presParOf" srcId="{115B6918-0239-4E52-B072-B998A2DCB2FE}" destId="{B296B627-74CB-4608-A4A5-22CA452A95D0}" srcOrd="0" destOrd="0" presId="urn:microsoft.com/office/officeart/2018/2/layout/IconVerticalSolidList"/>
    <dgm:cxn modelId="{4AD5B567-4F85-4FB5-A857-F57B252F0AB1}" type="presParOf" srcId="{115B6918-0239-4E52-B072-B998A2DCB2FE}" destId="{BEA0BCE0-1368-45FC-92BC-B1F642DA2D80}" srcOrd="1" destOrd="0" presId="urn:microsoft.com/office/officeart/2018/2/layout/IconVerticalSolidList"/>
    <dgm:cxn modelId="{82FA2036-6AC1-4392-AD08-D8ED085EFDFC}" type="presParOf" srcId="{115B6918-0239-4E52-B072-B998A2DCB2FE}" destId="{1B048C73-DF52-410B-A942-F2EF6CA213F9}" srcOrd="2" destOrd="0" presId="urn:microsoft.com/office/officeart/2018/2/layout/IconVerticalSolidList"/>
    <dgm:cxn modelId="{E44D8E97-FCAB-403E-922D-E9BCCD83D865}" type="presParOf" srcId="{115B6918-0239-4E52-B072-B998A2DCB2FE}" destId="{476FDFB9-E4A8-47E6-B1AC-CE6F8D55AB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CB837F-278E-47DE-8141-10515D6A52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065134-ACAE-4E86-9E57-B0FCDE9B44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hlinkClick xmlns:r="http://schemas.openxmlformats.org/officeDocument/2006/relationships" r:id="rId1"/>
            </a:rPr>
            <a:t>Quantitative research designs</a:t>
          </a:r>
          <a:r>
            <a:rPr lang="en-GB" b="0" i="0"/>
            <a:t> tend to be more fixed and </a:t>
          </a:r>
          <a:r>
            <a:rPr lang="en-GB" b="0" i="0">
              <a:hlinkClick xmlns:r="http://schemas.openxmlformats.org/officeDocument/2006/relationships" r:id="rId2"/>
            </a:rPr>
            <a:t>deductive</a:t>
          </a:r>
          <a:r>
            <a:rPr lang="en-GB" b="0" i="0"/>
            <a:t>, with </a:t>
          </a:r>
          <a:r>
            <a:rPr lang="en-GB" b="0" i="0">
              <a:hlinkClick xmlns:r="http://schemas.openxmlformats.org/officeDocument/2006/relationships" r:id="rId3"/>
            </a:rPr>
            <a:t>variables</a:t>
          </a:r>
          <a:r>
            <a:rPr lang="en-GB" b="0" i="0"/>
            <a:t> and </a:t>
          </a:r>
          <a:r>
            <a:rPr lang="en-GB" b="0" i="0">
              <a:hlinkClick xmlns:r="http://schemas.openxmlformats.org/officeDocument/2006/relationships" r:id="rId4"/>
            </a:rPr>
            <a:t>hypotheses</a:t>
          </a:r>
          <a:r>
            <a:rPr lang="en-GB" b="0" i="0"/>
            <a:t> clearly defined in advance of data collection.</a:t>
          </a:r>
          <a:endParaRPr lang="en-US"/>
        </a:p>
      </dgm:t>
    </dgm:pt>
    <dgm:pt modelId="{DD01AAF3-D578-4479-9703-F5D3AAE6C0B1}" type="parTrans" cxnId="{7D158C61-74E4-4537-9A30-CD7FA523BF8F}">
      <dgm:prSet/>
      <dgm:spPr/>
      <dgm:t>
        <a:bodyPr/>
        <a:lstStyle/>
        <a:p>
          <a:endParaRPr lang="en-US"/>
        </a:p>
      </dgm:t>
    </dgm:pt>
    <dgm:pt modelId="{BDF1DDA6-1985-4EBB-96F7-BC42387DF551}" type="sibTrans" cxnId="{7D158C61-74E4-4537-9A30-CD7FA523BF8F}">
      <dgm:prSet/>
      <dgm:spPr/>
      <dgm:t>
        <a:bodyPr/>
        <a:lstStyle/>
        <a:p>
          <a:endParaRPr lang="en-US"/>
        </a:p>
      </dgm:t>
    </dgm:pt>
    <dgm:pt modelId="{8F8F524E-E2D4-4A38-81C4-CEBFA07736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Example: </a:t>
          </a:r>
          <a:endParaRPr lang="en-US"/>
        </a:p>
      </dgm:t>
    </dgm:pt>
    <dgm:pt modelId="{9633713C-C393-4892-8115-7F0A8F95CEE8}" type="parTrans" cxnId="{64D45AFF-7B21-4A62-8FD5-08EE9FC703B0}">
      <dgm:prSet/>
      <dgm:spPr/>
      <dgm:t>
        <a:bodyPr/>
        <a:lstStyle/>
        <a:p>
          <a:endParaRPr lang="en-US"/>
        </a:p>
      </dgm:t>
    </dgm:pt>
    <dgm:pt modelId="{AD62B7BB-C587-4944-AEFD-6861CC1F4388}" type="sibTrans" cxnId="{64D45AFF-7B21-4A62-8FD5-08EE9FC703B0}">
      <dgm:prSet/>
      <dgm:spPr/>
      <dgm:t>
        <a:bodyPr/>
        <a:lstStyle/>
        <a:p>
          <a:endParaRPr lang="en-US"/>
        </a:p>
      </dgm:t>
    </dgm:pt>
    <dgm:pt modelId="{A34139F8-703E-4231-A05A-CC4CAC31B8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Quantitative research you want to test the effectiveness of an online teaching method, a quantitative approach is most suitable. </a:t>
          </a:r>
          <a:endParaRPr lang="en-US"/>
        </a:p>
      </dgm:t>
    </dgm:pt>
    <dgm:pt modelId="{E91D0909-971C-49FC-9A95-0A6393A1D849}" type="parTrans" cxnId="{2B6F368A-2889-4AA4-A779-88262FF6791C}">
      <dgm:prSet/>
      <dgm:spPr/>
      <dgm:t>
        <a:bodyPr/>
        <a:lstStyle/>
        <a:p>
          <a:endParaRPr lang="en-US"/>
        </a:p>
      </dgm:t>
    </dgm:pt>
    <dgm:pt modelId="{80F2D42E-15EF-4A54-9B7A-417575719B0E}" type="sibTrans" cxnId="{2B6F368A-2889-4AA4-A779-88262FF6791C}">
      <dgm:prSet/>
      <dgm:spPr/>
      <dgm:t>
        <a:bodyPr/>
        <a:lstStyle/>
        <a:p>
          <a:endParaRPr lang="en-US"/>
        </a:p>
      </dgm:t>
    </dgm:pt>
    <dgm:pt modelId="{D963D299-92ED-4F59-9237-E4E412ED98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can use this type of research to measure learning outcomes like grades and test scores. </a:t>
          </a:r>
          <a:r>
            <a:rPr lang="en-GB" b="0" i="0"/>
            <a:t>It’s also possible to use a mixed methods design that integrates aspects of both approaches. By combining qualitative and quantitative insights, you can gain a more complete picture of the problem you’re studying and strengthen the credibility of your conclusions.</a:t>
          </a:r>
          <a:endParaRPr lang="en-US"/>
        </a:p>
      </dgm:t>
    </dgm:pt>
    <dgm:pt modelId="{EFCFEE95-6285-4713-8A32-D8C53B845463}" type="parTrans" cxnId="{59DB4285-9E88-40F3-9708-EEBFEE7FDED3}">
      <dgm:prSet/>
      <dgm:spPr/>
      <dgm:t>
        <a:bodyPr/>
        <a:lstStyle/>
        <a:p>
          <a:endParaRPr lang="en-US"/>
        </a:p>
      </dgm:t>
    </dgm:pt>
    <dgm:pt modelId="{88A0244D-6E89-4DFD-A83C-7358BBB3719E}" type="sibTrans" cxnId="{59DB4285-9E88-40F3-9708-EEBFEE7FDED3}">
      <dgm:prSet/>
      <dgm:spPr/>
      <dgm:t>
        <a:bodyPr/>
        <a:lstStyle/>
        <a:p>
          <a:endParaRPr lang="en-US"/>
        </a:p>
      </dgm:t>
    </dgm:pt>
    <dgm:pt modelId="{A13D8E6C-2185-410F-9362-0A065EEABA63}" type="pres">
      <dgm:prSet presAssocID="{7CCB837F-278E-47DE-8141-10515D6A52E7}" presName="root" presStyleCnt="0">
        <dgm:presLayoutVars>
          <dgm:dir/>
          <dgm:resizeHandles val="exact"/>
        </dgm:presLayoutVars>
      </dgm:prSet>
      <dgm:spPr/>
    </dgm:pt>
    <dgm:pt modelId="{F146BE85-61D8-4867-9B11-444508006CFD}" type="pres">
      <dgm:prSet presAssocID="{61065134-ACAE-4E86-9E57-B0FCDE9B44A0}" presName="compNode" presStyleCnt="0"/>
      <dgm:spPr/>
    </dgm:pt>
    <dgm:pt modelId="{1F99D697-9B47-4C0D-B07C-DFCD7FBC1905}" type="pres">
      <dgm:prSet presAssocID="{61065134-ACAE-4E86-9E57-B0FCDE9B44A0}" presName="bgRect" presStyleLbl="bgShp" presStyleIdx="0" presStyleCnt="4"/>
      <dgm:spPr/>
    </dgm:pt>
    <dgm:pt modelId="{2F5F461D-C3FC-4D78-A6F8-46BA1A1DC6BA}" type="pres">
      <dgm:prSet presAssocID="{61065134-ACAE-4E86-9E57-B0FCDE9B44A0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649B5D4-1636-4C15-BE75-C5A21CD0DC98}" type="pres">
      <dgm:prSet presAssocID="{61065134-ACAE-4E86-9E57-B0FCDE9B44A0}" presName="spaceRect" presStyleCnt="0"/>
      <dgm:spPr/>
    </dgm:pt>
    <dgm:pt modelId="{B0137D99-F9B5-4978-B586-022639EEAFB6}" type="pres">
      <dgm:prSet presAssocID="{61065134-ACAE-4E86-9E57-B0FCDE9B44A0}" presName="parTx" presStyleLbl="revTx" presStyleIdx="0" presStyleCnt="4">
        <dgm:presLayoutVars>
          <dgm:chMax val="0"/>
          <dgm:chPref val="0"/>
        </dgm:presLayoutVars>
      </dgm:prSet>
      <dgm:spPr/>
    </dgm:pt>
    <dgm:pt modelId="{A05ED3AF-0B24-455B-A330-3FB73D4BB43D}" type="pres">
      <dgm:prSet presAssocID="{BDF1DDA6-1985-4EBB-96F7-BC42387DF551}" presName="sibTrans" presStyleCnt="0"/>
      <dgm:spPr/>
    </dgm:pt>
    <dgm:pt modelId="{0B8BA8E4-C571-4939-9EC6-0334164FF692}" type="pres">
      <dgm:prSet presAssocID="{8F8F524E-E2D4-4A38-81C4-CEBFA07736A5}" presName="compNode" presStyleCnt="0"/>
      <dgm:spPr/>
    </dgm:pt>
    <dgm:pt modelId="{7C187095-755F-48DD-9E61-0746C8FB8805}" type="pres">
      <dgm:prSet presAssocID="{8F8F524E-E2D4-4A38-81C4-CEBFA07736A5}" presName="bgRect" presStyleLbl="bgShp" presStyleIdx="1" presStyleCnt="4"/>
      <dgm:spPr/>
    </dgm:pt>
    <dgm:pt modelId="{FCD39CCB-2700-442A-98FA-A96D300CCABB}" type="pres">
      <dgm:prSet presAssocID="{8F8F524E-E2D4-4A38-81C4-CEBFA07736A5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9236DC9-066A-4F57-B1C9-D07129073DAB}" type="pres">
      <dgm:prSet presAssocID="{8F8F524E-E2D4-4A38-81C4-CEBFA07736A5}" presName="spaceRect" presStyleCnt="0"/>
      <dgm:spPr/>
    </dgm:pt>
    <dgm:pt modelId="{873E8F9F-DDBF-4481-A1B0-D639D1AD245A}" type="pres">
      <dgm:prSet presAssocID="{8F8F524E-E2D4-4A38-81C4-CEBFA07736A5}" presName="parTx" presStyleLbl="revTx" presStyleIdx="1" presStyleCnt="4">
        <dgm:presLayoutVars>
          <dgm:chMax val="0"/>
          <dgm:chPref val="0"/>
        </dgm:presLayoutVars>
      </dgm:prSet>
      <dgm:spPr/>
    </dgm:pt>
    <dgm:pt modelId="{BD2001A5-8199-43F4-A596-47725D2DF457}" type="pres">
      <dgm:prSet presAssocID="{AD62B7BB-C587-4944-AEFD-6861CC1F4388}" presName="sibTrans" presStyleCnt="0"/>
      <dgm:spPr/>
    </dgm:pt>
    <dgm:pt modelId="{353DB8B8-D06B-415E-BFE7-5998E80702E7}" type="pres">
      <dgm:prSet presAssocID="{A34139F8-703E-4231-A05A-CC4CAC31B807}" presName="compNode" presStyleCnt="0"/>
      <dgm:spPr/>
    </dgm:pt>
    <dgm:pt modelId="{E2571167-5D18-4DEB-A213-D4D31AD7F3A5}" type="pres">
      <dgm:prSet presAssocID="{A34139F8-703E-4231-A05A-CC4CAC31B807}" presName="bgRect" presStyleLbl="bgShp" presStyleIdx="2" presStyleCnt="4"/>
      <dgm:spPr/>
    </dgm:pt>
    <dgm:pt modelId="{676C2553-D245-4C91-9B6A-FDD130B94BDC}" type="pres">
      <dgm:prSet presAssocID="{A34139F8-703E-4231-A05A-CC4CAC31B807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39A461B-6DFF-4D52-940B-910718CF14C8}" type="pres">
      <dgm:prSet presAssocID="{A34139F8-703E-4231-A05A-CC4CAC31B807}" presName="spaceRect" presStyleCnt="0"/>
      <dgm:spPr/>
    </dgm:pt>
    <dgm:pt modelId="{B59E741C-5856-4D0F-9E81-BC4646EDE3B3}" type="pres">
      <dgm:prSet presAssocID="{A34139F8-703E-4231-A05A-CC4CAC31B807}" presName="parTx" presStyleLbl="revTx" presStyleIdx="2" presStyleCnt="4">
        <dgm:presLayoutVars>
          <dgm:chMax val="0"/>
          <dgm:chPref val="0"/>
        </dgm:presLayoutVars>
      </dgm:prSet>
      <dgm:spPr/>
    </dgm:pt>
    <dgm:pt modelId="{12A7DC83-A139-4306-A3B0-2804B60D7D6A}" type="pres">
      <dgm:prSet presAssocID="{80F2D42E-15EF-4A54-9B7A-417575719B0E}" presName="sibTrans" presStyleCnt="0"/>
      <dgm:spPr/>
    </dgm:pt>
    <dgm:pt modelId="{214A02DF-4455-43F3-ABED-9D2B73E09917}" type="pres">
      <dgm:prSet presAssocID="{D963D299-92ED-4F59-9237-E4E412ED9829}" presName="compNode" presStyleCnt="0"/>
      <dgm:spPr/>
    </dgm:pt>
    <dgm:pt modelId="{B95A2A8D-ACDC-490E-889D-A4A8414CC6EB}" type="pres">
      <dgm:prSet presAssocID="{D963D299-92ED-4F59-9237-E4E412ED9829}" presName="bgRect" presStyleLbl="bgShp" presStyleIdx="3" presStyleCnt="4"/>
      <dgm:spPr/>
    </dgm:pt>
    <dgm:pt modelId="{D96C325F-8D22-4D30-AEBB-2470FE54D3F5}" type="pres">
      <dgm:prSet presAssocID="{D963D299-92ED-4F59-9237-E4E412ED9829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5DCFF06-2F02-4A21-85D3-9537F2BB5F54}" type="pres">
      <dgm:prSet presAssocID="{D963D299-92ED-4F59-9237-E4E412ED9829}" presName="spaceRect" presStyleCnt="0"/>
      <dgm:spPr/>
    </dgm:pt>
    <dgm:pt modelId="{59DC5894-DCDB-4DE2-B654-5DF15915AD62}" type="pres">
      <dgm:prSet presAssocID="{D963D299-92ED-4F59-9237-E4E412ED98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6B2ED09-53DD-452E-94CD-E32248F8E725}" type="presOf" srcId="{61065134-ACAE-4E86-9E57-B0FCDE9B44A0}" destId="{B0137D99-F9B5-4978-B586-022639EEAFB6}" srcOrd="0" destOrd="0" presId="urn:microsoft.com/office/officeart/2018/2/layout/IconVerticalSolidList"/>
    <dgm:cxn modelId="{E0721D0D-43ED-44A6-8743-C8825D9DC435}" type="presOf" srcId="{8F8F524E-E2D4-4A38-81C4-CEBFA07736A5}" destId="{873E8F9F-DDBF-4481-A1B0-D639D1AD245A}" srcOrd="0" destOrd="0" presId="urn:microsoft.com/office/officeart/2018/2/layout/IconVerticalSolidList"/>
    <dgm:cxn modelId="{827DED25-B0A9-467E-BB30-545506C61036}" type="presOf" srcId="{D963D299-92ED-4F59-9237-E4E412ED9829}" destId="{59DC5894-DCDB-4DE2-B654-5DF15915AD62}" srcOrd="0" destOrd="0" presId="urn:microsoft.com/office/officeart/2018/2/layout/IconVerticalSolidList"/>
    <dgm:cxn modelId="{EF40EF31-6D9A-4E47-A229-0ECEDB5F88EA}" type="presOf" srcId="{A34139F8-703E-4231-A05A-CC4CAC31B807}" destId="{B59E741C-5856-4D0F-9E81-BC4646EDE3B3}" srcOrd="0" destOrd="0" presId="urn:microsoft.com/office/officeart/2018/2/layout/IconVerticalSolidList"/>
    <dgm:cxn modelId="{7D158C61-74E4-4537-9A30-CD7FA523BF8F}" srcId="{7CCB837F-278E-47DE-8141-10515D6A52E7}" destId="{61065134-ACAE-4E86-9E57-B0FCDE9B44A0}" srcOrd="0" destOrd="0" parTransId="{DD01AAF3-D578-4479-9703-F5D3AAE6C0B1}" sibTransId="{BDF1DDA6-1985-4EBB-96F7-BC42387DF551}"/>
    <dgm:cxn modelId="{59DB4285-9E88-40F3-9708-EEBFEE7FDED3}" srcId="{7CCB837F-278E-47DE-8141-10515D6A52E7}" destId="{D963D299-92ED-4F59-9237-E4E412ED9829}" srcOrd="3" destOrd="0" parTransId="{EFCFEE95-6285-4713-8A32-D8C53B845463}" sibTransId="{88A0244D-6E89-4DFD-A83C-7358BBB3719E}"/>
    <dgm:cxn modelId="{2B6F368A-2889-4AA4-A779-88262FF6791C}" srcId="{7CCB837F-278E-47DE-8141-10515D6A52E7}" destId="{A34139F8-703E-4231-A05A-CC4CAC31B807}" srcOrd="2" destOrd="0" parTransId="{E91D0909-971C-49FC-9A95-0A6393A1D849}" sibTransId="{80F2D42E-15EF-4A54-9B7A-417575719B0E}"/>
    <dgm:cxn modelId="{9CCB8890-9D93-429A-ACD1-8A0A8F1B2B66}" type="presOf" srcId="{7CCB837F-278E-47DE-8141-10515D6A52E7}" destId="{A13D8E6C-2185-410F-9362-0A065EEABA63}" srcOrd="0" destOrd="0" presId="urn:microsoft.com/office/officeart/2018/2/layout/IconVerticalSolidList"/>
    <dgm:cxn modelId="{64D45AFF-7B21-4A62-8FD5-08EE9FC703B0}" srcId="{7CCB837F-278E-47DE-8141-10515D6A52E7}" destId="{8F8F524E-E2D4-4A38-81C4-CEBFA07736A5}" srcOrd="1" destOrd="0" parTransId="{9633713C-C393-4892-8115-7F0A8F95CEE8}" sibTransId="{AD62B7BB-C587-4944-AEFD-6861CC1F4388}"/>
    <dgm:cxn modelId="{0D333F84-C533-4DFF-AE6F-14E1E8200E70}" type="presParOf" srcId="{A13D8E6C-2185-410F-9362-0A065EEABA63}" destId="{F146BE85-61D8-4867-9B11-444508006CFD}" srcOrd="0" destOrd="0" presId="urn:microsoft.com/office/officeart/2018/2/layout/IconVerticalSolidList"/>
    <dgm:cxn modelId="{495ADDF6-23CB-4A18-9897-EC3853F15C2D}" type="presParOf" srcId="{F146BE85-61D8-4867-9B11-444508006CFD}" destId="{1F99D697-9B47-4C0D-B07C-DFCD7FBC1905}" srcOrd="0" destOrd="0" presId="urn:microsoft.com/office/officeart/2018/2/layout/IconVerticalSolidList"/>
    <dgm:cxn modelId="{03E020C6-58E1-4B0C-B97E-978E4FA62547}" type="presParOf" srcId="{F146BE85-61D8-4867-9B11-444508006CFD}" destId="{2F5F461D-C3FC-4D78-A6F8-46BA1A1DC6BA}" srcOrd="1" destOrd="0" presId="urn:microsoft.com/office/officeart/2018/2/layout/IconVerticalSolidList"/>
    <dgm:cxn modelId="{815971E3-ED26-47D8-BCF4-9427FABDB552}" type="presParOf" srcId="{F146BE85-61D8-4867-9B11-444508006CFD}" destId="{0649B5D4-1636-4C15-BE75-C5A21CD0DC98}" srcOrd="2" destOrd="0" presId="urn:microsoft.com/office/officeart/2018/2/layout/IconVerticalSolidList"/>
    <dgm:cxn modelId="{98A9B3A0-3D32-40E8-9AF0-04140AD3167D}" type="presParOf" srcId="{F146BE85-61D8-4867-9B11-444508006CFD}" destId="{B0137D99-F9B5-4978-B586-022639EEAFB6}" srcOrd="3" destOrd="0" presId="urn:microsoft.com/office/officeart/2018/2/layout/IconVerticalSolidList"/>
    <dgm:cxn modelId="{1B83EB64-12D3-4508-8DAA-3DE0FD527E25}" type="presParOf" srcId="{A13D8E6C-2185-410F-9362-0A065EEABA63}" destId="{A05ED3AF-0B24-455B-A330-3FB73D4BB43D}" srcOrd="1" destOrd="0" presId="urn:microsoft.com/office/officeart/2018/2/layout/IconVerticalSolidList"/>
    <dgm:cxn modelId="{78946A33-544B-4A57-A430-996323BA435B}" type="presParOf" srcId="{A13D8E6C-2185-410F-9362-0A065EEABA63}" destId="{0B8BA8E4-C571-4939-9EC6-0334164FF692}" srcOrd="2" destOrd="0" presId="urn:microsoft.com/office/officeart/2018/2/layout/IconVerticalSolidList"/>
    <dgm:cxn modelId="{36E5DD7D-6E75-464F-9076-3943B2D3E58D}" type="presParOf" srcId="{0B8BA8E4-C571-4939-9EC6-0334164FF692}" destId="{7C187095-755F-48DD-9E61-0746C8FB8805}" srcOrd="0" destOrd="0" presId="urn:microsoft.com/office/officeart/2018/2/layout/IconVerticalSolidList"/>
    <dgm:cxn modelId="{EF6F73D5-993E-4445-9190-971EAC4F94FF}" type="presParOf" srcId="{0B8BA8E4-C571-4939-9EC6-0334164FF692}" destId="{FCD39CCB-2700-442A-98FA-A96D300CCABB}" srcOrd="1" destOrd="0" presId="urn:microsoft.com/office/officeart/2018/2/layout/IconVerticalSolidList"/>
    <dgm:cxn modelId="{10016BB1-C43F-4957-AAF6-D5A8C7FB1E8D}" type="presParOf" srcId="{0B8BA8E4-C571-4939-9EC6-0334164FF692}" destId="{49236DC9-066A-4F57-B1C9-D07129073DAB}" srcOrd="2" destOrd="0" presId="urn:microsoft.com/office/officeart/2018/2/layout/IconVerticalSolidList"/>
    <dgm:cxn modelId="{0B4CE647-DF26-4F36-B617-4EE67285DE92}" type="presParOf" srcId="{0B8BA8E4-C571-4939-9EC6-0334164FF692}" destId="{873E8F9F-DDBF-4481-A1B0-D639D1AD245A}" srcOrd="3" destOrd="0" presId="urn:microsoft.com/office/officeart/2018/2/layout/IconVerticalSolidList"/>
    <dgm:cxn modelId="{F1AA4BB3-B880-4627-A486-0D137D5E679D}" type="presParOf" srcId="{A13D8E6C-2185-410F-9362-0A065EEABA63}" destId="{BD2001A5-8199-43F4-A596-47725D2DF457}" srcOrd="3" destOrd="0" presId="urn:microsoft.com/office/officeart/2018/2/layout/IconVerticalSolidList"/>
    <dgm:cxn modelId="{02AC944B-6B9C-425C-ABAD-FC349A933753}" type="presParOf" srcId="{A13D8E6C-2185-410F-9362-0A065EEABA63}" destId="{353DB8B8-D06B-415E-BFE7-5998E80702E7}" srcOrd="4" destOrd="0" presId="urn:microsoft.com/office/officeart/2018/2/layout/IconVerticalSolidList"/>
    <dgm:cxn modelId="{9E4E2A87-3ECA-41B0-B323-023243695D60}" type="presParOf" srcId="{353DB8B8-D06B-415E-BFE7-5998E80702E7}" destId="{E2571167-5D18-4DEB-A213-D4D31AD7F3A5}" srcOrd="0" destOrd="0" presId="urn:microsoft.com/office/officeart/2018/2/layout/IconVerticalSolidList"/>
    <dgm:cxn modelId="{DEA82F6B-0C2E-471E-8825-038D9F3626B0}" type="presParOf" srcId="{353DB8B8-D06B-415E-BFE7-5998E80702E7}" destId="{676C2553-D245-4C91-9B6A-FDD130B94BDC}" srcOrd="1" destOrd="0" presId="urn:microsoft.com/office/officeart/2018/2/layout/IconVerticalSolidList"/>
    <dgm:cxn modelId="{0BB81E80-8F20-4834-AADE-1556885546D7}" type="presParOf" srcId="{353DB8B8-D06B-415E-BFE7-5998E80702E7}" destId="{A39A461B-6DFF-4D52-940B-910718CF14C8}" srcOrd="2" destOrd="0" presId="urn:microsoft.com/office/officeart/2018/2/layout/IconVerticalSolidList"/>
    <dgm:cxn modelId="{6456FA99-E6D8-493E-BDCF-3806FC8C193E}" type="presParOf" srcId="{353DB8B8-D06B-415E-BFE7-5998E80702E7}" destId="{B59E741C-5856-4D0F-9E81-BC4646EDE3B3}" srcOrd="3" destOrd="0" presId="urn:microsoft.com/office/officeart/2018/2/layout/IconVerticalSolidList"/>
    <dgm:cxn modelId="{70D0385B-7BEC-4EDF-8465-902E3021BED0}" type="presParOf" srcId="{A13D8E6C-2185-410F-9362-0A065EEABA63}" destId="{12A7DC83-A139-4306-A3B0-2804B60D7D6A}" srcOrd="5" destOrd="0" presId="urn:microsoft.com/office/officeart/2018/2/layout/IconVerticalSolidList"/>
    <dgm:cxn modelId="{B9A0BEF7-E5B7-4ABF-B915-93BF5ADF90FB}" type="presParOf" srcId="{A13D8E6C-2185-410F-9362-0A065EEABA63}" destId="{214A02DF-4455-43F3-ABED-9D2B73E09917}" srcOrd="6" destOrd="0" presId="urn:microsoft.com/office/officeart/2018/2/layout/IconVerticalSolidList"/>
    <dgm:cxn modelId="{2ECC7248-8EB9-471E-A933-70EFD167CD76}" type="presParOf" srcId="{214A02DF-4455-43F3-ABED-9D2B73E09917}" destId="{B95A2A8D-ACDC-490E-889D-A4A8414CC6EB}" srcOrd="0" destOrd="0" presId="urn:microsoft.com/office/officeart/2018/2/layout/IconVerticalSolidList"/>
    <dgm:cxn modelId="{1C71CA31-D222-4D20-B154-A322040438E6}" type="presParOf" srcId="{214A02DF-4455-43F3-ABED-9D2B73E09917}" destId="{D96C325F-8D22-4D30-AEBB-2470FE54D3F5}" srcOrd="1" destOrd="0" presId="urn:microsoft.com/office/officeart/2018/2/layout/IconVerticalSolidList"/>
    <dgm:cxn modelId="{8A22A2FA-582E-474C-A164-4630E47E458B}" type="presParOf" srcId="{214A02DF-4455-43F3-ABED-9D2B73E09917}" destId="{F5DCFF06-2F02-4A21-85D3-9537F2BB5F54}" srcOrd="2" destOrd="0" presId="urn:microsoft.com/office/officeart/2018/2/layout/IconVerticalSolidList"/>
    <dgm:cxn modelId="{34EA7952-45DA-40DA-807B-95F4DE68B143}" type="presParOf" srcId="{214A02DF-4455-43F3-ABED-9D2B73E09917}" destId="{59DC5894-DCDB-4DE2-B654-5DF15915AD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E367248-7C1E-4BC2-8ACD-E12BB5CD018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F87A200-0A65-4D7F-AE05-65055C2DF7EE}">
      <dgm:prSet/>
      <dgm:spPr/>
      <dgm:t>
        <a:bodyPr/>
        <a:lstStyle/>
        <a:p>
          <a:r>
            <a:rPr lang="en-GB" b="0" i="0"/>
            <a:t>You could use a correlational design to find out if the rise in online teaching in the past year correlates with any change in test scores.</a:t>
          </a:r>
          <a:endParaRPr lang="en-US"/>
        </a:p>
      </dgm:t>
    </dgm:pt>
    <dgm:pt modelId="{6A21EB08-17AE-452E-BA8A-8DDEA90FD52E}" type="parTrans" cxnId="{BBB48DF2-9917-4657-BB66-27CD7E5B863E}">
      <dgm:prSet/>
      <dgm:spPr/>
      <dgm:t>
        <a:bodyPr/>
        <a:lstStyle/>
        <a:p>
          <a:endParaRPr lang="en-US"/>
        </a:p>
      </dgm:t>
    </dgm:pt>
    <dgm:pt modelId="{0762D86D-02B1-4D12-95C5-907C4983FEAF}" type="sibTrans" cxnId="{BBB48DF2-9917-4657-BB66-27CD7E5B863E}">
      <dgm:prSet/>
      <dgm:spPr/>
      <dgm:t>
        <a:bodyPr/>
        <a:lstStyle/>
        <a:p>
          <a:endParaRPr lang="en-US"/>
        </a:p>
      </dgm:t>
    </dgm:pt>
    <dgm:pt modelId="{02557163-D1DA-473B-A5CD-AB4634D4FB5A}">
      <dgm:prSet/>
      <dgm:spPr/>
      <dgm:t>
        <a:bodyPr/>
        <a:lstStyle/>
        <a:p>
          <a:r>
            <a:rPr lang="en-GB" b="0" i="0"/>
            <a:t>But this design can’t confirm a causal relationship between the two variables. Any change in test scores could have been influenced by many other variables, such as increased stress and health issues among students and teachers.</a:t>
          </a:r>
          <a:endParaRPr lang="en-US"/>
        </a:p>
      </dgm:t>
    </dgm:pt>
    <dgm:pt modelId="{60BECC2C-1C4B-4CB6-8416-2C71CFDD5A1D}" type="parTrans" cxnId="{BFCA548C-3692-4242-84ED-41AE8D4C27E5}">
      <dgm:prSet/>
      <dgm:spPr/>
      <dgm:t>
        <a:bodyPr/>
        <a:lstStyle/>
        <a:p>
          <a:endParaRPr lang="en-US"/>
        </a:p>
      </dgm:t>
    </dgm:pt>
    <dgm:pt modelId="{01AF1B52-EC98-4B94-A66D-AC5C455AD8E7}" type="sibTrans" cxnId="{BFCA548C-3692-4242-84ED-41AE8D4C27E5}">
      <dgm:prSet/>
      <dgm:spPr/>
      <dgm:t>
        <a:bodyPr/>
        <a:lstStyle/>
        <a:p>
          <a:endParaRPr lang="en-US"/>
        </a:p>
      </dgm:t>
    </dgm:pt>
    <dgm:pt modelId="{5275A3BD-7E29-4567-9E63-E60188D36F40}" type="pres">
      <dgm:prSet presAssocID="{3E367248-7C1E-4BC2-8ACD-E12BB5CD018C}" presName="linear" presStyleCnt="0">
        <dgm:presLayoutVars>
          <dgm:animLvl val="lvl"/>
          <dgm:resizeHandles val="exact"/>
        </dgm:presLayoutVars>
      </dgm:prSet>
      <dgm:spPr/>
    </dgm:pt>
    <dgm:pt modelId="{CA48B208-2309-4362-89E3-9DF8C11092B8}" type="pres">
      <dgm:prSet presAssocID="{AF87A200-0A65-4D7F-AE05-65055C2DF7E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27F3CD8-F425-462A-8E1D-93AD8E4CC534}" type="pres">
      <dgm:prSet presAssocID="{0762D86D-02B1-4D12-95C5-907C4983FEAF}" presName="spacer" presStyleCnt="0"/>
      <dgm:spPr/>
    </dgm:pt>
    <dgm:pt modelId="{DFEF3DA9-2656-4352-8CD9-1077B65D39C3}" type="pres">
      <dgm:prSet presAssocID="{02557163-D1DA-473B-A5CD-AB4634D4FB5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FCA548C-3692-4242-84ED-41AE8D4C27E5}" srcId="{3E367248-7C1E-4BC2-8ACD-E12BB5CD018C}" destId="{02557163-D1DA-473B-A5CD-AB4634D4FB5A}" srcOrd="1" destOrd="0" parTransId="{60BECC2C-1C4B-4CB6-8416-2C71CFDD5A1D}" sibTransId="{01AF1B52-EC98-4B94-A66D-AC5C455AD8E7}"/>
    <dgm:cxn modelId="{5B7D6C9D-F044-452B-BD08-D6BA94B40031}" type="presOf" srcId="{3E367248-7C1E-4BC2-8ACD-E12BB5CD018C}" destId="{5275A3BD-7E29-4567-9E63-E60188D36F40}" srcOrd="0" destOrd="0" presId="urn:microsoft.com/office/officeart/2005/8/layout/vList2"/>
    <dgm:cxn modelId="{6F6AFC9E-9788-4DCD-A751-E0F2C80AF35C}" type="presOf" srcId="{AF87A200-0A65-4D7F-AE05-65055C2DF7EE}" destId="{CA48B208-2309-4362-89E3-9DF8C11092B8}" srcOrd="0" destOrd="0" presId="urn:microsoft.com/office/officeart/2005/8/layout/vList2"/>
    <dgm:cxn modelId="{0D4C80B9-4345-44B2-9080-982326C7C4EB}" type="presOf" srcId="{02557163-D1DA-473B-A5CD-AB4634D4FB5A}" destId="{DFEF3DA9-2656-4352-8CD9-1077B65D39C3}" srcOrd="0" destOrd="0" presId="urn:microsoft.com/office/officeart/2005/8/layout/vList2"/>
    <dgm:cxn modelId="{BBB48DF2-9917-4657-BB66-27CD7E5B863E}" srcId="{3E367248-7C1E-4BC2-8ACD-E12BB5CD018C}" destId="{AF87A200-0A65-4D7F-AE05-65055C2DF7EE}" srcOrd="0" destOrd="0" parTransId="{6A21EB08-17AE-452E-BA8A-8DDEA90FD52E}" sibTransId="{0762D86D-02B1-4D12-95C5-907C4983FEAF}"/>
    <dgm:cxn modelId="{648FFF2E-6325-4EB4-9CBD-614B87D848F6}" type="presParOf" srcId="{5275A3BD-7E29-4567-9E63-E60188D36F40}" destId="{CA48B208-2309-4362-89E3-9DF8C11092B8}" srcOrd="0" destOrd="0" presId="urn:microsoft.com/office/officeart/2005/8/layout/vList2"/>
    <dgm:cxn modelId="{6D57A425-3BD9-4D4C-88A1-8DEE0FD66F37}" type="presParOf" srcId="{5275A3BD-7E29-4567-9E63-E60188D36F40}" destId="{527F3CD8-F425-462A-8E1D-93AD8E4CC534}" srcOrd="1" destOrd="0" presId="urn:microsoft.com/office/officeart/2005/8/layout/vList2"/>
    <dgm:cxn modelId="{D058A499-3537-43CC-860A-EBE5F8479467}" type="presParOf" srcId="{5275A3BD-7E29-4567-9E63-E60188D36F40}" destId="{DFEF3DA9-2656-4352-8CD9-1077B65D39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4F9EC64-6BDE-43C1-ABF3-49A7DF7D375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F747D0-1600-4B32-B2E5-60C8DF2C12D3}">
      <dgm:prSet/>
      <dgm:spPr/>
      <dgm:t>
        <a:bodyPr/>
        <a:lstStyle/>
        <a:p>
          <a:r>
            <a:rPr lang="en-GB" b="0" i="0"/>
            <a:t>Detailed study of a specific subject (e.g., a place, event, organisation)</a:t>
          </a:r>
          <a:endParaRPr lang="en-US"/>
        </a:p>
      </dgm:t>
    </dgm:pt>
    <dgm:pt modelId="{0F634DC9-9088-4D36-9DE1-FB89CE7CB77F}" type="parTrans" cxnId="{E750D9F1-96C2-445C-9F1C-A7AAC94DA1D3}">
      <dgm:prSet/>
      <dgm:spPr/>
      <dgm:t>
        <a:bodyPr/>
        <a:lstStyle/>
        <a:p>
          <a:endParaRPr lang="en-US"/>
        </a:p>
      </dgm:t>
    </dgm:pt>
    <dgm:pt modelId="{C0051ACD-EE09-44B0-BD5D-2BDAF2DCC685}" type="sibTrans" cxnId="{E750D9F1-96C2-445C-9F1C-A7AAC94DA1D3}">
      <dgm:prSet/>
      <dgm:spPr/>
      <dgm:t>
        <a:bodyPr/>
        <a:lstStyle/>
        <a:p>
          <a:endParaRPr lang="en-US"/>
        </a:p>
      </dgm:t>
    </dgm:pt>
    <dgm:pt modelId="{B12760E6-2724-4918-8E75-46581A9256AA}">
      <dgm:prSet/>
      <dgm:spPr/>
      <dgm:t>
        <a:bodyPr/>
        <a:lstStyle/>
        <a:p>
          <a:r>
            <a:rPr lang="en-GB" b="0" i="0"/>
            <a:t>Data can be collected using a variety of sources and methods</a:t>
          </a:r>
          <a:endParaRPr lang="en-US"/>
        </a:p>
      </dgm:t>
    </dgm:pt>
    <dgm:pt modelId="{D158F89C-B876-44BF-9235-1FF5BA1591CF}" type="parTrans" cxnId="{F00BD1B4-BD24-4917-99B3-D243EEDD7080}">
      <dgm:prSet/>
      <dgm:spPr/>
      <dgm:t>
        <a:bodyPr/>
        <a:lstStyle/>
        <a:p>
          <a:endParaRPr lang="en-US"/>
        </a:p>
      </dgm:t>
    </dgm:pt>
    <dgm:pt modelId="{209FDB2F-2D18-4DB2-83D8-E893C22C7E2F}" type="sibTrans" cxnId="{F00BD1B4-BD24-4917-99B3-D243EEDD7080}">
      <dgm:prSet/>
      <dgm:spPr/>
      <dgm:t>
        <a:bodyPr/>
        <a:lstStyle/>
        <a:p>
          <a:endParaRPr lang="en-US"/>
        </a:p>
      </dgm:t>
    </dgm:pt>
    <dgm:pt modelId="{6AD29A0C-7606-4403-B6FC-2BA0555C8BB5}">
      <dgm:prSet/>
      <dgm:spPr/>
      <dgm:t>
        <a:bodyPr/>
        <a:lstStyle/>
        <a:p>
          <a:r>
            <a:rPr lang="en-GB" b="0" i="0"/>
            <a:t>Focuses on gaining a holistic understanding of the case</a:t>
          </a:r>
          <a:endParaRPr lang="en-US"/>
        </a:p>
      </dgm:t>
    </dgm:pt>
    <dgm:pt modelId="{87A01327-2400-424D-9DE9-9FAE21F8A2C9}" type="parTrans" cxnId="{4E29795C-0808-44B0-A080-4F23BFA47BE5}">
      <dgm:prSet/>
      <dgm:spPr/>
      <dgm:t>
        <a:bodyPr/>
        <a:lstStyle/>
        <a:p>
          <a:endParaRPr lang="en-US"/>
        </a:p>
      </dgm:t>
    </dgm:pt>
    <dgm:pt modelId="{65EDBFF5-7755-45DA-BE66-4994B6BE85E7}" type="sibTrans" cxnId="{4E29795C-0808-44B0-A080-4F23BFA47BE5}">
      <dgm:prSet/>
      <dgm:spPr/>
      <dgm:t>
        <a:bodyPr/>
        <a:lstStyle/>
        <a:p>
          <a:endParaRPr lang="en-US"/>
        </a:p>
      </dgm:t>
    </dgm:pt>
    <dgm:pt modelId="{6880F0DB-7085-4949-B2EA-89C2642B408F}" type="pres">
      <dgm:prSet presAssocID="{24F9EC64-6BDE-43C1-ABF3-49A7DF7D3754}" presName="linear" presStyleCnt="0">
        <dgm:presLayoutVars>
          <dgm:animLvl val="lvl"/>
          <dgm:resizeHandles val="exact"/>
        </dgm:presLayoutVars>
      </dgm:prSet>
      <dgm:spPr/>
    </dgm:pt>
    <dgm:pt modelId="{4F694EC8-D0A8-473D-BD8E-3E64D7D3AC4E}" type="pres">
      <dgm:prSet presAssocID="{C2F747D0-1600-4B32-B2E5-60C8DF2C12D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F937E48-AA91-4039-916A-5C42449F37C7}" type="pres">
      <dgm:prSet presAssocID="{C0051ACD-EE09-44B0-BD5D-2BDAF2DCC685}" presName="spacer" presStyleCnt="0"/>
      <dgm:spPr/>
    </dgm:pt>
    <dgm:pt modelId="{1B046A03-E44B-4D95-AACC-B380BDDF7B6A}" type="pres">
      <dgm:prSet presAssocID="{B12760E6-2724-4918-8E75-46581A9256A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1AA7C3-72E3-472D-997E-9237487BAA3F}" type="pres">
      <dgm:prSet presAssocID="{209FDB2F-2D18-4DB2-83D8-E893C22C7E2F}" presName="spacer" presStyleCnt="0"/>
      <dgm:spPr/>
    </dgm:pt>
    <dgm:pt modelId="{4B23C4A7-A1E6-41EB-BD74-BA8AEBF41182}" type="pres">
      <dgm:prSet presAssocID="{6AD29A0C-7606-4403-B6FC-2BA0555C8B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3FA2427-879E-4C3F-989F-54BF3352EF5A}" type="presOf" srcId="{C2F747D0-1600-4B32-B2E5-60C8DF2C12D3}" destId="{4F694EC8-D0A8-473D-BD8E-3E64D7D3AC4E}" srcOrd="0" destOrd="0" presId="urn:microsoft.com/office/officeart/2005/8/layout/vList2"/>
    <dgm:cxn modelId="{4E29795C-0808-44B0-A080-4F23BFA47BE5}" srcId="{24F9EC64-6BDE-43C1-ABF3-49A7DF7D3754}" destId="{6AD29A0C-7606-4403-B6FC-2BA0555C8BB5}" srcOrd="2" destOrd="0" parTransId="{87A01327-2400-424D-9DE9-9FAE21F8A2C9}" sibTransId="{65EDBFF5-7755-45DA-BE66-4994B6BE85E7}"/>
    <dgm:cxn modelId="{8170E986-AAE2-4305-95EA-41D8305C13E7}" type="presOf" srcId="{24F9EC64-6BDE-43C1-ABF3-49A7DF7D3754}" destId="{6880F0DB-7085-4949-B2EA-89C2642B408F}" srcOrd="0" destOrd="0" presId="urn:microsoft.com/office/officeart/2005/8/layout/vList2"/>
    <dgm:cxn modelId="{F00BD1B4-BD24-4917-99B3-D243EEDD7080}" srcId="{24F9EC64-6BDE-43C1-ABF3-49A7DF7D3754}" destId="{B12760E6-2724-4918-8E75-46581A9256AA}" srcOrd="1" destOrd="0" parTransId="{D158F89C-B876-44BF-9235-1FF5BA1591CF}" sibTransId="{209FDB2F-2D18-4DB2-83D8-E893C22C7E2F}"/>
    <dgm:cxn modelId="{12832EB8-8DA3-4FE4-8804-F41FD967838A}" type="presOf" srcId="{B12760E6-2724-4918-8E75-46581A9256AA}" destId="{1B046A03-E44B-4D95-AACC-B380BDDF7B6A}" srcOrd="0" destOrd="0" presId="urn:microsoft.com/office/officeart/2005/8/layout/vList2"/>
    <dgm:cxn modelId="{5D8C86F1-3D10-43F8-A2A4-C237B7AB1B8B}" type="presOf" srcId="{6AD29A0C-7606-4403-B6FC-2BA0555C8BB5}" destId="{4B23C4A7-A1E6-41EB-BD74-BA8AEBF41182}" srcOrd="0" destOrd="0" presId="urn:microsoft.com/office/officeart/2005/8/layout/vList2"/>
    <dgm:cxn modelId="{E750D9F1-96C2-445C-9F1C-A7AAC94DA1D3}" srcId="{24F9EC64-6BDE-43C1-ABF3-49A7DF7D3754}" destId="{C2F747D0-1600-4B32-B2E5-60C8DF2C12D3}" srcOrd="0" destOrd="0" parTransId="{0F634DC9-9088-4D36-9DE1-FB89CE7CB77F}" sibTransId="{C0051ACD-EE09-44B0-BD5D-2BDAF2DCC685}"/>
    <dgm:cxn modelId="{9C52AD7F-B138-494C-9473-F648F9148DD1}" type="presParOf" srcId="{6880F0DB-7085-4949-B2EA-89C2642B408F}" destId="{4F694EC8-D0A8-473D-BD8E-3E64D7D3AC4E}" srcOrd="0" destOrd="0" presId="urn:microsoft.com/office/officeart/2005/8/layout/vList2"/>
    <dgm:cxn modelId="{31F4D807-0FE7-465F-B562-0F9164FE962B}" type="presParOf" srcId="{6880F0DB-7085-4949-B2EA-89C2642B408F}" destId="{BF937E48-AA91-4039-916A-5C42449F37C7}" srcOrd="1" destOrd="0" presId="urn:microsoft.com/office/officeart/2005/8/layout/vList2"/>
    <dgm:cxn modelId="{56C7FC74-361F-4F71-A293-3B212583970D}" type="presParOf" srcId="{6880F0DB-7085-4949-B2EA-89C2642B408F}" destId="{1B046A03-E44B-4D95-AACC-B380BDDF7B6A}" srcOrd="2" destOrd="0" presId="urn:microsoft.com/office/officeart/2005/8/layout/vList2"/>
    <dgm:cxn modelId="{D90CF944-14E4-4884-93B1-5FA61C682954}" type="presParOf" srcId="{6880F0DB-7085-4949-B2EA-89C2642B408F}" destId="{491AA7C3-72E3-472D-997E-9237487BAA3F}" srcOrd="3" destOrd="0" presId="urn:microsoft.com/office/officeart/2005/8/layout/vList2"/>
    <dgm:cxn modelId="{8E495ECB-D450-43E8-8995-C56B6A49AB3B}" type="presParOf" srcId="{6880F0DB-7085-4949-B2EA-89C2642B408F}" destId="{4B23C4A7-A1E6-41EB-BD74-BA8AEBF411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3DCBE9-4292-4168-8072-94269F58A9E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7101FC-45D8-4915-9F72-7D02E54083A3}">
      <dgm:prSet/>
      <dgm:spPr/>
      <dgm:t>
        <a:bodyPr/>
        <a:lstStyle/>
        <a:p>
          <a:r>
            <a:rPr lang="en-GB" b="0" i="0"/>
            <a:t>Detailed study of the culture of a specific community or group</a:t>
          </a:r>
          <a:endParaRPr lang="en-US"/>
        </a:p>
      </dgm:t>
    </dgm:pt>
    <dgm:pt modelId="{520CE29F-6CE8-485B-9FA0-0F76E79C5BA6}" type="parTrans" cxnId="{E19E185A-A0AB-4A2C-AE13-C159086DD1CB}">
      <dgm:prSet/>
      <dgm:spPr/>
      <dgm:t>
        <a:bodyPr/>
        <a:lstStyle/>
        <a:p>
          <a:endParaRPr lang="en-US"/>
        </a:p>
      </dgm:t>
    </dgm:pt>
    <dgm:pt modelId="{76BF3123-E460-4E46-A0D3-76397F0851F6}" type="sibTrans" cxnId="{E19E185A-A0AB-4A2C-AE13-C159086DD1CB}">
      <dgm:prSet/>
      <dgm:spPr/>
      <dgm:t>
        <a:bodyPr/>
        <a:lstStyle/>
        <a:p>
          <a:endParaRPr lang="en-US"/>
        </a:p>
      </dgm:t>
    </dgm:pt>
    <dgm:pt modelId="{CD1BD3C1-69DA-4DCC-B164-11978ED178B9}">
      <dgm:prSet/>
      <dgm:spPr/>
      <dgm:t>
        <a:bodyPr/>
        <a:lstStyle/>
        <a:p>
          <a:r>
            <a:rPr lang="en-GB" b="0" i="0"/>
            <a:t>Data is collected by extended immersion and close observation</a:t>
          </a:r>
          <a:endParaRPr lang="en-US"/>
        </a:p>
      </dgm:t>
    </dgm:pt>
    <dgm:pt modelId="{E0288B86-A384-4B97-AC71-40C286DEA852}" type="parTrans" cxnId="{7B90BE36-5B82-4999-8731-8AECD813DE30}">
      <dgm:prSet/>
      <dgm:spPr/>
      <dgm:t>
        <a:bodyPr/>
        <a:lstStyle/>
        <a:p>
          <a:endParaRPr lang="en-US"/>
        </a:p>
      </dgm:t>
    </dgm:pt>
    <dgm:pt modelId="{C991A814-DF15-46FF-8EA6-944B26123C49}" type="sibTrans" cxnId="{7B90BE36-5B82-4999-8731-8AECD813DE30}">
      <dgm:prSet/>
      <dgm:spPr/>
      <dgm:t>
        <a:bodyPr/>
        <a:lstStyle/>
        <a:p>
          <a:endParaRPr lang="en-US"/>
        </a:p>
      </dgm:t>
    </dgm:pt>
    <dgm:pt modelId="{39717DED-75DD-4947-9C12-4C31A1608AC4}">
      <dgm:prSet/>
      <dgm:spPr/>
      <dgm:t>
        <a:bodyPr/>
        <a:lstStyle/>
        <a:p>
          <a:r>
            <a:rPr lang="en-GB" b="0" i="0"/>
            <a:t>Focuses on describing and interpreting beliefs, conventions, social dynamics, etc.</a:t>
          </a:r>
          <a:endParaRPr lang="en-US"/>
        </a:p>
      </dgm:t>
    </dgm:pt>
    <dgm:pt modelId="{6918ABC0-1DF4-466F-9BD5-4D9999FF23D1}" type="parTrans" cxnId="{4F8613B6-69B7-486B-9987-82C560EFF489}">
      <dgm:prSet/>
      <dgm:spPr/>
      <dgm:t>
        <a:bodyPr/>
        <a:lstStyle/>
        <a:p>
          <a:endParaRPr lang="en-US"/>
        </a:p>
      </dgm:t>
    </dgm:pt>
    <dgm:pt modelId="{FC62796D-898E-42F0-B2C6-879FBB9A4E71}" type="sibTrans" cxnId="{4F8613B6-69B7-486B-9987-82C560EFF489}">
      <dgm:prSet/>
      <dgm:spPr/>
      <dgm:t>
        <a:bodyPr/>
        <a:lstStyle/>
        <a:p>
          <a:endParaRPr lang="en-US"/>
        </a:p>
      </dgm:t>
    </dgm:pt>
    <dgm:pt modelId="{46513FD5-B0FA-42F8-8E76-139109C8EC54}" type="pres">
      <dgm:prSet presAssocID="{533DCBE9-4292-4168-8072-94269F58A9E5}" presName="linear" presStyleCnt="0">
        <dgm:presLayoutVars>
          <dgm:animLvl val="lvl"/>
          <dgm:resizeHandles val="exact"/>
        </dgm:presLayoutVars>
      </dgm:prSet>
      <dgm:spPr/>
    </dgm:pt>
    <dgm:pt modelId="{E03AE047-C8D0-4489-8C46-BF7AAD78D5B2}" type="pres">
      <dgm:prSet presAssocID="{EE7101FC-45D8-4915-9F72-7D02E54083A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63944D8-14C5-4308-8D93-C6C34E1062B5}" type="pres">
      <dgm:prSet presAssocID="{76BF3123-E460-4E46-A0D3-76397F0851F6}" presName="spacer" presStyleCnt="0"/>
      <dgm:spPr/>
    </dgm:pt>
    <dgm:pt modelId="{AB53FD25-2543-4A90-B6DE-E560FE4A9BFF}" type="pres">
      <dgm:prSet presAssocID="{CD1BD3C1-69DA-4DCC-B164-11978ED178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9B8B0B-0550-446C-83CA-5B3820B5B002}" type="pres">
      <dgm:prSet presAssocID="{C991A814-DF15-46FF-8EA6-944B26123C49}" presName="spacer" presStyleCnt="0"/>
      <dgm:spPr/>
    </dgm:pt>
    <dgm:pt modelId="{2931F235-3047-4DC5-8071-AABEE7059EB5}" type="pres">
      <dgm:prSet presAssocID="{39717DED-75DD-4947-9C12-4C31A1608A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064331-36CE-4B60-A2E5-D32DB5D24231}" type="presOf" srcId="{CD1BD3C1-69DA-4DCC-B164-11978ED178B9}" destId="{AB53FD25-2543-4A90-B6DE-E560FE4A9BFF}" srcOrd="0" destOrd="0" presId="urn:microsoft.com/office/officeart/2005/8/layout/vList2"/>
    <dgm:cxn modelId="{7B90BE36-5B82-4999-8731-8AECD813DE30}" srcId="{533DCBE9-4292-4168-8072-94269F58A9E5}" destId="{CD1BD3C1-69DA-4DCC-B164-11978ED178B9}" srcOrd="1" destOrd="0" parTransId="{E0288B86-A384-4B97-AC71-40C286DEA852}" sibTransId="{C991A814-DF15-46FF-8EA6-944B26123C49}"/>
    <dgm:cxn modelId="{E19E185A-A0AB-4A2C-AE13-C159086DD1CB}" srcId="{533DCBE9-4292-4168-8072-94269F58A9E5}" destId="{EE7101FC-45D8-4915-9F72-7D02E54083A3}" srcOrd="0" destOrd="0" parTransId="{520CE29F-6CE8-485B-9FA0-0F76E79C5BA6}" sibTransId="{76BF3123-E460-4E46-A0D3-76397F0851F6}"/>
    <dgm:cxn modelId="{9A92BA74-4701-4DE5-8A38-5B05A9388A43}" type="presOf" srcId="{39717DED-75DD-4947-9C12-4C31A1608AC4}" destId="{2931F235-3047-4DC5-8071-AABEE7059EB5}" srcOrd="0" destOrd="0" presId="urn:microsoft.com/office/officeart/2005/8/layout/vList2"/>
    <dgm:cxn modelId="{5ED9797D-2464-4782-A9DE-89B28E5CD482}" type="presOf" srcId="{533DCBE9-4292-4168-8072-94269F58A9E5}" destId="{46513FD5-B0FA-42F8-8E76-139109C8EC54}" srcOrd="0" destOrd="0" presId="urn:microsoft.com/office/officeart/2005/8/layout/vList2"/>
    <dgm:cxn modelId="{3E945483-C0B6-478E-B3E7-C1A21DA94F55}" type="presOf" srcId="{EE7101FC-45D8-4915-9F72-7D02E54083A3}" destId="{E03AE047-C8D0-4489-8C46-BF7AAD78D5B2}" srcOrd="0" destOrd="0" presId="urn:microsoft.com/office/officeart/2005/8/layout/vList2"/>
    <dgm:cxn modelId="{4F8613B6-69B7-486B-9987-82C560EFF489}" srcId="{533DCBE9-4292-4168-8072-94269F58A9E5}" destId="{39717DED-75DD-4947-9C12-4C31A1608AC4}" srcOrd="2" destOrd="0" parTransId="{6918ABC0-1DF4-466F-9BD5-4D9999FF23D1}" sibTransId="{FC62796D-898E-42F0-B2C6-879FBB9A4E71}"/>
    <dgm:cxn modelId="{2E37509D-6DA3-423D-BD58-1DBA292874B5}" type="presParOf" srcId="{46513FD5-B0FA-42F8-8E76-139109C8EC54}" destId="{E03AE047-C8D0-4489-8C46-BF7AAD78D5B2}" srcOrd="0" destOrd="0" presId="urn:microsoft.com/office/officeart/2005/8/layout/vList2"/>
    <dgm:cxn modelId="{BE16F30E-D8E8-4722-B8C3-4393450A03CE}" type="presParOf" srcId="{46513FD5-B0FA-42F8-8E76-139109C8EC54}" destId="{963944D8-14C5-4308-8D93-C6C34E1062B5}" srcOrd="1" destOrd="0" presId="urn:microsoft.com/office/officeart/2005/8/layout/vList2"/>
    <dgm:cxn modelId="{24F2F7EC-E103-4217-A0C2-0CBA656151D5}" type="presParOf" srcId="{46513FD5-B0FA-42F8-8E76-139109C8EC54}" destId="{AB53FD25-2543-4A90-B6DE-E560FE4A9BFF}" srcOrd="2" destOrd="0" presId="urn:microsoft.com/office/officeart/2005/8/layout/vList2"/>
    <dgm:cxn modelId="{F4B0522C-3126-4FCB-BE23-A9EE7D87316E}" type="presParOf" srcId="{46513FD5-B0FA-42F8-8E76-139109C8EC54}" destId="{B19B8B0B-0550-446C-83CA-5B3820B5B002}" srcOrd="3" destOrd="0" presId="urn:microsoft.com/office/officeart/2005/8/layout/vList2"/>
    <dgm:cxn modelId="{5382D6E1-8436-4030-B2BC-6ED7026415BD}" type="presParOf" srcId="{46513FD5-B0FA-42F8-8E76-139109C8EC54}" destId="{2931F235-3047-4DC5-8071-AABEE7059E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61E79CD-F3CB-4B3A-9ADD-7D80C023A1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9C0E919-8623-4000-AAC3-5FC6AD056238}">
      <dgm:prSet/>
      <dgm:spPr/>
      <dgm:t>
        <a:bodyPr/>
        <a:lstStyle/>
        <a:p>
          <a:r>
            <a:rPr lang="en-GB" b="0" i="0"/>
            <a:t>- Aims to develop a theory inductively by systematically analysing qualitative data</a:t>
          </a:r>
          <a:endParaRPr lang="en-US"/>
        </a:p>
      </dgm:t>
    </dgm:pt>
    <dgm:pt modelId="{85226081-3B5C-4690-9E5E-64904C1C9F6B}" type="parTrans" cxnId="{F2B0CAB7-2B47-4345-8D5F-1BC6681592E9}">
      <dgm:prSet/>
      <dgm:spPr/>
      <dgm:t>
        <a:bodyPr/>
        <a:lstStyle/>
        <a:p>
          <a:endParaRPr lang="en-US"/>
        </a:p>
      </dgm:t>
    </dgm:pt>
    <dgm:pt modelId="{88EBEEDC-004B-4118-916C-91CD43A08D42}" type="sibTrans" cxnId="{F2B0CAB7-2B47-4345-8D5F-1BC6681592E9}">
      <dgm:prSet/>
      <dgm:spPr/>
      <dgm:t>
        <a:bodyPr/>
        <a:lstStyle/>
        <a:p>
          <a:endParaRPr lang="en-US"/>
        </a:p>
      </dgm:t>
    </dgm:pt>
    <dgm:pt modelId="{4CE175D1-65B1-4E40-A322-CD769A62E440}">
      <dgm:prSet/>
      <dgm:spPr/>
      <dgm:t>
        <a:bodyPr/>
        <a:lstStyle/>
        <a:p>
          <a:r>
            <a:rPr lang="en-US"/>
            <a:t>Phenomenology</a:t>
          </a:r>
        </a:p>
      </dgm:t>
    </dgm:pt>
    <dgm:pt modelId="{F40AF3CD-26C8-4EB1-8ABE-8A64247DBECB}" type="parTrans" cxnId="{BC126D2A-3AE6-4942-B6ED-EF61BCF2A9C1}">
      <dgm:prSet/>
      <dgm:spPr/>
      <dgm:t>
        <a:bodyPr/>
        <a:lstStyle/>
        <a:p>
          <a:endParaRPr lang="en-US"/>
        </a:p>
      </dgm:t>
    </dgm:pt>
    <dgm:pt modelId="{292E6B53-26E8-4E2B-AB3E-06970F0BACE3}" type="sibTrans" cxnId="{BC126D2A-3AE6-4942-B6ED-EF61BCF2A9C1}">
      <dgm:prSet/>
      <dgm:spPr/>
      <dgm:t>
        <a:bodyPr/>
        <a:lstStyle/>
        <a:p>
          <a:endParaRPr lang="en-US"/>
        </a:p>
      </dgm:t>
    </dgm:pt>
    <dgm:pt modelId="{F70CE9F5-B3AB-4246-BB34-D1AFA2E36BA0}">
      <dgm:prSet/>
      <dgm:spPr/>
      <dgm:t>
        <a:bodyPr/>
        <a:lstStyle/>
        <a:p>
          <a:r>
            <a:rPr lang="en-GB"/>
            <a:t>- Aims to understand a phenomenon or event by describing participants’ lived experiences</a:t>
          </a:r>
          <a:endParaRPr lang="en-US"/>
        </a:p>
      </dgm:t>
    </dgm:pt>
    <dgm:pt modelId="{3DD36298-2911-4E1F-B145-031B0BB924EE}" type="parTrans" cxnId="{1AEDA414-248E-410E-9AA6-E8B12D2825BF}">
      <dgm:prSet/>
      <dgm:spPr/>
      <dgm:t>
        <a:bodyPr/>
        <a:lstStyle/>
        <a:p>
          <a:endParaRPr lang="en-US"/>
        </a:p>
      </dgm:t>
    </dgm:pt>
    <dgm:pt modelId="{BA8F7C38-D1C3-43B0-AA9F-68EB1F19B16E}" type="sibTrans" cxnId="{1AEDA414-248E-410E-9AA6-E8B12D2825BF}">
      <dgm:prSet/>
      <dgm:spPr/>
      <dgm:t>
        <a:bodyPr/>
        <a:lstStyle/>
        <a:p>
          <a:endParaRPr lang="en-US"/>
        </a:p>
      </dgm:t>
    </dgm:pt>
    <dgm:pt modelId="{77457E0B-F0CF-42D2-B9D4-20BC08D87C50}" type="pres">
      <dgm:prSet presAssocID="{161E79CD-F3CB-4B3A-9ADD-7D80C023A151}" presName="root" presStyleCnt="0">
        <dgm:presLayoutVars>
          <dgm:dir/>
          <dgm:resizeHandles val="exact"/>
        </dgm:presLayoutVars>
      </dgm:prSet>
      <dgm:spPr/>
    </dgm:pt>
    <dgm:pt modelId="{DD45B414-C4F7-4E8B-801F-A00227EEE760}" type="pres">
      <dgm:prSet presAssocID="{49C0E919-8623-4000-AAC3-5FC6AD056238}" presName="compNode" presStyleCnt="0"/>
      <dgm:spPr/>
    </dgm:pt>
    <dgm:pt modelId="{CC1F1A60-3789-4CA5-AEB3-6F3411E92CCB}" type="pres">
      <dgm:prSet presAssocID="{49C0E919-8623-4000-AAC3-5FC6AD056238}" presName="bgRect" presStyleLbl="bgShp" presStyleIdx="0" presStyleCnt="3"/>
      <dgm:spPr/>
    </dgm:pt>
    <dgm:pt modelId="{A391A092-7E51-43A9-86F3-9C95710B1978}" type="pres">
      <dgm:prSet presAssocID="{49C0E919-8623-4000-AAC3-5FC6AD05623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717C5D-9B91-4C49-8084-D087C7E42EE6}" type="pres">
      <dgm:prSet presAssocID="{49C0E919-8623-4000-AAC3-5FC6AD056238}" presName="spaceRect" presStyleCnt="0"/>
      <dgm:spPr/>
    </dgm:pt>
    <dgm:pt modelId="{7916FB4B-790F-453D-A11A-401B492424AC}" type="pres">
      <dgm:prSet presAssocID="{49C0E919-8623-4000-AAC3-5FC6AD056238}" presName="parTx" presStyleLbl="revTx" presStyleIdx="0" presStyleCnt="3">
        <dgm:presLayoutVars>
          <dgm:chMax val="0"/>
          <dgm:chPref val="0"/>
        </dgm:presLayoutVars>
      </dgm:prSet>
      <dgm:spPr/>
    </dgm:pt>
    <dgm:pt modelId="{5B59FFA3-1B80-4158-B456-DDCC46C167A7}" type="pres">
      <dgm:prSet presAssocID="{88EBEEDC-004B-4118-916C-91CD43A08D42}" presName="sibTrans" presStyleCnt="0"/>
      <dgm:spPr/>
    </dgm:pt>
    <dgm:pt modelId="{866D98D0-3053-4114-9906-181F932DFCD5}" type="pres">
      <dgm:prSet presAssocID="{4CE175D1-65B1-4E40-A322-CD769A62E440}" presName="compNode" presStyleCnt="0"/>
      <dgm:spPr/>
    </dgm:pt>
    <dgm:pt modelId="{8795A7B4-6454-44F7-89E1-00F9E05FC5CE}" type="pres">
      <dgm:prSet presAssocID="{4CE175D1-65B1-4E40-A322-CD769A62E440}" presName="bgRect" presStyleLbl="bgShp" presStyleIdx="1" presStyleCnt="3"/>
      <dgm:spPr/>
    </dgm:pt>
    <dgm:pt modelId="{9E933779-3886-4594-8BFD-5BBF54F8FCC3}" type="pres">
      <dgm:prSet presAssocID="{4CE175D1-65B1-4E40-A322-CD769A62E4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4CA1DF4F-B15F-48A0-B638-EC53B6AF9A36}" type="pres">
      <dgm:prSet presAssocID="{4CE175D1-65B1-4E40-A322-CD769A62E440}" presName="spaceRect" presStyleCnt="0"/>
      <dgm:spPr/>
    </dgm:pt>
    <dgm:pt modelId="{39F0AD1B-6B1F-422F-94A8-08B80A61D189}" type="pres">
      <dgm:prSet presAssocID="{4CE175D1-65B1-4E40-A322-CD769A62E440}" presName="parTx" presStyleLbl="revTx" presStyleIdx="1" presStyleCnt="3">
        <dgm:presLayoutVars>
          <dgm:chMax val="0"/>
          <dgm:chPref val="0"/>
        </dgm:presLayoutVars>
      </dgm:prSet>
      <dgm:spPr/>
    </dgm:pt>
    <dgm:pt modelId="{F764BDEF-904F-4AA7-9702-0192DFF0D974}" type="pres">
      <dgm:prSet presAssocID="{292E6B53-26E8-4E2B-AB3E-06970F0BACE3}" presName="sibTrans" presStyleCnt="0"/>
      <dgm:spPr/>
    </dgm:pt>
    <dgm:pt modelId="{48093732-90FA-43C6-800C-3C5A2F290C5D}" type="pres">
      <dgm:prSet presAssocID="{F70CE9F5-B3AB-4246-BB34-D1AFA2E36BA0}" presName="compNode" presStyleCnt="0"/>
      <dgm:spPr/>
    </dgm:pt>
    <dgm:pt modelId="{CCA58427-455B-4906-A54F-6DD3FA827C7E}" type="pres">
      <dgm:prSet presAssocID="{F70CE9F5-B3AB-4246-BB34-D1AFA2E36BA0}" presName="bgRect" presStyleLbl="bgShp" presStyleIdx="2" presStyleCnt="3"/>
      <dgm:spPr/>
    </dgm:pt>
    <dgm:pt modelId="{496FB9FE-33B9-4F2F-B387-C0660E531588}" type="pres">
      <dgm:prSet presAssocID="{F70CE9F5-B3AB-4246-BB34-D1AFA2E36B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E104744-0AC9-4FEA-A058-EDAA546192FF}" type="pres">
      <dgm:prSet presAssocID="{F70CE9F5-B3AB-4246-BB34-D1AFA2E36BA0}" presName="spaceRect" presStyleCnt="0"/>
      <dgm:spPr/>
    </dgm:pt>
    <dgm:pt modelId="{8AFC8796-DA6B-4387-AE31-2FB6D978C97E}" type="pres">
      <dgm:prSet presAssocID="{F70CE9F5-B3AB-4246-BB34-D1AFA2E36BA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BBB4111-441D-4E46-AC7C-4A28C5EDCC59}" type="presOf" srcId="{49C0E919-8623-4000-AAC3-5FC6AD056238}" destId="{7916FB4B-790F-453D-A11A-401B492424AC}" srcOrd="0" destOrd="0" presId="urn:microsoft.com/office/officeart/2018/2/layout/IconVerticalSolidList"/>
    <dgm:cxn modelId="{1AEDA414-248E-410E-9AA6-E8B12D2825BF}" srcId="{161E79CD-F3CB-4B3A-9ADD-7D80C023A151}" destId="{F70CE9F5-B3AB-4246-BB34-D1AFA2E36BA0}" srcOrd="2" destOrd="0" parTransId="{3DD36298-2911-4E1F-B145-031B0BB924EE}" sibTransId="{BA8F7C38-D1C3-43B0-AA9F-68EB1F19B16E}"/>
    <dgm:cxn modelId="{BC126D2A-3AE6-4942-B6ED-EF61BCF2A9C1}" srcId="{161E79CD-F3CB-4B3A-9ADD-7D80C023A151}" destId="{4CE175D1-65B1-4E40-A322-CD769A62E440}" srcOrd="1" destOrd="0" parTransId="{F40AF3CD-26C8-4EB1-8ABE-8A64247DBECB}" sibTransId="{292E6B53-26E8-4E2B-AB3E-06970F0BACE3}"/>
    <dgm:cxn modelId="{79208889-1D82-4E28-9EB0-15971F3FF147}" type="presOf" srcId="{F70CE9F5-B3AB-4246-BB34-D1AFA2E36BA0}" destId="{8AFC8796-DA6B-4387-AE31-2FB6D978C97E}" srcOrd="0" destOrd="0" presId="urn:microsoft.com/office/officeart/2018/2/layout/IconVerticalSolidList"/>
    <dgm:cxn modelId="{42C950A3-B549-485D-B722-9469A698DB6F}" type="presOf" srcId="{161E79CD-F3CB-4B3A-9ADD-7D80C023A151}" destId="{77457E0B-F0CF-42D2-B9D4-20BC08D87C50}" srcOrd="0" destOrd="0" presId="urn:microsoft.com/office/officeart/2018/2/layout/IconVerticalSolidList"/>
    <dgm:cxn modelId="{F2B0CAB7-2B47-4345-8D5F-1BC6681592E9}" srcId="{161E79CD-F3CB-4B3A-9ADD-7D80C023A151}" destId="{49C0E919-8623-4000-AAC3-5FC6AD056238}" srcOrd="0" destOrd="0" parTransId="{85226081-3B5C-4690-9E5E-64904C1C9F6B}" sibTransId="{88EBEEDC-004B-4118-916C-91CD43A08D42}"/>
    <dgm:cxn modelId="{5ABBCEFA-03E6-4ACB-8691-2A378A3408D9}" type="presOf" srcId="{4CE175D1-65B1-4E40-A322-CD769A62E440}" destId="{39F0AD1B-6B1F-422F-94A8-08B80A61D189}" srcOrd="0" destOrd="0" presId="urn:microsoft.com/office/officeart/2018/2/layout/IconVerticalSolidList"/>
    <dgm:cxn modelId="{353F98F1-2B36-4A19-8411-2A6FFC9B48EC}" type="presParOf" srcId="{77457E0B-F0CF-42D2-B9D4-20BC08D87C50}" destId="{DD45B414-C4F7-4E8B-801F-A00227EEE760}" srcOrd="0" destOrd="0" presId="urn:microsoft.com/office/officeart/2018/2/layout/IconVerticalSolidList"/>
    <dgm:cxn modelId="{CF9D4B72-AA5B-4AE7-BFA7-D8D680E01145}" type="presParOf" srcId="{DD45B414-C4F7-4E8B-801F-A00227EEE760}" destId="{CC1F1A60-3789-4CA5-AEB3-6F3411E92CCB}" srcOrd="0" destOrd="0" presId="urn:microsoft.com/office/officeart/2018/2/layout/IconVerticalSolidList"/>
    <dgm:cxn modelId="{7009B75A-35DD-4315-8ACB-02D5FB2E8493}" type="presParOf" srcId="{DD45B414-C4F7-4E8B-801F-A00227EEE760}" destId="{A391A092-7E51-43A9-86F3-9C95710B1978}" srcOrd="1" destOrd="0" presId="urn:microsoft.com/office/officeart/2018/2/layout/IconVerticalSolidList"/>
    <dgm:cxn modelId="{797E9213-2700-4DC4-A8E9-69A0649D1381}" type="presParOf" srcId="{DD45B414-C4F7-4E8B-801F-A00227EEE760}" destId="{9D717C5D-9B91-4C49-8084-D087C7E42EE6}" srcOrd="2" destOrd="0" presId="urn:microsoft.com/office/officeart/2018/2/layout/IconVerticalSolidList"/>
    <dgm:cxn modelId="{59567BC0-8C76-4317-ACDB-46FF9B151E70}" type="presParOf" srcId="{DD45B414-C4F7-4E8B-801F-A00227EEE760}" destId="{7916FB4B-790F-453D-A11A-401B492424AC}" srcOrd="3" destOrd="0" presId="urn:microsoft.com/office/officeart/2018/2/layout/IconVerticalSolidList"/>
    <dgm:cxn modelId="{94F04A99-27E5-4605-8FE3-79B4DC17E2EE}" type="presParOf" srcId="{77457E0B-F0CF-42D2-B9D4-20BC08D87C50}" destId="{5B59FFA3-1B80-4158-B456-DDCC46C167A7}" srcOrd="1" destOrd="0" presId="urn:microsoft.com/office/officeart/2018/2/layout/IconVerticalSolidList"/>
    <dgm:cxn modelId="{E7941F2E-241C-4BF9-AE5F-33FE8789FCA7}" type="presParOf" srcId="{77457E0B-F0CF-42D2-B9D4-20BC08D87C50}" destId="{866D98D0-3053-4114-9906-181F932DFCD5}" srcOrd="2" destOrd="0" presId="urn:microsoft.com/office/officeart/2018/2/layout/IconVerticalSolidList"/>
    <dgm:cxn modelId="{342BD8FA-0957-4CD5-8527-F5C7F1CD6367}" type="presParOf" srcId="{866D98D0-3053-4114-9906-181F932DFCD5}" destId="{8795A7B4-6454-44F7-89E1-00F9E05FC5CE}" srcOrd="0" destOrd="0" presId="urn:microsoft.com/office/officeart/2018/2/layout/IconVerticalSolidList"/>
    <dgm:cxn modelId="{D32E36B0-48A6-49E8-BFF2-410885C3CE5A}" type="presParOf" srcId="{866D98D0-3053-4114-9906-181F932DFCD5}" destId="{9E933779-3886-4594-8BFD-5BBF54F8FCC3}" srcOrd="1" destOrd="0" presId="urn:microsoft.com/office/officeart/2018/2/layout/IconVerticalSolidList"/>
    <dgm:cxn modelId="{86C3965F-B85B-495F-8138-11D4D59919F2}" type="presParOf" srcId="{866D98D0-3053-4114-9906-181F932DFCD5}" destId="{4CA1DF4F-B15F-48A0-B638-EC53B6AF9A36}" srcOrd="2" destOrd="0" presId="urn:microsoft.com/office/officeart/2018/2/layout/IconVerticalSolidList"/>
    <dgm:cxn modelId="{72F802C7-8B71-4953-86BD-260F82BD4F39}" type="presParOf" srcId="{866D98D0-3053-4114-9906-181F932DFCD5}" destId="{39F0AD1B-6B1F-422F-94A8-08B80A61D189}" srcOrd="3" destOrd="0" presId="urn:microsoft.com/office/officeart/2018/2/layout/IconVerticalSolidList"/>
    <dgm:cxn modelId="{2C2EC236-F342-4901-8DC9-B677F12F71DC}" type="presParOf" srcId="{77457E0B-F0CF-42D2-B9D4-20BC08D87C50}" destId="{F764BDEF-904F-4AA7-9702-0192DFF0D974}" srcOrd="3" destOrd="0" presId="urn:microsoft.com/office/officeart/2018/2/layout/IconVerticalSolidList"/>
    <dgm:cxn modelId="{213B1E9F-281D-4017-9E53-D25021C53872}" type="presParOf" srcId="{77457E0B-F0CF-42D2-B9D4-20BC08D87C50}" destId="{48093732-90FA-43C6-800C-3C5A2F290C5D}" srcOrd="4" destOrd="0" presId="urn:microsoft.com/office/officeart/2018/2/layout/IconVerticalSolidList"/>
    <dgm:cxn modelId="{C070DE23-3FF7-4848-8851-8349675D8BCA}" type="presParOf" srcId="{48093732-90FA-43C6-800C-3C5A2F290C5D}" destId="{CCA58427-455B-4906-A54F-6DD3FA827C7E}" srcOrd="0" destOrd="0" presId="urn:microsoft.com/office/officeart/2018/2/layout/IconVerticalSolidList"/>
    <dgm:cxn modelId="{83ADB4D6-06CE-4BCC-A20C-920D75C0F5E7}" type="presParOf" srcId="{48093732-90FA-43C6-800C-3C5A2F290C5D}" destId="{496FB9FE-33B9-4F2F-B387-C0660E531588}" srcOrd="1" destOrd="0" presId="urn:microsoft.com/office/officeart/2018/2/layout/IconVerticalSolidList"/>
    <dgm:cxn modelId="{FB9FC318-31CD-4926-ABFC-2375E4E1C657}" type="presParOf" srcId="{48093732-90FA-43C6-800C-3C5A2F290C5D}" destId="{FE104744-0AC9-4FEA-A058-EDAA546192FF}" srcOrd="2" destOrd="0" presId="urn:microsoft.com/office/officeart/2018/2/layout/IconVerticalSolidList"/>
    <dgm:cxn modelId="{1CB1A193-C907-4560-9D60-9715CA26C69A}" type="presParOf" srcId="{48093732-90FA-43C6-800C-3C5A2F290C5D}" destId="{8AFC8796-DA6B-4387-AE31-2FB6D978C9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65C3D-A0D1-4A69-B7D2-21D4615350B4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44E6C0-010D-4E75-8F8B-8EC3054F710A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6C59B-7CCE-4B05-9279-042DAC78DCAA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Qualitative Approach :</a:t>
          </a:r>
          <a:endParaRPr lang="en-US" sz="2200" kern="1200"/>
        </a:p>
      </dsp:txBody>
      <dsp:txXfrm>
        <a:off x="1428292" y="2439"/>
        <a:ext cx="4873308" cy="1236616"/>
      </dsp:txXfrm>
    </dsp:sp>
    <dsp:sp modelId="{B78C638F-AC5A-4D4F-91ED-C770DE0EDA53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E20D1-995F-4865-91DC-DB771D30F66F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E7C8F-39D2-4A67-8643-AC399B1333A2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 subjective experiences, beliefs, and concepts</a:t>
          </a:r>
          <a:endParaRPr lang="en-US" sz="2200" kern="1200"/>
        </a:p>
      </dsp:txBody>
      <dsp:txXfrm>
        <a:off x="1428292" y="1548210"/>
        <a:ext cx="4873308" cy="1236616"/>
      </dsp:txXfrm>
    </dsp:sp>
    <dsp:sp modelId="{B92F26A0-2AF8-4408-B64A-D04E02EBBCB5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86AE10-15B9-4A89-81A8-8EDF52558B0F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3FB03-0C82-43E6-80FC-94EDB9BD1631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Gain in-depth knowledge of a specific context or culture</a:t>
          </a:r>
          <a:endParaRPr lang="en-US" sz="2200" kern="1200"/>
        </a:p>
      </dsp:txBody>
      <dsp:txXfrm>
        <a:off x="1428292" y="3093981"/>
        <a:ext cx="4873308" cy="1236616"/>
      </dsp:txXfrm>
    </dsp:sp>
    <dsp:sp modelId="{41CF6FC4-ED0E-431A-AAD6-EAA34189DB4C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35E38-A856-4E27-9CCA-819F81CF8D15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A77E7-4575-4D2D-B3E1-3BA0DDF06E87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Explore under-researched problems and generate new ideas</a:t>
          </a:r>
          <a:endParaRPr lang="en-US" sz="2200" kern="1200"/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9A686C-7689-4084-B3E0-545EFA534C5C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DA006-7F84-4A10-8014-7524744ABDDC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99B54-1A94-44F9-9181-F6C605E8848D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Qualitative Approach :</a:t>
          </a:r>
          <a:endParaRPr lang="en-US" sz="2200" kern="1200"/>
        </a:p>
      </dsp:txBody>
      <dsp:txXfrm>
        <a:off x="1428292" y="2439"/>
        <a:ext cx="4873308" cy="1236616"/>
      </dsp:txXfrm>
    </dsp:sp>
    <dsp:sp modelId="{86B9BE9D-54CC-436F-9B8E-50839602A084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F439C1-FAB9-4549-964F-C5EFABB239FE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385B7-AB20-4960-97A0-4F29C14947F3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Measure variables and describe frequencies, averages, and correlations</a:t>
          </a:r>
          <a:endParaRPr lang="en-US" sz="2200" kern="1200"/>
        </a:p>
      </dsp:txBody>
      <dsp:txXfrm>
        <a:off x="1428292" y="1548210"/>
        <a:ext cx="4873308" cy="1236616"/>
      </dsp:txXfrm>
    </dsp:sp>
    <dsp:sp modelId="{4EDB335B-9B69-4F43-8D55-47527C5EE7D8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43CD2-82E4-4D05-A688-5A78E565CE13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DC7D6-20DA-4F89-944E-A3D44273D5B8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 hypotheses about relationships between variables</a:t>
          </a:r>
          <a:endParaRPr lang="en-US" sz="2200" kern="1200"/>
        </a:p>
      </dsp:txBody>
      <dsp:txXfrm>
        <a:off x="1428292" y="3093981"/>
        <a:ext cx="4873308" cy="1236616"/>
      </dsp:txXfrm>
    </dsp:sp>
    <dsp:sp modelId="{2F3F99C3-BF05-4544-A4C6-FEDDE25A7288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58F6B3-50F3-4EB7-B7F8-EFF1F5287A98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52C84-3905-4ABD-88D8-F7000457F381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 the effectiveness of a new treatment, program, or product</a:t>
          </a:r>
          <a:endParaRPr lang="en-US" sz="2200" kern="1200"/>
        </a:p>
      </dsp:txBody>
      <dsp:txXfrm>
        <a:off x="1428292" y="4639752"/>
        <a:ext cx="4873308" cy="12366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D90A2-A99C-499F-B796-3D8657CBFFBD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E0361-A695-4777-9B18-AABC00A7D9A4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CB0FA-CAD6-4610-A0DF-9A9C8E9BBD7A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hlinkClick xmlns:r="http://schemas.openxmlformats.org/officeDocument/2006/relationships" r:id="rId3"/>
            </a:rPr>
            <a:t>Qualitative research designs</a:t>
          </a:r>
          <a:r>
            <a:rPr lang="en-GB" sz="2100" kern="1200"/>
            <a:t> tend to be more flexible and </a:t>
          </a:r>
          <a:r>
            <a:rPr lang="en-GB" sz="2100" kern="1200">
              <a:hlinkClick xmlns:r="http://schemas.openxmlformats.org/officeDocument/2006/relationships" r:id="rId4"/>
            </a:rPr>
            <a:t>inductive</a:t>
          </a:r>
          <a:r>
            <a:rPr lang="en-GB" sz="2100" kern="1200"/>
            <a:t>, allowing you to adjust your approach based on what you find throughout the research process.</a:t>
          </a:r>
          <a:endParaRPr lang="en-US" sz="2100" kern="1200"/>
        </a:p>
      </dsp:txBody>
      <dsp:txXfrm>
        <a:off x="1435590" y="531"/>
        <a:ext cx="9080009" cy="1242935"/>
      </dsp:txXfrm>
    </dsp:sp>
    <dsp:sp modelId="{5131A714-69A5-4F70-AA52-A8EE843024E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A8CAE-F0A0-4BE3-9678-500D06E5B23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F43CA-D44E-4289-BDB4-AAFA781D351A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Example: </a:t>
          </a:r>
          <a:endParaRPr lang="en-US" sz="2100" kern="1200"/>
        </a:p>
      </dsp:txBody>
      <dsp:txXfrm>
        <a:off x="1435590" y="1554201"/>
        <a:ext cx="9080009" cy="1242935"/>
      </dsp:txXfrm>
    </dsp:sp>
    <dsp:sp modelId="{B296B627-74CB-4608-A4A5-22CA452A95D0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A0BCE0-1368-45FC-92BC-B1F642DA2D80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FDFB9-E4A8-47E6-B1AC-CE6F8D55AB95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 you want to generate new ideas for online teaching strategies, a qualitative approach would make the most sense. You can use this type of research to explore exactly what teachers and students struggle with in remote classes.</a:t>
          </a:r>
        </a:p>
      </dsp:txBody>
      <dsp:txXfrm>
        <a:off x="1435590" y="3107870"/>
        <a:ext cx="9080009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9D697-9B47-4C0D-B07C-DFCD7FBC1905}">
      <dsp:nvSpPr>
        <dsp:cNvPr id="0" name=""/>
        <dsp:cNvSpPr/>
      </dsp:nvSpPr>
      <dsp:spPr>
        <a:xfrm>
          <a:off x="0" y="5953"/>
          <a:ext cx="6301601" cy="10203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F461D-C3FC-4D78-A6F8-46BA1A1DC6BA}">
      <dsp:nvSpPr>
        <dsp:cNvPr id="0" name=""/>
        <dsp:cNvSpPr/>
      </dsp:nvSpPr>
      <dsp:spPr>
        <a:xfrm>
          <a:off x="308650" y="235527"/>
          <a:ext cx="561730" cy="5611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37D99-F9B5-4978-B586-022639EEAFB6}">
      <dsp:nvSpPr>
        <dsp:cNvPr id="0" name=""/>
        <dsp:cNvSpPr/>
      </dsp:nvSpPr>
      <dsp:spPr>
        <a:xfrm>
          <a:off x="1179030" y="5953"/>
          <a:ext cx="4471193" cy="127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81" tIns="134981" rIns="134981" bIns="1349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hlinkClick xmlns:r="http://schemas.openxmlformats.org/officeDocument/2006/relationships" r:id="rId3"/>
            </a:rPr>
            <a:t>Quantitative research designs</a:t>
          </a:r>
          <a:r>
            <a:rPr lang="en-GB" sz="1400" b="0" i="0" kern="1200"/>
            <a:t> tend to be more fixed and </a:t>
          </a:r>
          <a:r>
            <a:rPr lang="en-GB" sz="1400" b="0" i="0" kern="1200">
              <a:hlinkClick xmlns:r="http://schemas.openxmlformats.org/officeDocument/2006/relationships" r:id="rId4"/>
            </a:rPr>
            <a:t>deductive</a:t>
          </a:r>
          <a:r>
            <a:rPr lang="en-GB" sz="1400" b="0" i="0" kern="1200"/>
            <a:t>, with </a:t>
          </a:r>
          <a:r>
            <a:rPr lang="en-GB" sz="1400" b="0" i="0" kern="1200">
              <a:hlinkClick xmlns:r="http://schemas.openxmlformats.org/officeDocument/2006/relationships" r:id="rId5"/>
            </a:rPr>
            <a:t>variables</a:t>
          </a:r>
          <a:r>
            <a:rPr lang="en-GB" sz="1400" b="0" i="0" kern="1200"/>
            <a:t> and </a:t>
          </a:r>
          <a:r>
            <a:rPr lang="en-GB" sz="1400" b="0" i="0" kern="1200">
              <a:hlinkClick xmlns:r="http://schemas.openxmlformats.org/officeDocument/2006/relationships" r:id="rId6"/>
            </a:rPr>
            <a:t>hypotheses</a:t>
          </a:r>
          <a:r>
            <a:rPr lang="en-GB" sz="1400" b="0" i="0" kern="1200"/>
            <a:t> clearly defined in advance of data collection.</a:t>
          </a:r>
          <a:endParaRPr lang="en-US" sz="1400" kern="1200"/>
        </a:p>
      </dsp:txBody>
      <dsp:txXfrm>
        <a:off x="1179030" y="5953"/>
        <a:ext cx="4471193" cy="1275413"/>
      </dsp:txXfrm>
    </dsp:sp>
    <dsp:sp modelId="{7C187095-755F-48DD-9E61-0746C8FB8805}">
      <dsp:nvSpPr>
        <dsp:cNvPr id="0" name=""/>
        <dsp:cNvSpPr/>
      </dsp:nvSpPr>
      <dsp:spPr>
        <a:xfrm>
          <a:off x="0" y="1536449"/>
          <a:ext cx="6301601" cy="10203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39CCB-2700-442A-98FA-A96D300CCABB}">
      <dsp:nvSpPr>
        <dsp:cNvPr id="0" name=""/>
        <dsp:cNvSpPr/>
      </dsp:nvSpPr>
      <dsp:spPr>
        <a:xfrm>
          <a:off x="308650" y="1766024"/>
          <a:ext cx="561730" cy="5611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E8F9F-DDBF-4481-A1B0-D639D1AD245A}">
      <dsp:nvSpPr>
        <dsp:cNvPr id="0" name=""/>
        <dsp:cNvSpPr/>
      </dsp:nvSpPr>
      <dsp:spPr>
        <a:xfrm>
          <a:off x="1179030" y="1536449"/>
          <a:ext cx="4471193" cy="127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81" tIns="134981" rIns="134981" bIns="1349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Example: </a:t>
          </a:r>
          <a:endParaRPr lang="en-US" sz="1400" kern="1200"/>
        </a:p>
      </dsp:txBody>
      <dsp:txXfrm>
        <a:off x="1179030" y="1536449"/>
        <a:ext cx="4471193" cy="1275413"/>
      </dsp:txXfrm>
    </dsp:sp>
    <dsp:sp modelId="{E2571167-5D18-4DEB-A213-D4D31AD7F3A5}">
      <dsp:nvSpPr>
        <dsp:cNvPr id="0" name=""/>
        <dsp:cNvSpPr/>
      </dsp:nvSpPr>
      <dsp:spPr>
        <a:xfrm>
          <a:off x="0" y="3066945"/>
          <a:ext cx="6301601" cy="10203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C2553-D245-4C91-9B6A-FDD130B94BDC}">
      <dsp:nvSpPr>
        <dsp:cNvPr id="0" name=""/>
        <dsp:cNvSpPr/>
      </dsp:nvSpPr>
      <dsp:spPr>
        <a:xfrm>
          <a:off x="308650" y="3296520"/>
          <a:ext cx="561730" cy="5611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E741C-5856-4D0F-9E81-BC4646EDE3B3}">
      <dsp:nvSpPr>
        <dsp:cNvPr id="0" name=""/>
        <dsp:cNvSpPr/>
      </dsp:nvSpPr>
      <dsp:spPr>
        <a:xfrm>
          <a:off x="1179030" y="3066945"/>
          <a:ext cx="4471193" cy="127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81" tIns="134981" rIns="134981" bIns="1349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Quantitative research you want to test the effectiveness of an online teaching method, a quantitative approach is most suitable. </a:t>
          </a:r>
          <a:endParaRPr lang="en-US" sz="1400" kern="1200"/>
        </a:p>
      </dsp:txBody>
      <dsp:txXfrm>
        <a:off x="1179030" y="3066945"/>
        <a:ext cx="4471193" cy="1275413"/>
      </dsp:txXfrm>
    </dsp:sp>
    <dsp:sp modelId="{B95A2A8D-ACDC-490E-889D-A4A8414CC6EB}">
      <dsp:nvSpPr>
        <dsp:cNvPr id="0" name=""/>
        <dsp:cNvSpPr/>
      </dsp:nvSpPr>
      <dsp:spPr>
        <a:xfrm>
          <a:off x="0" y="4597442"/>
          <a:ext cx="6301601" cy="10203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C325F-8D22-4D30-AEBB-2470FE54D3F5}">
      <dsp:nvSpPr>
        <dsp:cNvPr id="0" name=""/>
        <dsp:cNvSpPr/>
      </dsp:nvSpPr>
      <dsp:spPr>
        <a:xfrm>
          <a:off x="308951" y="4827016"/>
          <a:ext cx="561730" cy="56118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C5894-DCDB-4DE2-B654-5DF15915AD62}">
      <dsp:nvSpPr>
        <dsp:cNvPr id="0" name=""/>
        <dsp:cNvSpPr/>
      </dsp:nvSpPr>
      <dsp:spPr>
        <a:xfrm>
          <a:off x="1179634" y="4597442"/>
          <a:ext cx="4471193" cy="127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81" tIns="134981" rIns="134981" bIns="13498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use this type of research to measure learning outcomes like grades and test scores. </a:t>
          </a:r>
          <a:r>
            <a:rPr lang="en-GB" sz="1400" b="0" i="0" kern="1200"/>
            <a:t>It’s also possible to use a mixed methods design that integrates aspects of both approaches. By combining qualitative and quantitative insights, you can gain a more complete picture of the problem you’re studying and strengthen the credibility of your conclusions.</a:t>
          </a:r>
          <a:endParaRPr lang="en-US" sz="1400" kern="1200"/>
        </a:p>
      </dsp:txBody>
      <dsp:txXfrm>
        <a:off x="1179634" y="4597442"/>
        <a:ext cx="4471193" cy="12754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48B208-2309-4362-89E3-9DF8C11092B8}">
      <dsp:nvSpPr>
        <dsp:cNvPr id="0" name=""/>
        <dsp:cNvSpPr/>
      </dsp:nvSpPr>
      <dsp:spPr>
        <a:xfrm>
          <a:off x="0" y="117279"/>
          <a:ext cx="6002110" cy="17184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You could use a correlational design to find out if the rise in online teaching in the past year correlates with any change in test scores.</a:t>
          </a:r>
          <a:endParaRPr lang="en-US" sz="2000" kern="1200"/>
        </a:p>
      </dsp:txBody>
      <dsp:txXfrm>
        <a:off x="83887" y="201166"/>
        <a:ext cx="5834336" cy="1550663"/>
      </dsp:txXfrm>
    </dsp:sp>
    <dsp:sp modelId="{DFEF3DA9-2656-4352-8CD9-1077B65D39C3}">
      <dsp:nvSpPr>
        <dsp:cNvPr id="0" name=""/>
        <dsp:cNvSpPr/>
      </dsp:nvSpPr>
      <dsp:spPr>
        <a:xfrm>
          <a:off x="0" y="1893316"/>
          <a:ext cx="6002110" cy="1718437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But this design can’t confirm a causal relationship between the two variables. Any change in test scores could have been influenced by many other variables, such as increased stress and health issues among students and teachers.</a:t>
          </a:r>
          <a:endParaRPr lang="en-US" sz="2000" kern="1200"/>
        </a:p>
      </dsp:txBody>
      <dsp:txXfrm>
        <a:off x="83887" y="1977203"/>
        <a:ext cx="5834336" cy="15506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94EC8-D0A8-473D-BD8E-3E64D7D3AC4E}">
      <dsp:nvSpPr>
        <dsp:cNvPr id="0" name=""/>
        <dsp:cNvSpPr/>
      </dsp:nvSpPr>
      <dsp:spPr>
        <a:xfrm>
          <a:off x="0" y="36994"/>
          <a:ext cx="6301601" cy="18696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/>
            <a:t>Detailed study of a specific subject (e.g., a place, event, organisation)</a:t>
          </a:r>
          <a:endParaRPr lang="en-US" sz="3400" kern="1200"/>
        </a:p>
      </dsp:txBody>
      <dsp:txXfrm>
        <a:off x="91269" y="128263"/>
        <a:ext cx="6119063" cy="1687122"/>
      </dsp:txXfrm>
    </dsp:sp>
    <dsp:sp modelId="{1B046A03-E44B-4D95-AACC-B380BDDF7B6A}">
      <dsp:nvSpPr>
        <dsp:cNvPr id="0" name=""/>
        <dsp:cNvSpPr/>
      </dsp:nvSpPr>
      <dsp:spPr>
        <a:xfrm>
          <a:off x="0" y="2004574"/>
          <a:ext cx="6301601" cy="186966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/>
            <a:t>Data can be collected using a variety of sources and methods</a:t>
          </a:r>
          <a:endParaRPr lang="en-US" sz="3400" kern="1200"/>
        </a:p>
      </dsp:txBody>
      <dsp:txXfrm>
        <a:off x="91269" y="2095843"/>
        <a:ext cx="6119063" cy="1687122"/>
      </dsp:txXfrm>
    </dsp:sp>
    <dsp:sp modelId="{4B23C4A7-A1E6-41EB-BD74-BA8AEBF41182}">
      <dsp:nvSpPr>
        <dsp:cNvPr id="0" name=""/>
        <dsp:cNvSpPr/>
      </dsp:nvSpPr>
      <dsp:spPr>
        <a:xfrm>
          <a:off x="0" y="3972154"/>
          <a:ext cx="6301601" cy="186966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/>
            <a:t>Focuses on gaining a holistic understanding of the case</a:t>
          </a:r>
          <a:endParaRPr lang="en-US" sz="3400" kern="1200"/>
        </a:p>
      </dsp:txBody>
      <dsp:txXfrm>
        <a:off x="91269" y="4063423"/>
        <a:ext cx="6119063" cy="16871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AE047-C8D0-4489-8C46-BF7AAD78D5B2}">
      <dsp:nvSpPr>
        <dsp:cNvPr id="0" name=""/>
        <dsp:cNvSpPr/>
      </dsp:nvSpPr>
      <dsp:spPr>
        <a:xfrm>
          <a:off x="0" y="162094"/>
          <a:ext cx="6301601" cy="1790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i="0" kern="1200"/>
            <a:t>Detailed study of the culture of a specific community or group</a:t>
          </a:r>
          <a:endParaRPr lang="en-US" sz="3200" kern="1200"/>
        </a:p>
      </dsp:txBody>
      <dsp:txXfrm>
        <a:off x="87385" y="249479"/>
        <a:ext cx="6126831" cy="1615330"/>
      </dsp:txXfrm>
    </dsp:sp>
    <dsp:sp modelId="{AB53FD25-2543-4A90-B6DE-E560FE4A9BFF}">
      <dsp:nvSpPr>
        <dsp:cNvPr id="0" name=""/>
        <dsp:cNvSpPr/>
      </dsp:nvSpPr>
      <dsp:spPr>
        <a:xfrm>
          <a:off x="0" y="2044354"/>
          <a:ext cx="6301601" cy="179010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i="0" kern="1200"/>
            <a:t>Data is collected by extended immersion and close observation</a:t>
          </a:r>
          <a:endParaRPr lang="en-US" sz="3200" kern="1200"/>
        </a:p>
      </dsp:txBody>
      <dsp:txXfrm>
        <a:off x="87385" y="2131739"/>
        <a:ext cx="6126831" cy="1615330"/>
      </dsp:txXfrm>
    </dsp:sp>
    <dsp:sp modelId="{2931F235-3047-4DC5-8071-AABEE7059EB5}">
      <dsp:nvSpPr>
        <dsp:cNvPr id="0" name=""/>
        <dsp:cNvSpPr/>
      </dsp:nvSpPr>
      <dsp:spPr>
        <a:xfrm>
          <a:off x="0" y="3926614"/>
          <a:ext cx="6301601" cy="179010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i="0" kern="1200"/>
            <a:t>Focuses on describing and interpreting beliefs, conventions, social dynamics, etc.</a:t>
          </a:r>
          <a:endParaRPr lang="en-US" sz="3200" kern="1200"/>
        </a:p>
      </dsp:txBody>
      <dsp:txXfrm>
        <a:off x="87385" y="4013999"/>
        <a:ext cx="6126831" cy="16153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1F1A60-3789-4CA5-AEB3-6F3411E92CCB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91A092-7E51-43A9-86F3-9C95710B1978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6FB4B-790F-453D-A11A-401B492424AC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- Aims to develop a theory inductively by systematically analysing qualitative data</a:t>
          </a:r>
          <a:endParaRPr lang="en-US" sz="2300" kern="1200"/>
        </a:p>
      </dsp:txBody>
      <dsp:txXfrm>
        <a:off x="1939533" y="717"/>
        <a:ext cx="4362067" cy="1679249"/>
      </dsp:txXfrm>
    </dsp:sp>
    <dsp:sp modelId="{8795A7B4-6454-44F7-89E1-00F9E05FC5CE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33779-3886-4594-8BFD-5BBF54F8FCC3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0AD1B-6B1F-422F-94A8-08B80A61D189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Phenomenology</a:t>
          </a:r>
        </a:p>
      </dsp:txBody>
      <dsp:txXfrm>
        <a:off x="1939533" y="2099779"/>
        <a:ext cx="4362067" cy="1679249"/>
      </dsp:txXfrm>
    </dsp:sp>
    <dsp:sp modelId="{CCA58427-455B-4906-A54F-6DD3FA827C7E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FB9FE-33B9-4F2F-B387-C0660E531588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FC8796-DA6B-4387-AE31-2FB6D978C97E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- Aims to understand a phenomenon or event by describing participants’ lived experiences</a:t>
          </a:r>
          <a:endParaRPr lang="en-US" sz="2300" kern="1200"/>
        </a:p>
      </dsp:txBody>
      <dsp:txXfrm>
        <a:off x="1939533" y="4198841"/>
        <a:ext cx="4362067" cy="1679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methodology/qualitative-quantitative-research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?cat_ID=34372" TargetMode="External"/><Relationship Id="rId2" Type="http://schemas.openxmlformats.org/officeDocument/2006/relationships/hyperlink" Target="https://www.scribbr.co.uk/research-methods/ethical-consideration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guide-to-experimental-design/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ribbr.co.uk/research-methods/correlational-research-design/" TargetMode="External"/><Relationship Id="rId5" Type="http://schemas.openxmlformats.org/officeDocument/2006/relationships/hyperlink" Target="https://www.scribbr.co.uk/research-methods/descriptive-research-design/" TargetMode="External"/><Relationship Id="rId4" Type="http://schemas.openxmlformats.org/officeDocument/2006/relationships/hyperlink" Target="https://www.scribbr.co.uk/research-methods/quasi-experimental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correlation-and-causation/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782613C7-7A37-27CA-7C12-E0B74DFC3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502" r="33653" b="1"/>
          <a:stretch/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>
            <a:normAutofit/>
          </a:bodyPr>
          <a:lstStyle/>
          <a:p>
            <a:pPr algn="l"/>
            <a:r>
              <a:rPr lang="en-GB" sz="4300">
                <a:solidFill>
                  <a:schemeClr val="bg1"/>
                </a:solidFill>
              </a:rPr>
              <a:t>An Introduction to Research Methodology</a:t>
            </a:r>
            <a:br>
              <a:rPr lang="en-GB" sz="4300">
                <a:solidFill>
                  <a:schemeClr val="bg1"/>
                </a:solidFill>
              </a:rPr>
            </a:br>
            <a:endParaRPr lang="en-GB" sz="43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b="1" dirty="0">
                <a:solidFill>
                  <a:srgbClr val="FF0000"/>
                </a:solidFill>
              </a:rPr>
              <a:t>Ms. Arpu Kumar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57C15-260E-59FE-FC7C-C345E5B24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Consider Your aims and approach</a:t>
            </a:r>
          </a:p>
        </p:txBody>
      </p:sp>
      <p:pic>
        <p:nvPicPr>
          <p:cNvPr id="6" name="Picture 5" descr="Notebook with scribbles">
            <a:extLst>
              <a:ext uri="{FF2B5EF4-FFF2-40B4-BE49-F238E27FC236}">
                <a16:creationId xmlns:a16="http://schemas.microsoft.com/office/drawing/2014/main" id="{73FEA16C-DE39-C672-E468-92C03B2178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19" r="12317" b="-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75C5D-0C0F-5464-68A5-00BDCFA4D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700" b="1" i="0">
              <a:effectLst/>
              <a:latin typeface="Gilmer"/>
            </a:endParaRPr>
          </a:p>
          <a:p>
            <a:r>
              <a:rPr lang="en-GB" sz="1700" b="0" i="0">
                <a:effectLst/>
                <a:latin typeface="Inter"/>
              </a:rPr>
              <a:t>Before you can start designing your research, you should already have a clear idea of the research question you want to investigate.</a:t>
            </a:r>
          </a:p>
          <a:p>
            <a:r>
              <a:rPr lang="en-GB" sz="1700"/>
              <a:t>Example: Research question, how can teachers adapt their lessons for effective remote learning? </a:t>
            </a:r>
            <a:endParaRPr lang="en-GB" sz="1700">
              <a:latin typeface="Aptos"/>
            </a:endParaRPr>
          </a:p>
          <a:p>
            <a:r>
              <a:rPr lang="en-GB" sz="1700" b="0" i="0">
                <a:effectLst/>
                <a:latin typeface="Inter"/>
              </a:rPr>
              <a:t>There are many different ways you could go about answering this question. Your research design choices should be driven by your aims and priorities – start by thinking carefully about what you want to achieve.</a:t>
            </a:r>
            <a:endParaRPr lang="en-GB" sz="1700"/>
          </a:p>
          <a:p>
            <a:r>
              <a:rPr lang="en-GB" sz="1700" b="0" i="0">
                <a:effectLst/>
                <a:latin typeface="Inter"/>
              </a:rPr>
              <a:t>The first choice you need to make is whether you’ll take a </a:t>
            </a:r>
            <a:r>
              <a:rPr lang="en-GB" sz="1700" b="1" i="0" u="none" strike="noStrike">
                <a:effectLst/>
                <a:latin typeface="Inter"/>
                <a:hlinkClick r:id="rId3"/>
              </a:rPr>
              <a:t>qualitative or quantitative </a:t>
            </a:r>
            <a:r>
              <a:rPr lang="en-GB" sz="1700" b="0" i="0">
                <a:effectLst/>
                <a:latin typeface="Inter"/>
              </a:rPr>
              <a:t>approach.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517386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9A009-DC67-0328-4339-7BC20DD4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bg1"/>
                </a:solidFill>
              </a:rPr>
              <a:t>Qualitative  &amp;  Quantitative Research Approach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18C320F-5D4E-6B8F-86E8-5FB9C7759A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13123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0904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DF161-F2A4-DD13-A2AC-3D712B4AF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Quantitative Approach</a:t>
            </a:r>
          </a:p>
        </p:txBody>
      </p:sp>
      <p:grpSp>
        <p:nvGrpSpPr>
          <p:cNvPr id="20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168DA050-356A-B99A-2DD8-CE2136F244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5455882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613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E87BD-B1D3-0379-F867-B78F6D49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Qualitative Research Design Example</a:t>
            </a:r>
          </a:p>
        </p:txBody>
      </p:sp>
      <p:graphicFrame>
        <p:nvGraphicFramePr>
          <p:cNvPr id="47" name="Content Placeholder 5">
            <a:extLst>
              <a:ext uri="{FF2B5EF4-FFF2-40B4-BE49-F238E27FC236}">
                <a16:creationId xmlns:a16="http://schemas.microsoft.com/office/drawing/2014/main" id="{A9EA0E30-B4F8-CFCD-8732-1A88C7C75C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571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6136F-D4B8-7D2B-DC86-81FC7CA6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Quantitative Research Design Example</a:t>
            </a:r>
          </a:p>
        </p:txBody>
      </p:sp>
      <p:grpSp>
        <p:nvGrpSpPr>
          <p:cNvPr id="58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2" name="Oval 61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6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C61CE871-92E3-2D6F-A6FC-42905404D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618411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334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B7936-037E-5A54-6B01-FA467AE41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000" b="1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Practical and 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Ethical</a:t>
            </a:r>
            <a:r>
              <a:rPr lang="en-US" sz="4000" b="1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considerations when designing research</a:t>
            </a:r>
            <a:r>
              <a:rPr lang="en-US" sz="4000" b="1" dirty="0">
                <a:solidFill>
                  <a:srgbClr val="FFFFFF"/>
                </a:solidFill>
              </a:rPr>
              <a:t> methodology</a:t>
            </a:r>
            <a:br>
              <a:rPr lang="en-US" sz="4000" b="1" i="0" kern="1200" dirty="0">
                <a:effectLst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87DF34-8382-BDF2-2D5A-1F0E2D8A0063}"/>
              </a:ext>
            </a:extLst>
          </p:cNvPr>
          <p:cNvSpPr txBox="1"/>
          <p:nvPr/>
        </p:nvSpPr>
        <p:spPr>
          <a:xfrm>
            <a:off x="6299958" y="514013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You</a:t>
            </a:r>
            <a:r>
              <a:rPr lang="en-US" sz="1700" b="0" i="0" dirty="0">
                <a:effectLst/>
              </a:rPr>
              <a:t> need to think practically when designing your research. If your research involves people or animals, you also need to consider </a:t>
            </a:r>
            <a:r>
              <a:rPr lang="en-US" sz="1700" b="0" i="0" u="none" strike="noStrike" dirty="0">
                <a:solidFill>
                  <a:srgbClr val="FF000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ethics</a:t>
            </a:r>
            <a:r>
              <a:rPr lang="en-US" sz="1700" b="0" i="0" dirty="0">
                <a:solidFill>
                  <a:srgbClr val="FF0000"/>
                </a:solidFill>
                <a:effectLst/>
              </a:rPr>
              <a:t>.</a:t>
            </a:r>
            <a:endParaRPr lang="en-US">
              <a:solidFill>
                <a:srgbClr val="FF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dirty="0">
                <a:effectLst/>
              </a:rPr>
              <a:t>1. How much time do you have to collect data and write up the research?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dirty="0">
                <a:effectLst/>
              </a:rPr>
              <a:t>2. Will you be able to gain access to the data you need (e.g., by travelling to a specific location or contacting specific people)?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dirty="0">
                <a:effectLst/>
              </a:rPr>
              <a:t>3. Do you have the necessary research skills (e.g., </a:t>
            </a:r>
            <a:r>
              <a:rPr lang="en-US" sz="1700" b="0" i="0" u="none" strike="noStrike" dirty="0">
                <a:effectLst/>
                <a:hlinkClick r:id="rId3"/>
              </a:rPr>
              <a:t>statistical analysis</a:t>
            </a:r>
            <a:r>
              <a:rPr lang="en-US" sz="1700" b="0" i="0" dirty="0">
                <a:effectLst/>
              </a:rPr>
              <a:t> or interview techniques)?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dirty="0">
                <a:effectLst/>
              </a:rPr>
              <a:t>4. Will you need </a:t>
            </a:r>
            <a:r>
              <a:rPr lang="en-US" sz="1700" b="0" i="0" u="none" strike="noStrike" dirty="0">
                <a:effectLst/>
                <a:hlinkClick r:id="rId2"/>
              </a:rPr>
              <a:t>ethical approval</a:t>
            </a:r>
            <a:r>
              <a:rPr lang="en-US" sz="1700" b="0" i="0" dirty="0">
                <a:effectLst/>
              </a:rPr>
              <a:t>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u="sng" dirty="0">
                <a:solidFill>
                  <a:schemeClr val="accent3"/>
                </a:solidFill>
              </a:rPr>
              <a:t>Pro tip:</a:t>
            </a:r>
            <a:r>
              <a:rPr lang="en-US" sz="1700" dirty="0">
                <a:solidFill>
                  <a:srgbClr val="FF0000"/>
                </a:solidFill>
              </a:rPr>
              <a:t> At</a:t>
            </a:r>
            <a:r>
              <a:rPr lang="en-US" sz="1700" b="0" i="0" dirty="0">
                <a:solidFill>
                  <a:srgbClr val="FF0000"/>
                </a:solidFill>
                <a:effectLst/>
              </a:rPr>
              <a:t> each stage of the research design process, make sure that your choices are practically feasible.</a:t>
            </a:r>
          </a:p>
        </p:txBody>
      </p:sp>
    </p:spTree>
    <p:extLst>
      <p:ext uri="{BB962C8B-B14F-4D97-AF65-F5344CB8AC3E}">
        <p14:creationId xmlns:p14="http://schemas.microsoft.com/office/powerpoint/2010/main" val="269802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0B308-7AE6-0944-9F3B-C8BBAEED7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512" y="217922"/>
            <a:ext cx="6781800" cy="1338696"/>
          </a:xfrm>
        </p:spPr>
        <p:txBody>
          <a:bodyPr>
            <a:normAutofit fontScale="90000"/>
          </a:bodyPr>
          <a:lstStyle/>
          <a:p>
            <a:r>
              <a:rPr lang="en-GB" sz="3700" b="1" dirty="0">
                <a:latin typeface="Gilmer"/>
              </a:rPr>
              <a:t>Choosing</a:t>
            </a:r>
            <a:r>
              <a:rPr lang="en-GB" sz="3700" b="1" i="0" dirty="0">
                <a:effectLst/>
                <a:latin typeface="Gilmer"/>
              </a:rPr>
              <a:t> a type of research design</a:t>
            </a:r>
            <a:br>
              <a:rPr lang="en-GB" sz="3700" b="1" i="0" dirty="0">
                <a:effectLst/>
                <a:latin typeface="Gilmer"/>
              </a:rPr>
            </a:br>
            <a:endParaRPr lang="en-US" sz="3700"/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228F8215-D635-82B5-46E8-48AF261F6E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65" r="29943" b="-3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99508-5CD9-EE19-A817-B7DE706A4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7513" y="1710892"/>
            <a:ext cx="6996288" cy="4391796"/>
          </a:xfrm>
        </p:spPr>
        <p:txBody>
          <a:bodyPr anchor="t">
            <a:normAutofit/>
          </a:bodyPr>
          <a:lstStyle/>
          <a:p>
            <a:endParaRPr lang="en-GB" sz="2000" dirty="0">
              <a:latin typeface="Inter"/>
            </a:endParaRPr>
          </a:p>
          <a:p>
            <a:r>
              <a:rPr lang="en-GB" sz="2000" b="0" i="0" dirty="0">
                <a:effectLst/>
                <a:latin typeface="Inter"/>
              </a:rPr>
              <a:t>Within both qualitative and quantitative approaches, there are several types of research design to choose from. Each type provides a framework for the overall shape of your research.</a:t>
            </a:r>
            <a:endParaRPr lang="en-GB"/>
          </a:p>
          <a:p>
            <a:pPr marL="0" indent="0">
              <a:buNone/>
            </a:pPr>
            <a:endParaRPr lang="en-GB" sz="2000" b="1" dirty="0">
              <a:latin typeface="Gilmer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  <a:latin typeface="Gilmer"/>
              </a:rPr>
              <a:t>Types of quantitative research designs</a:t>
            </a:r>
            <a:r>
              <a:rPr lang="en-GB" sz="2000" b="1" dirty="0">
                <a:latin typeface="Gilmer"/>
              </a:rPr>
              <a:t>:</a:t>
            </a:r>
            <a:endParaRPr lang="en-GB" sz="2000" i="0" dirty="0">
              <a:effectLst/>
              <a:latin typeface="Inter"/>
            </a:endParaRPr>
          </a:p>
          <a:p>
            <a:pPr marL="0" indent="0">
              <a:buNone/>
            </a:pPr>
            <a:endParaRPr lang="en-GB" sz="2000" b="1" dirty="0">
              <a:latin typeface="Gilmer"/>
            </a:endParaRPr>
          </a:p>
          <a:p>
            <a:r>
              <a:rPr lang="en-GB" sz="2000" dirty="0">
                <a:latin typeface="Inter"/>
              </a:rPr>
              <a:t> 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Inter"/>
              </a:rPr>
              <a:t> </a:t>
            </a:r>
            <a:r>
              <a:rPr lang="en-GB" sz="2000" b="1" i="0" strike="noStrike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Inte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Experimental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Inter"/>
              </a:rPr>
              <a:t> </a:t>
            </a:r>
            <a:r>
              <a:rPr lang="en-GB" sz="2000" b="0" i="0" dirty="0">
                <a:effectLst/>
                <a:latin typeface="Inter"/>
              </a:rPr>
              <a:t>and </a:t>
            </a:r>
            <a:r>
              <a:rPr lang="en-GB" sz="2000" b="1" i="0" strike="noStrike" dirty="0">
                <a:solidFill>
                  <a:srgbClr val="FF0000"/>
                </a:solidFill>
                <a:effectLst/>
                <a:latin typeface="Inte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quasi-experimental</a:t>
            </a:r>
            <a:r>
              <a:rPr lang="en-GB" sz="2000" b="1" i="0" dirty="0">
                <a:solidFill>
                  <a:srgbClr val="FF0000"/>
                </a:solidFill>
                <a:effectLst/>
                <a:latin typeface="Inter"/>
              </a:rPr>
              <a:t> </a:t>
            </a:r>
            <a:r>
              <a:rPr lang="en-GB" sz="2000" b="0" i="0" dirty="0">
                <a:effectLst/>
                <a:latin typeface="Inter"/>
              </a:rPr>
              <a:t>designs allow you to test cause-and-effect relationships, while </a:t>
            </a:r>
            <a:r>
              <a:rPr lang="en-GB" sz="2000" b="1" i="0" strike="noStrike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Int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descriptive</a:t>
            </a:r>
            <a:r>
              <a:rPr lang="en-GB" sz="2000" b="0" i="0" dirty="0">
                <a:effectLst/>
                <a:latin typeface="Inter"/>
              </a:rPr>
              <a:t> and </a:t>
            </a:r>
            <a:r>
              <a:rPr lang="en-GB" sz="2000" b="1" i="0" strike="noStrike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Int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correlational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Inter"/>
              </a:rPr>
              <a:t> </a:t>
            </a:r>
            <a:r>
              <a:rPr lang="en-GB" sz="2000" b="0" i="0" dirty="0">
                <a:effectLst/>
                <a:latin typeface="Inter"/>
              </a:rPr>
              <a:t>designs allow you to measure variables and describe relationships between them.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343787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8A080-F914-6548-061E-94697EF18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Example:</a:t>
            </a:r>
            <a:r>
              <a:rPr lang="en-GB" dirty="0"/>
              <a:t> Experimental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49588-943C-AE04-EAC3-45C7411A8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900">
              <a:highlight>
                <a:srgbClr val="F9F9FB"/>
              </a:highlight>
              <a:latin typeface="Inter"/>
            </a:endParaRPr>
          </a:p>
          <a:p>
            <a:r>
              <a:rPr lang="en-GB" sz="1900">
                <a:highlight>
                  <a:srgbClr val="F9F9FB"/>
                </a:highlight>
                <a:latin typeface="Inter"/>
              </a:rPr>
              <a:t>In Experimental</a:t>
            </a:r>
            <a:r>
              <a:rPr lang="en-GB" sz="1900" b="0" i="0">
                <a:effectLst/>
                <a:highlight>
                  <a:srgbClr val="F9F9FB"/>
                </a:highlight>
                <a:latin typeface="Inter"/>
              </a:rPr>
              <a:t> </a:t>
            </a:r>
            <a:r>
              <a:rPr lang="en-GB" sz="1900">
                <a:highlight>
                  <a:srgbClr val="F9F9FB"/>
                </a:highlight>
                <a:latin typeface="Inter"/>
              </a:rPr>
              <a:t>Design</a:t>
            </a:r>
            <a:r>
              <a:rPr lang="en-GB" sz="1900" b="0" i="0">
                <a:effectLst/>
                <a:highlight>
                  <a:srgbClr val="F9F9FB"/>
                </a:highlight>
                <a:latin typeface="Inter"/>
              </a:rPr>
              <a:t>, you could gather a sample of students and then randomly assign half of them to be taught online and the other half to be taught in person, while controlling all other relevant variables.</a:t>
            </a:r>
            <a:endParaRPr lang="en-GB" sz="1900" b="0" i="0">
              <a:effectLst/>
              <a:latin typeface="Inter"/>
            </a:endParaRPr>
          </a:p>
          <a:p>
            <a:pPr marL="0" indent="0">
              <a:buNone/>
            </a:pPr>
            <a:endParaRPr lang="en-GB" sz="1900">
              <a:highlight>
                <a:srgbClr val="F9F9FB"/>
              </a:highlight>
              <a:latin typeface="Inter"/>
            </a:endParaRPr>
          </a:p>
          <a:p>
            <a:pPr marL="0" indent="0">
              <a:buNone/>
            </a:pPr>
            <a:r>
              <a:rPr lang="en-GB" sz="1900">
                <a:latin typeface="Inter"/>
              </a:rPr>
              <a:t>By</a:t>
            </a:r>
            <a:r>
              <a:rPr lang="en-GB" sz="1900" b="0" i="0">
                <a:effectLst/>
                <a:latin typeface="Inter"/>
              </a:rPr>
              <a:t> comparing their outcomes in test scores, you can be more confident that it was the method of teaching (and not other variables) that caused any change in scores.</a:t>
            </a:r>
          </a:p>
          <a:p>
            <a:endParaRPr lang="en-US" sz="1900"/>
          </a:p>
        </p:txBody>
      </p:sp>
      <p:pic>
        <p:nvPicPr>
          <p:cNvPr id="13" name="Picture 12" descr="Glasses on top of a book">
            <a:extLst>
              <a:ext uri="{FF2B5EF4-FFF2-40B4-BE49-F238E27FC236}">
                <a16:creationId xmlns:a16="http://schemas.microsoft.com/office/drawing/2014/main" id="{4407A5FA-E517-8662-1894-D3B178D445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79" r="33519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4003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45EF8-FF85-C52E-FD6F-9D20B1BA3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Example</a:t>
            </a:r>
            <a:r>
              <a:rPr lang="en-GB" sz="4000" dirty="0"/>
              <a:t>: Correlational design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05617A-F5C9-8906-6E31-45961E4BAC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43" r="22235" b="-3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9F55C3-8F30-0832-720B-90787B8C95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422517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2535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B3953-73C0-3C37-EDB9-52141EDC7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077" y="-18697"/>
            <a:ext cx="5336721" cy="971927"/>
          </a:xfrm>
        </p:spPr>
        <p:txBody>
          <a:bodyPr>
            <a:normAutofit/>
          </a:bodyPr>
          <a:lstStyle/>
          <a:p>
            <a:r>
              <a:rPr lang="en-US" dirty="0"/>
              <a:t>Continued...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1B79F7-2FA5-51C9-5832-24FB8415F3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19" r="25658" b="-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4C567-0851-5D38-CB38-38504D06B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4322" y="843165"/>
            <a:ext cx="5229476" cy="567246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 dirty="0">
              <a:highlight>
                <a:srgbClr val="FFFFFF"/>
              </a:highlight>
              <a:latin typeface="Inter"/>
            </a:endParaRPr>
          </a:p>
          <a:p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With </a:t>
            </a:r>
            <a:r>
              <a:rPr lang="en-GB" sz="32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Inter"/>
              </a:rPr>
              <a:t>descriptive and correlational designs, 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you can get a </a:t>
            </a:r>
            <a:r>
              <a:rPr lang="en-GB" sz="3200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Inter"/>
              </a:rPr>
              <a:t>clear picture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 of </a:t>
            </a:r>
            <a:r>
              <a:rPr lang="en-GB" sz="3200" b="0" i="0" dirty="0">
                <a:solidFill>
                  <a:schemeClr val="accent6"/>
                </a:solidFill>
                <a:effectLst/>
                <a:highlight>
                  <a:srgbClr val="FFFFFF"/>
                </a:highlight>
                <a:latin typeface="Inter"/>
              </a:rPr>
              <a:t>characteristics,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 </a:t>
            </a:r>
            <a:r>
              <a:rPr lang="en-GB" sz="3200" b="0" i="0" dirty="0">
                <a:solidFill>
                  <a:schemeClr val="accent5"/>
                </a:solidFill>
                <a:effectLst/>
                <a:highlight>
                  <a:srgbClr val="FFFFFF"/>
                </a:highlight>
                <a:latin typeface="Inter"/>
              </a:rPr>
              <a:t>trends,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 and </a:t>
            </a:r>
            <a:r>
              <a:rPr lang="en-GB" sz="3200" b="0" i="0" dirty="0">
                <a:solidFill>
                  <a:schemeClr val="accent4"/>
                </a:solidFill>
                <a:effectLst/>
                <a:highlight>
                  <a:srgbClr val="FFFFFF"/>
                </a:highlight>
                <a:latin typeface="Inter"/>
              </a:rPr>
              <a:t>relationships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 as they exist in </a:t>
            </a:r>
            <a:r>
              <a:rPr lang="en-GB" sz="3200" b="0" i="0" dirty="0">
                <a:solidFill>
                  <a:schemeClr val="accent1"/>
                </a:solidFill>
                <a:effectLst/>
                <a:highlight>
                  <a:srgbClr val="FFFFFF"/>
                </a:highlight>
                <a:latin typeface="Inter"/>
              </a:rPr>
              <a:t>the real world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. However, you can’t draw conclusions about cause and effect (because </a:t>
            </a:r>
            <a:r>
              <a:rPr lang="en-GB" sz="3200" b="0" i="0" u="none" strike="noStrike" dirty="0">
                <a:effectLst/>
                <a:highlight>
                  <a:srgbClr val="FFFFFF"/>
                </a:highlight>
                <a:latin typeface="Inter"/>
                <a:hlinkClick r:id="rId3"/>
              </a:rPr>
              <a:t>correlation doesn’t imply causation</a:t>
            </a: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).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870279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CE70-A36C-BAB4-80DB-7DF2F8CE9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911" y="519289"/>
            <a:ext cx="4337569" cy="608350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Gilmer"/>
              </a:rPr>
              <a:t> Qualitative</a:t>
            </a:r>
            <a:r>
              <a:rPr lang="en-GB" sz="2800" b="1" i="0" dirty="0">
                <a:effectLst/>
                <a:latin typeface="Gilmer"/>
              </a:rPr>
              <a:t> </a:t>
            </a:r>
            <a:r>
              <a:rPr lang="en-GB" sz="2800" b="1" dirty="0">
                <a:latin typeface="Gilmer"/>
              </a:rPr>
              <a:t>Research</a:t>
            </a:r>
            <a:r>
              <a:rPr lang="en-GB" sz="2800" b="1" i="0" dirty="0">
                <a:effectLst/>
                <a:latin typeface="Gilmer"/>
              </a:rPr>
              <a:t> designs</a:t>
            </a:r>
            <a:r>
              <a:rPr lang="en-GB" sz="2800" b="1" dirty="0">
                <a:latin typeface="Gilmer"/>
              </a:rPr>
              <a:t> and Types</a:t>
            </a:r>
            <a:br>
              <a:rPr lang="en-GB" sz="2800" b="1" i="0" dirty="0">
                <a:effectLst/>
                <a:latin typeface="Gilmer"/>
              </a:rPr>
            </a:br>
            <a:endParaRPr lang="en-US" sz="28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4C90153-7091-2A59-8F11-AC1B50DE98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75" r="24554" b="9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A8103-0B7B-00C2-A900-08F93A5EE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5977" y="1313570"/>
            <a:ext cx="4354501" cy="478911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 dirty="0">
              <a:latin typeface="Inter"/>
            </a:endParaRPr>
          </a:p>
          <a:p>
            <a:r>
              <a:rPr lang="en-GB" b="0" i="0" dirty="0">
                <a:effectLst/>
                <a:latin typeface="Inter"/>
              </a:rPr>
              <a:t>Qualitative designs are less strictly defined. This approach is about gaining a </a:t>
            </a:r>
            <a:r>
              <a:rPr lang="en-GB" b="0" i="0" dirty="0">
                <a:solidFill>
                  <a:srgbClr val="FF0000"/>
                </a:solidFill>
                <a:effectLst/>
                <a:latin typeface="Inter"/>
              </a:rPr>
              <a:t>rich, detailed understanding </a:t>
            </a:r>
            <a:r>
              <a:rPr lang="en-GB" b="0" i="0" dirty="0">
                <a:effectLst/>
                <a:latin typeface="Inter"/>
              </a:rPr>
              <a:t>of a specific context or phenomenon, and you can often be more creative and flexible in designing your research.</a:t>
            </a:r>
            <a:endParaRPr lang="en-GB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63871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3A4FA-84B4-10C5-B983-588ECEAAA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CASE STUDY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9A7000-DF85-1930-C3E2-BD2BC9DDED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26543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4126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26957-0A7F-D217-2C3E-D347EBBA3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Ethnography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32208D-9653-78D0-32A8-D918D7D6EF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7026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0407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CD236-E67A-3EED-BF60-0B35868F1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Grounded Theory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E5E2E4-BBC4-4DF2-9CD4-19CB4F27FC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568667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7666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905</Words>
  <Application>Microsoft Macintosh PowerPoint</Application>
  <PresentationFormat>Widescreen</PresentationFormat>
  <Paragraphs>73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Gilmer</vt:lpstr>
      <vt:lpstr>Inter</vt:lpstr>
      <vt:lpstr>office theme</vt:lpstr>
      <vt:lpstr>An Introduction to Research Methodology </vt:lpstr>
      <vt:lpstr>Consider Your aims and approach</vt:lpstr>
      <vt:lpstr>Qualitative  &amp;  Quantitative Research Approach</vt:lpstr>
      <vt:lpstr>Quantitative Approach</vt:lpstr>
      <vt:lpstr>Qualitative Research Design Example</vt:lpstr>
      <vt:lpstr>Quantitative Research Design Example</vt:lpstr>
      <vt:lpstr>Practical and Ethical considerations when designing research methodology </vt:lpstr>
      <vt:lpstr>Choosing a type of research design </vt:lpstr>
      <vt:lpstr>Example: Experimental design</vt:lpstr>
      <vt:lpstr>Example: Correlational design</vt:lpstr>
      <vt:lpstr>Continued...</vt:lpstr>
      <vt:lpstr> Qualitative Research designs and Types </vt:lpstr>
      <vt:lpstr>CASE STUDY</vt:lpstr>
      <vt:lpstr>Ethnography</vt:lpstr>
      <vt:lpstr>Grounded Theory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RAJAN MEHRA</cp:lastModifiedBy>
  <cp:revision>110</cp:revision>
  <dcterms:created xsi:type="dcterms:W3CDTF">2024-05-06T18:49:06Z</dcterms:created>
  <dcterms:modified xsi:type="dcterms:W3CDTF">2024-05-06T20:18:13Z</dcterms:modified>
</cp:coreProperties>
</file>