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485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721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989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411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991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292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505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903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803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086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333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999A8DD2-C443-44AD-85B3-4CE72B962C5F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194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A99149-9B51-9FA7-A281-8E45132F8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liquid art">
            <a:extLst>
              <a:ext uri="{FF2B5EF4-FFF2-40B4-BE49-F238E27FC236}">
                <a16:creationId xmlns:a16="http://schemas.microsoft.com/office/drawing/2014/main" id="{E572578B-B95C-B1AE-2AC1-AA025E41B6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399" b="10244"/>
          <a:stretch/>
        </p:blipFill>
        <p:spPr>
          <a:xfrm>
            <a:off x="38681" y="-4"/>
            <a:ext cx="12191980" cy="772815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198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92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39146-7321-34FC-30F1-D07C55ED51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08206" y="265471"/>
            <a:ext cx="4190532" cy="540774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Basic Digital Safety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1B20D6-9D52-4004-F5EC-DA87EED6C3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18090" y="4599813"/>
            <a:ext cx="2974470" cy="540774"/>
          </a:xfrm>
        </p:spPr>
        <p:txBody>
          <a:bodyPr>
            <a:normAutofit fontScale="70000" lnSpcReduction="20000"/>
          </a:bodyPr>
          <a:lstStyle/>
          <a:p>
            <a:r>
              <a:rPr lang="en-GB" sz="2000" b="1" dirty="0">
                <a:solidFill>
                  <a:srgbClr val="92D050"/>
                </a:solidFill>
              </a:rPr>
              <a:t>Maria Nechita student ID 2321537</a:t>
            </a:r>
            <a:endParaRPr lang="en-GB" sz="2000" dirty="0">
              <a:solidFill>
                <a:srgbClr val="92D050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42C62FE-428A-295F-03E0-323DC589F708}"/>
              </a:ext>
            </a:extLst>
          </p:cNvPr>
          <p:cNvSpPr/>
          <p:nvPr/>
        </p:nvSpPr>
        <p:spPr>
          <a:xfrm>
            <a:off x="1305691" y="907025"/>
            <a:ext cx="3462954" cy="295705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1198AEE-F7EB-A30C-2413-4907185EEE7C}"/>
              </a:ext>
            </a:extLst>
          </p:cNvPr>
          <p:cNvSpPr/>
          <p:nvPr/>
        </p:nvSpPr>
        <p:spPr>
          <a:xfrm>
            <a:off x="7678993" y="985680"/>
            <a:ext cx="3462954" cy="2878395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426E06E-986F-227B-ABD6-9E1641AB152D}"/>
              </a:ext>
            </a:extLst>
          </p:cNvPr>
          <p:cNvSpPr/>
          <p:nvPr/>
        </p:nvSpPr>
        <p:spPr>
          <a:xfrm>
            <a:off x="4208206" y="4113565"/>
            <a:ext cx="3852930" cy="2744435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902600-0DB6-E77F-066B-5A8785212A5B}"/>
              </a:ext>
            </a:extLst>
          </p:cNvPr>
          <p:cNvSpPr/>
          <p:nvPr/>
        </p:nvSpPr>
        <p:spPr>
          <a:xfrm>
            <a:off x="2098483" y="1071716"/>
            <a:ext cx="2109723" cy="226142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Safety at work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8845C5-089D-64B1-52CD-EBA9C8BC0FA2}"/>
              </a:ext>
            </a:extLst>
          </p:cNvPr>
          <p:cNvSpPr/>
          <p:nvPr/>
        </p:nvSpPr>
        <p:spPr>
          <a:xfrm>
            <a:off x="8475406" y="1115961"/>
            <a:ext cx="2054942" cy="181897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Safety in public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8822C4-D6AE-4BCD-F496-D8496D46BA51}"/>
              </a:ext>
            </a:extLst>
          </p:cNvPr>
          <p:cNvSpPr/>
          <p:nvPr/>
        </p:nvSpPr>
        <p:spPr>
          <a:xfrm>
            <a:off x="5116163" y="4267200"/>
            <a:ext cx="2189205" cy="21630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Safety at home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D6DD25C-8802-8288-B364-BA6209D239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9152" y="4637144"/>
            <a:ext cx="2943225" cy="195538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6C879BD-4C01-BF04-F430-E336CFB6C4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0736" y="1428139"/>
            <a:ext cx="2805573" cy="227862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DBAAF69-92FD-3E92-EF1B-C82965D05977}"/>
              </a:ext>
            </a:extLst>
          </p:cNvPr>
          <p:cNvSpPr/>
          <p:nvPr/>
        </p:nvSpPr>
        <p:spPr>
          <a:xfrm>
            <a:off x="333126" y="4025084"/>
            <a:ext cx="3042866" cy="2458065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Safety  management systems turn safety into a systematic process </a:t>
            </a:r>
          </a:p>
          <a:p>
            <a:r>
              <a:rPr lang="en-GB" sz="1600" dirty="0"/>
              <a:t>Our safety is very important everywhere, anytime to have a safety and a nice life.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9490A46-7F82-FF95-9731-BFB10D6540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5196" y="1709731"/>
            <a:ext cx="2705100" cy="168592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DCDB8F7-963A-EE1B-9FC7-903F9D6E5229}"/>
              </a:ext>
            </a:extLst>
          </p:cNvPr>
          <p:cNvSpPr/>
          <p:nvPr/>
        </p:nvSpPr>
        <p:spPr>
          <a:xfrm>
            <a:off x="899440" y="4145979"/>
            <a:ext cx="1853592" cy="238434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76401849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AnalogousFromLightSeedLeftStep">
      <a:dk1>
        <a:srgbClr val="000000"/>
      </a:dk1>
      <a:lt1>
        <a:srgbClr val="FFFFFF"/>
      </a:lt1>
      <a:dk2>
        <a:srgbClr val="3C2441"/>
      </a:dk2>
      <a:lt2>
        <a:srgbClr val="E2E5E8"/>
      </a:lt2>
      <a:accent1>
        <a:srgbClr val="C49B6D"/>
      </a:accent1>
      <a:accent2>
        <a:srgbClr val="C67B72"/>
      </a:accent2>
      <a:accent3>
        <a:srgbClr val="D18CA1"/>
      </a:accent3>
      <a:accent4>
        <a:srgbClr val="C672B0"/>
      </a:accent4>
      <a:accent5>
        <a:srgbClr val="C78CD1"/>
      </a:accent5>
      <a:accent6>
        <a:srgbClr val="9772C6"/>
      </a:accent6>
      <a:hlink>
        <a:srgbClr val="6184AA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Neue Haas Grotesk Text Pro</vt:lpstr>
      <vt:lpstr>VanillaVTI</vt:lpstr>
      <vt:lpstr>Basic Digital Safety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Digital Safety </dc:title>
  <dc:creator>maria nechita</dc:creator>
  <cp:lastModifiedBy>maria nechita</cp:lastModifiedBy>
  <cp:revision>4</cp:revision>
  <dcterms:created xsi:type="dcterms:W3CDTF">2024-04-07T09:36:00Z</dcterms:created>
  <dcterms:modified xsi:type="dcterms:W3CDTF">2024-04-11T23:22:51Z</dcterms:modified>
</cp:coreProperties>
</file>