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966D99-0F68-45B3-1A5A-CDA413AB8FF1}" v="1279" dt="2025-10-19T19:37:16.1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790592-15CF-4C50-BB0E-0023A3975A0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FDC1D66-4DF5-43D1-9E88-8EE39225BF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SWOT = Strengths, Weaknesses, Opportunities, Threats.</a:t>
          </a:r>
        </a:p>
      </dgm:t>
    </dgm:pt>
    <dgm:pt modelId="{6117D402-C841-45BF-9FEE-ECA5400E81AB}" type="parTrans" cxnId="{77B416F7-13B0-46B1-BC79-6FED938FC29C}">
      <dgm:prSet/>
      <dgm:spPr/>
      <dgm:t>
        <a:bodyPr/>
        <a:lstStyle/>
        <a:p>
          <a:endParaRPr lang="en-US"/>
        </a:p>
      </dgm:t>
    </dgm:pt>
    <dgm:pt modelId="{D313242D-82C0-4AFD-A163-D99137FAE556}" type="sibTrans" cxnId="{77B416F7-13B0-46B1-BC79-6FED938FC29C}">
      <dgm:prSet/>
      <dgm:spPr/>
      <dgm:t>
        <a:bodyPr/>
        <a:lstStyle/>
        <a:p>
          <a:endParaRPr lang="en-US"/>
        </a:p>
      </dgm:t>
    </dgm:pt>
    <dgm:pt modelId="{7CBFDED5-6224-458D-BAFE-B68FA1A71C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Helps identify personal and professional development areas.</a:t>
          </a:r>
        </a:p>
      </dgm:t>
    </dgm:pt>
    <dgm:pt modelId="{5DA37CA3-D0DA-46F6-BA96-AE18AB6AF026}" type="parTrans" cxnId="{2A5594D7-1A8F-416E-AC0A-91BABB2BEA6D}">
      <dgm:prSet/>
      <dgm:spPr/>
      <dgm:t>
        <a:bodyPr/>
        <a:lstStyle/>
        <a:p>
          <a:endParaRPr lang="en-US"/>
        </a:p>
      </dgm:t>
    </dgm:pt>
    <dgm:pt modelId="{2A344A6C-491B-44FC-AEF7-FD39F9A43D6B}" type="sibTrans" cxnId="{2A5594D7-1A8F-416E-AC0A-91BABB2BEA6D}">
      <dgm:prSet/>
      <dgm:spPr/>
      <dgm:t>
        <a:bodyPr/>
        <a:lstStyle/>
        <a:p>
          <a:endParaRPr lang="en-US"/>
        </a:p>
      </dgm:t>
    </dgm:pt>
    <dgm:pt modelId="{030AE4E4-5FDA-4F27-960A-A5C9DCB325F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Supports reflective learning and planning in health and social care </a:t>
          </a:r>
          <a:r>
            <a:rPr lang="en-US" i="1"/>
            <a:t>(NHS Leadership Academy, 2023; MindTools, 2024).</a:t>
          </a:r>
          <a:endParaRPr lang="en-US"/>
        </a:p>
      </dgm:t>
    </dgm:pt>
    <dgm:pt modelId="{31654856-36B4-42DE-B0C3-7D841CCA863D}" type="parTrans" cxnId="{7F859561-982B-44C0-86D7-D29A78176351}">
      <dgm:prSet/>
      <dgm:spPr/>
      <dgm:t>
        <a:bodyPr/>
        <a:lstStyle/>
        <a:p>
          <a:endParaRPr lang="en-US"/>
        </a:p>
      </dgm:t>
    </dgm:pt>
    <dgm:pt modelId="{14F52CF3-5535-4FFD-BF9C-0205ABFBD754}" type="sibTrans" cxnId="{7F859561-982B-44C0-86D7-D29A78176351}">
      <dgm:prSet/>
      <dgm:spPr/>
      <dgm:t>
        <a:bodyPr/>
        <a:lstStyle/>
        <a:p>
          <a:endParaRPr lang="en-US"/>
        </a:p>
      </dgm:t>
    </dgm:pt>
    <dgm:pt modelId="{F86E934D-BF6F-4101-9965-B70FB21CE022}" type="pres">
      <dgm:prSet presAssocID="{46790592-15CF-4C50-BB0E-0023A3975A08}" presName="root" presStyleCnt="0">
        <dgm:presLayoutVars>
          <dgm:dir/>
          <dgm:resizeHandles val="exact"/>
        </dgm:presLayoutVars>
      </dgm:prSet>
      <dgm:spPr/>
    </dgm:pt>
    <dgm:pt modelId="{449DAE98-1589-4401-A91E-8E11903A298E}" type="pres">
      <dgm:prSet presAssocID="{7FDC1D66-4DF5-43D1-9E88-8EE39225BFA5}" presName="compNode" presStyleCnt="0"/>
      <dgm:spPr/>
    </dgm:pt>
    <dgm:pt modelId="{024F74B4-CE6A-4D46-9209-14CDCD1DCF7A}" type="pres">
      <dgm:prSet presAssocID="{7FDC1D66-4DF5-43D1-9E88-8EE39225BFA5}" presName="bgRect" presStyleLbl="bgShp" presStyleIdx="0" presStyleCnt="3"/>
      <dgm:spPr/>
    </dgm:pt>
    <dgm:pt modelId="{A9D789AF-D39D-48CC-B035-22382D48EEFA}" type="pres">
      <dgm:prSet presAssocID="{7FDC1D66-4DF5-43D1-9E88-8EE39225BFA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0A54DCFD-4A80-448C-97C9-56B833C30BBD}" type="pres">
      <dgm:prSet presAssocID="{7FDC1D66-4DF5-43D1-9E88-8EE39225BFA5}" presName="spaceRect" presStyleCnt="0"/>
      <dgm:spPr/>
    </dgm:pt>
    <dgm:pt modelId="{14B45026-4287-43CE-902D-26453BB65E77}" type="pres">
      <dgm:prSet presAssocID="{7FDC1D66-4DF5-43D1-9E88-8EE39225BFA5}" presName="parTx" presStyleLbl="revTx" presStyleIdx="0" presStyleCnt="3">
        <dgm:presLayoutVars>
          <dgm:chMax val="0"/>
          <dgm:chPref val="0"/>
        </dgm:presLayoutVars>
      </dgm:prSet>
      <dgm:spPr/>
    </dgm:pt>
    <dgm:pt modelId="{D3BE6363-E2BB-4D54-B32B-744890A7EF10}" type="pres">
      <dgm:prSet presAssocID="{D313242D-82C0-4AFD-A163-D99137FAE556}" presName="sibTrans" presStyleCnt="0"/>
      <dgm:spPr/>
    </dgm:pt>
    <dgm:pt modelId="{C2A11E58-EB66-422F-87A8-DFDD25FD9925}" type="pres">
      <dgm:prSet presAssocID="{7CBFDED5-6224-458D-BAFE-B68FA1A71C0F}" presName="compNode" presStyleCnt="0"/>
      <dgm:spPr/>
    </dgm:pt>
    <dgm:pt modelId="{611AE0F8-4E1B-4218-8B46-6CC8F0DEFBB0}" type="pres">
      <dgm:prSet presAssocID="{7CBFDED5-6224-458D-BAFE-B68FA1A71C0F}" presName="bgRect" presStyleLbl="bgShp" presStyleIdx="1" presStyleCnt="3"/>
      <dgm:spPr/>
    </dgm:pt>
    <dgm:pt modelId="{BC8D810E-F828-4A3E-BAB6-795135394256}" type="pres">
      <dgm:prSet presAssocID="{7CBFDED5-6224-458D-BAFE-B68FA1A71C0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4D7C455A-7333-4E27-A45F-763FA8EE2BDA}" type="pres">
      <dgm:prSet presAssocID="{7CBFDED5-6224-458D-BAFE-B68FA1A71C0F}" presName="spaceRect" presStyleCnt="0"/>
      <dgm:spPr/>
    </dgm:pt>
    <dgm:pt modelId="{3F0E7D78-4616-4685-9153-B910949667D1}" type="pres">
      <dgm:prSet presAssocID="{7CBFDED5-6224-458D-BAFE-B68FA1A71C0F}" presName="parTx" presStyleLbl="revTx" presStyleIdx="1" presStyleCnt="3">
        <dgm:presLayoutVars>
          <dgm:chMax val="0"/>
          <dgm:chPref val="0"/>
        </dgm:presLayoutVars>
      </dgm:prSet>
      <dgm:spPr/>
    </dgm:pt>
    <dgm:pt modelId="{AFF8F2A7-987C-4010-AEA2-97BABA71D135}" type="pres">
      <dgm:prSet presAssocID="{2A344A6C-491B-44FC-AEF7-FD39F9A43D6B}" presName="sibTrans" presStyleCnt="0"/>
      <dgm:spPr/>
    </dgm:pt>
    <dgm:pt modelId="{DE1A4315-53FC-4A4C-81DF-54B6FD033338}" type="pres">
      <dgm:prSet presAssocID="{030AE4E4-5FDA-4F27-960A-A5C9DCB325F3}" presName="compNode" presStyleCnt="0"/>
      <dgm:spPr/>
    </dgm:pt>
    <dgm:pt modelId="{D2115678-1173-41B0-9386-873EC8DD1205}" type="pres">
      <dgm:prSet presAssocID="{030AE4E4-5FDA-4F27-960A-A5C9DCB325F3}" presName="bgRect" presStyleLbl="bgShp" presStyleIdx="2" presStyleCnt="3"/>
      <dgm:spPr/>
    </dgm:pt>
    <dgm:pt modelId="{A686BD03-F7F2-43D7-AB5A-024ECC7638C0}" type="pres">
      <dgm:prSet presAssocID="{030AE4E4-5FDA-4F27-960A-A5C9DCB325F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5D1EF282-202D-465F-8C85-E2931249EAF0}" type="pres">
      <dgm:prSet presAssocID="{030AE4E4-5FDA-4F27-960A-A5C9DCB325F3}" presName="spaceRect" presStyleCnt="0"/>
      <dgm:spPr/>
    </dgm:pt>
    <dgm:pt modelId="{EE7AFD1A-285C-4DC6-B537-BEB0CF5935CC}" type="pres">
      <dgm:prSet presAssocID="{030AE4E4-5FDA-4F27-960A-A5C9DCB325F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0746416-1581-4961-9728-F7A587595C00}" type="presOf" srcId="{46790592-15CF-4C50-BB0E-0023A3975A08}" destId="{F86E934D-BF6F-4101-9965-B70FB21CE022}" srcOrd="0" destOrd="0" presId="urn:microsoft.com/office/officeart/2018/2/layout/IconVerticalSolidList"/>
    <dgm:cxn modelId="{7F859561-982B-44C0-86D7-D29A78176351}" srcId="{46790592-15CF-4C50-BB0E-0023A3975A08}" destId="{030AE4E4-5FDA-4F27-960A-A5C9DCB325F3}" srcOrd="2" destOrd="0" parTransId="{31654856-36B4-42DE-B0C3-7D841CCA863D}" sibTransId="{14F52CF3-5535-4FFD-BF9C-0205ABFBD754}"/>
    <dgm:cxn modelId="{B918AC54-BE22-4960-B235-485E47389F94}" type="presOf" srcId="{7FDC1D66-4DF5-43D1-9E88-8EE39225BFA5}" destId="{14B45026-4287-43CE-902D-26453BB65E77}" srcOrd="0" destOrd="0" presId="urn:microsoft.com/office/officeart/2018/2/layout/IconVerticalSolidList"/>
    <dgm:cxn modelId="{57BEA7AB-A835-498C-8E02-B17B15DDC91A}" type="presOf" srcId="{030AE4E4-5FDA-4F27-960A-A5C9DCB325F3}" destId="{EE7AFD1A-285C-4DC6-B537-BEB0CF5935CC}" srcOrd="0" destOrd="0" presId="urn:microsoft.com/office/officeart/2018/2/layout/IconVerticalSolidList"/>
    <dgm:cxn modelId="{2DA923C8-B8EE-4B3D-B5DE-412F51918D36}" type="presOf" srcId="{7CBFDED5-6224-458D-BAFE-B68FA1A71C0F}" destId="{3F0E7D78-4616-4685-9153-B910949667D1}" srcOrd="0" destOrd="0" presId="urn:microsoft.com/office/officeart/2018/2/layout/IconVerticalSolidList"/>
    <dgm:cxn modelId="{2A5594D7-1A8F-416E-AC0A-91BABB2BEA6D}" srcId="{46790592-15CF-4C50-BB0E-0023A3975A08}" destId="{7CBFDED5-6224-458D-BAFE-B68FA1A71C0F}" srcOrd="1" destOrd="0" parTransId="{5DA37CA3-D0DA-46F6-BA96-AE18AB6AF026}" sibTransId="{2A344A6C-491B-44FC-AEF7-FD39F9A43D6B}"/>
    <dgm:cxn modelId="{77B416F7-13B0-46B1-BC79-6FED938FC29C}" srcId="{46790592-15CF-4C50-BB0E-0023A3975A08}" destId="{7FDC1D66-4DF5-43D1-9E88-8EE39225BFA5}" srcOrd="0" destOrd="0" parTransId="{6117D402-C841-45BF-9FEE-ECA5400E81AB}" sibTransId="{D313242D-82C0-4AFD-A163-D99137FAE556}"/>
    <dgm:cxn modelId="{F37CF09F-8FA2-4EC0-80B5-7FA84BF53DBC}" type="presParOf" srcId="{F86E934D-BF6F-4101-9965-B70FB21CE022}" destId="{449DAE98-1589-4401-A91E-8E11903A298E}" srcOrd="0" destOrd="0" presId="urn:microsoft.com/office/officeart/2018/2/layout/IconVerticalSolidList"/>
    <dgm:cxn modelId="{B0DB7BD7-E730-41B2-B5B9-909F2A67617D}" type="presParOf" srcId="{449DAE98-1589-4401-A91E-8E11903A298E}" destId="{024F74B4-CE6A-4D46-9209-14CDCD1DCF7A}" srcOrd="0" destOrd="0" presId="urn:microsoft.com/office/officeart/2018/2/layout/IconVerticalSolidList"/>
    <dgm:cxn modelId="{199C9F07-C763-4320-A0F6-A6DD7CE0EB42}" type="presParOf" srcId="{449DAE98-1589-4401-A91E-8E11903A298E}" destId="{A9D789AF-D39D-48CC-B035-22382D48EEFA}" srcOrd="1" destOrd="0" presId="urn:microsoft.com/office/officeart/2018/2/layout/IconVerticalSolidList"/>
    <dgm:cxn modelId="{7756E8F6-7C73-4A93-8AA9-49457B92143F}" type="presParOf" srcId="{449DAE98-1589-4401-A91E-8E11903A298E}" destId="{0A54DCFD-4A80-448C-97C9-56B833C30BBD}" srcOrd="2" destOrd="0" presId="urn:microsoft.com/office/officeart/2018/2/layout/IconVerticalSolidList"/>
    <dgm:cxn modelId="{A3BDCD61-E8F3-478E-9BDB-6BFB392A7E4B}" type="presParOf" srcId="{449DAE98-1589-4401-A91E-8E11903A298E}" destId="{14B45026-4287-43CE-902D-26453BB65E77}" srcOrd="3" destOrd="0" presId="urn:microsoft.com/office/officeart/2018/2/layout/IconVerticalSolidList"/>
    <dgm:cxn modelId="{3219CAFE-A115-4F9A-BF3A-EC043A22164A}" type="presParOf" srcId="{F86E934D-BF6F-4101-9965-B70FB21CE022}" destId="{D3BE6363-E2BB-4D54-B32B-744890A7EF10}" srcOrd="1" destOrd="0" presId="urn:microsoft.com/office/officeart/2018/2/layout/IconVerticalSolidList"/>
    <dgm:cxn modelId="{276EC45A-8ADB-4973-B394-256F6CAAE4F9}" type="presParOf" srcId="{F86E934D-BF6F-4101-9965-B70FB21CE022}" destId="{C2A11E58-EB66-422F-87A8-DFDD25FD9925}" srcOrd="2" destOrd="0" presId="urn:microsoft.com/office/officeart/2018/2/layout/IconVerticalSolidList"/>
    <dgm:cxn modelId="{92A2E1A9-AE30-4D3C-AC8F-23D83EBEA02E}" type="presParOf" srcId="{C2A11E58-EB66-422F-87A8-DFDD25FD9925}" destId="{611AE0F8-4E1B-4218-8B46-6CC8F0DEFBB0}" srcOrd="0" destOrd="0" presId="urn:microsoft.com/office/officeart/2018/2/layout/IconVerticalSolidList"/>
    <dgm:cxn modelId="{E1DEDD7A-23B9-4E39-9444-5F10D4A223E0}" type="presParOf" srcId="{C2A11E58-EB66-422F-87A8-DFDD25FD9925}" destId="{BC8D810E-F828-4A3E-BAB6-795135394256}" srcOrd="1" destOrd="0" presId="urn:microsoft.com/office/officeart/2018/2/layout/IconVerticalSolidList"/>
    <dgm:cxn modelId="{5BC855F3-4C93-4683-85E4-32353CBAB73A}" type="presParOf" srcId="{C2A11E58-EB66-422F-87A8-DFDD25FD9925}" destId="{4D7C455A-7333-4E27-A45F-763FA8EE2BDA}" srcOrd="2" destOrd="0" presId="urn:microsoft.com/office/officeart/2018/2/layout/IconVerticalSolidList"/>
    <dgm:cxn modelId="{A041608B-58DE-4CDC-83A6-2A1BA479616A}" type="presParOf" srcId="{C2A11E58-EB66-422F-87A8-DFDD25FD9925}" destId="{3F0E7D78-4616-4685-9153-B910949667D1}" srcOrd="3" destOrd="0" presId="urn:microsoft.com/office/officeart/2018/2/layout/IconVerticalSolidList"/>
    <dgm:cxn modelId="{F1D4CEDC-D8AC-4714-874B-BF236D0F84AA}" type="presParOf" srcId="{F86E934D-BF6F-4101-9965-B70FB21CE022}" destId="{AFF8F2A7-987C-4010-AEA2-97BABA71D135}" srcOrd="3" destOrd="0" presId="urn:microsoft.com/office/officeart/2018/2/layout/IconVerticalSolidList"/>
    <dgm:cxn modelId="{4F028426-DFD9-4BC9-AE8F-B13D6A7E8504}" type="presParOf" srcId="{F86E934D-BF6F-4101-9965-B70FB21CE022}" destId="{DE1A4315-53FC-4A4C-81DF-54B6FD033338}" srcOrd="4" destOrd="0" presId="urn:microsoft.com/office/officeart/2018/2/layout/IconVerticalSolidList"/>
    <dgm:cxn modelId="{04DD2BF9-98CC-47C3-89C3-F167D05424FC}" type="presParOf" srcId="{DE1A4315-53FC-4A4C-81DF-54B6FD033338}" destId="{D2115678-1173-41B0-9386-873EC8DD1205}" srcOrd="0" destOrd="0" presId="urn:microsoft.com/office/officeart/2018/2/layout/IconVerticalSolidList"/>
    <dgm:cxn modelId="{493B631F-0C67-4109-AE5F-31E4DAEF32B5}" type="presParOf" srcId="{DE1A4315-53FC-4A4C-81DF-54B6FD033338}" destId="{A686BD03-F7F2-43D7-AB5A-024ECC7638C0}" srcOrd="1" destOrd="0" presId="urn:microsoft.com/office/officeart/2018/2/layout/IconVerticalSolidList"/>
    <dgm:cxn modelId="{EFE88E68-09AF-4C60-B2ED-D3BA3DDBDC06}" type="presParOf" srcId="{DE1A4315-53FC-4A4C-81DF-54B6FD033338}" destId="{5D1EF282-202D-465F-8C85-E2931249EAF0}" srcOrd="2" destOrd="0" presId="urn:microsoft.com/office/officeart/2018/2/layout/IconVerticalSolidList"/>
    <dgm:cxn modelId="{9F6C22D3-0904-44AD-AA18-55FB5A792263}" type="presParOf" srcId="{DE1A4315-53FC-4A4C-81DF-54B6FD033338}" destId="{EE7AFD1A-285C-4DC6-B537-BEB0CF5935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43B2A3-F43B-42C0-8EE1-4292CA05CD72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95313D0-DAC8-49C2-BAE7-11872BF22B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Use creativity to improve time management and reduce procrastination.</a:t>
          </a:r>
        </a:p>
      </dgm:t>
    </dgm:pt>
    <dgm:pt modelId="{93CDEBFA-6B7A-4D13-87FA-603C14E526D9}" type="parTrans" cxnId="{9403974F-6942-4108-BAFC-C0E4ED4D244F}">
      <dgm:prSet/>
      <dgm:spPr/>
      <dgm:t>
        <a:bodyPr/>
        <a:lstStyle/>
        <a:p>
          <a:endParaRPr lang="en-US"/>
        </a:p>
      </dgm:t>
    </dgm:pt>
    <dgm:pt modelId="{EFBE9A9D-0F9A-4AC5-9146-85707E92D71F}" type="sibTrans" cxnId="{9403974F-6942-4108-BAFC-C0E4ED4D244F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443197CF-2239-46F1-96A1-08AA3DE9FF0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Apply compassion and teamwork to develop leadership skills.</a:t>
          </a:r>
        </a:p>
      </dgm:t>
    </dgm:pt>
    <dgm:pt modelId="{CFA68812-06AC-4108-A00B-AD7A6D1A0F61}" type="parTrans" cxnId="{38B16A33-DB61-4FEA-A236-EB47AF955FE6}">
      <dgm:prSet/>
      <dgm:spPr/>
      <dgm:t>
        <a:bodyPr/>
        <a:lstStyle/>
        <a:p>
          <a:endParaRPr lang="en-US"/>
        </a:p>
      </dgm:t>
    </dgm:pt>
    <dgm:pt modelId="{617EC2B9-BA85-4B38-8659-1F490C5D4168}" type="sibTrans" cxnId="{38B16A33-DB61-4FEA-A236-EB47AF955FE6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6B12B369-449F-47F3-B3F0-97084C146F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Seek regular feedback to build confidence </a:t>
          </a:r>
          <a:r>
            <a:rPr lang="en-US" i="1"/>
            <a:t>(NHS Leadership Academy, 2023).</a:t>
          </a:r>
          <a:endParaRPr lang="en-US"/>
        </a:p>
      </dgm:t>
    </dgm:pt>
    <dgm:pt modelId="{76C13EFD-C443-4667-8C05-6B0E51E86FD2}" type="parTrans" cxnId="{7000F20B-F13C-4975-B77E-CC4151491DAE}">
      <dgm:prSet/>
      <dgm:spPr/>
      <dgm:t>
        <a:bodyPr/>
        <a:lstStyle/>
        <a:p>
          <a:endParaRPr lang="en-US"/>
        </a:p>
      </dgm:t>
    </dgm:pt>
    <dgm:pt modelId="{4BB4AED9-37E5-4AD2-A2BE-D5D7F8E23AD7}" type="sibTrans" cxnId="{7000F20B-F13C-4975-B77E-CC4151491DAE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CB7D06CB-DDAC-440B-976F-34E75A5849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Volunteer to strengthen collaboration and resilience </a:t>
          </a:r>
          <a:r>
            <a:rPr lang="en-US" i="1"/>
            <a:t>(Skills for Care, 2024).</a:t>
          </a:r>
          <a:endParaRPr lang="en-US"/>
        </a:p>
      </dgm:t>
    </dgm:pt>
    <dgm:pt modelId="{E359DB95-B4FA-463C-B1C8-AA1FC17B3A86}" type="parTrans" cxnId="{BC14DD00-48DA-4798-AFA8-9444423C0851}">
      <dgm:prSet/>
      <dgm:spPr/>
      <dgm:t>
        <a:bodyPr/>
        <a:lstStyle/>
        <a:p>
          <a:endParaRPr lang="en-US"/>
        </a:p>
      </dgm:t>
    </dgm:pt>
    <dgm:pt modelId="{6C53D0F5-F028-46DC-81C3-429986F87C66}" type="sibTrans" cxnId="{BC14DD00-48DA-4798-AFA8-9444423C0851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C4505503-913E-4711-B1FE-3B3E464124A4}" type="pres">
      <dgm:prSet presAssocID="{DF43B2A3-F43B-42C0-8EE1-4292CA05CD72}" presName="Name0" presStyleCnt="0">
        <dgm:presLayoutVars>
          <dgm:animLvl val="lvl"/>
          <dgm:resizeHandles val="exact"/>
        </dgm:presLayoutVars>
      </dgm:prSet>
      <dgm:spPr/>
    </dgm:pt>
    <dgm:pt modelId="{ABC30A96-D443-4109-AC49-894ED2904F16}" type="pres">
      <dgm:prSet presAssocID="{095313D0-DAC8-49C2-BAE7-11872BF22B00}" presName="compositeNode" presStyleCnt="0">
        <dgm:presLayoutVars>
          <dgm:bulletEnabled val="1"/>
        </dgm:presLayoutVars>
      </dgm:prSet>
      <dgm:spPr/>
    </dgm:pt>
    <dgm:pt modelId="{2AD7DA45-35CB-4824-BBEA-BA2501779DB9}" type="pres">
      <dgm:prSet presAssocID="{095313D0-DAC8-49C2-BAE7-11872BF22B00}" presName="bgRect" presStyleLbl="bgAccFollowNode1" presStyleIdx="0" presStyleCnt="4"/>
      <dgm:spPr/>
    </dgm:pt>
    <dgm:pt modelId="{30E10EA1-C996-4CE6-813E-DF5797A4B640}" type="pres">
      <dgm:prSet presAssocID="{EFBE9A9D-0F9A-4AC5-9146-85707E92D71F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467DFB87-0927-471E-8CCB-790240F927EF}" type="pres">
      <dgm:prSet presAssocID="{095313D0-DAC8-49C2-BAE7-11872BF22B00}" presName="bottomLine" presStyleLbl="alignNode1" presStyleIdx="1" presStyleCnt="8">
        <dgm:presLayoutVars/>
      </dgm:prSet>
      <dgm:spPr/>
    </dgm:pt>
    <dgm:pt modelId="{7E937A2B-9E7F-4CFF-B478-E6ED8C11AC5D}" type="pres">
      <dgm:prSet presAssocID="{095313D0-DAC8-49C2-BAE7-11872BF22B00}" presName="nodeText" presStyleLbl="bgAccFollowNode1" presStyleIdx="0" presStyleCnt="4">
        <dgm:presLayoutVars>
          <dgm:bulletEnabled val="1"/>
        </dgm:presLayoutVars>
      </dgm:prSet>
      <dgm:spPr/>
    </dgm:pt>
    <dgm:pt modelId="{1E32F82C-33ED-4140-9C08-E2354D571618}" type="pres">
      <dgm:prSet presAssocID="{EFBE9A9D-0F9A-4AC5-9146-85707E92D71F}" presName="sibTrans" presStyleCnt="0"/>
      <dgm:spPr/>
    </dgm:pt>
    <dgm:pt modelId="{8D219A20-567A-4870-80ED-69D279B4B304}" type="pres">
      <dgm:prSet presAssocID="{443197CF-2239-46F1-96A1-08AA3DE9FF05}" presName="compositeNode" presStyleCnt="0">
        <dgm:presLayoutVars>
          <dgm:bulletEnabled val="1"/>
        </dgm:presLayoutVars>
      </dgm:prSet>
      <dgm:spPr/>
    </dgm:pt>
    <dgm:pt modelId="{D49A0260-82D5-4CB1-9564-EE2B021B4639}" type="pres">
      <dgm:prSet presAssocID="{443197CF-2239-46F1-96A1-08AA3DE9FF05}" presName="bgRect" presStyleLbl="bgAccFollowNode1" presStyleIdx="1" presStyleCnt="4"/>
      <dgm:spPr/>
    </dgm:pt>
    <dgm:pt modelId="{1B3FF5C2-B511-43AC-A937-5C3B738A7638}" type="pres">
      <dgm:prSet presAssocID="{617EC2B9-BA85-4B38-8659-1F490C5D4168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BA4DE2D5-33D9-4A46-9F9E-3F200B34BA5D}" type="pres">
      <dgm:prSet presAssocID="{443197CF-2239-46F1-96A1-08AA3DE9FF05}" presName="bottomLine" presStyleLbl="alignNode1" presStyleIdx="3" presStyleCnt="8">
        <dgm:presLayoutVars/>
      </dgm:prSet>
      <dgm:spPr/>
    </dgm:pt>
    <dgm:pt modelId="{25C9012D-A3B0-4E00-8037-07F06157E324}" type="pres">
      <dgm:prSet presAssocID="{443197CF-2239-46F1-96A1-08AA3DE9FF05}" presName="nodeText" presStyleLbl="bgAccFollowNode1" presStyleIdx="1" presStyleCnt="4">
        <dgm:presLayoutVars>
          <dgm:bulletEnabled val="1"/>
        </dgm:presLayoutVars>
      </dgm:prSet>
      <dgm:spPr/>
    </dgm:pt>
    <dgm:pt modelId="{57B6FF87-6360-44E5-AD49-5C6A4B891963}" type="pres">
      <dgm:prSet presAssocID="{617EC2B9-BA85-4B38-8659-1F490C5D4168}" presName="sibTrans" presStyleCnt="0"/>
      <dgm:spPr/>
    </dgm:pt>
    <dgm:pt modelId="{3BAF1DD6-8A10-4445-B5B3-425560D13573}" type="pres">
      <dgm:prSet presAssocID="{6B12B369-449F-47F3-B3F0-97084C146F23}" presName="compositeNode" presStyleCnt="0">
        <dgm:presLayoutVars>
          <dgm:bulletEnabled val="1"/>
        </dgm:presLayoutVars>
      </dgm:prSet>
      <dgm:spPr/>
    </dgm:pt>
    <dgm:pt modelId="{56127059-F3CD-41F7-829B-58E05A719C8D}" type="pres">
      <dgm:prSet presAssocID="{6B12B369-449F-47F3-B3F0-97084C146F23}" presName="bgRect" presStyleLbl="bgAccFollowNode1" presStyleIdx="2" presStyleCnt="4"/>
      <dgm:spPr/>
    </dgm:pt>
    <dgm:pt modelId="{80A6A912-08A2-4AE5-B657-0978E8BD4EBD}" type="pres">
      <dgm:prSet presAssocID="{4BB4AED9-37E5-4AD2-A2BE-D5D7F8E23AD7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514B2D80-A578-4E36-A85D-A655AA57E085}" type="pres">
      <dgm:prSet presAssocID="{6B12B369-449F-47F3-B3F0-97084C146F23}" presName="bottomLine" presStyleLbl="alignNode1" presStyleIdx="5" presStyleCnt="8">
        <dgm:presLayoutVars/>
      </dgm:prSet>
      <dgm:spPr/>
    </dgm:pt>
    <dgm:pt modelId="{0A9D0746-BB63-4EA6-9AD3-7D6E803CA723}" type="pres">
      <dgm:prSet presAssocID="{6B12B369-449F-47F3-B3F0-97084C146F23}" presName="nodeText" presStyleLbl="bgAccFollowNode1" presStyleIdx="2" presStyleCnt="4">
        <dgm:presLayoutVars>
          <dgm:bulletEnabled val="1"/>
        </dgm:presLayoutVars>
      </dgm:prSet>
      <dgm:spPr/>
    </dgm:pt>
    <dgm:pt modelId="{5312B376-76FE-47F7-9BD9-961AD7D4F3C0}" type="pres">
      <dgm:prSet presAssocID="{4BB4AED9-37E5-4AD2-A2BE-D5D7F8E23AD7}" presName="sibTrans" presStyleCnt="0"/>
      <dgm:spPr/>
    </dgm:pt>
    <dgm:pt modelId="{D42CDED8-248A-41EB-A115-37AD3F0F09CD}" type="pres">
      <dgm:prSet presAssocID="{CB7D06CB-DDAC-440B-976F-34E75A5849BF}" presName="compositeNode" presStyleCnt="0">
        <dgm:presLayoutVars>
          <dgm:bulletEnabled val="1"/>
        </dgm:presLayoutVars>
      </dgm:prSet>
      <dgm:spPr/>
    </dgm:pt>
    <dgm:pt modelId="{8346BC32-46F4-4D81-BB2E-EF352870B561}" type="pres">
      <dgm:prSet presAssocID="{CB7D06CB-DDAC-440B-976F-34E75A5849BF}" presName="bgRect" presStyleLbl="bgAccFollowNode1" presStyleIdx="3" presStyleCnt="4"/>
      <dgm:spPr/>
    </dgm:pt>
    <dgm:pt modelId="{0151EC4A-D0E2-4A79-9BAA-36267DDC201D}" type="pres">
      <dgm:prSet presAssocID="{6C53D0F5-F028-46DC-81C3-429986F87C66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44242F16-14E1-4303-AB9F-9CF27DE5B901}" type="pres">
      <dgm:prSet presAssocID="{CB7D06CB-DDAC-440B-976F-34E75A5849BF}" presName="bottomLine" presStyleLbl="alignNode1" presStyleIdx="7" presStyleCnt="8">
        <dgm:presLayoutVars/>
      </dgm:prSet>
      <dgm:spPr/>
    </dgm:pt>
    <dgm:pt modelId="{5AB9FAAE-BAF1-4DA9-95CC-20B6554E2FFD}" type="pres">
      <dgm:prSet presAssocID="{CB7D06CB-DDAC-440B-976F-34E75A5849BF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BC14DD00-48DA-4798-AFA8-9444423C0851}" srcId="{DF43B2A3-F43B-42C0-8EE1-4292CA05CD72}" destId="{CB7D06CB-DDAC-440B-976F-34E75A5849BF}" srcOrd="3" destOrd="0" parTransId="{E359DB95-B4FA-463C-B1C8-AA1FC17B3A86}" sibTransId="{6C53D0F5-F028-46DC-81C3-429986F87C66}"/>
    <dgm:cxn modelId="{6A440808-7669-426C-BAB8-AED2D2D286BE}" type="presOf" srcId="{443197CF-2239-46F1-96A1-08AA3DE9FF05}" destId="{25C9012D-A3B0-4E00-8037-07F06157E324}" srcOrd="1" destOrd="0" presId="urn:microsoft.com/office/officeart/2016/7/layout/BasicLinearProcessNumbered"/>
    <dgm:cxn modelId="{7000F20B-F13C-4975-B77E-CC4151491DAE}" srcId="{DF43B2A3-F43B-42C0-8EE1-4292CA05CD72}" destId="{6B12B369-449F-47F3-B3F0-97084C146F23}" srcOrd="2" destOrd="0" parTransId="{76C13EFD-C443-4667-8C05-6B0E51E86FD2}" sibTransId="{4BB4AED9-37E5-4AD2-A2BE-D5D7F8E23AD7}"/>
    <dgm:cxn modelId="{F988F32E-F9B1-4684-A8D2-C7804721BE39}" type="presOf" srcId="{443197CF-2239-46F1-96A1-08AA3DE9FF05}" destId="{D49A0260-82D5-4CB1-9564-EE2B021B4639}" srcOrd="0" destOrd="0" presId="urn:microsoft.com/office/officeart/2016/7/layout/BasicLinearProcessNumbered"/>
    <dgm:cxn modelId="{38B16A33-DB61-4FEA-A236-EB47AF955FE6}" srcId="{DF43B2A3-F43B-42C0-8EE1-4292CA05CD72}" destId="{443197CF-2239-46F1-96A1-08AA3DE9FF05}" srcOrd="1" destOrd="0" parTransId="{CFA68812-06AC-4108-A00B-AD7A6D1A0F61}" sibTransId="{617EC2B9-BA85-4B38-8659-1F490C5D4168}"/>
    <dgm:cxn modelId="{9403974F-6942-4108-BAFC-C0E4ED4D244F}" srcId="{DF43B2A3-F43B-42C0-8EE1-4292CA05CD72}" destId="{095313D0-DAC8-49C2-BAE7-11872BF22B00}" srcOrd="0" destOrd="0" parTransId="{93CDEBFA-6B7A-4D13-87FA-603C14E526D9}" sibTransId="{EFBE9A9D-0F9A-4AC5-9146-85707E92D71F}"/>
    <dgm:cxn modelId="{DDE32571-A778-4555-AB29-EE2495CA059A}" type="presOf" srcId="{095313D0-DAC8-49C2-BAE7-11872BF22B00}" destId="{7E937A2B-9E7F-4CFF-B478-E6ED8C11AC5D}" srcOrd="1" destOrd="0" presId="urn:microsoft.com/office/officeart/2016/7/layout/BasicLinearProcessNumbered"/>
    <dgm:cxn modelId="{13E7BF73-B593-4454-A475-913C8AD255F2}" type="presOf" srcId="{617EC2B9-BA85-4B38-8659-1F490C5D4168}" destId="{1B3FF5C2-B511-43AC-A937-5C3B738A7638}" srcOrd="0" destOrd="0" presId="urn:microsoft.com/office/officeart/2016/7/layout/BasicLinearProcessNumbered"/>
    <dgm:cxn modelId="{562F0554-6937-43F5-B2BC-F8935B99230E}" type="presOf" srcId="{CB7D06CB-DDAC-440B-976F-34E75A5849BF}" destId="{5AB9FAAE-BAF1-4DA9-95CC-20B6554E2FFD}" srcOrd="1" destOrd="0" presId="urn:microsoft.com/office/officeart/2016/7/layout/BasicLinearProcessNumbered"/>
    <dgm:cxn modelId="{FFF5117B-9304-4249-8AF3-3A006F4081DD}" type="presOf" srcId="{6B12B369-449F-47F3-B3F0-97084C146F23}" destId="{56127059-F3CD-41F7-829B-58E05A719C8D}" srcOrd="0" destOrd="0" presId="urn:microsoft.com/office/officeart/2016/7/layout/BasicLinearProcessNumbered"/>
    <dgm:cxn modelId="{AC3AAC83-6CC7-4263-9D45-E1B47B5ADC20}" type="presOf" srcId="{6C53D0F5-F028-46DC-81C3-429986F87C66}" destId="{0151EC4A-D0E2-4A79-9BAA-36267DDC201D}" srcOrd="0" destOrd="0" presId="urn:microsoft.com/office/officeart/2016/7/layout/BasicLinearProcessNumbered"/>
    <dgm:cxn modelId="{3121A785-EC91-4042-893B-3AABC6BB2449}" type="presOf" srcId="{EFBE9A9D-0F9A-4AC5-9146-85707E92D71F}" destId="{30E10EA1-C996-4CE6-813E-DF5797A4B640}" srcOrd="0" destOrd="0" presId="urn:microsoft.com/office/officeart/2016/7/layout/BasicLinearProcessNumbered"/>
    <dgm:cxn modelId="{4FB3E487-5653-445A-BD20-BA457733D14D}" type="presOf" srcId="{CB7D06CB-DDAC-440B-976F-34E75A5849BF}" destId="{8346BC32-46F4-4D81-BB2E-EF352870B561}" srcOrd="0" destOrd="0" presId="urn:microsoft.com/office/officeart/2016/7/layout/BasicLinearProcessNumbered"/>
    <dgm:cxn modelId="{F4EE9C9C-0453-4D06-A6F2-79D05FC9B69D}" type="presOf" srcId="{DF43B2A3-F43B-42C0-8EE1-4292CA05CD72}" destId="{C4505503-913E-4711-B1FE-3B3E464124A4}" srcOrd="0" destOrd="0" presId="urn:microsoft.com/office/officeart/2016/7/layout/BasicLinearProcessNumbered"/>
    <dgm:cxn modelId="{70448FB5-05D0-4E7E-B68C-5327DCCC71F4}" type="presOf" srcId="{095313D0-DAC8-49C2-BAE7-11872BF22B00}" destId="{2AD7DA45-35CB-4824-BBEA-BA2501779DB9}" srcOrd="0" destOrd="0" presId="urn:microsoft.com/office/officeart/2016/7/layout/BasicLinearProcessNumbered"/>
    <dgm:cxn modelId="{426271C3-FA0F-41B0-91EF-D7C7BC946BA1}" type="presOf" srcId="{4BB4AED9-37E5-4AD2-A2BE-D5D7F8E23AD7}" destId="{80A6A912-08A2-4AE5-B657-0978E8BD4EBD}" srcOrd="0" destOrd="0" presId="urn:microsoft.com/office/officeart/2016/7/layout/BasicLinearProcessNumbered"/>
    <dgm:cxn modelId="{CCAEDEFE-4740-487A-9EA9-64D61910E81E}" type="presOf" srcId="{6B12B369-449F-47F3-B3F0-97084C146F23}" destId="{0A9D0746-BB63-4EA6-9AD3-7D6E803CA723}" srcOrd="1" destOrd="0" presId="urn:microsoft.com/office/officeart/2016/7/layout/BasicLinearProcessNumbered"/>
    <dgm:cxn modelId="{398E1A34-B5FF-4E7C-A739-A163ED2E767F}" type="presParOf" srcId="{C4505503-913E-4711-B1FE-3B3E464124A4}" destId="{ABC30A96-D443-4109-AC49-894ED2904F16}" srcOrd="0" destOrd="0" presId="urn:microsoft.com/office/officeart/2016/7/layout/BasicLinearProcessNumbered"/>
    <dgm:cxn modelId="{4D0A0249-F646-4B7D-98BD-9A56329913C0}" type="presParOf" srcId="{ABC30A96-D443-4109-AC49-894ED2904F16}" destId="{2AD7DA45-35CB-4824-BBEA-BA2501779DB9}" srcOrd="0" destOrd="0" presId="urn:microsoft.com/office/officeart/2016/7/layout/BasicLinearProcessNumbered"/>
    <dgm:cxn modelId="{EF40017A-CF56-4B93-AAD6-B15A63854BAF}" type="presParOf" srcId="{ABC30A96-D443-4109-AC49-894ED2904F16}" destId="{30E10EA1-C996-4CE6-813E-DF5797A4B640}" srcOrd="1" destOrd="0" presId="urn:microsoft.com/office/officeart/2016/7/layout/BasicLinearProcessNumbered"/>
    <dgm:cxn modelId="{47B8A2D3-09D8-4655-BBAF-D25DBAE12F69}" type="presParOf" srcId="{ABC30A96-D443-4109-AC49-894ED2904F16}" destId="{467DFB87-0927-471E-8CCB-790240F927EF}" srcOrd="2" destOrd="0" presId="urn:microsoft.com/office/officeart/2016/7/layout/BasicLinearProcessNumbered"/>
    <dgm:cxn modelId="{B1721ADF-DAD8-44C8-9E71-1F286A6B68B3}" type="presParOf" srcId="{ABC30A96-D443-4109-AC49-894ED2904F16}" destId="{7E937A2B-9E7F-4CFF-B478-E6ED8C11AC5D}" srcOrd="3" destOrd="0" presId="urn:microsoft.com/office/officeart/2016/7/layout/BasicLinearProcessNumbered"/>
    <dgm:cxn modelId="{B614A2EE-C388-41B4-B46E-9218123F6148}" type="presParOf" srcId="{C4505503-913E-4711-B1FE-3B3E464124A4}" destId="{1E32F82C-33ED-4140-9C08-E2354D571618}" srcOrd="1" destOrd="0" presId="urn:microsoft.com/office/officeart/2016/7/layout/BasicLinearProcessNumbered"/>
    <dgm:cxn modelId="{268C0C5E-DD65-4E23-A17A-49C9171C411C}" type="presParOf" srcId="{C4505503-913E-4711-B1FE-3B3E464124A4}" destId="{8D219A20-567A-4870-80ED-69D279B4B304}" srcOrd="2" destOrd="0" presId="urn:microsoft.com/office/officeart/2016/7/layout/BasicLinearProcessNumbered"/>
    <dgm:cxn modelId="{CBB11A98-310C-4142-8CB1-DA07DAB5D63B}" type="presParOf" srcId="{8D219A20-567A-4870-80ED-69D279B4B304}" destId="{D49A0260-82D5-4CB1-9564-EE2B021B4639}" srcOrd="0" destOrd="0" presId="urn:microsoft.com/office/officeart/2016/7/layout/BasicLinearProcessNumbered"/>
    <dgm:cxn modelId="{9FCB699A-905A-44FB-BF97-B32AB4F35D02}" type="presParOf" srcId="{8D219A20-567A-4870-80ED-69D279B4B304}" destId="{1B3FF5C2-B511-43AC-A937-5C3B738A7638}" srcOrd="1" destOrd="0" presId="urn:microsoft.com/office/officeart/2016/7/layout/BasicLinearProcessNumbered"/>
    <dgm:cxn modelId="{BADC13B5-18ED-4517-B314-BE131850CDE6}" type="presParOf" srcId="{8D219A20-567A-4870-80ED-69D279B4B304}" destId="{BA4DE2D5-33D9-4A46-9F9E-3F200B34BA5D}" srcOrd="2" destOrd="0" presId="urn:microsoft.com/office/officeart/2016/7/layout/BasicLinearProcessNumbered"/>
    <dgm:cxn modelId="{B602BDF6-6ACB-45AD-943B-B9983979EBE5}" type="presParOf" srcId="{8D219A20-567A-4870-80ED-69D279B4B304}" destId="{25C9012D-A3B0-4E00-8037-07F06157E324}" srcOrd="3" destOrd="0" presId="urn:microsoft.com/office/officeart/2016/7/layout/BasicLinearProcessNumbered"/>
    <dgm:cxn modelId="{4E4B3AC7-0986-4BCE-912F-B7BF07678CCA}" type="presParOf" srcId="{C4505503-913E-4711-B1FE-3B3E464124A4}" destId="{57B6FF87-6360-44E5-AD49-5C6A4B891963}" srcOrd="3" destOrd="0" presId="urn:microsoft.com/office/officeart/2016/7/layout/BasicLinearProcessNumbered"/>
    <dgm:cxn modelId="{19AF1B98-0DE1-4C72-A835-164914F3B804}" type="presParOf" srcId="{C4505503-913E-4711-B1FE-3B3E464124A4}" destId="{3BAF1DD6-8A10-4445-B5B3-425560D13573}" srcOrd="4" destOrd="0" presId="urn:microsoft.com/office/officeart/2016/7/layout/BasicLinearProcessNumbered"/>
    <dgm:cxn modelId="{658C1468-4230-4CFE-94AD-8B75CC6FF343}" type="presParOf" srcId="{3BAF1DD6-8A10-4445-B5B3-425560D13573}" destId="{56127059-F3CD-41F7-829B-58E05A719C8D}" srcOrd="0" destOrd="0" presId="urn:microsoft.com/office/officeart/2016/7/layout/BasicLinearProcessNumbered"/>
    <dgm:cxn modelId="{FF20DD09-0459-458D-90D2-2B829271EF70}" type="presParOf" srcId="{3BAF1DD6-8A10-4445-B5B3-425560D13573}" destId="{80A6A912-08A2-4AE5-B657-0978E8BD4EBD}" srcOrd="1" destOrd="0" presId="urn:microsoft.com/office/officeart/2016/7/layout/BasicLinearProcessNumbered"/>
    <dgm:cxn modelId="{CA52B78D-E717-41DF-8CBD-50CDBBFFCCC9}" type="presParOf" srcId="{3BAF1DD6-8A10-4445-B5B3-425560D13573}" destId="{514B2D80-A578-4E36-A85D-A655AA57E085}" srcOrd="2" destOrd="0" presId="urn:microsoft.com/office/officeart/2016/7/layout/BasicLinearProcessNumbered"/>
    <dgm:cxn modelId="{FD91115B-9BEA-427B-9D7C-7F6207D9024E}" type="presParOf" srcId="{3BAF1DD6-8A10-4445-B5B3-425560D13573}" destId="{0A9D0746-BB63-4EA6-9AD3-7D6E803CA723}" srcOrd="3" destOrd="0" presId="urn:microsoft.com/office/officeart/2016/7/layout/BasicLinearProcessNumbered"/>
    <dgm:cxn modelId="{3C0E2DAF-EB45-4F00-9A02-ECCDAF48166B}" type="presParOf" srcId="{C4505503-913E-4711-B1FE-3B3E464124A4}" destId="{5312B376-76FE-47F7-9BD9-961AD7D4F3C0}" srcOrd="5" destOrd="0" presId="urn:microsoft.com/office/officeart/2016/7/layout/BasicLinearProcessNumbered"/>
    <dgm:cxn modelId="{FECF603E-E989-41AF-A428-008F323C2727}" type="presParOf" srcId="{C4505503-913E-4711-B1FE-3B3E464124A4}" destId="{D42CDED8-248A-41EB-A115-37AD3F0F09CD}" srcOrd="6" destOrd="0" presId="urn:microsoft.com/office/officeart/2016/7/layout/BasicLinearProcessNumbered"/>
    <dgm:cxn modelId="{26D9B050-5970-44A1-8FD6-61AD399F77FD}" type="presParOf" srcId="{D42CDED8-248A-41EB-A115-37AD3F0F09CD}" destId="{8346BC32-46F4-4D81-BB2E-EF352870B561}" srcOrd="0" destOrd="0" presId="urn:microsoft.com/office/officeart/2016/7/layout/BasicLinearProcessNumbered"/>
    <dgm:cxn modelId="{236B265E-E96F-4DC3-B3CA-E665678E9847}" type="presParOf" srcId="{D42CDED8-248A-41EB-A115-37AD3F0F09CD}" destId="{0151EC4A-D0E2-4A79-9BAA-36267DDC201D}" srcOrd="1" destOrd="0" presId="urn:microsoft.com/office/officeart/2016/7/layout/BasicLinearProcessNumbered"/>
    <dgm:cxn modelId="{97D013EA-C61F-446C-A7C8-F2727BB2D8A3}" type="presParOf" srcId="{D42CDED8-248A-41EB-A115-37AD3F0F09CD}" destId="{44242F16-14E1-4303-AB9F-9CF27DE5B901}" srcOrd="2" destOrd="0" presId="urn:microsoft.com/office/officeart/2016/7/layout/BasicLinearProcessNumbered"/>
    <dgm:cxn modelId="{44A57094-ABBD-4FFD-9F42-3EA833DFEA1C}" type="presParOf" srcId="{D42CDED8-248A-41EB-A115-37AD3F0F09CD}" destId="{5AB9FAAE-BAF1-4DA9-95CC-20B6554E2FF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0C423C-0D6A-4A82-A8E5-98EBC260805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A33C6BA-3107-4539-868D-DB9FFAD9FFE1}">
      <dgm:prSet/>
      <dgm:spPr/>
      <dgm:t>
        <a:bodyPr/>
        <a:lstStyle/>
        <a:p>
          <a:r>
            <a:rPr lang="en-US"/>
            <a:t>SWOT supports reflection and personal growth </a:t>
          </a:r>
          <a:r>
            <a:rPr lang="en-US" i="1"/>
            <a:t>(MindTools, 2024).</a:t>
          </a:r>
          <a:endParaRPr lang="en-US"/>
        </a:p>
      </dgm:t>
    </dgm:pt>
    <dgm:pt modelId="{767089A5-B58C-443B-BC16-E0AC213828D3}" type="parTrans" cxnId="{7D78CE74-AC8B-4BD5-B9C8-9FEF0084F1D1}">
      <dgm:prSet/>
      <dgm:spPr/>
      <dgm:t>
        <a:bodyPr/>
        <a:lstStyle/>
        <a:p>
          <a:endParaRPr lang="en-US"/>
        </a:p>
      </dgm:t>
    </dgm:pt>
    <dgm:pt modelId="{E8DAF42D-9F16-4597-9BDC-72704C7BC583}" type="sibTrans" cxnId="{7D78CE74-AC8B-4BD5-B9C8-9FEF0084F1D1}">
      <dgm:prSet/>
      <dgm:spPr/>
      <dgm:t>
        <a:bodyPr/>
        <a:lstStyle/>
        <a:p>
          <a:endParaRPr lang="en-US"/>
        </a:p>
      </dgm:t>
    </dgm:pt>
    <dgm:pt modelId="{7ABE7145-2B82-4CBE-A3CB-C01A90F09D8E}">
      <dgm:prSet/>
      <dgm:spPr/>
      <dgm:t>
        <a:bodyPr/>
        <a:lstStyle/>
        <a:p>
          <a:r>
            <a:rPr lang="en-US"/>
            <a:t>Focus on confidence, time management, and leadership development.</a:t>
          </a:r>
        </a:p>
      </dgm:t>
    </dgm:pt>
    <dgm:pt modelId="{08D1C817-77CC-45B2-B657-47761BC8F995}" type="parTrans" cxnId="{6A7E9237-A93E-42BC-AA84-59FA35FA5F79}">
      <dgm:prSet/>
      <dgm:spPr/>
      <dgm:t>
        <a:bodyPr/>
        <a:lstStyle/>
        <a:p>
          <a:endParaRPr lang="en-US"/>
        </a:p>
      </dgm:t>
    </dgm:pt>
    <dgm:pt modelId="{7DB0F608-AB64-4AA3-8C2F-BDF819CAE89A}" type="sibTrans" cxnId="{6A7E9237-A93E-42BC-AA84-59FA35FA5F79}">
      <dgm:prSet/>
      <dgm:spPr/>
      <dgm:t>
        <a:bodyPr/>
        <a:lstStyle/>
        <a:p>
          <a:endParaRPr lang="en-US"/>
        </a:p>
      </dgm:t>
    </dgm:pt>
    <dgm:pt modelId="{17636BFC-1898-4816-8D16-E5F9135ECF1A}">
      <dgm:prSet/>
      <dgm:spPr/>
      <dgm:t>
        <a:bodyPr/>
        <a:lstStyle/>
        <a:p>
          <a:r>
            <a:rPr lang="en-US"/>
            <a:t>Ongoing learning ensures success in health and social care </a:t>
          </a:r>
          <a:r>
            <a:rPr lang="en-US" i="1"/>
            <a:t>(Health Education England, 2023).</a:t>
          </a:r>
          <a:endParaRPr lang="en-US"/>
        </a:p>
      </dgm:t>
    </dgm:pt>
    <dgm:pt modelId="{EB7315C2-55A4-4164-9E8D-C61C9D787984}" type="parTrans" cxnId="{AA8E45C6-7049-4A99-8182-AA39D65BBFAF}">
      <dgm:prSet/>
      <dgm:spPr/>
      <dgm:t>
        <a:bodyPr/>
        <a:lstStyle/>
        <a:p>
          <a:endParaRPr lang="en-US"/>
        </a:p>
      </dgm:t>
    </dgm:pt>
    <dgm:pt modelId="{5C5D633C-7A80-45EE-B0EA-8A346B6C1A81}" type="sibTrans" cxnId="{AA8E45C6-7049-4A99-8182-AA39D65BBFAF}">
      <dgm:prSet/>
      <dgm:spPr/>
      <dgm:t>
        <a:bodyPr/>
        <a:lstStyle/>
        <a:p>
          <a:endParaRPr lang="en-US"/>
        </a:p>
      </dgm:t>
    </dgm:pt>
    <dgm:pt modelId="{91658E6B-7AB4-49D4-A7C4-4DDCE325E933}" type="pres">
      <dgm:prSet presAssocID="{E50C423C-0D6A-4A82-A8E5-98EBC260805E}" presName="root" presStyleCnt="0">
        <dgm:presLayoutVars>
          <dgm:dir/>
          <dgm:resizeHandles val="exact"/>
        </dgm:presLayoutVars>
      </dgm:prSet>
      <dgm:spPr/>
    </dgm:pt>
    <dgm:pt modelId="{EE2B84D3-2540-4368-9E08-E5D9A4264035}" type="pres">
      <dgm:prSet presAssocID="{5A33C6BA-3107-4539-868D-DB9FFAD9FFE1}" presName="compNode" presStyleCnt="0"/>
      <dgm:spPr/>
    </dgm:pt>
    <dgm:pt modelId="{864254CD-C3A1-454B-BC05-A0155D592FB6}" type="pres">
      <dgm:prSet presAssocID="{5A33C6BA-3107-4539-868D-DB9FFAD9FFE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1952235E-34F9-4BBF-9988-B0740983F63D}" type="pres">
      <dgm:prSet presAssocID="{5A33C6BA-3107-4539-868D-DB9FFAD9FFE1}" presName="spaceRect" presStyleCnt="0"/>
      <dgm:spPr/>
    </dgm:pt>
    <dgm:pt modelId="{9CAD6C6D-FF25-416D-BD5F-FA4701FCFD6D}" type="pres">
      <dgm:prSet presAssocID="{5A33C6BA-3107-4539-868D-DB9FFAD9FFE1}" presName="textRect" presStyleLbl="revTx" presStyleIdx="0" presStyleCnt="3">
        <dgm:presLayoutVars>
          <dgm:chMax val="1"/>
          <dgm:chPref val="1"/>
        </dgm:presLayoutVars>
      </dgm:prSet>
      <dgm:spPr/>
    </dgm:pt>
    <dgm:pt modelId="{540A44DF-BE62-4F8B-A3B8-844A58F0B73C}" type="pres">
      <dgm:prSet presAssocID="{E8DAF42D-9F16-4597-9BDC-72704C7BC583}" presName="sibTrans" presStyleCnt="0"/>
      <dgm:spPr/>
    </dgm:pt>
    <dgm:pt modelId="{C8D398A2-6516-43E2-AF1C-563457E75C9B}" type="pres">
      <dgm:prSet presAssocID="{7ABE7145-2B82-4CBE-A3CB-C01A90F09D8E}" presName="compNode" presStyleCnt="0"/>
      <dgm:spPr/>
    </dgm:pt>
    <dgm:pt modelId="{6E9367EB-049F-4C08-A925-3C0E6144EC9F}" type="pres">
      <dgm:prSet presAssocID="{7ABE7145-2B82-4CBE-A3CB-C01A90F09D8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757C6B64-9EBE-4B2B-8DDE-9BF13798D30E}" type="pres">
      <dgm:prSet presAssocID="{7ABE7145-2B82-4CBE-A3CB-C01A90F09D8E}" presName="spaceRect" presStyleCnt="0"/>
      <dgm:spPr/>
    </dgm:pt>
    <dgm:pt modelId="{41F2E10A-9900-4086-95EA-9D2EE385B136}" type="pres">
      <dgm:prSet presAssocID="{7ABE7145-2B82-4CBE-A3CB-C01A90F09D8E}" presName="textRect" presStyleLbl="revTx" presStyleIdx="1" presStyleCnt="3">
        <dgm:presLayoutVars>
          <dgm:chMax val="1"/>
          <dgm:chPref val="1"/>
        </dgm:presLayoutVars>
      </dgm:prSet>
      <dgm:spPr/>
    </dgm:pt>
    <dgm:pt modelId="{71C03FB7-659F-4F9C-A854-DC66D4B4F755}" type="pres">
      <dgm:prSet presAssocID="{7DB0F608-AB64-4AA3-8C2F-BDF819CAE89A}" presName="sibTrans" presStyleCnt="0"/>
      <dgm:spPr/>
    </dgm:pt>
    <dgm:pt modelId="{A8FC48D2-D405-46F2-AACB-B7077B995888}" type="pres">
      <dgm:prSet presAssocID="{17636BFC-1898-4816-8D16-E5F9135ECF1A}" presName="compNode" presStyleCnt="0"/>
      <dgm:spPr/>
    </dgm:pt>
    <dgm:pt modelId="{36F4B5EE-29DB-49DB-A3C9-B250CB7095FD}" type="pres">
      <dgm:prSet presAssocID="{17636BFC-1898-4816-8D16-E5F9135ECF1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2982F7C7-5B72-4027-BC7A-027BA84EFEE9}" type="pres">
      <dgm:prSet presAssocID="{17636BFC-1898-4816-8D16-E5F9135ECF1A}" presName="spaceRect" presStyleCnt="0"/>
      <dgm:spPr/>
    </dgm:pt>
    <dgm:pt modelId="{5FDD8EEB-AB0C-409E-BADF-96C4115F3D19}" type="pres">
      <dgm:prSet presAssocID="{17636BFC-1898-4816-8D16-E5F9135ECF1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996CC17-7395-4C7F-875D-34AF0CD7E6E3}" type="presOf" srcId="{17636BFC-1898-4816-8D16-E5F9135ECF1A}" destId="{5FDD8EEB-AB0C-409E-BADF-96C4115F3D19}" srcOrd="0" destOrd="0" presId="urn:microsoft.com/office/officeart/2018/2/layout/IconLabelList"/>
    <dgm:cxn modelId="{6A7E9237-A93E-42BC-AA84-59FA35FA5F79}" srcId="{E50C423C-0D6A-4A82-A8E5-98EBC260805E}" destId="{7ABE7145-2B82-4CBE-A3CB-C01A90F09D8E}" srcOrd="1" destOrd="0" parTransId="{08D1C817-77CC-45B2-B657-47761BC8F995}" sibTransId="{7DB0F608-AB64-4AA3-8C2F-BDF819CAE89A}"/>
    <dgm:cxn modelId="{A61AB471-A009-4A19-AF06-A76CD3AC8B64}" type="presOf" srcId="{7ABE7145-2B82-4CBE-A3CB-C01A90F09D8E}" destId="{41F2E10A-9900-4086-95EA-9D2EE385B136}" srcOrd="0" destOrd="0" presId="urn:microsoft.com/office/officeart/2018/2/layout/IconLabelList"/>
    <dgm:cxn modelId="{7D78CE74-AC8B-4BD5-B9C8-9FEF0084F1D1}" srcId="{E50C423C-0D6A-4A82-A8E5-98EBC260805E}" destId="{5A33C6BA-3107-4539-868D-DB9FFAD9FFE1}" srcOrd="0" destOrd="0" parTransId="{767089A5-B58C-443B-BC16-E0AC213828D3}" sibTransId="{E8DAF42D-9F16-4597-9BDC-72704C7BC583}"/>
    <dgm:cxn modelId="{4448167F-AB1B-469E-9B10-A2552D14DB09}" type="presOf" srcId="{E50C423C-0D6A-4A82-A8E5-98EBC260805E}" destId="{91658E6B-7AB4-49D4-A7C4-4DDCE325E933}" srcOrd="0" destOrd="0" presId="urn:microsoft.com/office/officeart/2018/2/layout/IconLabelList"/>
    <dgm:cxn modelId="{A36A578F-C43D-4C8C-8A5A-3DA6951CF1F7}" type="presOf" srcId="{5A33C6BA-3107-4539-868D-DB9FFAD9FFE1}" destId="{9CAD6C6D-FF25-416D-BD5F-FA4701FCFD6D}" srcOrd="0" destOrd="0" presId="urn:microsoft.com/office/officeart/2018/2/layout/IconLabelList"/>
    <dgm:cxn modelId="{AA8E45C6-7049-4A99-8182-AA39D65BBFAF}" srcId="{E50C423C-0D6A-4A82-A8E5-98EBC260805E}" destId="{17636BFC-1898-4816-8D16-E5F9135ECF1A}" srcOrd="2" destOrd="0" parTransId="{EB7315C2-55A4-4164-9E8D-C61C9D787984}" sibTransId="{5C5D633C-7A80-45EE-B0EA-8A346B6C1A81}"/>
    <dgm:cxn modelId="{5A057060-9495-4155-9B63-6927F4CC7D54}" type="presParOf" srcId="{91658E6B-7AB4-49D4-A7C4-4DDCE325E933}" destId="{EE2B84D3-2540-4368-9E08-E5D9A4264035}" srcOrd="0" destOrd="0" presId="urn:microsoft.com/office/officeart/2018/2/layout/IconLabelList"/>
    <dgm:cxn modelId="{B075977B-49A8-4F72-8D15-06FCC5BD2EAB}" type="presParOf" srcId="{EE2B84D3-2540-4368-9E08-E5D9A4264035}" destId="{864254CD-C3A1-454B-BC05-A0155D592FB6}" srcOrd="0" destOrd="0" presId="urn:microsoft.com/office/officeart/2018/2/layout/IconLabelList"/>
    <dgm:cxn modelId="{ABA30EE6-11E8-4C57-8492-B4034F2C89AF}" type="presParOf" srcId="{EE2B84D3-2540-4368-9E08-E5D9A4264035}" destId="{1952235E-34F9-4BBF-9988-B0740983F63D}" srcOrd="1" destOrd="0" presId="urn:microsoft.com/office/officeart/2018/2/layout/IconLabelList"/>
    <dgm:cxn modelId="{A48D8905-C979-4904-8A8D-8B4A9901282E}" type="presParOf" srcId="{EE2B84D3-2540-4368-9E08-E5D9A4264035}" destId="{9CAD6C6D-FF25-416D-BD5F-FA4701FCFD6D}" srcOrd="2" destOrd="0" presId="urn:microsoft.com/office/officeart/2018/2/layout/IconLabelList"/>
    <dgm:cxn modelId="{1C1DD35D-E1A3-4850-8EC6-6A4CBC44ABAA}" type="presParOf" srcId="{91658E6B-7AB4-49D4-A7C4-4DDCE325E933}" destId="{540A44DF-BE62-4F8B-A3B8-844A58F0B73C}" srcOrd="1" destOrd="0" presId="urn:microsoft.com/office/officeart/2018/2/layout/IconLabelList"/>
    <dgm:cxn modelId="{AEA9E40C-DACF-428F-8DFD-150D96A40285}" type="presParOf" srcId="{91658E6B-7AB4-49D4-A7C4-4DDCE325E933}" destId="{C8D398A2-6516-43E2-AF1C-563457E75C9B}" srcOrd="2" destOrd="0" presId="urn:microsoft.com/office/officeart/2018/2/layout/IconLabelList"/>
    <dgm:cxn modelId="{C8DD5043-A099-48BA-93CA-40A1BF61B251}" type="presParOf" srcId="{C8D398A2-6516-43E2-AF1C-563457E75C9B}" destId="{6E9367EB-049F-4C08-A925-3C0E6144EC9F}" srcOrd="0" destOrd="0" presId="urn:microsoft.com/office/officeart/2018/2/layout/IconLabelList"/>
    <dgm:cxn modelId="{B965E459-1597-4AF7-B960-78CA8334D989}" type="presParOf" srcId="{C8D398A2-6516-43E2-AF1C-563457E75C9B}" destId="{757C6B64-9EBE-4B2B-8DDE-9BF13798D30E}" srcOrd="1" destOrd="0" presId="urn:microsoft.com/office/officeart/2018/2/layout/IconLabelList"/>
    <dgm:cxn modelId="{3A99CF14-9064-494D-AF14-EEFC915858C7}" type="presParOf" srcId="{C8D398A2-6516-43E2-AF1C-563457E75C9B}" destId="{41F2E10A-9900-4086-95EA-9D2EE385B136}" srcOrd="2" destOrd="0" presId="urn:microsoft.com/office/officeart/2018/2/layout/IconLabelList"/>
    <dgm:cxn modelId="{6CEDB9C2-6766-49F6-9EAD-011F50D02726}" type="presParOf" srcId="{91658E6B-7AB4-49D4-A7C4-4DDCE325E933}" destId="{71C03FB7-659F-4F9C-A854-DC66D4B4F755}" srcOrd="3" destOrd="0" presId="urn:microsoft.com/office/officeart/2018/2/layout/IconLabelList"/>
    <dgm:cxn modelId="{47E63008-B7D7-4668-841C-1B0C2CF93837}" type="presParOf" srcId="{91658E6B-7AB4-49D4-A7C4-4DDCE325E933}" destId="{A8FC48D2-D405-46F2-AACB-B7077B995888}" srcOrd="4" destOrd="0" presId="urn:microsoft.com/office/officeart/2018/2/layout/IconLabelList"/>
    <dgm:cxn modelId="{05B7C041-F3C9-458E-9B4E-8538EA0CF383}" type="presParOf" srcId="{A8FC48D2-D405-46F2-AACB-B7077B995888}" destId="{36F4B5EE-29DB-49DB-A3C9-B250CB7095FD}" srcOrd="0" destOrd="0" presId="urn:microsoft.com/office/officeart/2018/2/layout/IconLabelList"/>
    <dgm:cxn modelId="{9AA2B7D6-64AD-4CAE-9149-52F00DE97740}" type="presParOf" srcId="{A8FC48D2-D405-46F2-AACB-B7077B995888}" destId="{2982F7C7-5B72-4027-BC7A-027BA84EFEE9}" srcOrd="1" destOrd="0" presId="urn:microsoft.com/office/officeart/2018/2/layout/IconLabelList"/>
    <dgm:cxn modelId="{07B253A8-9C58-42B5-AAD8-8E853E6DBD9F}" type="presParOf" srcId="{A8FC48D2-D405-46F2-AACB-B7077B995888}" destId="{5FDD8EEB-AB0C-409E-BADF-96C4115F3D1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4F74B4-CE6A-4D46-9209-14CDCD1DCF7A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D789AF-D39D-48CC-B035-22382D48EEFA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45026-4287-43CE-902D-26453BB65E77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SWOT = Strengths, Weaknesses, Opportunities, Threats.</a:t>
          </a:r>
        </a:p>
      </dsp:txBody>
      <dsp:txXfrm>
        <a:off x="1816103" y="671"/>
        <a:ext cx="4447536" cy="1572384"/>
      </dsp:txXfrm>
    </dsp:sp>
    <dsp:sp modelId="{611AE0F8-4E1B-4218-8B46-6CC8F0DEFBB0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8D810E-F828-4A3E-BAB6-795135394256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E7D78-4616-4685-9153-B910949667D1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Helps identify personal and professional development areas.</a:t>
          </a:r>
        </a:p>
      </dsp:txBody>
      <dsp:txXfrm>
        <a:off x="1816103" y="1966151"/>
        <a:ext cx="4447536" cy="1572384"/>
      </dsp:txXfrm>
    </dsp:sp>
    <dsp:sp modelId="{D2115678-1173-41B0-9386-873EC8DD1205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86BD03-F7F2-43D7-AB5A-024ECC7638C0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7AFD1A-285C-4DC6-B537-BEB0CF5935CC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Supports reflective learning and planning in health and social care </a:t>
          </a:r>
          <a:r>
            <a:rPr lang="en-US" sz="1900" i="1" kern="1200"/>
            <a:t>(NHS Leadership Academy, 2023; MindTools, 2024).</a:t>
          </a:r>
          <a:endParaRPr lang="en-US" sz="1900" kern="1200"/>
        </a:p>
      </dsp:txBody>
      <dsp:txXfrm>
        <a:off x="1816103" y="3931632"/>
        <a:ext cx="4447536" cy="15723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D7DA45-35CB-4824-BBEA-BA2501779DB9}">
      <dsp:nvSpPr>
        <dsp:cNvPr id="0" name=""/>
        <dsp:cNvSpPr/>
      </dsp:nvSpPr>
      <dsp:spPr>
        <a:xfrm>
          <a:off x="3080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Use creativity to improve time management and reduce procrastination.</a:t>
          </a:r>
        </a:p>
      </dsp:txBody>
      <dsp:txXfrm>
        <a:off x="3080" y="1765067"/>
        <a:ext cx="2444055" cy="2053006"/>
      </dsp:txXfrm>
    </dsp:sp>
    <dsp:sp modelId="{30E10EA1-C996-4CE6-813E-DF5797A4B640}">
      <dsp:nvSpPr>
        <dsp:cNvPr id="0" name=""/>
        <dsp:cNvSpPr/>
      </dsp:nvSpPr>
      <dsp:spPr>
        <a:xfrm>
          <a:off x="711856" y="806997"/>
          <a:ext cx="1026503" cy="10265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957325"/>
        <a:ext cx="725847" cy="725847"/>
      </dsp:txXfrm>
    </dsp:sp>
    <dsp:sp modelId="{467DFB87-0927-471E-8CCB-790240F927EF}">
      <dsp:nvSpPr>
        <dsp:cNvPr id="0" name=""/>
        <dsp:cNvSpPr/>
      </dsp:nvSpPr>
      <dsp:spPr>
        <a:xfrm>
          <a:off x="3080" y="3886435"/>
          <a:ext cx="244405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9A0260-82D5-4CB1-9564-EE2B021B4639}">
      <dsp:nvSpPr>
        <dsp:cNvPr id="0" name=""/>
        <dsp:cNvSpPr/>
      </dsp:nvSpPr>
      <dsp:spPr>
        <a:xfrm>
          <a:off x="2691541" y="464830"/>
          <a:ext cx="2444055" cy="342167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Apply compassion and teamwork to develop leadership skills.</a:t>
          </a:r>
        </a:p>
      </dsp:txBody>
      <dsp:txXfrm>
        <a:off x="2691541" y="1765067"/>
        <a:ext cx="2444055" cy="2053006"/>
      </dsp:txXfrm>
    </dsp:sp>
    <dsp:sp modelId="{1B3FF5C2-B511-43AC-A937-5C3B738A7638}">
      <dsp:nvSpPr>
        <dsp:cNvPr id="0" name=""/>
        <dsp:cNvSpPr/>
      </dsp:nvSpPr>
      <dsp:spPr>
        <a:xfrm>
          <a:off x="3400317" y="806997"/>
          <a:ext cx="1026503" cy="102650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957325"/>
        <a:ext cx="725847" cy="725847"/>
      </dsp:txXfrm>
    </dsp:sp>
    <dsp:sp modelId="{BA4DE2D5-33D9-4A46-9F9E-3F200B34BA5D}">
      <dsp:nvSpPr>
        <dsp:cNvPr id="0" name=""/>
        <dsp:cNvSpPr/>
      </dsp:nvSpPr>
      <dsp:spPr>
        <a:xfrm>
          <a:off x="2691541" y="3886435"/>
          <a:ext cx="244405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27059-F3CD-41F7-829B-58E05A719C8D}">
      <dsp:nvSpPr>
        <dsp:cNvPr id="0" name=""/>
        <dsp:cNvSpPr/>
      </dsp:nvSpPr>
      <dsp:spPr>
        <a:xfrm>
          <a:off x="5380002" y="464830"/>
          <a:ext cx="2444055" cy="342167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Seek regular feedback to build confidence </a:t>
          </a:r>
          <a:r>
            <a:rPr lang="en-US" sz="1700" i="1" kern="1200"/>
            <a:t>(NHS Leadership Academy, 2023).</a:t>
          </a:r>
          <a:endParaRPr lang="en-US" sz="1700" kern="1200"/>
        </a:p>
      </dsp:txBody>
      <dsp:txXfrm>
        <a:off x="5380002" y="1765067"/>
        <a:ext cx="2444055" cy="2053006"/>
      </dsp:txXfrm>
    </dsp:sp>
    <dsp:sp modelId="{80A6A912-08A2-4AE5-B657-0978E8BD4EBD}">
      <dsp:nvSpPr>
        <dsp:cNvPr id="0" name=""/>
        <dsp:cNvSpPr/>
      </dsp:nvSpPr>
      <dsp:spPr>
        <a:xfrm>
          <a:off x="6088778" y="806997"/>
          <a:ext cx="1026503" cy="102650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957325"/>
        <a:ext cx="725847" cy="725847"/>
      </dsp:txXfrm>
    </dsp:sp>
    <dsp:sp modelId="{514B2D80-A578-4E36-A85D-A655AA57E085}">
      <dsp:nvSpPr>
        <dsp:cNvPr id="0" name=""/>
        <dsp:cNvSpPr/>
      </dsp:nvSpPr>
      <dsp:spPr>
        <a:xfrm>
          <a:off x="5380002" y="3886435"/>
          <a:ext cx="244405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6BC32-46F4-4D81-BB2E-EF352870B561}">
      <dsp:nvSpPr>
        <dsp:cNvPr id="0" name=""/>
        <dsp:cNvSpPr/>
      </dsp:nvSpPr>
      <dsp:spPr>
        <a:xfrm>
          <a:off x="8068463" y="464830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Volunteer to strengthen collaboration and resilience </a:t>
          </a:r>
          <a:r>
            <a:rPr lang="en-US" sz="1700" i="1" kern="1200"/>
            <a:t>(Skills for Care, 2024).</a:t>
          </a:r>
          <a:endParaRPr lang="en-US" sz="1700" kern="1200"/>
        </a:p>
      </dsp:txBody>
      <dsp:txXfrm>
        <a:off x="8068463" y="1765067"/>
        <a:ext cx="2444055" cy="2053006"/>
      </dsp:txXfrm>
    </dsp:sp>
    <dsp:sp modelId="{0151EC4A-D0E2-4A79-9BAA-36267DDC201D}">
      <dsp:nvSpPr>
        <dsp:cNvPr id="0" name=""/>
        <dsp:cNvSpPr/>
      </dsp:nvSpPr>
      <dsp:spPr>
        <a:xfrm>
          <a:off x="8777239" y="806997"/>
          <a:ext cx="1026503" cy="10265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957325"/>
        <a:ext cx="725847" cy="725847"/>
      </dsp:txXfrm>
    </dsp:sp>
    <dsp:sp modelId="{44242F16-14E1-4303-AB9F-9CF27DE5B901}">
      <dsp:nvSpPr>
        <dsp:cNvPr id="0" name=""/>
        <dsp:cNvSpPr/>
      </dsp:nvSpPr>
      <dsp:spPr>
        <a:xfrm>
          <a:off x="8068463" y="3886435"/>
          <a:ext cx="2444055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4254CD-C3A1-454B-BC05-A0155D592FB6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D6C6D-FF25-416D-BD5F-FA4701FCFD6D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SWOT supports reflection and personal growth </a:t>
          </a:r>
          <a:r>
            <a:rPr lang="en-US" sz="1700" i="1" kern="1200"/>
            <a:t>(MindTools, 2024).</a:t>
          </a:r>
          <a:endParaRPr lang="en-US" sz="1700" kern="1200"/>
        </a:p>
      </dsp:txBody>
      <dsp:txXfrm>
        <a:off x="59990" y="2654049"/>
        <a:ext cx="3226223" cy="720000"/>
      </dsp:txXfrm>
    </dsp:sp>
    <dsp:sp modelId="{6E9367EB-049F-4C08-A925-3C0E6144EC9F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F2E10A-9900-4086-95EA-9D2EE385B136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Focus on confidence, time management, and leadership development.</a:t>
          </a:r>
        </a:p>
      </dsp:txBody>
      <dsp:txXfrm>
        <a:off x="3850802" y="2654049"/>
        <a:ext cx="3226223" cy="720000"/>
      </dsp:txXfrm>
    </dsp:sp>
    <dsp:sp modelId="{36F4B5EE-29DB-49DB-A3C9-B250CB7095FD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DD8EEB-AB0C-409E-BADF-96C4115F3D19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Ongoing learning ensures success in health and social care </a:t>
          </a:r>
          <a:r>
            <a:rPr lang="en-US" sz="1700" i="1" kern="1200"/>
            <a:t>(Health Education England, 2023).</a:t>
          </a:r>
          <a:endParaRPr lang="en-US" sz="1700" kern="1200"/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" TargetMode="External"/><Relationship Id="rId7" Type="http://schemas.openxmlformats.org/officeDocument/2006/relationships/hyperlink" Target="https://www.ncbi.nlm.nih.gov/books/NBK537302/" TargetMode="External"/><Relationship Id="rId2" Type="http://schemas.openxmlformats.org/officeDocument/2006/relationships/hyperlink" Target="https://www.hee.nhs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forcare.org.uk" TargetMode="External"/><Relationship Id="rId5" Type="http://schemas.openxmlformats.org/officeDocument/2006/relationships/hyperlink" Target="https://www.leadershipacademy.nhs.uk/wp-content/uploads/2012/11/NHSLeadership-Framework-LeadershipFramework.pdf" TargetMode="External"/><Relationship Id="rId4" Type="http://schemas.openxmlformats.org/officeDocument/2006/relationships/hyperlink" Target="https://www.gov.uk/government/publications/the-nhs-constitution-for-eng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6826" y="1112969"/>
            <a:ext cx="3937298" cy="41660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 SWOT Analysis supporting my professional development in health and social care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Name: Saba Ansar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 Student ID: 242467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Module:code: LCHS4009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Lecturer: Frah Islam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12F28-BD9A-1648-4D5B-690FE75B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br>
              <a:rPr lang="en-US" sz="4800"/>
            </a:br>
            <a:br>
              <a:rPr lang="en-US" sz="4800"/>
            </a:br>
            <a:r>
              <a:rPr lang="en-US" sz="4800"/>
              <a:t>Introduction</a:t>
            </a:r>
            <a:br>
              <a:rPr lang="en-US" sz="4800"/>
            </a:br>
            <a:r>
              <a:rPr lang="en-US" sz="4800"/>
              <a:t>What is SWOT Analysis?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F7250C-A6A2-1DDF-877B-5304CC10E3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916582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2641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0A6CB5F-395E-8A39-09EC-1F81DE6BE1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9064487"/>
              </p:ext>
            </p:extLst>
          </p:nvPr>
        </p:nvGraphicFramePr>
        <p:xfrm>
          <a:off x="877454" y="935181"/>
          <a:ext cx="10744281" cy="585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38718">
                  <a:extLst>
                    <a:ext uri="{9D8B030D-6E8A-4147-A177-3AD203B41FA5}">
                      <a16:colId xmlns:a16="http://schemas.microsoft.com/office/drawing/2014/main" val="4188091065"/>
                    </a:ext>
                  </a:extLst>
                </a:gridCol>
                <a:gridCol w="5205563">
                  <a:extLst>
                    <a:ext uri="{9D8B030D-6E8A-4147-A177-3AD203B41FA5}">
                      <a16:colId xmlns:a16="http://schemas.microsoft.com/office/drawing/2014/main" val="1093480331"/>
                    </a:ext>
                  </a:extLst>
                </a:gridCol>
              </a:tblGrid>
              <a:tr h="359539">
                <a:tc>
                  <a:txBody>
                    <a:bodyPr/>
                    <a:lstStyle/>
                    <a:p>
                      <a:r>
                        <a:rPr lang="en-US" dirty="0" err="1"/>
                        <a:t>Strenghts</a:t>
                      </a: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Weaknesses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6761388"/>
                  </a:ext>
                </a:extLst>
              </a:tr>
              <a:tr h="2348994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Ø"/>
                      </a:pPr>
                      <a:r>
                        <a:rPr lang="en-US" dirty="0"/>
                        <a:t>Creative Thinker 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dirty="0"/>
                        <a:t>Performative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dirty="0"/>
                        <a:t>Good listener 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dirty="0"/>
                        <a:t>Internal focus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dirty="0"/>
                        <a:t>Compassionate and caring nature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dirty="0"/>
                        <a:t>Respectful and non- </a:t>
                      </a:r>
                      <a:r>
                        <a:rPr lang="en-US" dirty="0" err="1"/>
                        <a:t>judgemental</a:t>
                      </a:r>
                      <a:r>
                        <a:rPr lang="en-US" dirty="0"/>
                        <a:t> approach </a:t>
                      </a:r>
                    </a:p>
                    <a:p>
                      <a:pPr marL="285750" lvl="0" indent="-285750" algn="l">
                        <a:buFont typeface="Wingdings"/>
                        <a:buChar char="Ø"/>
                      </a:pPr>
                      <a:r>
                        <a:rPr lang="en-US" dirty="0"/>
                        <a:t>Positive attitude towards feedback and continuous improvement (</a:t>
                      </a:r>
                      <a:r>
                        <a:rPr lang="en-US" sz="1800" b="0" i="0" u="none" strike="noStrike" noProof="0" dirty="0">
                          <a:latin typeface="Aptos"/>
                        </a:rPr>
                        <a:t>NHS, 2024; Health Education England, 2023).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Procrastination and time management issues.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Low self-esteem and confidence challenges.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Difficulty asserting ideas in teams.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Public speaking and leadership limitations (NHS Leadership Academy, 2023).</a:t>
                      </a:r>
                      <a:endParaRPr lang="en-US" i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Easily distracted or lacking energy at times.</a:t>
                      </a:r>
                      <a:endParaRPr lang="en-US" i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Forgetfulness due to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  <a:r>
                        <a:rPr lang="en-US" sz="16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Neurodivergency</a:t>
                      </a:r>
                      <a:r>
                        <a:rPr lang="en-US" sz="1800" b="0" i="0" u="none" strike="noStrike" noProof="0" dirty="0">
                          <a:latin typeface="Aptos"/>
                        </a:rPr>
                        <a:t> (ADHD).</a:t>
                      </a:r>
                    </a:p>
                    <a:p>
                      <a:pPr marL="0" lvl="0" indent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2358271"/>
                  </a:ext>
                </a:extLst>
              </a:tr>
              <a:tr h="299616">
                <a:tc>
                  <a:txBody>
                    <a:bodyPr/>
                    <a:lstStyle/>
                    <a:p>
                      <a:r>
                        <a:rPr lang="en-US" dirty="0" err="1"/>
                        <a:t>Opportunties</a:t>
                      </a: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Threats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4050188"/>
                  </a:ext>
                </a:extLst>
              </a:tr>
              <a:tr h="2432887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Ø"/>
                      </a:pPr>
                      <a:r>
                        <a:rPr lang="en-US" dirty="0"/>
                        <a:t>Voluntary </a:t>
                      </a:r>
                      <a:r>
                        <a:rPr lang="en-US" dirty="0" err="1"/>
                        <a:t>workexperience</a:t>
                      </a:r>
                      <a:r>
                        <a:rPr lang="en-US" dirty="0"/>
                        <a:t> to improve my CV 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dirty="0"/>
                        <a:t>Improve my physical and mental health by going to gym regularly to improve fitness and eat healthy and have a </a:t>
                      </a:r>
                      <a:r>
                        <a:rPr lang="en-US" dirty="0" err="1"/>
                        <a:t>balnaced</a:t>
                      </a:r>
                      <a:r>
                        <a:rPr lang="en-US" dirty="0"/>
                        <a:t> diet to improve my both health and wellbeing . 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Access to NHS training and CPD </a:t>
                      </a:r>
                      <a:r>
                        <a:rPr lang="en-US" sz="1800" b="0" i="0" u="none" strike="noStrike" noProof="0" dirty="0" err="1">
                          <a:latin typeface="Aptos"/>
                        </a:rPr>
                        <a:t>programmes</a:t>
                      </a:r>
                      <a:r>
                        <a:rPr lang="en-US" sz="1800" b="0" i="0" u="none" strike="noStrike" noProof="0" dirty="0">
                          <a:latin typeface="Aptos"/>
                        </a:rPr>
                        <a:t> (Health Education England, 2023).</a:t>
                      </a:r>
                      <a:endParaRPr lang="en-US" i="0"/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Build networks and mentorship relationships.</a:t>
                      </a:r>
                      <a:endParaRPr lang="en-US" dirty="0"/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Burnout and stress from workload pressures (Skills for Care, 2024).</a:t>
                      </a:r>
                      <a:endParaRPr lang="en-US" i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Balancing studies and personal life.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Constant technological changes requiring new skills (Health Education England, 2023).</a:t>
                      </a:r>
                      <a:endParaRPr lang="en-US" i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Staff shortages and limited </a:t>
                      </a:r>
                      <a:r>
                        <a:rPr lang="en-US" sz="1800" b="0" i="0" u="none" strike="noStrike" noProof="0" err="1">
                          <a:latin typeface="Aptos"/>
                        </a:rPr>
                        <a:t>organisational</a:t>
                      </a:r>
                      <a:r>
                        <a:rPr lang="en-US" sz="1800" b="0" i="0" u="none" strike="noStrike" noProof="0" dirty="0">
                          <a:latin typeface="Aptos"/>
                        </a:rPr>
                        <a:t> support (NHS, 2024).</a:t>
                      </a:r>
                      <a:endParaRPr lang="en-US" i="0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74302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C94F8C7-E997-3B5A-3910-62847B8D11E3}"/>
              </a:ext>
            </a:extLst>
          </p:cNvPr>
          <p:cNvSpPr txBox="1"/>
          <p:nvPr/>
        </p:nvSpPr>
        <p:spPr>
          <a:xfrm>
            <a:off x="2410683" y="418621"/>
            <a:ext cx="71454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chemeClr val="accent3"/>
                </a:solidFill>
                <a:latin typeface="Arial"/>
                <a:cs typeface="Arial"/>
              </a:rPr>
              <a:t>My personal SWOT Analysis</a:t>
            </a:r>
            <a:endParaRPr lang="en-US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960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7E3F8488-85EF-F8F3-24CA-5654BCA8B7D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2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014CBD-4D55-5A30-AD00-8139A32E8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br>
              <a:rPr lang="en-US" b="1">
                <a:latin typeface="Aptos"/>
              </a:rPr>
            </a:br>
            <a:r>
              <a:rPr lang="en-US" b="1">
                <a:latin typeface="Aptos"/>
              </a:rPr>
              <a:t>Leveraging My Strengths</a:t>
            </a:r>
            <a:endParaRPr lang="en-US">
              <a:latin typeface="Aptos"/>
            </a:endParaRPr>
          </a:p>
          <a:p>
            <a:pPr>
              <a:spcBef>
                <a:spcPts val="1000"/>
              </a:spcBef>
            </a:pPr>
            <a:endParaRPr lang="en-US" b="1">
              <a:latin typeface="Aptos"/>
            </a:endParaRPr>
          </a:p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12D32D-3C24-93F7-BFA2-F0CDC2223E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78389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84706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63724-46F1-05FE-3F72-DB05A8937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DBFC73-F2A4-90FE-731A-35EA9A4F40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49975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6935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20F3D-A892-A1D0-323D-25045C115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4EB9F-0DF6-82F0-84A4-2F4299996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7653"/>
            <a:ext cx="10515600" cy="54369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Arial"/>
                <a:ea typeface="+mn-lt"/>
                <a:cs typeface="+mn-lt"/>
              </a:rPr>
              <a:t>Health Education England (2023) Lifelong learning and professional development in healthcare. [online] Available at: </a:t>
            </a:r>
            <a:r>
              <a:rPr lang="en-US" sz="1600" dirty="0">
                <a:latin typeface="Arial"/>
                <a:ea typeface="+mn-lt"/>
                <a:cs typeface="+mn-lt"/>
                <a:hlinkClick r:id="rId2"/>
              </a:rPr>
              <a:t>https://www.hee.nhs.uk</a:t>
            </a:r>
            <a:r>
              <a:rPr lang="en-US" sz="1600" dirty="0">
                <a:latin typeface="Arial"/>
                <a:ea typeface="+mn-lt"/>
                <a:cs typeface="+mn-lt"/>
              </a:rPr>
              <a:t> (Accessed: 10 October 2025).</a:t>
            </a:r>
            <a:endParaRPr lang="en-US" sz="160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ea typeface="+mn-lt"/>
                <a:cs typeface="+mn-lt"/>
              </a:rPr>
              <a:t>MindTools (2024) SWOT Analysis – How to develop your strategy. [online] Available at: </a:t>
            </a:r>
            <a:r>
              <a:rPr lang="en-US" sz="1600" dirty="0">
                <a:latin typeface="Arial"/>
                <a:ea typeface="+mn-lt"/>
                <a:cs typeface="+mn-lt"/>
                <a:hlinkClick r:id="rId3"/>
              </a:rPr>
              <a:t>https://www.mindtools.com</a:t>
            </a:r>
            <a:r>
              <a:rPr lang="en-US" sz="1600" dirty="0">
                <a:latin typeface="Arial"/>
                <a:ea typeface="+mn-lt"/>
                <a:cs typeface="+mn-lt"/>
              </a:rPr>
              <a:t> (Accessed: 10 October 2025).</a:t>
            </a:r>
            <a:endParaRPr lang="en-US" sz="160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ea typeface="+mn-lt"/>
                <a:cs typeface="+mn-lt"/>
              </a:rPr>
              <a:t>NHS (2024) The NHS Constitution for England – NHS values. [online] Available at: </a:t>
            </a:r>
            <a:r>
              <a:rPr lang="en-US" sz="1600" dirty="0">
                <a:latin typeface="Arial"/>
                <a:ea typeface="+mn-lt"/>
                <a:cs typeface="+mn-lt"/>
                <a:hlinkClick r:id="rId4"/>
              </a:rPr>
              <a:t>https://www.gov.uk/government/publications/the-nhs-constitution-for-england</a:t>
            </a:r>
            <a:r>
              <a:rPr lang="en-US" sz="1600" dirty="0">
                <a:latin typeface="Arial"/>
                <a:ea typeface="+mn-lt"/>
                <a:cs typeface="+mn-lt"/>
              </a:rPr>
              <a:t> (Accessed: 10 October 2025).</a:t>
            </a:r>
            <a:endParaRPr lang="en-US" sz="160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ea typeface="+mn-lt"/>
                <a:cs typeface="+mn-lt"/>
              </a:rPr>
              <a:t>NHS Leadership Academy (2011) Leadership Academy Leadership Framework. [online] Coventry: NHS Institute for Innovation and Improvement. Available at: </a:t>
            </a:r>
            <a:r>
              <a:rPr lang="en-US" sz="1600" dirty="0">
                <a:latin typeface="Arial"/>
                <a:ea typeface="+mn-lt"/>
                <a:cs typeface="+mn-lt"/>
                <a:hlinkClick r:id="rId5"/>
              </a:rPr>
              <a:t>https://www.leadershipacademy.nhs.uk/wp-content/uploads/2012/11/NHSLeadership-Framework-LeadershipFramework.pdf</a:t>
            </a:r>
            <a:r>
              <a:rPr lang="en-US" sz="1600" dirty="0">
                <a:latin typeface="Arial"/>
                <a:ea typeface="+mn-lt"/>
                <a:cs typeface="+mn-lt"/>
              </a:rPr>
              <a:t> (Accessed: 10 October 2025).</a:t>
            </a:r>
            <a:endParaRPr lang="en-US" sz="160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ea typeface="+mn-lt"/>
                <a:cs typeface="+mn-lt"/>
              </a:rPr>
              <a:t>Skills for Care (2024) Developing your career in adult social care. [online] Available at: </a:t>
            </a:r>
            <a:r>
              <a:rPr lang="en-US" sz="1600" dirty="0">
                <a:latin typeface="Arial"/>
                <a:ea typeface="+mn-lt"/>
                <a:cs typeface="+mn-lt"/>
                <a:hlinkClick r:id="rId6"/>
              </a:rPr>
              <a:t>https://www.skillsforcare.org.uk</a:t>
            </a:r>
            <a:r>
              <a:rPr lang="en-US" sz="1600" dirty="0">
                <a:latin typeface="Arial"/>
                <a:ea typeface="+mn-lt"/>
                <a:cs typeface="+mn-lt"/>
              </a:rPr>
              <a:t> (Accessed: 10 October 2025).</a:t>
            </a:r>
            <a:endParaRPr lang="en-US" sz="160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ea typeface="+mn-lt"/>
                <a:cs typeface="+mn-lt"/>
              </a:rPr>
              <a:t>Teoli, D., An, J. and Sanvictores, T. (2023) SWOT analysis. [online] National Library of Medicine. Available at: </a:t>
            </a:r>
            <a:r>
              <a:rPr lang="en-US" sz="1600" dirty="0">
                <a:latin typeface="Arial"/>
                <a:ea typeface="+mn-lt"/>
                <a:cs typeface="+mn-lt"/>
                <a:hlinkClick r:id="rId7"/>
              </a:rPr>
              <a:t>https://www.ncbi.nlm.nih.gov/books/NBK537302/</a:t>
            </a:r>
            <a:r>
              <a:rPr lang="en-US" sz="1600" dirty="0">
                <a:latin typeface="Arial"/>
                <a:ea typeface="+mn-lt"/>
                <a:cs typeface="+mn-lt"/>
              </a:rPr>
              <a:t> (Accessed: 10 October 2025).</a:t>
            </a:r>
            <a:endParaRPr lang="en-US" sz="160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369573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  SWOT Analysis supporting my professional development in health and social care</vt:lpstr>
      <vt:lpstr>  Introduction What is SWOT Analysis?</vt:lpstr>
      <vt:lpstr>PowerPoint Presentation</vt:lpstr>
      <vt:lpstr> Leveraging My Strengths  </vt:lpstr>
      <vt:lpstr>Conclusion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244</cp:revision>
  <dcterms:created xsi:type="dcterms:W3CDTF">2013-07-15T20:26:40Z</dcterms:created>
  <dcterms:modified xsi:type="dcterms:W3CDTF">2025-10-19T19:38:06Z</dcterms:modified>
</cp:coreProperties>
</file>