
<file path=[Content_Types].xml><?xml version="1.0" encoding="utf-8"?>
<Types xmlns="http://schemas.openxmlformats.org/package/2006/content-types">
  <Default ContentType="application/x-fontdata" Extension="fntdata"/>
  <Default ContentType="image/gif" Extension="gif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slide+xml" PartName="/ppt/slides/slide12.xml"/>
  <Override ContentType="application/vnd.openxmlformats-officedocument.presentationml.slide+xml" PartName="/ppt/slides/slide13.xml"/>
  <Override ContentType="application/vnd.openxmlformats-officedocument.presentationml.slide+xml" PartName="/ppt/slides/slide14.xml"/>
  <Override ContentType="application/vnd.openxmlformats-officedocument.presentationml.slide+xml" PartName="/ppt/slides/slide15.xml"/>
  <Override ContentType="application/vnd.openxmlformats-officedocument.presentationml.slide+xml" PartName="/ppt/slides/slide16.xml"/>
  <Override ContentType="application/vnd.openxmlformats-officedocument.presentationml.slide+xml" PartName="/ppt/slides/slide17.xml"/>
  <Override ContentType="application/vnd.openxmlformats-officedocument.presentationml.slide+xml" PartName="/ppt/slides/slide18.xml"/>
  <Override ContentType="application/vnd.openxmlformats-officedocument.presentationml.slide+xml" PartName="/ppt/slides/slide19.xml"/>
  <Override ContentType="application/vnd.openxmlformats-officedocument.presentationml.slide+xml" PartName="/ppt/slides/slide20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</p:sldIdLst>
  <p:sldSz cx="18288000" cy="10287000"/>
  <p:notesSz cx="6858000" cy="9144000"/>
  <p:embeddedFontLst>
    <p:embeddedFont>
      <p:font typeface="Pompiere" charset="1" panose="02000000000000000000"/>
      <p:regular r:id="rId26"/>
    </p:embeddedFont>
    <p:embeddedFont>
      <p:font typeface="Handy Casual" charset="1" panose="00000500000000000000"/>
      <p:regular r:id="rId27"/>
    </p:embeddedFont>
    <p:embeddedFont>
      <p:font typeface="Krabuler" charset="1" panose="00000500000000000000"/>
      <p:regular r:id="rId28"/>
    </p:embeddedFont>
    <p:embeddedFont>
      <p:font typeface="Marykate" charset="1" panose="00000000000000000000"/>
      <p:regular r:id="rId29"/>
    </p:embeddedFont>
    <p:embeddedFont>
      <p:font typeface="29LT Adir Ultra-Bold" charset="1" panose="00000906000000000000"/>
      <p:regular r:id="rId3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slides/slide11.xml" Type="http://schemas.openxmlformats.org/officeDocument/2006/relationships/slide"/><Relationship Id="rId17" Target="slides/slide12.xml" Type="http://schemas.openxmlformats.org/officeDocument/2006/relationships/slide"/><Relationship Id="rId18" Target="slides/slide13.xml" Type="http://schemas.openxmlformats.org/officeDocument/2006/relationships/slide"/><Relationship Id="rId19" Target="slides/slide14.xml" Type="http://schemas.openxmlformats.org/officeDocument/2006/relationships/slide"/><Relationship Id="rId2" Target="presProps.xml" Type="http://schemas.openxmlformats.org/officeDocument/2006/relationships/presProps"/><Relationship Id="rId20" Target="slides/slide15.xml" Type="http://schemas.openxmlformats.org/officeDocument/2006/relationships/slide"/><Relationship Id="rId21" Target="slides/slide16.xml" Type="http://schemas.openxmlformats.org/officeDocument/2006/relationships/slide"/><Relationship Id="rId22" Target="slides/slide17.xml" Type="http://schemas.openxmlformats.org/officeDocument/2006/relationships/slide"/><Relationship Id="rId23" Target="slides/slide18.xml" Type="http://schemas.openxmlformats.org/officeDocument/2006/relationships/slide"/><Relationship Id="rId24" Target="slides/slide19.xml" Type="http://schemas.openxmlformats.org/officeDocument/2006/relationships/slide"/><Relationship Id="rId25" Target="slides/slide20.xml" Type="http://schemas.openxmlformats.org/officeDocument/2006/relationships/slide"/><Relationship Id="rId26" Target="fonts/font26.fntdata" Type="http://schemas.openxmlformats.org/officeDocument/2006/relationships/font"/><Relationship Id="rId27" Target="fonts/font27.fntdata" Type="http://schemas.openxmlformats.org/officeDocument/2006/relationships/font"/><Relationship Id="rId28" Target="fonts/font28.fntdata" Type="http://schemas.openxmlformats.org/officeDocument/2006/relationships/font"/><Relationship Id="rId29" Target="fonts/font29.fntdata" Type="http://schemas.openxmlformats.org/officeDocument/2006/relationships/font"/><Relationship Id="rId3" Target="viewProps.xml" Type="http://schemas.openxmlformats.org/officeDocument/2006/relationships/viewProps"/><Relationship Id="rId30" Target="fonts/font30.fntdata" Type="http://schemas.openxmlformats.org/officeDocument/2006/relationships/font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3.png" Type="http://schemas.openxmlformats.org/officeDocument/2006/relationships/image"/><Relationship Id="rId5" Target="../media/image4.svg" Type="http://schemas.openxmlformats.org/officeDocument/2006/relationships/image"/><Relationship Id="rId6" Target="../media/image5.png" Type="http://schemas.openxmlformats.org/officeDocument/2006/relationships/image"/><Relationship Id="rId7" Target="../media/image6.svg" Type="http://schemas.openxmlformats.org/officeDocument/2006/relationships/image"/><Relationship Id="rId8" Target="../media/image7.png" Type="http://schemas.openxmlformats.org/officeDocument/2006/relationships/image"/><Relationship Id="rId9" Target="../media/image8.sv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9.png" Type="http://schemas.openxmlformats.org/officeDocument/2006/relationships/image"/><Relationship Id="rId3" Target="../media/image10.svg" Type="http://schemas.openxmlformats.org/officeDocument/2006/relationships/image"/><Relationship Id="rId4" Target="../media/image11.png" Type="http://schemas.openxmlformats.org/officeDocument/2006/relationships/image"/><Relationship Id="rId5" Target="../media/image12.svg" Type="http://schemas.openxmlformats.org/officeDocument/2006/relationships/image"/><Relationship Id="rId6" Target="../media/image13.gif" Type="http://schemas.openxmlformats.org/officeDocument/2006/relationships/image"/><Relationship Id="rId7" Target="../media/image14.gif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23.png" Type="http://schemas.openxmlformats.org/officeDocument/2006/relationships/image"/><Relationship Id="rId11" Target="../media/image24.svg" Type="http://schemas.openxmlformats.org/officeDocument/2006/relationships/image"/><Relationship Id="rId12" Target="../media/image25.png" Type="http://schemas.openxmlformats.org/officeDocument/2006/relationships/image"/><Relationship Id="rId13" Target="../media/image26.svg" Type="http://schemas.openxmlformats.org/officeDocument/2006/relationships/image"/><Relationship Id="rId2" Target="../media/image15.png" Type="http://schemas.openxmlformats.org/officeDocument/2006/relationships/image"/><Relationship Id="rId3" Target="../media/image16.svg" Type="http://schemas.openxmlformats.org/officeDocument/2006/relationships/image"/><Relationship Id="rId4" Target="../media/image17.png" Type="http://schemas.openxmlformats.org/officeDocument/2006/relationships/image"/><Relationship Id="rId5" Target="../media/image18.svg" Type="http://schemas.openxmlformats.org/officeDocument/2006/relationships/image"/><Relationship Id="rId6" Target="../media/image19.png" Type="http://schemas.openxmlformats.org/officeDocument/2006/relationships/image"/><Relationship Id="rId7" Target="../media/image20.svg" Type="http://schemas.openxmlformats.org/officeDocument/2006/relationships/image"/><Relationship Id="rId8" Target="../media/image21.png" Type="http://schemas.openxmlformats.org/officeDocument/2006/relationships/image"/><Relationship Id="rId9" Target="../media/image22.sv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7.png" Type="http://schemas.openxmlformats.org/officeDocument/2006/relationships/image"/><Relationship Id="rId11" Target="../media/image8.svg" Type="http://schemas.openxmlformats.org/officeDocument/2006/relationships/image"/><Relationship Id="rId12" Target="../media/image31.png" Type="http://schemas.openxmlformats.org/officeDocument/2006/relationships/image"/><Relationship Id="rId13" Target="../media/image32.svg" Type="http://schemas.openxmlformats.org/officeDocument/2006/relationships/image"/><Relationship Id="rId2" Target="../media/image27.png" Type="http://schemas.openxmlformats.org/officeDocument/2006/relationships/image"/><Relationship Id="rId3" Target="../media/image28.svg" Type="http://schemas.openxmlformats.org/officeDocument/2006/relationships/image"/><Relationship Id="rId4" Target="../media/image29.png" Type="http://schemas.openxmlformats.org/officeDocument/2006/relationships/image"/><Relationship Id="rId5" Target="../media/image30.svg" Type="http://schemas.openxmlformats.org/officeDocument/2006/relationships/image"/><Relationship Id="rId6" Target="../media/image3.png" Type="http://schemas.openxmlformats.org/officeDocument/2006/relationships/image"/><Relationship Id="rId7" Target="../media/image4.svg" Type="http://schemas.openxmlformats.org/officeDocument/2006/relationships/image"/><Relationship Id="rId8" Target="../media/image19.png" Type="http://schemas.openxmlformats.org/officeDocument/2006/relationships/image"/><Relationship Id="rId9" Target="../media/image20.sv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3.png" Type="http://schemas.openxmlformats.org/officeDocument/2006/relationships/image"/><Relationship Id="rId3" Target="../media/image34.svg" Type="http://schemas.openxmlformats.org/officeDocument/2006/relationships/image"/><Relationship Id="rId4" Target="../media/image35.jpeg" Type="http://schemas.openxmlformats.org/officeDocument/2006/relationships/image"/><Relationship Id="rId5" Target="../media/image36.png" Type="http://schemas.openxmlformats.org/officeDocument/2006/relationships/image"/><Relationship Id="rId6" Target="../media/image37.svg" Type="http://schemas.openxmlformats.org/officeDocument/2006/relationships/image"/><Relationship Id="rId7" Target="../media/image38.png" Type="http://schemas.openxmlformats.org/officeDocument/2006/relationships/image"/><Relationship Id="rId8" Target="../media/image39.sv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23.png" Type="http://schemas.openxmlformats.org/officeDocument/2006/relationships/image"/><Relationship Id="rId11" Target="../media/image24.svg" Type="http://schemas.openxmlformats.org/officeDocument/2006/relationships/image"/><Relationship Id="rId12" Target="../media/image25.png" Type="http://schemas.openxmlformats.org/officeDocument/2006/relationships/image"/><Relationship Id="rId13" Target="../media/image26.svg" Type="http://schemas.openxmlformats.org/officeDocument/2006/relationships/image"/><Relationship Id="rId2" Target="../media/image15.png" Type="http://schemas.openxmlformats.org/officeDocument/2006/relationships/image"/><Relationship Id="rId3" Target="../media/image16.svg" Type="http://schemas.openxmlformats.org/officeDocument/2006/relationships/image"/><Relationship Id="rId4" Target="../media/image17.png" Type="http://schemas.openxmlformats.org/officeDocument/2006/relationships/image"/><Relationship Id="rId5" Target="../media/image18.svg" Type="http://schemas.openxmlformats.org/officeDocument/2006/relationships/image"/><Relationship Id="rId6" Target="../media/image19.png" Type="http://schemas.openxmlformats.org/officeDocument/2006/relationships/image"/><Relationship Id="rId7" Target="../media/image20.svg" Type="http://schemas.openxmlformats.org/officeDocument/2006/relationships/image"/><Relationship Id="rId8" Target="../media/image21.png" Type="http://schemas.openxmlformats.org/officeDocument/2006/relationships/image"/><Relationship Id="rId9" Target="../media/image22.sv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0.png" Type="http://schemas.openxmlformats.org/officeDocument/2006/relationships/image"/><Relationship Id="rId3" Target="../media/image41.svg" Type="http://schemas.openxmlformats.org/officeDocument/2006/relationships/image"/><Relationship Id="rId4" Target="../media/image19.png" Type="http://schemas.openxmlformats.org/officeDocument/2006/relationships/image"/><Relationship Id="rId5" Target="../media/image20.svg" Type="http://schemas.openxmlformats.org/officeDocument/2006/relationships/image"/><Relationship Id="rId6" Target="../media/image7.png" Type="http://schemas.openxmlformats.org/officeDocument/2006/relationships/image"/><Relationship Id="rId7" Target="../media/image8.svg" Type="http://schemas.openxmlformats.org/officeDocument/2006/relationships/image"/><Relationship Id="rId8" Target="../media/image42.png" Type="http://schemas.openxmlformats.org/officeDocument/2006/relationships/image"/><Relationship Id="rId9" Target="../media/image43.sv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4.png" Type="http://schemas.openxmlformats.org/officeDocument/2006/relationships/image"/><Relationship Id="rId3" Target="../media/image45.svg" Type="http://schemas.openxmlformats.org/officeDocument/2006/relationships/image"/><Relationship Id="rId4" Target="../media/image25.png" Type="http://schemas.openxmlformats.org/officeDocument/2006/relationships/image"/><Relationship Id="rId5" Target="../media/image26.svg" Type="http://schemas.openxmlformats.org/officeDocument/2006/relationships/image"/><Relationship Id="rId6" Target="../media/image46.png" Type="http://schemas.openxmlformats.org/officeDocument/2006/relationships/image"/><Relationship Id="rId7" Target="../media/image47.sv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52.png" Type="http://schemas.openxmlformats.org/officeDocument/2006/relationships/image"/><Relationship Id="rId11" Target="../media/image53.svg" Type="http://schemas.openxmlformats.org/officeDocument/2006/relationships/image"/><Relationship Id="rId2" Target="../media/image48.png" Type="http://schemas.openxmlformats.org/officeDocument/2006/relationships/image"/><Relationship Id="rId3" Target="../media/image49.svg" Type="http://schemas.openxmlformats.org/officeDocument/2006/relationships/image"/><Relationship Id="rId4" Target="../media/image46.png" Type="http://schemas.openxmlformats.org/officeDocument/2006/relationships/image"/><Relationship Id="rId5" Target="../media/image47.svg" Type="http://schemas.openxmlformats.org/officeDocument/2006/relationships/image"/><Relationship Id="rId6" Target="../media/image23.png" Type="http://schemas.openxmlformats.org/officeDocument/2006/relationships/image"/><Relationship Id="rId7" Target="../media/image24.svg" Type="http://schemas.openxmlformats.org/officeDocument/2006/relationships/image"/><Relationship Id="rId8" Target="../media/image50.png" Type="http://schemas.openxmlformats.org/officeDocument/2006/relationships/image"/><Relationship Id="rId9" Target="../media/image51.svg" Type="http://schemas.openxmlformats.org/officeDocument/2006/relationships/image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54.gif" Type="http://schemas.openxmlformats.org/officeDocument/2006/relationships/image"/></Relationships>
</file>

<file path=ppt/slides/_rels/slide1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7.png" Type="http://schemas.openxmlformats.org/officeDocument/2006/relationships/image"/><Relationship Id="rId11" Target="../media/image8.svg" Type="http://schemas.openxmlformats.org/officeDocument/2006/relationships/image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3.png" Type="http://schemas.openxmlformats.org/officeDocument/2006/relationships/image"/><Relationship Id="rId5" Target="../media/image4.svg" Type="http://schemas.openxmlformats.org/officeDocument/2006/relationships/image"/><Relationship Id="rId6" Target="../media/image5.png" Type="http://schemas.openxmlformats.org/officeDocument/2006/relationships/image"/><Relationship Id="rId7" Target="../media/image6.svg" Type="http://schemas.openxmlformats.org/officeDocument/2006/relationships/image"/><Relationship Id="rId8" Target="../media/image19.png" Type="http://schemas.openxmlformats.org/officeDocument/2006/relationships/image"/><Relationship Id="rId9" Target="../media/image20.svg" Type="http://schemas.openxmlformats.org/officeDocument/2006/relationships/image"/></Relationships>
</file>

<file path=ppt/slides/_rels/slide1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.png" Type="http://schemas.openxmlformats.org/officeDocument/2006/relationships/image"/><Relationship Id="rId3" Target="../media/image4.svg" Type="http://schemas.openxmlformats.org/officeDocument/2006/relationships/image"/><Relationship Id="rId4" Target="../media/image55.png" Type="http://schemas.openxmlformats.org/officeDocument/2006/relationships/image"/><Relationship Id="rId5" Target="../media/image56.svg" Type="http://schemas.openxmlformats.org/officeDocument/2006/relationships/image"/></Relationships>
</file>

<file path=ppt/slides/_rels/slide1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0.png" Type="http://schemas.openxmlformats.org/officeDocument/2006/relationships/image"/><Relationship Id="rId3" Target="../media/image41.svg" Type="http://schemas.openxmlformats.org/officeDocument/2006/relationships/image"/><Relationship Id="rId4" Target="../media/image19.png" Type="http://schemas.openxmlformats.org/officeDocument/2006/relationships/image"/><Relationship Id="rId5" Target="../media/image20.svg" Type="http://schemas.openxmlformats.org/officeDocument/2006/relationships/image"/><Relationship Id="rId6" Target="../media/image7.png" Type="http://schemas.openxmlformats.org/officeDocument/2006/relationships/image"/><Relationship Id="rId7" Target="../media/image8.svg" Type="http://schemas.openxmlformats.org/officeDocument/2006/relationships/image"/><Relationship Id="rId8" Target="../media/image57.png" Type="http://schemas.openxmlformats.org/officeDocument/2006/relationships/image"/><Relationship Id="rId9" Target="../media/image58.svg" Type="http://schemas.openxmlformats.org/officeDocument/2006/relationships/image"/></Relationships>
</file>

<file path=ppt/slides/_rels/slide1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0.png" Type="http://schemas.openxmlformats.org/officeDocument/2006/relationships/image"/><Relationship Id="rId3" Target="../media/image41.svg" Type="http://schemas.openxmlformats.org/officeDocument/2006/relationships/image"/><Relationship Id="rId4" Target="../media/image19.png" Type="http://schemas.openxmlformats.org/officeDocument/2006/relationships/image"/><Relationship Id="rId5" Target="../media/image20.svg" Type="http://schemas.openxmlformats.org/officeDocument/2006/relationships/image"/><Relationship Id="rId6" Target="../media/image7.png" Type="http://schemas.openxmlformats.org/officeDocument/2006/relationships/image"/><Relationship Id="rId7" Target="../media/image8.svg" Type="http://schemas.openxmlformats.org/officeDocument/2006/relationships/image"/><Relationship Id="rId8" Target="../media/image57.png" Type="http://schemas.openxmlformats.org/officeDocument/2006/relationships/image"/><Relationship Id="rId9" Target="../media/image58.svg" Type="http://schemas.openxmlformats.org/officeDocument/2006/relationships/image"/></Relationships>
</file>

<file path=ppt/slides/_rels/slide1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0.png" Type="http://schemas.openxmlformats.org/officeDocument/2006/relationships/image"/><Relationship Id="rId3" Target="../media/image41.svg" Type="http://schemas.openxmlformats.org/officeDocument/2006/relationships/image"/><Relationship Id="rId4" Target="../media/image19.png" Type="http://schemas.openxmlformats.org/officeDocument/2006/relationships/image"/><Relationship Id="rId5" Target="../media/image20.svg" Type="http://schemas.openxmlformats.org/officeDocument/2006/relationships/image"/><Relationship Id="rId6" Target="../media/image7.png" Type="http://schemas.openxmlformats.org/officeDocument/2006/relationships/image"/><Relationship Id="rId7" Target="../media/image8.svg" Type="http://schemas.openxmlformats.org/officeDocument/2006/relationships/image"/><Relationship Id="rId8" Target="../media/image57.png" Type="http://schemas.openxmlformats.org/officeDocument/2006/relationships/image"/><Relationship Id="rId9" Target="../media/image58.svg" Type="http://schemas.openxmlformats.org/officeDocument/2006/relationships/image"/></Relationships>
</file>

<file path=ppt/slides/_rels/slide1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21.png" Type="http://schemas.openxmlformats.org/officeDocument/2006/relationships/image"/><Relationship Id="rId11" Target="../media/image22.svg" Type="http://schemas.openxmlformats.org/officeDocument/2006/relationships/image"/><Relationship Id="rId12" Target="../media/image23.png" Type="http://schemas.openxmlformats.org/officeDocument/2006/relationships/image"/><Relationship Id="rId13" Target="../media/image24.svg" Type="http://schemas.openxmlformats.org/officeDocument/2006/relationships/image"/><Relationship Id="rId14" Target="../media/image50.png" Type="http://schemas.openxmlformats.org/officeDocument/2006/relationships/image"/><Relationship Id="rId15" Target="../media/image51.svg" Type="http://schemas.openxmlformats.org/officeDocument/2006/relationships/image"/><Relationship Id="rId2" Target="../media/image59.png" Type="http://schemas.openxmlformats.org/officeDocument/2006/relationships/image"/><Relationship Id="rId3" Target="../media/image60.svg" Type="http://schemas.openxmlformats.org/officeDocument/2006/relationships/image"/><Relationship Id="rId4" Target="../media/image61.png" Type="http://schemas.openxmlformats.org/officeDocument/2006/relationships/image"/><Relationship Id="rId5" Target="../media/image62.svg" Type="http://schemas.openxmlformats.org/officeDocument/2006/relationships/image"/><Relationship Id="rId6" Target="../media/image63.png" Type="http://schemas.openxmlformats.org/officeDocument/2006/relationships/image"/><Relationship Id="rId7" Target="../media/image64.svg" Type="http://schemas.openxmlformats.org/officeDocument/2006/relationships/image"/><Relationship Id="rId8" Target="../media/image65.png" Type="http://schemas.openxmlformats.org/officeDocument/2006/relationships/image"/><Relationship Id="rId9" Target="../media/image66.svg" Type="http://schemas.openxmlformats.org/officeDocument/2006/relationships/image"/></Relationships>
</file>

<file path=ppt/slides/_rels/slide1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3.png" Type="http://schemas.openxmlformats.org/officeDocument/2006/relationships/image"/><Relationship Id="rId3" Target="../media/image34.svg" Type="http://schemas.openxmlformats.org/officeDocument/2006/relationships/image"/><Relationship Id="rId4" Target="../media/image36.png" Type="http://schemas.openxmlformats.org/officeDocument/2006/relationships/image"/><Relationship Id="rId5" Target="../media/image37.svg" Type="http://schemas.openxmlformats.org/officeDocument/2006/relationships/image"/><Relationship Id="rId6" Target="../media/image38.png" Type="http://schemas.openxmlformats.org/officeDocument/2006/relationships/image"/><Relationship Id="rId7" Target="../media/image39.svg" Type="http://schemas.openxmlformats.org/officeDocument/2006/relationships/image"/><Relationship Id="rId8" Target="../media/image67.png" Type="http://schemas.openxmlformats.org/officeDocument/2006/relationships/image"/><Relationship Id="rId9" Target="../media/image68.svg" Type="http://schemas.openxmlformats.org/officeDocument/2006/relationships/image"/></Relationships>
</file>

<file path=ppt/slides/_rels/slide1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3.png" Type="http://schemas.openxmlformats.org/officeDocument/2006/relationships/image"/><Relationship Id="rId3" Target="../media/image34.svg" Type="http://schemas.openxmlformats.org/officeDocument/2006/relationships/image"/><Relationship Id="rId4" Target="../media/image36.png" Type="http://schemas.openxmlformats.org/officeDocument/2006/relationships/image"/><Relationship Id="rId5" Target="../media/image37.svg" Type="http://schemas.openxmlformats.org/officeDocument/2006/relationships/image"/><Relationship Id="rId6" Target="../media/image38.png" Type="http://schemas.openxmlformats.org/officeDocument/2006/relationships/image"/><Relationship Id="rId7" Target="../media/image39.svg" Type="http://schemas.openxmlformats.org/officeDocument/2006/relationships/image"/></Relationships>
</file>

<file path=ppt/slides/_rels/slide1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7.png" Type="http://schemas.openxmlformats.org/officeDocument/2006/relationships/image"/><Relationship Id="rId11" Target="../media/image8.svg" Type="http://schemas.openxmlformats.org/officeDocument/2006/relationships/image"/><Relationship Id="rId12" Target="../media/image31.png" Type="http://schemas.openxmlformats.org/officeDocument/2006/relationships/image"/><Relationship Id="rId13" Target="../media/image32.svg" Type="http://schemas.openxmlformats.org/officeDocument/2006/relationships/image"/><Relationship Id="rId2" Target="../media/image27.png" Type="http://schemas.openxmlformats.org/officeDocument/2006/relationships/image"/><Relationship Id="rId3" Target="../media/image28.svg" Type="http://schemas.openxmlformats.org/officeDocument/2006/relationships/image"/><Relationship Id="rId4" Target="../media/image29.png" Type="http://schemas.openxmlformats.org/officeDocument/2006/relationships/image"/><Relationship Id="rId5" Target="../media/image30.svg" Type="http://schemas.openxmlformats.org/officeDocument/2006/relationships/image"/><Relationship Id="rId6" Target="../media/image3.png" Type="http://schemas.openxmlformats.org/officeDocument/2006/relationships/image"/><Relationship Id="rId7" Target="../media/image4.svg" Type="http://schemas.openxmlformats.org/officeDocument/2006/relationships/image"/><Relationship Id="rId8" Target="../media/image19.png" Type="http://schemas.openxmlformats.org/officeDocument/2006/relationships/image"/><Relationship Id="rId9" Target="../media/image20.svg" Type="http://schemas.openxmlformats.org/officeDocument/2006/relationships/image"/></Relationships>
</file>

<file path=ppt/slides/_rels/slide2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7.png" Type="http://schemas.openxmlformats.org/officeDocument/2006/relationships/image"/><Relationship Id="rId11" Target="../media/image8.svg" Type="http://schemas.openxmlformats.org/officeDocument/2006/relationships/image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3.png" Type="http://schemas.openxmlformats.org/officeDocument/2006/relationships/image"/><Relationship Id="rId5" Target="../media/image4.svg" Type="http://schemas.openxmlformats.org/officeDocument/2006/relationships/image"/><Relationship Id="rId6" Target="../media/image5.png" Type="http://schemas.openxmlformats.org/officeDocument/2006/relationships/image"/><Relationship Id="rId7" Target="../media/image6.svg" Type="http://schemas.openxmlformats.org/officeDocument/2006/relationships/image"/><Relationship Id="rId8" Target="../media/image19.png" Type="http://schemas.openxmlformats.org/officeDocument/2006/relationships/image"/><Relationship Id="rId9" Target="../media/image20.sv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BF7F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true" flipV="false" rot="-10800000">
            <a:off x="9223231" y="8895219"/>
            <a:ext cx="11552272" cy="1596314"/>
          </a:xfrm>
          <a:custGeom>
            <a:avLst/>
            <a:gdLst/>
            <a:ahLst/>
            <a:cxnLst/>
            <a:rect r="r" b="b" t="t" l="l"/>
            <a:pathLst>
              <a:path h="1596314" w="11552272">
                <a:moveTo>
                  <a:pt x="11552272" y="0"/>
                </a:moveTo>
                <a:lnTo>
                  <a:pt x="0" y="0"/>
                </a:lnTo>
                <a:lnTo>
                  <a:pt x="0" y="1596314"/>
                </a:lnTo>
                <a:lnTo>
                  <a:pt x="11552272" y="1596314"/>
                </a:lnTo>
                <a:lnTo>
                  <a:pt x="11552272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true" flipV="false" rot="0">
            <a:off x="-2649686" y="-149539"/>
            <a:ext cx="11546413" cy="1595504"/>
          </a:xfrm>
          <a:custGeom>
            <a:avLst/>
            <a:gdLst/>
            <a:ahLst/>
            <a:cxnLst/>
            <a:rect r="r" b="b" t="t" l="l"/>
            <a:pathLst>
              <a:path h="1595504" w="11546413">
                <a:moveTo>
                  <a:pt x="11546413" y="0"/>
                </a:moveTo>
                <a:lnTo>
                  <a:pt x="0" y="0"/>
                </a:lnTo>
                <a:lnTo>
                  <a:pt x="0" y="1595505"/>
                </a:lnTo>
                <a:lnTo>
                  <a:pt x="11546413" y="1595505"/>
                </a:lnTo>
                <a:lnTo>
                  <a:pt x="11546413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-860641">
            <a:off x="2665669" y="1714596"/>
            <a:ext cx="1737858" cy="1583030"/>
          </a:xfrm>
          <a:custGeom>
            <a:avLst/>
            <a:gdLst/>
            <a:ahLst/>
            <a:cxnLst/>
            <a:rect r="r" b="b" t="t" l="l"/>
            <a:pathLst>
              <a:path h="1583030" w="1737858">
                <a:moveTo>
                  <a:pt x="0" y="0"/>
                </a:moveTo>
                <a:lnTo>
                  <a:pt x="1737858" y="0"/>
                </a:lnTo>
                <a:lnTo>
                  <a:pt x="1737858" y="1583031"/>
                </a:lnTo>
                <a:lnTo>
                  <a:pt x="0" y="158303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1028700" y="4508551"/>
            <a:ext cx="3713137" cy="4248440"/>
          </a:xfrm>
          <a:custGeom>
            <a:avLst/>
            <a:gdLst/>
            <a:ahLst/>
            <a:cxnLst/>
            <a:rect r="r" b="b" t="t" l="l"/>
            <a:pathLst>
              <a:path h="4248440" w="3713137">
                <a:moveTo>
                  <a:pt x="0" y="0"/>
                </a:moveTo>
                <a:lnTo>
                  <a:pt x="3713137" y="0"/>
                </a:lnTo>
                <a:lnTo>
                  <a:pt x="3713137" y="4248440"/>
                </a:lnTo>
                <a:lnTo>
                  <a:pt x="0" y="424844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6" id="6"/>
          <p:cNvSpPr txBox="true"/>
          <p:nvPr/>
        </p:nvSpPr>
        <p:spPr>
          <a:xfrm rot="0">
            <a:off x="4741837" y="3070119"/>
            <a:ext cx="11029225" cy="407857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5626"/>
              </a:lnSpc>
            </a:pPr>
            <a:r>
              <a:rPr lang="en-US" sz="15784" spc="173">
                <a:solidFill>
                  <a:srgbClr val="000000"/>
                </a:solidFill>
                <a:latin typeface="Pompiere"/>
                <a:ea typeface="Pompiere"/>
                <a:cs typeface="Pompiere"/>
                <a:sym typeface="Pompiere"/>
              </a:rPr>
              <a:t>BUSINESS LAW AND PRACTICE</a:t>
            </a:r>
          </a:p>
        </p:txBody>
      </p:sp>
      <p:sp>
        <p:nvSpPr>
          <p:cNvPr name="Freeform 7" id="7"/>
          <p:cNvSpPr/>
          <p:nvPr/>
        </p:nvSpPr>
        <p:spPr>
          <a:xfrm flipH="false" flipV="false" rot="-1399026">
            <a:off x="15750794" y="2097041"/>
            <a:ext cx="1719464" cy="2465181"/>
          </a:xfrm>
          <a:custGeom>
            <a:avLst/>
            <a:gdLst/>
            <a:ahLst/>
            <a:cxnLst/>
            <a:rect r="r" b="b" t="t" l="l"/>
            <a:pathLst>
              <a:path h="2465181" w="1719464">
                <a:moveTo>
                  <a:pt x="0" y="0"/>
                </a:moveTo>
                <a:lnTo>
                  <a:pt x="1719464" y="0"/>
                </a:lnTo>
                <a:lnTo>
                  <a:pt x="1719464" y="2465181"/>
                </a:lnTo>
                <a:lnTo>
                  <a:pt x="0" y="2465181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8" id="8"/>
          <p:cNvSpPr txBox="true"/>
          <p:nvPr/>
        </p:nvSpPr>
        <p:spPr>
          <a:xfrm rot="0">
            <a:off x="11891383" y="1019175"/>
            <a:ext cx="5225042" cy="5048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>
              <a:lnSpc>
                <a:spcPts val="3960"/>
              </a:lnSpc>
              <a:spcBef>
                <a:spcPct val="0"/>
              </a:spcBef>
            </a:pPr>
            <a:r>
              <a:rPr lang="en-US" sz="3300">
                <a:solidFill>
                  <a:srgbClr val="000000"/>
                </a:solidFill>
                <a:latin typeface="Handy Casual"/>
                <a:ea typeface="Handy Casual"/>
                <a:cs typeface="Handy Casual"/>
                <a:sym typeface="Handy Casual"/>
              </a:rPr>
              <a:t>By  Zita Draper </a:t>
            </a: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BF7F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5353907" y="58803"/>
            <a:ext cx="6519666" cy="1939793"/>
          </a:xfrm>
          <a:custGeom>
            <a:avLst/>
            <a:gdLst/>
            <a:ahLst/>
            <a:cxnLst/>
            <a:rect r="r" b="b" t="t" l="l"/>
            <a:pathLst>
              <a:path h="1939793" w="6519666">
                <a:moveTo>
                  <a:pt x="0" y="0"/>
                </a:moveTo>
                <a:lnTo>
                  <a:pt x="6519666" y="0"/>
                </a:lnTo>
                <a:lnTo>
                  <a:pt x="6519666" y="1939794"/>
                </a:lnTo>
                <a:lnTo>
                  <a:pt x="0" y="193979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4136247" y="2120415"/>
            <a:ext cx="8954986" cy="7912951"/>
          </a:xfrm>
          <a:custGeom>
            <a:avLst/>
            <a:gdLst/>
            <a:ahLst/>
            <a:cxnLst/>
            <a:rect r="r" b="b" t="t" l="l"/>
            <a:pathLst>
              <a:path h="7912951" w="8954986">
                <a:moveTo>
                  <a:pt x="0" y="0"/>
                </a:moveTo>
                <a:lnTo>
                  <a:pt x="8954986" y="0"/>
                </a:lnTo>
                <a:lnTo>
                  <a:pt x="8954986" y="7912950"/>
                </a:lnTo>
                <a:lnTo>
                  <a:pt x="0" y="791295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pic>
        <p:nvPicPr>
          <p:cNvPr name="Picture 4" id="4"/>
          <p:cNvPicPr>
            <a:picLocks noChangeAspect="true"/>
          </p:cNvPicPr>
          <p:nvPr/>
        </p:nvPicPr>
        <p:blipFill>
          <a:blip r:embed="rId6"/>
          <a:srcRect l="0" t="0" r="0" b="0"/>
          <a:stretch>
            <a:fillRect/>
          </a:stretch>
        </p:blipFill>
        <p:spPr>
          <a:xfrm flipH="false" flipV="false" rot="0">
            <a:off x="13478313" y="6273131"/>
            <a:ext cx="4153000" cy="3903820"/>
          </a:xfrm>
          <a:prstGeom prst="rect">
            <a:avLst/>
          </a:prstGeom>
        </p:spPr>
      </p:pic>
      <p:pic>
        <p:nvPicPr>
          <p:cNvPr name="Picture 5" id="5"/>
          <p:cNvPicPr>
            <a:picLocks noChangeAspect="true"/>
          </p:cNvPicPr>
          <p:nvPr/>
        </p:nvPicPr>
        <p:blipFill>
          <a:blip r:embed="rId7"/>
          <a:srcRect l="0" t="0" r="0" b="0"/>
          <a:stretch>
            <a:fillRect/>
          </a:stretch>
        </p:blipFill>
        <p:spPr>
          <a:xfrm flipH="false" flipV="false" rot="0">
            <a:off x="397984" y="255243"/>
            <a:ext cx="3030629" cy="2985169"/>
          </a:xfrm>
          <a:prstGeom prst="rect">
            <a:avLst/>
          </a:prstGeom>
        </p:spPr>
      </p:pic>
      <p:sp>
        <p:nvSpPr>
          <p:cNvPr name="TextBox 6" id="6"/>
          <p:cNvSpPr txBox="true"/>
          <p:nvPr/>
        </p:nvSpPr>
        <p:spPr>
          <a:xfrm rot="0">
            <a:off x="6141184" y="318198"/>
            <a:ext cx="4945112" cy="107114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698"/>
              </a:lnSpc>
              <a:spcBef>
                <a:spcPct val="0"/>
              </a:spcBef>
            </a:pPr>
            <a:r>
              <a:rPr lang="en-US" sz="6589" u="sng">
                <a:solidFill>
                  <a:srgbClr val="000000"/>
                </a:solidFill>
                <a:latin typeface="Krabuler"/>
                <a:ea typeface="Krabuler"/>
                <a:cs typeface="Krabuler"/>
                <a:sym typeface="Krabuler"/>
              </a:rPr>
              <a:t>HOUSE KEEPING 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4806419" y="2639284"/>
            <a:ext cx="7868229" cy="34242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534349" indent="-267175" lvl="1">
              <a:lnSpc>
                <a:spcPts val="2598"/>
              </a:lnSpc>
              <a:spcBef>
                <a:spcPct val="0"/>
              </a:spcBef>
              <a:buFont typeface="Arial"/>
              <a:buChar char="•"/>
            </a:pPr>
            <a:r>
              <a:rPr lang="en-US" sz="2474" spc="103">
                <a:solidFill>
                  <a:srgbClr val="000000"/>
                </a:solidFill>
                <a:latin typeface="Marykate"/>
                <a:ea typeface="Marykate"/>
                <a:cs typeface="Marykate"/>
                <a:sym typeface="Marykate"/>
              </a:rPr>
              <a:t>RESPECT FOR EVERYONE AND THE CAMPUS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4932448" y="4427220"/>
            <a:ext cx="7974211" cy="71628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561339" indent="-280669" lvl="1">
              <a:lnSpc>
                <a:spcPts val="2729"/>
              </a:lnSpc>
              <a:buFont typeface="Arial"/>
              <a:buChar char="•"/>
            </a:pPr>
            <a:r>
              <a:rPr lang="en-US" sz="2599" spc="109">
                <a:solidFill>
                  <a:srgbClr val="000000"/>
                </a:solidFill>
                <a:latin typeface="Marykate"/>
                <a:ea typeface="Marykate"/>
                <a:cs typeface="Marykate"/>
                <a:sym typeface="Marykate"/>
              </a:rPr>
              <a:t>IF YOU ARE GOING TO BE LATE PLEASE EMAIL ME AND LET ME KNOW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5906259" y="6105465"/>
            <a:ext cx="6026590" cy="36390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561928" indent="-280964" lvl="1">
              <a:lnSpc>
                <a:spcPts val="2732"/>
              </a:lnSpc>
              <a:buFont typeface="Arial"/>
              <a:buChar char="•"/>
            </a:pPr>
            <a:r>
              <a:rPr lang="en-US" sz="2602" spc="109">
                <a:solidFill>
                  <a:srgbClr val="000000"/>
                </a:solidFill>
                <a:latin typeface="Marykate"/>
                <a:ea typeface="Marykate"/>
                <a:cs typeface="Marykate"/>
                <a:sym typeface="Marykate"/>
              </a:rPr>
              <a:t>COMMUNICATE AND ENGAGE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5372807" y="7431397"/>
            <a:ext cx="7093492" cy="34242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534349" indent="-267175" lvl="1">
              <a:lnSpc>
                <a:spcPts val="2598"/>
              </a:lnSpc>
              <a:buFont typeface="Arial"/>
              <a:buChar char="•"/>
            </a:pPr>
            <a:r>
              <a:rPr lang="en-US" sz="2474" spc="103">
                <a:solidFill>
                  <a:srgbClr val="000000"/>
                </a:solidFill>
                <a:latin typeface="Marykate"/>
                <a:ea typeface="Marykate"/>
                <a:cs typeface="Marykate"/>
                <a:sym typeface="Marykate"/>
              </a:rPr>
              <a:t>PUT YOUR PHONE DOWN</a:t>
            </a:r>
          </a:p>
        </p:txBody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BF7F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5400000">
            <a:off x="6288608" y="1146672"/>
            <a:ext cx="6927975" cy="8739418"/>
          </a:xfrm>
          <a:custGeom>
            <a:avLst/>
            <a:gdLst/>
            <a:ahLst/>
            <a:cxnLst/>
            <a:rect r="r" b="b" t="t" l="l"/>
            <a:pathLst>
              <a:path h="8739418" w="6927975">
                <a:moveTo>
                  <a:pt x="0" y="0"/>
                </a:moveTo>
                <a:lnTo>
                  <a:pt x="6927974" y="0"/>
                </a:lnTo>
                <a:lnTo>
                  <a:pt x="6927974" y="8739417"/>
                </a:lnTo>
                <a:lnTo>
                  <a:pt x="0" y="873941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2120756" y="1028700"/>
            <a:ext cx="4584113" cy="3975676"/>
          </a:xfrm>
          <a:custGeom>
            <a:avLst/>
            <a:gdLst/>
            <a:ahLst/>
            <a:cxnLst/>
            <a:rect r="r" b="b" t="t" l="l"/>
            <a:pathLst>
              <a:path h="3975676" w="4584113">
                <a:moveTo>
                  <a:pt x="0" y="0"/>
                </a:moveTo>
                <a:lnTo>
                  <a:pt x="4584113" y="0"/>
                </a:lnTo>
                <a:lnTo>
                  <a:pt x="4584113" y="3975676"/>
                </a:lnTo>
                <a:lnTo>
                  <a:pt x="0" y="397567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-810814">
            <a:off x="2770828" y="2657404"/>
            <a:ext cx="3535128" cy="10859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8134"/>
              </a:lnSpc>
            </a:pPr>
            <a:r>
              <a:rPr lang="en-US" sz="8216" spc="180">
                <a:solidFill>
                  <a:srgbClr val="000000"/>
                </a:solidFill>
                <a:latin typeface="Krabuler"/>
                <a:ea typeface="Krabuler"/>
                <a:cs typeface="Krabuler"/>
                <a:sym typeface="Krabuler"/>
              </a:rPr>
              <a:t>Content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6184964" y="2364020"/>
            <a:ext cx="7135263" cy="62380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1007321" indent="-503660" lvl="1">
              <a:lnSpc>
                <a:spcPts val="6205"/>
              </a:lnSpc>
              <a:buAutoNum type="arabicPeriod" startAt="1"/>
            </a:pPr>
            <a:r>
              <a:rPr lang="en-US" sz="4665" spc="102">
                <a:solidFill>
                  <a:srgbClr val="FFFFFF"/>
                </a:solidFill>
                <a:latin typeface="Krabuler"/>
                <a:ea typeface="Krabuler"/>
                <a:cs typeface="Krabuler"/>
                <a:sym typeface="Krabuler"/>
              </a:rPr>
              <a:t>Aims and Objectives </a:t>
            </a:r>
          </a:p>
          <a:p>
            <a:pPr algn="l" marL="1007321" indent="-503660" lvl="1">
              <a:lnSpc>
                <a:spcPts val="6205"/>
              </a:lnSpc>
              <a:buAutoNum type="arabicPeriod" startAt="1"/>
            </a:pPr>
            <a:r>
              <a:rPr lang="en-US" sz="4665" spc="102">
                <a:solidFill>
                  <a:srgbClr val="FFFFFF"/>
                </a:solidFill>
                <a:latin typeface="Krabuler"/>
                <a:ea typeface="Krabuler"/>
                <a:cs typeface="Krabuler"/>
                <a:sym typeface="Krabuler"/>
              </a:rPr>
              <a:t>How these sessions will run? </a:t>
            </a:r>
          </a:p>
          <a:p>
            <a:pPr algn="l" marL="1007321" indent="-503660" lvl="1">
              <a:lnSpc>
                <a:spcPts val="6205"/>
              </a:lnSpc>
              <a:buAutoNum type="arabicPeriod" startAt="1"/>
            </a:pPr>
            <a:r>
              <a:rPr lang="en-US" sz="4665" spc="102">
                <a:solidFill>
                  <a:srgbClr val="FFFFFF"/>
                </a:solidFill>
                <a:latin typeface="Krabuler"/>
                <a:ea typeface="Krabuler"/>
                <a:cs typeface="Krabuler"/>
                <a:sym typeface="Krabuler"/>
              </a:rPr>
              <a:t>Scheme of Work</a:t>
            </a:r>
          </a:p>
          <a:p>
            <a:pPr algn="l" marL="1007321" indent="-503660" lvl="1">
              <a:lnSpc>
                <a:spcPts val="6205"/>
              </a:lnSpc>
              <a:buAutoNum type="arabicPeriod" startAt="1"/>
            </a:pPr>
            <a:r>
              <a:rPr lang="en-US" sz="4665" spc="102">
                <a:solidFill>
                  <a:srgbClr val="FFFFFF"/>
                </a:solidFill>
                <a:latin typeface="Krabuler"/>
                <a:ea typeface="Krabuler"/>
                <a:cs typeface="Krabuler"/>
                <a:sym typeface="Krabuler"/>
              </a:rPr>
              <a:t>Assessments</a:t>
            </a:r>
          </a:p>
          <a:p>
            <a:pPr algn="l" marL="1007321" indent="-503660" lvl="1">
              <a:lnSpc>
                <a:spcPts val="6205"/>
              </a:lnSpc>
              <a:buAutoNum type="arabicPeriod" startAt="1"/>
            </a:pPr>
            <a:r>
              <a:rPr lang="en-US" sz="4665" spc="102">
                <a:solidFill>
                  <a:srgbClr val="FFFFFF"/>
                </a:solidFill>
                <a:latin typeface="Krabuler"/>
                <a:ea typeface="Krabuler"/>
                <a:cs typeface="Krabuler"/>
                <a:sym typeface="Krabuler"/>
              </a:rPr>
              <a:t>Today’s session </a:t>
            </a:r>
          </a:p>
          <a:p>
            <a:pPr algn="l" marL="1007321" indent="-503660" lvl="1">
              <a:lnSpc>
                <a:spcPts val="6205"/>
              </a:lnSpc>
              <a:buAutoNum type="arabicPeriod" startAt="1"/>
            </a:pPr>
            <a:r>
              <a:rPr lang="en-US" sz="4665" spc="102">
                <a:solidFill>
                  <a:srgbClr val="FFFFFF"/>
                </a:solidFill>
                <a:latin typeface="Krabuler"/>
                <a:ea typeface="Krabuler"/>
                <a:cs typeface="Krabuler"/>
                <a:sym typeface="Krabuler"/>
              </a:rPr>
              <a:t>Summary </a:t>
            </a:r>
          </a:p>
          <a:p>
            <a:pPr algn="l" marL="1007321" indent="-503660" lvl="1">
              <a:lnSpc>
                <a:spcPts val="6205"/>
              </a:lnSpc>
              <a:buAutoNum type="arabicPeriod" startAt="1"/>
            </a:pPr>
            <a:r>
              <a:rPr lang="en-US" sz="4665" spc="102">
                <a:solidFill>
                  <a:srgbClr val="FFFFFF"/>
                </a:solidFill>
                <a:latin typeface="Krabuler"/>
                <a:ea typeface="Krabuler"/>
                <a:cs typeface="Krabuler"/>
                <a:sym typeface="Krabuler"/>
              </a:rPr>
              <a:t>Thank you, any questions</a:t>
            </a:r>
          </a:p>
        </p:txBody>
      </p:sp>
      <p:sp>
        <p:nvSpPr>
          <p:cNvPr name="Freeform 6" id="6"/>
          <p:cNvSpPr/>
          <p:nvPr/>
        </p:nvSpPr>
        <p:spPr>
          <a:xfrm flipH="false" flipV="true" rot="787682">
            <a:off x="1397312" y="5080667"/>
            <a:ext cx="3435988" cy="3641221"/>
          </a:xfrm>
          <a:custGeom>
            <a:avLst/>
            <a:gdLst/>
            <a:ahLst/>
            <a:cxnLst/>
            <a:rect r="r" b="b" t="t" l="l"/>
            <a:pathLst>
              <a:path h="3641221" w="3435988">
                <a:moveTo>
                  <a:pt x="0" y="3641220"/>
                </a:moveTo>
                <a:lnTo>
                  <a:pt x="3435988" y="3641220"/>
                </a:lnTo>
                <a:lnTo>
                  <a:pt x="3435988" y="0"/>
                </a:lnTo>
                <a:lnTo>
                  <a:pt x="0" y="0"/>
                </a:lnTo>
                <a:lnTo>
                  <a:pt x="0" y="364122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-1568932">
            <a:off x="15282144" y="5728523"/>
            <a:ext cx="1443297" cy="2069242"/>
          </a:xfrm>
          <a:custGeom>
            <a:avLst/>
            <a:gdLst/>
            <a:ahLst/>
            <a:cxnLst/>
            <a:rect r="r" b="b" t="t" l="l"/>
            <a:pathLst>
              <a:path h="2069242" w="1443297">
                <a:moveTo>
                  <a:pt x="0" y="0"/>
                </a:moveTo>
                <a:lnTo>
                  <a:pt x="1443297" y="0"/>
                </a:lnTo>
                <a:lnTo>
                  <a:pt x="1443297" y="2069242"/>
                </a:lnTo>
                <a:lnTo>
                  <a:pt x="0" y="2069242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6190582">
            <a:off x="14034320" y="781506"/>
            <a:ext cx="1514128" cy="1379233"/>
          </a:xfrm>
          <a:custGeom>
            <a:avLst/>
            <a:gdLst/>
            <a:ahLst/>
            <a:cxnLst/>
            <a:rect r="r" b="b" t="t" l="l"/>
            <a:pathLst>
              <a:path h="1379233" w="1514128">
                <a:moveTo>
                  <a:pt x="0" y="0"/>
                </a:moveTo>
                <a:lnTo>
                  <a:pt x="1514129" y="0"/>
                </a:lnTo>
                <a:lnTo>
                  <a:pt x="1514129" y="1379234"/>
                </a:lnTo>
                <a:lnTo>
                  <a:pt x="0" y="1379234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0">
            <a:off x="9752595" y="-301411"/>
            <a:ext cx="12710840" cy="1756407"/>
          </a:xfrm>
          <a:custGeom>
            <a:avLst/>
            <a:gdLst/>
            <a:ahLst/>
            <a:cxnLst/>
            <a:rect r="r" b="b" t="t" l="l"/>
            <a:pathLst>
              <a:path h="1756407" w="12710840">
                <a:moveTo>
                  <a:pt x="0" y="0"/>
                </a:moveTo>
                <a:lnTo>
                  <a:pt x="12710840" y="0"/>
                </a:lnTo>
                <a:lnTo>
                  <a:pt x="12710840" y="1756407"/>
                </a:lnTo>
                <a:lnTo>
                  <a:pt x="0" y="1756407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false" rot="-10800000">
            <a:off x="-5599813" y="8633321"/>
            <a:ext cx="13959219" cy="1928910"/>
          </a:xfrm>
          <a:custGeom>
            <a:avLst/>
            <a:gdLst/>
            <a:ahLst/>
            <a:cxnLst/>
            <a:rect r="r" b="b" t="t" l="l"/>
            <a:pathLst>
              <a:path h="1928910" w="13959219">
                <a:moveTo>
                  <a:pt x="0" y="0"/>
                </a:moveTo>
                <a:lnTo>
                  <a:pt x="13959219" y="0"/>
                </a:lnTo>
                <a:lnTo>
                  <a:pt x="13959219" y="1928910"/>
                </a:lnTo>
                <a:lnTo>
                  <a:pt x="0" y="1928910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BF7F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155972" y="5494655"/>
            <a:ext cx="5408867" cy="6394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179"/>
              </a:lnSpc>
              <a:spcBef>
                <a:spcPct val="0"/>
              </a:spcBef>
            </a:pPr>
            <a:r>
              <a:rPr lang="en-US" sz="3699">
                <a:solidFill>
                  <a:srgbClr val="000000"/>
                </a:solidFill>
                <a:latin typeface="Krabuler"/>
                <a:ea typeface="Krabuler"/>
                <a:cs typeface="Krabuler"/>
                <a:sym typeface="Krabuler"/>
              </a:rPr>
              <a:t>AIM</a:t>
            </a:r>
          </a:p>
        </p:txBody>
      </p:sp>
      <p:sp>
        <p:nvSpPr>
          <p:cNvPr name="Freeform 3" id="3"/>
          <p:cNvSpPr/>
          <p:nvPr/>
        </p:nvSpPr>
        <p:spPr>
          <a:xfrm flipH="false" flipV="false" rot="0">
            <a:off x="4742707" y="1589776"/>
            <a:ext cx="9699658" cy="3103890"/>
          </a:xfrm>
          <a:custGeom>
            <a:avLst/>
            <a:gdLst/>
            <a:ahLst/>
            <a:cxnLst/>
            <a:rect r="r" b="b" t="t" l="l"/>
            <a:pathLst>
              <a:path h="3103890" w="9699658">
                <a:moveTo>
                  <a:pt x="0" y="0"/>
                </a:moveTo>
                <a:lnTo>
                  <a:pt x="9699657" y="0"/>
                </a:lnTo>
                <a:lnTo>
                  <a:pt x="9699657" y="3103891"/>
                </a:lnTo>
                <a:lnTo>
                  <a:pt x="0" y="310389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-166726">
            <a:off x="4760289" y="2407480"/>
            <a:ext cx="9288045" cy="12363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0079"/>
              </a:lnSpc>
              <a:spcBef>
                <a:spcPct val="0"/>
              </a:spcBef>
            </a:pPr>
            <a:r>
              <a:rPr lang="en-US" sz="7199" spc="280">
                <a:solidFill>
                  <a:srgbClr val="000000"/>
                </a:solidFill>
                <a:latin typeface="Krabuler"/>
                <a:ea typeface="Krabuler"/>
                <a:cs typeface="Krabuler"/>
                <a:sym typeface="Krabuler"/>
              </a:rPr>
              <a:t>AIMS AND OBJECTIVES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2158389" y="6508101"/>
            <a:ext cx="5575025" cy="129387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3480"/>
              </a:lnSpc>
            </a:pPr>
            <a:r>
              <a:rPr lang="en-US" sz="3053">
                <a:solidFill>
                  <a:srgbClr val="000000"/>
                </a:solidFill>
                <a:latin typeface="Handy Casual"/>
                <a:ea typeface="Handy Casual"/>
                <a:cs typeface="Handy Casual"/>
                <a:sym typeface="Handy Casual"/>
              </a:rPr>
              <a:t>The aim of today’s session is to introduce students to the module Business Law and Practice. 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1932153" y="6498576"/>
            <a:ext cx="5624151" cy="17486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3511"/>
              </a:lnSpc>
            </a:pPr>
            <a:r>
              <a:rPr lang="en-US" sz="3079">
                <a:solidFill>
                  <a:srgbClr val="000000"/>
                </a:solidFill>
                <a:latin typeface="Handy Casual"/>
                <a:ea typeface="Handy Casual"/>
                <a:cs typeface="Handy Casual"/>
                <a:sym typeface="Handy Casual"/>
              </a:rPr>
              <a:t>By the end of today’s session students should be able to demonstrate that they understand what is required during the module and the module content. 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11932153" y="5494655"/>
            <a:ext cx="4199874" cy="6394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179"/>
              </a:lnSpc>
              <a:spcBef>
                <a:spcPct val="0"/>
              </a:spcBef>
            </a:pPr>
            <a:r>
              <a:rPr lang="en-US" sz="3699">
                <a:solidFill>
                  <a:srgbClr val="000000"/>
                </a:solidFill>
                <a:latin typeface="Krabuler"/>
                <a:ea typeface="Krabuler"/>
                <a:cs typeface="Krabuler"/>
                <a:sym typeface="Krabuler"/>
              </a:rPr>
              <a:t>OBJECTIVE</a:t>
            </a:r>
          </a:p>
        </p:txBody>
      </p:sp>
      <p:sp>
        <p:nvSpPr>
          <p:cNvPr name="Freeform 8" id="8"/>
          <p:cNvSpPr/>
          <p:nvPr/>
        </p:nvSpPr>
        <p:spPr>
          <a:xfrm flipH="false" flipV="false" rot="0">
            <a:off x="10538197" y="3444543"/>
            <a:ext cx="2704795" cy="1249123"/>
          </a:xfrm>
          <a:custGeom>
            <a:avLst/>
            <a:gdLst/>
            <a:ahLst/>
            <a:cxnLst/>
            <a:rect r="r" b="b" t="t" l="l"/>
            <a:pathLst>
              <a:path h="1249123" w="2704795">
                <a:moveTo>
                  <a:pt x="0" y="0"/>
                </a:moveTo>
                <a:lnTo>
                  <a:pt x="2704795" y="0"/>
                </a:lnTo>
                <a:lnTo>
                  <a:pt x="2704795" y="1249124"/>
                </a:lnTo>
                <a:lnTo>
                  <a:pt x="0" y="124912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-491967">
            <a:off x="4392492" y="950145"/>
            <a:ext cx="2241878" cy="2042147"/>
          </a:xfrm>
          <a:custGeom>
            <a:avLst/>
            <a:gdLst/>
            <a:ahLst/>
            <a:cxnLst/>
            <a:rect r="r" b="b" t="t" l="l"/>
            <a:pathLst>
              <a:path h="2042147" w="2241878">
                <a:moveTo>
                  <a:pt x="0" y="0"/>
                </a:moveTo>
                <a:lnTo>
                  <a:pt x="2241878" y="0"/>
                </a:lnTo>
                <a:lnTo>
                  <a:pt x="2241878" y="2042147"/>
                </a:lnTo>
                <a:lnTo>
                  <a:pt x="0" y="2042147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true" rot="4706294">
            <a:off x="-104297" y="1286525"/>
            <a:ext cx="3895386" cy="4128059"/>
          </a:xfrm>
          <a:custGeom>
            <a:avLst/>
            <a:gdLst/>
            <a:ahLst/>
            <a:cxnLst/>
            <a:rect r="r" b="b" t="t" l="l"/>
            <a:pathLst>
              <a:path h="4128059" w="3895386">
                <a:moveTo>
                  <a:pt x="0" y="4128058"/>
                </a:moveTo>
                <a:lnTo>
                  <a:pt x="3895387" y="4128058"/>
                </a:lnTo>
                <a:lnTo>
                  <a:pt x="3895387" y="0"/>
                </a:lnTo>
                <a:lnTo>
                  <a:pt x="0" y="0"/>
                </a:lnTo>
                <a:lnTo>
                  <a:pt x="0" y="4128058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1" id="11"/>
          <p:cNvSpPr/>
          <p:nvPr/>
        </p:nvSpPr>
        <p:spPr>
          <a:xfrm flipH="false" flipV="false" rot="-1568932">
            <a:off x="15725241" y="2538573"/>
            <a:ext cx="1447775" cy="2075662"/>
          </a:xfrm>
          <a:custGeom>
            <a:avLst/>
            <a:gdLst/>
            <a:ahLst/>
            <a:cxnLst/>
            <a:rect r="r" b="b" t="t" l="l"/>
            <a:pathLst>
              <a:path h="2075662" w="1447775">
                <a:moveTo>
                  <a:pt x="0" y="0"/>
                </a:moveTo>
                <a:lnTo>
                  <a:pt x="1447774" y="0"/>
                </a:lnTo>
                <a:lnTo>
                  <a:pt x="1447774" y="2075662"/>
                </a:lnTo>
                <a:lnTo>
                  <a:pt x="0" y="2075662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2" id="12"/>
          <p:cNvSpPr/>
          <p:nvPr/>
        </p:nvSpPr>
        <p:spPr>
          <a:xfrm flipH="false" flipV="false" rot="0">
            <a:off x="10538197" y="0"/>
            <a:ext cx="10083238" cy="1393320"/>
          </a:xfrm>
          <a:custGeom>
            <a:avLst/>
            <a:gdLst/>
            <a:ahLst/>
            <a:cxnLst/>
            <a:rect r="r" b="b" t="t" l="l"/>
            <a:pathLst>
              <a:path h="1393320" w="10083238">
                <a:moveTo>
                  <a:pt x="0" y="0"/>
                </a:moveTo>
                <a:lnTo>
                  <a:pt x="10083238" y="0"/>
                </a:lnTo>
                <a:lnTo>
                  <a:pt x="10083238" y="1393320"/>
                </a:lnTo>
                <a:lnTo>
                  <a:pt x="0" y="1393320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3" id="13"/>
          <p:cNvSpPr/>
          <p:nvPr/>
        </p:nvSpPr>
        <p:spPr>
          <a:xfrm flipH="false" flipV="false" rot="-10800000">
            <a:off x="-4098675" y="8905418"/>
            <a:ext cx="9279203" cy="2078243"/>
          </a:xfrm>
          <a:custGeom>
            <a:avLst/>
            <a:gdLst/>
            <a:ahLst/>
            <a:cxnLst/>
            <a:rect r="r" b="b" t="t" l="l"/>
            <a:pathLst>
              <a:path h="2078243" w="9279203">
                <a:moveTo>
                  <a:pt x="0" y="0"/>
                </a:moveTo>
                <a:lnTo>
                  <a:pt x="9279203" y="0"/>
                </a:lnTo>
                <a:lnTo>
                  <a:pt x="9279203" y="2078242"/>
                </a:lnTo>
                <a:lnTo>
                  <a:pt x="0" y="2078242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 l="-62081" t="0" r="0" b="0"/>
            </a:stretch>
          </a:blipFill>
        </p:spPr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BF7F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6760391" y="1242183"/>
            <a:ext cx="10498909" cy="7657600"/>
            <a:chOff x="0" y="0"/>
            <a:chExt cx="14302208" cy="10431615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31750" y="31750"/>
              <a:ext cx="14238708" cy="10368115"/>
            </a:xfrm>
            <a:custGeom>
              <a:avLst/>
              <a:gdLst/>
              <a:ahLst/>
              <a:cxnLst/>
              <a:rect r="r" b="b" t="t" l="l"/>
              <a:pathLst>
                <a:path h="10368115" w="14238708">
                  <a:moveTo>
                    <a:pt x="14145997" y="10368115"/>
                  </a:moveTo>
                  <a:lnTo>
                    <a:pt x="92710" y="10368115"/>
                  </a:lnTo>
                  <a:cubicBezTo>
                    <a:pt x="41910" y="10368115"/>
                    <a:pt x="0" y="10326205"/>
                    <a:pt x="0" y="10275405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14144727" y="0"/>
                  </a:lnTo>
                  <a:cubicBezTo>
                    <a:pt x="14195527" y="0"/>
                    <a:pt x="14237438" y="41910"/>
                    <a:pt x="14237438" y="92710"/>
                  </a:cubicBezTo>
                  <a:lnTo>
                    <a:pt x="14237438" y="10274136"/>
                  </a:lnTo>
                  <a:cubicBezTo>
                    <a:pt x="14238708" y="10326205"/>
                    <a:pt x="14196797" y="10368115"/>
                    <a:pt x="14145997" y="10368115"/>
                  </a:cubicBezTo>
                  <a:close/>
                </a:path>
              </a:pathLst>
            </a:custGeom>
            <a:solidFill>
              <a:srgbClr val="FFFEF7"/>
            </a:solidFill>
          </p:spPr>
        </p:sp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14302208" cy="10431616"/>
            </a:xfrm>
            <a:custGeom>
              <a:avLst/>
              <a:gdLst/>
              <a:ahLst/>
              <a:cxnLst/>
              <a:rect r="r" b="b" t="t" l="l"/>
              <a:pathLst>
                <a:path h="10431616" w="14302208">
                  <a:moveTo>
                    <a:pt x="14177747" y="59690"/>
                  </a:moveTo>
                  <a:cubicBezTo>
                    <a:pt x="14213308" y="59690"/>
                    <a:pt x="14242518" y="88900"/>
                    <a:pt x="14242518" y="124460"/>
                  </a:cubicBezTo>
                  <a:lnTo>
                    <a:pt x="14242518" y="10307155"/>
                  </a:lnTo>
                  <a:cubicBezTo>
                    <a:pt x="14242518" y="10342716"/>
                    <a:pt x="14213308" y="10371926"/>
                    <a:pt x="14177747" y="10371926"/>
                  </a:cubicBezTo>
                  <a:lnTo>
                    <a:pt x="124460" y="10371926"/>
                  </a:lnTo>
                  <a:cubicBezTo>
                    <a:pt x="88900" y="10371926"/>
                    <a:pt x="59690" y="10342716"/>
                    <a:pt x="59690" y="10307155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14177749" y="59690"/>
                  </a:lnTo>
                  <a:moveTo>
                    <a:pt x="14177749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10307155"/>
                  </a:lnTo>
                  <a:cubicBezTo>
                    <a:pt x="0" y="10375736"/>
                    <a:pt x="55880" y="10431616"/>
                    <a:pt x="124460" y="10431616"/>
                  </a:cubicBezTo>
                  <a:lnTo>
                    <a:pt x="14177749" y="10431616"/>
                  </a:lnTo>
                  <a:cubicBezTo>
                    <a:pt x="14246327" y="10431616"/>
                    <a:pt x="14302208" y="10375736"/>
                    <a:pt x="14302208" y="10307155"/>
                  </a:cubicBezTo>
                  <a:lnTo>
                    <a:pt x="14302208" y="124460"/>
                  </a:lnTo>
                  <a:cubicBezTo>
                    <a:pt x="14302208" y="55880"/>
                    <a:pt x="14246327" y="0"/>
                    <a:pt x="14177749" y="0"/>
                  </a:cubicBezTo>
                  <a:close/>
                </a:path>
              </a:pathLst>
            </a:custGeom>
            <a:solidFill>
              <a:srgbClr val="191919"/>
            </a:solidFill>
          </p:spPr>
        </p:sp>
      </p:grpSp>
      <p:sp>
        <p:nvSpPr>
          <p:cNvPr name="Freeform 5" id="5"/>
          <p:cNvSpPr/>
          <p:nvPr/>
        </p:nvSpPr>
        <p:spPr>
          <a:xfrm flipH="false" flipV="false" rot="0">
            <a:off x="-49133" y="364943"/>
            <a:ext cx="7628315" cy="9557115"/>
          </a:xfrm>
          <a:custGeom>
            <a:avLst/>
            <a:gdLst/>
            <a:ahLst/>
            <a:cxnLst/>
            <a:rect r="r" b="b" t="t" l="l"/>
            <a:pathLst>
              <a:path h="9557115" w="7628315">
                <a:moveTo>
                  <a:pt x="0" y="0"/>
                </a:moveTo>
                <a:lnTo>
                  <a:pt x="7628316" y="0"/>
                </a:lnTo>
                <a:lnTo>
                  <a:pt x="7628316" y="9557114"/>
                </a:lnTo>
                <a:lnTo>
                  <a:pt x="0" y="955711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6" id="6"/>
          <p:cNvGrpSpPr/>
          <p:nvPr/>
        </p:nvGrpSpPr>
        <p:grpSpPr>
          <a:xfrm rot="-460589">
            <a:off x="1751691" y="4008360"/>
            <a:ext cx="4649370" cy="4649351"/>
            <a:chOff x="0" y="0"/>
            <a:chExt cx="6350025" cy="635000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6350026" cy="6350000"/>
            </a:xfrm>
            <a:custGeom>
              <a:avLst/>
              <a:gdLst/>
              <a:ahLst/>
              <a:cxnLst/>
              <a:rect r="r" b="b" t="t" l="l"/>
              <a:pathLst>
                <a:path h="6350000" w="6350026">
                  <a:moveTo>
                    <a:pt x="0" y="0"/>
                  </a:moveTo>
                  <a:lnTo>
                    <a:pt x="6350026" y="0"/>
                  </a:lnTo>
                  <a:lnTo>
                    <a:pt x="6350026" y="6350000"/>
                  </a:lnTo>
                  <a:lnTo>
                    <a:pt x="0" y="6350000"/>
                  </a:lnTo>
                  <a:close/>
                </a:path>
              </a:pathLst>
            </a:custGeom>
            <a:blipFill>
              <a:blip r:embed="rId4"/>
              <a:stretch>
                <a:fillRect l="0" t="-24906" r="0" b="-24906"/>
              </a:stretch>
            </a:blipFill>
          </p:spPr>
        </p:sp>
      </p:grpSp>
      <p:sp>
        <p:nvSpPr>
          <p:cNvPr name="TextBox 8" id="8"/>
          <p:cNvSpPr txBox="true"/>
          <p:nvPr/>
        </p:nvSpPr>
        <p:spPr>
          <a:xfrm rot="-466770">
            <a:off x="1542352" y="2311667"/>
            <a:ext cx="3895382" cy="162359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585"/>
              </a:lnSpc>
              <a:spcBef>
                <a:spcPct val="0"/>
              </a:spcBef>
            </a:pPr>
            <a:r>
              <a:rPr lang="en-US" sz="4703" u="sng">
                <a:solidFill>
                  <a:srgbClr val="000000"/>
                </a:solidFill>
                <a:latin typeface="Krabuler"/>
                <a:ea typeface="Krabuler"/>
                <a:cs typeface="Krabuler"/>
                <a:sym typeface="Krabuler"/>
              </a:rPr>
              <a:t>HOW WILL THESE SESSIONS RUN?</a:t>
            </a:r>
          </a:p>
        </p:txBody>
      </p:sp>
      <p:sp>
        <p:nvSpPr>
          <p:cNvPr name="Freeform 9" id="9"/>
          <p:cNvSpPr/>
          <p:nvPr/>
        </p:nvSpPr>
        <p:spPr>
          <a:xfrm flipH="false" flipV="false" rot="-1568932">
            <a:off x="11077508" y="8437987"/>
            <a:ext cx="1144336" cy="1640625"/>
          </a:xfrm>
          <a:custGeom>
            <a:avLst/>
            <a:gdLst/>
            <a:ahLst/>
            <a:cxnLst/>
            <a:rect r="r" b="b" t="t" l="l"/>
            <a:pathLst>
              <a:path h="1640625" w="1144336">
                <a:moveTo>
                  <a:pt x="0" y="0"/>
                </a:moveTo>
                <a:lnTo>
                  <a:pt x="1144336" y="0"/>
                </a:lnTo>
                <a:lnTo>
                  <a:pt x="1144336" y="1640626"/>
                </a:lnTo>
                <a:lnTo>
                  <a:pt x="0" y="1640626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false" rot="5027046">
            <a:off x="16282896" y="916013"/>
            <a:ext cx="1514128" cy="1379233"/>
          </a:xfrm>
          <a:custGeom>
            <a:avLst/>
            <a:gdLst/>
            <a:ahLst/>
            <a:cxnLst/>
            <a:rect r="r" b="b" t="t" l="l"/>
            <a:pathLst>
              <a:path h="1379233" w="1514128">
                <a:moveTo>
                  <a:pt x="0" y="0"/>
                </a:moveTo>
                <a:lnTo>
                  <a:pt x="1514129" y="0"/>
                </a:lnTo>
                <a:lnTo>
                  <a:pt x="1514129" y="1379234"/>
                </a:lnTo>
                <a:lnTo>
                  <a:pt x="0" y="1379234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1" id="11"/>
          <p:cNvSpPr txBox="true"/>
          <p:nvPr/>
        </p:nvSpPr>
        <p:spPr>
          <a:xfrm rot="0">
            <a:off x="7026926" y="1643730"/>
            <a:ext cx="9245500" cy="659701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465"/>
              </a:lnSpc>
            </a:pPr>
            <a:r>
              <a:rPr lang="en-US" sz="3300" spc="138">
                <a:solidFill>
                  <a:srgbClr val="000000"/>
                </a:solidFill>
                <a:latin typeface="Krabuler"/>
                <a:ea typeface="Krabuler"/>
                <a:cs typeface="Krabuler"/>
                <a:sym typeface="Krabuler"/>
              </a:rPr>
              <a:t>4 Hours in total</a:t>
            </a:r>
          </a:p>
          <a:p>
            <a:pPr algn="ctr">
              <a:lnSpc>
                <a:spcPts val="3465"/>
              </a:lnSpc>
            </a:pPr>
          </a:p>
          <a:p>
            <a:pPr algn="ctr">
              <a:lnSpc>
                <a:spcPts val="3465"/>
              </a:lnSpc>
            </a:pPr>
          </a:p>
          <a:p>
            <a:pPr algn="ctr">
              <a:lnSpc>
                <a:spcPts val="3465"/>
              </a:lnSpc>
            </a:pPr>
            <a:r>
              <a:rPr lang="en-US" sz="3300" spc="138">
                <a:solidFill>
                  <a:srgbClr val="000000"/>
                </a:solidFill>
                <a:latin typeface="Krabuler"/>
                <a:ea typeface="Krabuler"/>
                <a:cs typeface="Krabuler"/>
                <a:sym typeface="Krabuler"/>
              </a:rPr>
              <a:t>2 Hour session on Tuesday - Workshop</a:t>
            </a:r>
          </a:p>
          <a:p>
            <a:pPr algn="ctr">
              <a:lnSpc>
                <a:spcPts val="3465"/>
              </a:lnSpc>
            </a:pPr>
          </a:p>
          <a:p>
            <a:pPr algn="ctr">
              <a:lnSpc>
                <a:spcPts val="3465"/>
              </a:lnSpc>
            </a:pPr>
            <a:r>
              <a:rPr lang="en-US" sz="3300" spc="138">
                <a:solidFill>
                  <a:srgbClr val="000000"/>
                </a:solidFill>
                <a:latin typeface="Krabuler"/>
                <a:ea typeface="Krabuler"/>
                <a:cs typeface="Krabuler"/>
                <a:sym typeface="Krabuler"/>
              </a:rPr>
              <a:t>2 Hour session on a Thursday - Lecture</a:t>
            </a:r>
          </a:p>
          <a:p>
            <a:pPr algn="ctr">
              <a:lnSpc>
                <a:spcPts val="3465"/>
              </a:lnSpc>
            </a:pPr>
          </a:p>
          <a:p>
            <a:pPr algn="ctr">
              <a:lnSpc>
                <a:spcPts val="3465"/>
              </a:lnSpc>
            </a:pPr>
          </a:p>
          <a:p>
            <a:pPr algn="ctr">
              <a:lnSpc>
                <a:spcPts val="3465"/>
              </a:lnSpc>
            </a:pPr>
            <a:r>
              <a:rPr lang="en-US" sz="3300" spc="138">
                <a:solidFill>
                  <a:srgbClr val="000000"/>
                </a:solidFill>
                <a:latin typeface="Krabuler"/>
                <a:ea typeface="Krabuler"/>
                <a:cs typeface="Krabuler"/>
                <a:sym typeface="Krabuler"/>
              </a:rPr>
              <a:t>If there are any changes to the above you will notified via your timetable, please ensure that you check your timetable before attending classes. </a:t>
            </a:r>
          </a:p>
          <a:p>
            <a:pPr algn="ctr">
              <a:lnSpc>
                <a:spcPts val="3465"/>
              </a:lnSpc>
            </a:pPr>
          </a:p>
          <a:p>
            <a:pPr algn="ctr">
              <a:lnSpc>
                <a:spcPts val="3465"/>
              </a:lnSpc>
              <a:spcBef>
                <a:spcPct val="0"/>
              </a:spcBef>
            </a:pPr>
            <a:r>
              <a:rPr lang="en-US" sz="3300" spc="138">
                <a:solidFill>
                  <a:srgbClr val="000000"/>
                </a:solidFill>
                <a:latin typeface="Krabuler"/>
                <a:ea typeface="Krabuler"/>
                <a:cs typeface="Krabuler"/>
                <a:sym typeface="Krabuler"/>
              </a:rPr>
              <a:t>If a class is cancelled myself or a member of the team will let you know. </a:t>
            </a:r>
          </a:p>
        </p:txBody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BF7F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5400000">
            <a:off x="6288608" y="849567"/>
            <a:ext cx="6927975" cy="8739418"/>
          </a:xfrm>
          <a:custGeom>
            <a:avLst/>
            <a:gdLst/>
            <a:ahLst/>
            <a:cxnLst/>
            <a:rect r="r" b="b" t="t" l="l"/>
            <a:pathLst>
              <a:path h="8739418" w="6927975">
                <a:moveTo>
                  <a:pt x="0" y="0"/>
                </a:moveTo>
                <a:lnTo>
                  <a:pt x="6927974" y="0"/>
                </a:lnTo>
                <a:lnTo>
                  <a:pt x="6927974" y="8739418"/>
                </a:lnTo>
                <a:lnTo>
                  <a:pt x="0" y="87394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2120756" y="1028700"/>
            <a:ext cx="4584113" cy="3975676"/>
          </a:xfrm>
          <a:custGeom>
            <a:avLst/>
            <a:gdLst/>
            <a:ahLst/>
            <a:cxnLst/>
            <a:rect r="r" b="b" t="t" l="l"/>
            <a:pathLst>
              <a:path h="3975676" w="4584113">
                <a:moveTo>
                  <a:pt x="0" y="0"/>
                </a:moveTo>
                <a:lnTo>
                  <a:pt x="4584113" y="0"/>
                </a:lnTo>
                <a:lnTo>
                  <a:pt x="4584113" y="3975676"/>
                </a:lnTo>
                <a:lnTo>
                  <a:pt x="0" y="397567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-810814">
            <a:off x="2774836" y="2134608"/>
            <a:ext cx="3535128" cy="190277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7342"/>
              </a:lnSpc>
            </a:pPr>
            <a:r>
              <a:rPr lang="en-US" sz="7416" spc="163">
                <a:solidFill>
                  <a:srgbClr val="000000"/>
                </a:solidFill>
                <a:latin typeface="Krabuler"/>
                <a:ea typeface="Krabuler"/>
                <a:cs typeface="Krabuler"/>
                <a:sym typeface="Krabuler"/>
              </a:rPr>
              <a:t>Scheme of work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6647717" y="1906432"/>
            <a:ext cx="7135263" cy="65590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471"/>
              </a:lnSpc>
            </a:pPr>
            <a:r>
              <a:rPr lang="en-US" sz="4865" spc="107">
                <a:solidFill>
                  <a:srgbClr val="FFFFFF"/>
                </a:solidFill>
                <a:latin typeface="Krabuler"/>
                <a:ea typeface="Krabuler"/>
                <a:cs typeface="Krabuler"/>
                <a:sym typeface="Krabuler"/>
              </a:rPr>
              <a:t>Let’s log into Moodle and take a look at your scheme of work. </a:t>
            </a:r>
          </a:p>
          <a:p>
            <a:pPr algn="l">
              <a:lnSpc>
                <a:spcPts val="6471"/>
              </a:lnSpc>
            </a:pPr>
          </a:p>
          <a:p>
            <a:pPr algn="l">
              <a:lnSpc>
                <a:spcPts val="6471"/>
              </a:lnSpc>
            </a:pPr>
            <a:r>
              <a:rPr lang="en-US" sz="4865" spc="107">
                <a:solidFill>
                  <a:srgbClr val="FFFFFF"/>
                </a:solidFill>
                <a:latin typeface="Krabuler"/>
                <a:ea typeface="Krabuler"/>
                <a:cs typeface="Krabuler"/>
                <a:sym typeface="Krabuler"/>
              </a:rPr>
              <a:t>Please note that this is subject to change and any changes will be communicated!</a:t>
            </a:r>
          </a:p>
        </p:txBody>
      </p:sp>
      <p:sp>
        <p:nvSpPr>
          <p:cNvPr name="Freeform 6" id="6"/>
          <p:cNvSpPr/>
          <p:nvPr/>
        </p:nvSpPr>
        <p:spPr>
          <a:xfrm flipH="false" flipV="true" rot="787682">
            <a:off x="1397312" y="5080667"/>
            <a:ext cx="3435988" cy="3641221"/>
          </a:xfrm>
          <a:custGeom>
            <a:avLst/>
            <a:gdLst/>
            <a:ahLst/>
            <a:cxnLst/>
            <a:rect r="r" b="b" t="t" l="l"/>
            <a:pathLst>
              <a:path h="3641221" w="3435988">
                <a:moveTo>
                  <a:pt x="0" y="3641220"/>
                </a:moveTo>
                <a:lnTo>
                  <a:pt x="3435988" y="3641220"/>
                </a:lnTo>
                <a:lnTo>
                  <a:pt x="3435988" y="0"/>
                </a:lnTo>
                <a:lnTo>
                  <a:pt x="0" y="0"/>
                </a:lnTo>
                <a:lnTo>
                  <a:pt x="0" y="364122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-1568932">
            <a:off x="15282144" y="5728523"/>
            <a:ext cx="1443297" cy="2069242"/>
          </a:xfrm>
          <a:custGeom>
            <a:avLst/>
            <a:gdLst/>
            <a:ahLst/>
            <a:cxnLst/>
            <a:rect r="r" b="b" t="t" l="l"/>
            <a:pathLst>
              <a:path h="2069242" w="1443297">
                <a:moveTo>
                  <a:pt x="0" y="0"/>
                </a:moveTo>
                <a:lnTo>
                  <a:pt x="1443297" y="0"/>
                </a:lnTo>
                <a:lnTo>
                  <a:pt x="1443297" y="2069242"/>
                </a:lnTo>
                <a:lnTo>
                  <a:pt x="0" y="2069242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6190582">
            <a:off x="14034320" y="781506"/>
            <a:ext cx="1514128" cy="1379233"/>
          </a:xfrm>
          <a:custGeom>
            <a:avLst/>
            <a:gdLst/>
            <a:ahLst/>
            <a:cxnLst/>
            <a:rect r="r" b="b" t="t" l="l"/>
            <a:pathLst>
              <a:path h="1379233" w="1514128">
                <a:moveTo>
                  <a:pt x="0" y="0"/>
                </a:moveTo>
                <a:lnTo>
                  <a:pt x="1514129" y="0"/>
                </a:lnTo>
                <a:lnTo>
                  <a:pt x="1514129" y="1379234"/>
                </a:lnTo>
                <a:lnTo>
                  <a:pt x="0" y="1379234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0">
            <a:off x="9752595" y="-301411"/>
            <a:ext cx="12710840" cy="1756407"/>
          </a:xfrm>
          <a:custGeom>
            <a:avLst/>
            <a:gdLst/>
            <a:ahLst/>
            <a:cxnLst/>
            <a:rect r="r" b="b" t="t" l="l"/>
            <a:pathLst>
              <a:path h="1756407" w="12710840">
                <a:moveTo>
                  <a:pt x="0" y="0"/>
                </a:moveTo>
                <a:lnTo>
                  <a:pt x="12710840" y="0"/>
                </a:lnTo>
                <a:lnTo>
                  <a:pt x="12710840" y="1756407"/>
                </a:lnTo>
                <a:lnTo>
                  <a:pt x="0" y="1756407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false" rot="-10800000">
            <a:off x="-5599813" y="8633321"/>
            <a:ext cx="13959219" cy="1928910"/>
          </a:xfrm>
          <a:custGeom>
            <a:avLst/>
            <a:gdLst/>
            <a:ahLst/>
            <a:cxnLst/>
            <a:rect r="r" b="b" t="t" l="l"/>
            <a:pathLst>
              <a:path h="1928910" w="13959219">
                <a:moveTo>
                  <a:pt x="0" y="0"/>
                </a:moveTo>
                <a:lnTo>
                  <a:pt x="13959219" y="0"/>
                </a:lnTo>
                <a:lnTo>
                  <a:pt x="13959219" y="1928910"/>
                </a:lnTo>
                <a:lnTo>
                  <a:pt x="0" y="1928910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BF7F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2637456" y="-1396527"/>
            <a:ext cx="12815040" cy="13080054"/>
            <a:chOff x="0" y="0"/>
            <a:chExt cx="17086720" cy="17440072"/>
          </a:xfrm>
        </p:grpSpPr>
        <p:sp>
          <p:nvSpPr>
            <p:cNvPr name="Freeform 3" id="3"/>
            <p:cNvSpPr/>
            <p:nvPr/>
          </p:nvSpPr>
          <p:spPr>
            <a:xfrm flipH="false" flipV="false" rot="-3903177">
              <a:off x="1863757" y="2404775"/>
              <a:ext cx="13359206" cy="12630522"/>
            </a:xfrm>
            <a:custGeom>
              <a:avLst/>
              <a:gdLst/>
              <a:ahLst/>
              <a:cxnLst/>
              <a:rect r="r" b="b" t="t" l="l"/>
              <a:pathLst>
                <a:path h="12630522" w="13359206">
                  <a:moveTo>
                    <a:pt x="0" y="0"/>
                  </a:moveTo>
                  <a:lnTo>
                    <a:pt x="13359206" y="0"/>
                  </a:lnTo>
                  <a:lnTo>
                    <a:pt x="13359206" y="12630522"/>
                  </a:lnTo>
                  <a:lnTo>
                    <a:pt x="0" y="126305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 l="0" t="0" r="0" b="0"/>
              </a:stretch>
            </a:blipFill>
          </p:spPr>
        </p:sp>
        <p:grpSp>
          <p:nvGrpSpPr>
            <p:cNvPr name="Group 4" id="4"/>
            <p:cNvGrpSpPr/>
            <p:nvPr/>
          </p:nvGrpSpPr>
          <p:grpSpPr>
            <a:xfrm rot="-813416">
              <a:off x="7576549" y="3564009"/>
              <a:ext cx="2163750" cy="10535598"/>
              <a:chOff x="0" y="0"/>
              <a:chExt cx="427407" cy="2081106"/>
            </a:xfrm>
          </p:grpSpPr>
          <p:sp>
            <p:nvSpPr>
              <p:cNvPr name="Freeform 5" id="5"/>
              <p:cNvSpPr/>
              <p:nvPr/>
            </p:nvSpPr>
            <p:spPr>
              <a:xfrm flipH="false" flipV="false" rot="0">
                <a:off x="0" y="0"/>
                <a:ext cx="427407" cy="2081106"/>
              </a:xfrm>
              <a:custGeom>
                <a:avLst/>
                <a:gdLst/>
                <a:ahLst/>
                <a:cxnLst/>
                <a:rect r="r" b="b" t="t" l="l"/>
                <a:pathLst>
                  <a:path h="2081106" w="427407">
                    <a:moveTo>
                      <a:pt x="0" y="0"/>
                    </a:moveTo>
                    <a:lnTo>
                      <a:pt x="427407" y="0"/>
                    </a:lnTo>
                    <a:lnTo>
                      <a:pt x="427407" y="2081106"/>
                    </a:lnTo>
                    <a:lnTo>
                      <a:pt x="0" y="2081106"/>
                    </a:lnTo>
                    <a:close/>
                  </a:path>
                </a:pathLst>
              </a:custGeom>
              <a:solidFill>
                <a:srgbClr val="A4B9FB"/>
              </a:solidFill>
            </p:spPr>
          </p:sp>
          <p:sp>
            <p:nvSpPr>
              <p:cNvPr name="TextBox 6" id="6"/>
              <p:cNvSpPr txBox="true"/>
              <p:nvPr/>
            </p:nvSpPr>
            <p:spPr>
              <a:xfrm>
                <a:off x="0" y="-28575"/>
                <a:ext cx="427407" cy="2109681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100"/>
                  </a:lnSpc>
                </a:pPr>
              </a:p>
            </p:txBody>
          </p:sp>
        </p:grpSp>
      </p:grpSp>
      <p:grpSp>
        <p:nvGrpSpPr>
          <p:cNvPr name="Group 7" id="7"/>
          <p:cNvGrpSpPr/>
          <p:nvPr/>
        </p:nvGrpSpPr>
        <p:grpSpPr>
          <a:xfrm rot="0">
            <a:off x="6760391" y="1242183"/>
            <a:ext cx="10498909" cy="7657600"/>
            <a:chOff x="0" y="0"/>
            <a:chExt cx="14302208" cy="10431615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31750" y="31750"/>
              <a:ext cx="14238708" cy="10368115"/>
            </a:xfrm>
            <a:custGeom>
              <a:avLst/>
              <a:gdLst/>
              <a:ahLst/>
              <a:cxnLst/>
              <a:rect r="r" b="b" t="t" l="l"/>
              <a:pathLst>
                <a:path h="10368115" w="14238708">
                  <a:moveTo>
                    <a:pt x="14145997" y="10368115"/>
                  </a:moveTo>
                  <a:lnTo>
                    <a:pt x="92710" y="10368115"/>
                  </a:lnTo>
                  <a:cubicBezTo>
                    <a:pt x="41910" y="10368115"/>
                    <a:pt x="0" y="10326205"/>
                    <a:pt x="0" y="10275405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14144727" y="0"/>
                  </a:lnTo>
                  <a:cubicBezTo>
                    <a:pt x="14195527" y="0"/>
                    <a:pt x="14237438" y="41910"/>
                    <a:pt x="14237438" y="92710"/>
                  </a:cubicBezTo>
                  <a:lnTo>
                    <a:pt x="14237438" y="10274136"/>
                  </a:lnTo>
                  <a:cubicBezTo>
                    <a:pt x="14238708" y="10326205"/>
                    <a:pt x="14196797" y="10368115"/>
                    <a:pt x="14145997" y="10368115"/>
                  </a:cubicBezTo>
                  <a:close/>
                </a:path>
              </a:pathLst>
            </a:custGeom>
            <a:solidFill>
              <a:srgbClr val="FFFEF7"/>
            </a:solidFill>
          </p:spPr>
        </p:sp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14302208" cy="10431616"/>
            </a:xfrm>
            <a:custGeom>
              <a:avLst/>
              <a:gdLst/>
              <a:ahLst/>
              <a:cxnLst/>
              <a:rect r="r" b="b" t="t" l="l"/>
              <a:pathLst>
                <a:path h="10431616" w="14302208">
                  <a:moveTo>
                    <a:pt x="14177747" y="59690"/>
                  </a:moveTo>
                  <a:cubicBezTo>
                    <a:pt x="14213308" y="59690"/>
                    <a:pt x="14242518" y="88900"/>
                    <a:pt x="14242518" y="124460"/>
                  </a:cubicBezTo>
                  <a:lnTo>
                    <a:pt x="14242518" y="10307155"/>
                  </a:lnTo>
                  <a:cubicBezTo>
                    <a:pt x="14242518" y="10342716"/>
                    <a:pt x="14213308" y="10371926"/>
                    <a:pt x="14177747" y="10371926"/>
                  </a:cubicBezTo>
                  <a:lnTo>
                    <a:pt x="124460" y="10371926"/>
                  </a:lnTo>
                  <a:cubicBezTo>
                    <a:pt x="88900" y="10371926"/>
                    <a:pt x="59690" y="10342716"/>
                    <a:pt x="59690" y="10307155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14177749" y="59690"/>
                  </a:lnTo>
                  <a:moveTo>
                    <a:pt x="14177749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10307155"/>
                  </a:lnTo>
                  <a:cubicBezTo>
                    <a:pt x="0" y="10375736"/>
                    <a:pt x="55880" y="10431616"/>
                    <a:pt x="124460" y="10431616"/>
                  </a:cubicBezTo>
                  <a:lnTo>
                    <a:pt x="14177749" y="10431616"/>
                  </a:lnTo>
                  <a:cubicBezTo>
                    <a:pt x="14246327" y="10431616"/>
                    <a:pt x="14302208" y="10375736"/>
                    <a:pt x="14302208" y="10307155"/>
                  </a:cubicBezTo>
                  <a:lnTo>
                    <a:pt x="14302208" y="124460"/>
                  </a:lnTo>
                  <a:cubicBezTo>
                    <a:pt x="14302208" y="55880"/>
                    <a:pt x="14246327" y="0"/>
                    <a:pt x="14177749" y="0"/>
                  </a:cubicBezTo>
                  <a:close/>
                </a:path>
              </a:pathLst>
            </a:custGeom>
            <a:solidFill>
              <a:srgbClr val="191919"/>
            </a:solidFill>
          </p:spPr>
        </p:sp>
      </p:grpSp>
      <p:sp>
        <p:nvSpPr>
          <p:cNvPr name="TextBox 10" id="10"/>
          <p:cNvSpPr txBox="true"/>
          <p:nvPr/>
        </p:nvSpPr>
        <p:spPr>
          <a:xfrm rot="0">
            <a:off x="12252419" y="2083344"/>
            <a:ext cx="4194128" cy="62293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77229" indent="-388614" lvl="1">
              <a:lnSpc>
                <a:spcPts val="5039"/>
              </a:lnSpc>
              <a:buFont typeface="Arial"/>
              <a:buChar char="•"/>
            </a:pPr>
            <a:r>
              <a:rPr lang="en-US" sz="3599">
                <a:solidFill>
                  <a:srgbClr val="000000"/>
                </a:solidFill>
                <a:latin typeface="Krabuler"/>
                <a:ea typeface="Krabuler"/>
                <a:cs typeface="Krabuler"/>
                <a:sym typeface="Krabuler"/>
              </a:rPr>
              <a:t>ASSESSMENT 2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7752186" y="3002835"/>
            <a:ext cx="3822821" cy="20101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662"/>
              </a:lnSpc>
            </a:pPr>
            <a:r>
              <a:rPr lang="en-US" sz="2335">
                <a:solidFill>
                  <a:srgbClr val="000000"/>
                </a:solidFill>
                <a:latin typeface="Handy Casual"/>
                <a:ea typeface="Handy Casual"/>
                <a:cs typeface="Handy Casual"/>
                <a:sym typeface="Handy Casual"/>
              </a:rPr>
              <a:t>Type - Individual Video </a:t>
            </a:r>
          </a:p>
          <a:p>
            <a:pPr algn="l">
              <a:lnSpc>
                <a:spcPts val="2662"/>
              </a:lnSpc>
            </a:pPr>
          </a:p>
          <a:p>
            <a:pPr algn="l">
              <a:lnSpc>
                <a:spcPts val="2662"/>
              </a:lnSpc>
            </a:pPr>
            <a:r>
              <a:rPr lang="en-US" sz="2335">
                <a:solidFill>
                  <a:srgbClr val="000000"/>
                </a:solidFill>
                <a:latin typeface="Handy Casual"/>
                <a:ea typeface="Handy Casual"/>
                <a:cs typeface="Handy Casual"/>
                <a:sym typeface="Handy Casual"/>
              </a:rPr>
              <a:t>Duration - 5 Minutes </a:t>
            </a:r>
          </a:p>
          <a:p>
            <a:pPr algn="l">
              <a:lnSpc>
                <a:spcPts val="2662"/>
              </a:lnSpc>
            </a:pPr>
          </a:p>
          <a:p>
            <a:pPr algn="l">
              <a:lnSpc>
                <a:spcPts val="2662"/>
              </a:lnSpc>
            </a:pPr>
            <a:r>
              <a:rPr lang="en-US" sz="2335">
                <a:solidFill>
                  <a:srgbClr val="000000"/>
                </a:solidFill>
                <a:latin typeface="Handy Casual"/>
                <a:ea typeface="Handy Casual"/>
                <a:cs typeface="Handy Casual"/>
                <a:sym typeface="Handy Casual"/>
              </a:rPr>
              <a:t>We will discuss more about this on the next few slides</a:t>
            </a:r>
          </a:p>
        </p:txBody>
      </p:sp>
      <p:sp>
        <p:nvSpPr>
          <p:cNvPr name="Freeform 12" id="12"/>
          <p:cNvSpPr/>
          <p:nvPr/>
        </p:nvSpPr>
        <p:spPr>
          <a:xfrm flipH="false" flipV="true" rot="435657">
            <a:off x="8401805" y="7841253"/>
            <a:ext cx="3750634" cy="3974660"/>
          </a:xfrm>
          <a:custGeom>
            <a:avLst/>
            <a:gdLst/>
            <a:ahLst/>
            <a:cxnLst/>
            <a:rect r="r" b="b" t="t" l="l"/>
            <a:pathLst>
              <a:path h="3974660" w="3750634">
                <a:moveTo>
                  <a:pt x="0" y="3974661"/>
                </a:moveTo>
                <a:lnTo>
                  <a:pt x="3750634" y="3974661"/>
                </a:lnTo>
                <a:lnTo>
                  <a:pt x="3750634" y="0"/>
                </a:lnTo>
                <a:lnTo>
                  <a:pt x="0" y="0"/>
                </a:lnTo>
                <a:lnTo>
                  <a:pt x="0" y="3974661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3" id="13"/>
          <p:cNvSpPr/>
          <p:nvPr/>
        </p:nvSpPr>
        <p:spPr>
          <a:xfrm flipH="false" flipV="false" rot="-1568932">
            <a:off x="16073974" y="511583"/>
            <a:ext cx="1480813" cy="2123030"/>
          </a:xfrm>
          <a:custGeom>
            <a:avLst/>
            <a:gdLst/>
            <a:ahLst/>
            <a:cxnLst/>
            <a:rect r="r" b="b" t="t" l="l"/>
            <a:pathLst>
              <a:path h="2123030" w="1480813">
                <a:moveTo>
                  <a:pt x="0" y="0"/>
                </a:moveTo>
                <a:lnTo>
                  <a:pt x="1480813" y="0"/>
                </a:lnTo>
                <a:lnTo>
                  <a:pt x="1480813" y="2123030"/>
                </a:lnTo>
                <a:lnTo>
                  <a:pt x="0" y="212303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4" id="14"/>
          <p:cNvSpPr/>
          <p:nvPr/>
        </p:nvSpPr>
        <p:spPr>
          <a:xfrm flipH="false" flipV="false" rot="0">
            <a:off x="1808088" y="4003135"/>
            <a:ext cx="4599878" cy="4114800"/>
          </a:xfrm>
          <a:custGeom>
            <a:avLst/>
            <a:gdLst/>
            <a:ahLst/>
            <a:cxnLst/>
            <a:rect r="r" b="b" t="t" l="l"/>
            <a:pathLst>
              <a:path h="4114800" w="4599878">
                <a:moveTo>
                  <a:pt x="0" y="0"/>
                </a:moveTo>
                <a:lnTo>
                  <a:pt x="4599878" y="0"/>
                </a:lnTo>
                <a:lnTo>
                  <a:pt x="459987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5" id="15"/>
          <p:cNvSpPr txBox="true"/>
          <p:nvPr/>
        </p:nvSpPr>
        <p:spPr>
          <a:xfrm rot="0">
            <a:off x="7380878" y="2083344"/>
            <a:ext cx="4194128" cy="62293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77229" indent="-388614" lvl="1">
              <a:lnSpc>
                <a:spcPts val="5039"/>
              </a:lnSpc>
              <a:buFont typeface="Arial"/>
              <a:buChar char="•"/>
            </a:pPr>
            <a:r>
              <a:rPr lang="en-US" sz="3599">
                <a:solidFill>
                  <a:srgbClr val="000000"/>
                </a:solidFill>
                <a:latin typeface="Krabuler"/>
                <a:ea typeface="Krabuler"/>
                <a:cs typeface="Krabuler"/>
                <a:sym typeface="Krabuler"/>
              </a:rPr>
              <a:t>ASSESSMENT 1 </a:t>
            </a:r>
          </a:p>
        </p:txBody>
      </p:sp>
      <p:sp>
        <p:nvSpPr>
          <p:cNvPr name="TextBox 16" id="16"/>
          <p:cNvSpPr txBox="true"/>
          <p:nvPr/>
        </p:nvSpPr>
        <p:spPr>
          <a:xfrm rot="0">
            <a:off x="12600479" y="2852269"/>
            <a:ext cx="3846068" cy="310438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735"/>
              </a:lnSpc>
            </a:pPr>
            <a:r>
              <a:rPr lang="en-US" sz="2399">
                <a:solidFill>
                  <a:srgbClr val="000000"/>
                </a:solidFill>
                <a:latin typeface="Handy Casual"/>
                <a:ea typeface="Handy Casual"/>
                <a:cs typeface="Handy Casual"/>
                <a:sym typeface="Handy Casual"/>
              </a:rPr>
              <a:t>Type - Open book exam </a:t>
            </a:r>
          </a:p>
          <a:p>
            <a:pPr algn="l">
              <a:lnSpc>
                <a:spcPts val="2735"/>
              </a:lnSpc>
            </a:pPr>
          </a:p>
          <a:p>
            <a:pPr algn="l">
              <a:lnSpc>
                <a:spcPts val="2735"/>
              </a:lnSpc>
            </a:pPr>
            <a:r>
              <a:rPr lang="en-US" sz="2399">
                <a:solidFill>
                  <a:srgbClr val="000000"/>
                </a:solidFill>
                <a:latin typeface="Handy Casual"/>
                <a:ea typeface="Handy Casual"/>
                <a:cs typeface="Handy Casual"/>
                <a:sym typeface="Handy Casual"/>
              </a:rPr>
              <a:t>Duration - 2 Hours </a:t>
            </a:r>
          </a:p>
          <a:p>
            <a:pPr algn="l">
              <a:lnSpc>
                <a:spcPts val="2735"/>
              </a:lnSpc>
            </a:pPr>
          </a:p>
          <a:p>
            <a:pPr algn="l">
              <a:lnSpc>
                <a:spcPts val="2735"/>
              </a:lnSpc>
            </a:pPr>
            <a:r>
              <a:rPr lang="en-US" sz="2399">
                <a:solidFill>
                  <a:srgbClr val="000000"/>
                </a:solidFill>
                <a:latin typeface="Handy Casual"/>
                <a:ea typeface="Handy Casual"/>
                <a:cs typeface="Handy Casual"/>
                <a:sym typeface="Handy Casual"/>
              </a:rPr>
              <a:t>We will discuss this further after the first assessment has been completed. </a:t>
            </a:r>
          </a:p>
          <a:p>
            <a:pPr algn="l">
              <a:lnSpc>
                <a:spcPts val="2735"/>
              </a:lnSpc>
            </a:pPr>
          </a:p>
          <a:p>
            <a:pPr algn="l">
              <a:lnSpc>
                <a:spcPts val="2735"/>
              </a:lnSpc>
            </a:pPr>
            <a:r>
              <a:rPr lang="en-US" sz="2399">
                <a:solidFill>
                  <a:srgbClr val="000000"/>
                </a:solidFill>
                <a:latin typeface="Handy Casual"/>
                <a:ea typeface="Handy Casual"/>
                <a:cs typeface="Handy Casual"/>
                <a:sym typeface="Handy Casual"/>
              </a:rPr>
              <a:t>But look out for hints and tips throughout the lectures.</a:t>
            </a:r>
          </a:p>
        </p:txBody>
      </p:sp>
      <p:sp>
        <p:nvSpPr>
          <p:cNvPr name="TextBox 17" id="17"/>
          <p:cNvSpPr txBox="true"/>
          <p:nvPr/>
        </p:nvSpPr>
        <p:spPr>
          <a:xfrm rot="-724560">
            <a:off x="1056250" y="2122946"/>
            <a:ext cx="4606058" cy="97917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979"/>
              </a:lnSpc>
              <a:spcBef>
                <a:spcPct val="0"/>
              </a:spcBef>
            </a:pPr>
            <a:r>
              <a:rPr lang="en-US" sz="5699" u="sng">
                <a:solidFill>
                  <a:srgbClr val="000000"/>
                </a:solidFill>
                <a:latin typeface="Krabuler"/>
                <a:ea typeface="Krabuler"/>
                <a:cs typeface="Krabuler"/>
                <a:sym typeface="Krabuler"/>
              </a:rPr>
              <a:t>ASSESSMENTS</a:t>
            </a:r>
          </a:p>
        </p:txBody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BF7F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7937429" y="1498898"/>
            <a:ext cx="9074221" cy="7510732"/>
            <a:chOff x="0" y="0"/>
            <a:chExt cx="12361418" cy="10231544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31750" y="31750"/>
              <a:ext cx="12297918" cy="10168044"/>
            </a:xfrm>
            <a:custGeom>
              <a:avLst/>
              <a:gdLst/>
              <a:ahLst/>
              <a:cxnLst/>
              <a:rect r="r" b="b" t="t" l="l"/>
              <a:pathLst>
                <a:path h="10168044" w="12297918">
                  <a:moveTo>
                    <a:pt x="12205208" y="10168044"/>
                  </a:moveTo>
                  <a:lnTo>
                    <a:pt x="92710" y="10168044"/>
                  </a:lnTo>
                  <a:cubicBezTo>
                    <a:pt x="41910" y="10168044"/>
                    <a:pt x="0" y="10126134"/>
                    <a:pt x="0" y="10075334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12203937" y="0"/>
                  </a:lnTo>
                  <a:cubicBezTo>
                    <a:pt x="12254737" y="0"/>
                    <a:pt x="12296648" y="41910"/>
                    <a:pt x="12296648" y="92710"/>
                  </a:cubicBezTo>
                  <a:lnTo>
                    <a:pt x="12296648" y="10074064"/>
                  </a:lnTo>
                  <a:cubicBezTo>
                    <a:pt x="12297918" y="10126134"/>
                    <a:pt x="12256008" y="10168044"/>
                    <a:pt x="12205208" y="10168044"/>
                  </a:cubicBezTo>
                  <a:close/>
                </a:path>
              </a:pathLst>
            </a:custGeom>
            <a:solidFill>
              <a:srgbClr val="FFFEF7"/>
            </a:solidFill>
          </p:spPr>
        </p:sp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12361418" cy="10231544"/>
            </a:xfrm>
            <a:custGeom>
              <a:avLst/>
              <a:gdLst/>
              <a:ahLst/>
              <a:cxnLst/>
              <a:rect r="r" b="b" t="t" l="l"/>
              <a:pathLst>
                <a:path h="10231544" w="12361418">
                  <a:moveTo>
                    <a:pt x="12236958" y="59690"/>
                  </a:moveTo>
                  <a:cubicBezTo>
                    <a:pt x="12272518" y="59690"/>
                    <a:pt x="12301727" y="88900"/>
                    <a:pt x="12301727" y="124460"/>
                  </a:cubicBezTo>
                  <a:lnTo>
                    <a:pt x="12301727" y="10107084"/>
                  </a:lnTo>
                  <a:cubicBezTo>
                    <a:pt x="12301727" y="10142644"/>
                    <a:pt x="12272518" y="10171854"/>
                    <a:pt x="12236958" y="10171854"/>
                  </a:cubicBezTo>
                  <a:lnTo>
                    <a:pt x="124460" y="10171854"/>
                  </a:lnTo>
                  <a:cubicBezTo>
                    <a:pt x="88900" y="10171854"/>
                    <a:pt x="59690" y="10142644"/>
                    <a:pt x="59690" y="10107084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12236958" y="59690"/>
                  </a:lnTo>
                  <a:moveTo>
                    <a:pt x="12236958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10107084"/>
                  </a:lnTo>
                  <a:cubicBezTo>
                    <a:pt x="0" y="10175664"/>
                    <a:pt x="55880" y="10231544"/>
                    <a:pt x="124460" y="10231544"/>
                  </a:cubicBezTo>
                  <a:lnTo>
                    <a:pt x="12236958" y="10231544"/>
                  </a:lnTo>
                  <a:cubicBezTo>
                    <a:pt x="12305537" y="10231544"/>
                    <a:pt x="12361418" y="10175664"/>
                    <a:pt x="12361418" y="10107084"/>
                  </a:cubicBezTo>
                  <a:lnTo>
                    <a:pt x="12361418" y="124460"/>
                  </a:lnTo>
                  <a:cubicBezTo>
                    <a:pt x="12361418" y="55880"/>
                    <a:pt x="12305537" y="0"/>
                    <a:pt x="12236958" y="0"/>
                  </a:cubicBezTo>
                  <a:close/>
                </a:path>
              </a:pathLst>
            </a:custGeom>
            <a:solidFill>
              <a:srgbClr val="191919"/>
            </a:solidFill>
          </p:spPr>
        </p:sp>
      </p:grpSp>
      <p:sp>
        <p:nvSpPr>
          <p:cNvPr name="Freeform 5" id="5"/>
          <p:cNvSpPr/>
          <p:nvPr/>
        </p:nvSpPr>
        <p:spPr>
          <a:xfrm flipH="false" flipV="false" rot="231717">
            <a:off x="-1154824" y="239524"/>
            <a:ext cx="10406808" cy="5430462"/>
          </a:xfrm>
          <a:custGeom>
            <a:avLst/>
            <a:gdLst/>
            <a:ahLst/>
            <a:cxnLst/>
            <a:rect r="r" b="b" t="t" l="l"/>
            <a:pathLst>
              <a:path h="5430462" w="10406808">
                <a:moveTo>
                  <a:pt x="0" y="0"/>
                </a:moveTo>
                <a:lnTo>
                  <a:pt x="10406808" y="0"/>
                </a:lnTo>
                <a:lnTo>
                  <a:pt x="10406808" y="5430461"/>
                </a:lnTo>
                <a:lnTo>
                  <a:pt x="0" y="543046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6" id="6"/>
          <p:cNvSpPr txBox="true"/>
          <p:nvPr/>
        </p:nvSpPr>
        <p:spPr>
          <a:xfrm rot="282144">
            <a:off x="1078216" y="1767558"/>
            <a:ext cx="6967592" cy="149407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1433"/>
              </a:lnSpc>
            </a:pPr>
            <a:r>
              <a:rPr lang="en-US" sz="10394" u="sng">
                <a:solidFill>
                  <a:srgbClr val="000000"/>
                </a:solidFill>
                <a:latin typeface="Krabuler"/>
                <a:ea typeface="Krabuler"/>
                <a:cs typeface="Krabuler"/>
                <a:sym typeface="Krabuler"/>
              </a:rPr>
              <a:t>Assessment 1</a:t>
            </a:r>
          </a:p>
        </p:txBody>
      </p:sp>
      <p:sp>
        <p:nvSpPr>
          <p:cNvPr name="Freeform 7" id="7"/>
          <p:cNvSpPr/>
          <p:nvPr/>
        </p:nvSpPr>
        <p:spPr>
          <a:xfrm flipH="false" flipV="false" rot="-10800000">
            <a:off x="-3798639" y="8684891"/>
            <a:ext cx="11594212" cy="1602109"/>
          </a:xfrm>
          <a:custGeom>
            <a:avLst/>
            <a:gdLst/>
            <a:ahLst/>
            <a:cxnLst/>
            <a:rect r="r" b="b" t="t" l="l"/>
            <a:pathLst>
              <a:path h="1602109" w="11594212">
                <a:moveTo>
                  <a:pt x="0" y="0"/>
                </a:moveTo>
                <a:lnTo>
                  <a:pt x="11594211" y="0"/>
                </a:lnTo>
                <a:lnTo>
                  <a:pt x="11594211" y="1602109"/>
                </a:lnTo>
                <a:lnTo>
                  <a:pt x="0" y="160210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10023135" y="0"/>
            <a:ext cx="10847286" cy="1498898"/>
          </a:xfrm>
          <a:custGeom>
            <a:avLst/>
            <a:gdLst/>
            <a:ahLst/>
            <a:cxnLst/>
            <a:rect r="r" b="b" t="t" l="l"/>
            <a:pathLst>
              <a:path h="1498898" w="10847286">
                <a:moveTo>
                  <a:pt x="0" y="0"/>
                </a:moveTo>
                <a:lnTo>
                  <a:pt x="10847286" y="0"/>
                </a:lnTo>
                <a:lnTo>
                  <a:pt x="10847286" y="1498898"/>
                </a:lnTo>
                <a:lnTo>
                  <a:pt x="0" y="149889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true" flipV="false" rot="-3617189">
            <a:off x="15767695" y="8040444"/>
            <a:ext cx="2983210" cy="2891002"/>
          </a:xfrm>
          <a:custGeom>
            <a:avLst/>
            <a:gdLst/>
            <a:ahLst/>
            <a:cxnLst/>
            <a:rect r="r" b="b" t="t" l="l"/>
            <a:pathLst>
              <a:path h="2891002" w="2983210">
                <a:moveTo>
                  <a:pt x="2983210" y="0"/>
                </a:moveTo>
                <a:lnTo>
                  <a:pt x="0" y="0"/>
                </a:lnTo>
                <a:lnTo>
                  <a:pt x="0" y="2891002"/>
                </a:lnTo>
                <a:lnTo>
                  <a:pt x="2983210" y="2891002"/>
                </a:lnTo>
                <a:lnTo>
                  <a:pt x="298321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0" id="10"/>
          <p:cNvSpPr txBox="true"/>
          <p:nvPr/>
        </p:nvSpPr>
        <p:spPr>
          <a:xfrm rot="0">
            <a:off x="8102351" y="2888079"/>
            <a:ext cx="8726760" cy="398217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955"/>
              </a:lnSpc>
              <a:spcBef>
                <a:spcPct val="0"/>
              </a:spcBef>
            </a:pPr>
            <a:r>
              <a:rPr lang="en-US" b="true" sz="2825">
                <a:solidFill>
                  <a:srgbClr val="000000"/>
                </a:solidFill>
                <a:latin typeface="29LT Adir Ultra-Bold"/>
                <a:ea typeface="29LT Adir Ultra-Bold"/>
                <a:cs typeface="29LT Adir Ultra-Bold"/>
                <a:sym typeface="29LT Adir Ultra-Bold"/>
              </a:rPr>
              <a:t>You are required to create a 5 minute individual video </a:t>
            </a:r>
          </a:p>
          <a:p>
            <a:pPr algn="ctr">
              <a:lnSpc>
                <a:spcPts val="3955"/>
              </a:lnSpc>
              <a:spcBef>
                <a:spcPct val="0"/>
              </a:spcBef>
            </a:pPr>
          </a:p>
          <a:p>
            <a:pPr algn="ctr">
              <a:lnSpc>
                <a:spcPts val="3955"/>
              </a:lnSpc>
              <a:spcBef>
                <a:spcPct val="0"/>
              </a:spcBef>
            </a:pPr>
            <a:r>
              <a:rPr lang="en-US" b="true" sz="2825">
                <a:solidFill>
                  <a:srgbClr val="000000"/>
                </a:solidFill>
                <a:latin typeface="29LT Adir Ultra-Bold"/>
                <a:ea typeface="29LT Adir Ultra-Bold"/>
                <a:cs typeface="29LT Adir Ultra-Bold"/>
                <a:sym typeface="29LT Adir Ultra-Bold"/>
              </a:rPr>
              <a:t>The link must be make available for anyone who is required to view it</a:t>
            </a:r>
          </a:p>
          <a:p>
            <a:pPr algn="ctr">
              <a:lnSpc>
                <a:spcPts val="3955"/>
              </a:lnSpc>
              <a:spcBef>
                <a:spcPct val="0"/>
              </a:spcBef>
            </a:pPr>
          </a:p>
          <a:p>
            <a:pPr algn="ctr">
              <a:lnSpc>
                <a:spcPts val="3955"/>
              </a:lnSpc>
              <a:spcBef>
                <a:spcPct val="0"/>
              </a:spcBef>
            </a:pPr>
            <a:r>
              <a:rPr lang="en-US" b="true" sz="2825">
                <a:solidFill>
                  <a:srgbClr val="000000"/>
                </a:solidFill>
                <a:latin typeface="29LT Adir Ultra-Bold"/>
                <a:ea typeface="29LT Adir Ultra-Bold"/>
                <a:cs typeface="29LT Adir Ultra-Bold"/>
                <a:sym typeface="29LT Adir Ultra-Bold"/>
              </a:rPr>
              <a:t>Let’s take a look at the assignment brief.</a:t>
            </a:r>
          </a:p>
          <a:p>
            <a:pPr algn="ctr">
              <a:lnSpc>
                <a:spcPts val="3955"/>
              </a:lnSpc>
              <a:spcBef>
                <a:spcPct val="0"/>
              </a:spcBef>
            </a:pPr>
          </a:p>
          <a:p>
            <a:pPr algn="ctr">
              <a:lnSpc>
                <a:spcPts val="3955"/>
              </a:lnSpc>
              <a:spcBef>
                <a:spcPct val="0"/>
              </a:spcBef>
            </a:pPr>
            <a:r>
              <a:rPr lang="en-US" b="true" sz="2825">
                <a:solidFill>
                  <a:srgbClr val="000000"/>
                </a:solidFill>
                <a:latin typeface="29LT Adir Ultra-Bold"/>
                <a:ea typeface="29LT Adir Ultra-Bold"/>
                <a:cs typeface="29LT Adir Ultra-Bold"/>
                <a:sym typeface="29LT Adir Ultra-Bold"/>
              </a:rPr>
              <a:t>This can be found under the assessments tile on your Moodle page. </a:t>
            </a:r>
          </a:p>
          <a:p>
            <a:pPr algn="ctr">
              <a:lnSpc>
                <a:spcPts val="3955"/>
              </a:lnSpc>
              <a:spcBef>
                <a:spcPct val="0"/>
              </a:spcBef>
            </a:pPr>
          </a:p>
        </p:txBody>
      </p: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BF7F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152505">
            <a:off x="5091831" y="1115963"/>
            <a:ext cx="4116756" cy="8173655"/>
          </a:xfrm>
          <a:custGeom>
            <a:avLst/>
            <a:gdLst/>
            <a:ahLst/>
            <a:cxnLst/>
            <a:rect r="r" b="b" t="t" l="l"/>
            <a:pathLst>
              <a:path h="8173655" w="4116756">
                <a:moveTo>
                  <a:pt x="0" y="0"/>
                </a:moveTo>
                <a:lnTo>
                  <a:pt x="4116756" y="0"/>
                </a:lnTo>
                <a:lnTo>
                  <a:pt x="4116756" y="8173655"/>
                </a:lnTo>
                <a:lnTo>
                  <a:pt x="0" y="817365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-10364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152505">
            <a:off x="9083223" y="1115962"/>
            <a:ext cx="4116756" cy="8175676"/>
          </a:xfrm>
          <a:custGeom>
            <a:avLst/>
            <a:gdLst/>
            <a:ahLst/>
            <a:cxnLst/>
            <a:rect r="r" b="b" t="t" l="l"/>
            <a:pathLst>
              <a:path h="8175676" w="4116756">
                <a:moveTo>
                  <a:pt x="0" y="0"/>
                </a:moveTo>
                <a:lnTo>
                  <a:pt x="4116756" y="0"/>
                </a:lnTo>
                <a:lnTo>
                  <a:pt x="4116756" y="8175676"/>
                </a:lnTo>
                <a:lnTo>
                  <a:pt x="0" y="817567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-10336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152505">
            <a:off x="13257227" y="1120012"/>
            <a:ext cx="3935405" cy="8116769"/>
          </a:xfrm>
          <a:custGeom>
            <a:avLst/>
            <a:gdLst/>
            <a:ahLst/>
            <a:cxnLst/>
            <a:rect r="r" b="b" t="t" l="l"/>
            <a:pathLst>
              <a:path h="8116769" w="3935405">
                <a:moveTo>
                  <a:pt x="0" y="0"/>
                </a:moveTo>
                <a:lnTo>
                  <a:pt x="3935406" y="0"/>
                </a:lnTo>
                <a:lnTo>
                  <a:pt x="3935406" y="8116769"/>
                </a:lnTo>
                <a:lnTo>
                  <a:pt x="0" y="811676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-4608" t="0" r="0" b="-11137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152505">
            <a:off x="1100981" y="1115976"/>
            <a:ext cx="4116756" cy="8147179"/>
          </a:xfrm>
          <a:custGeom>
            <a:avLst/>
            <a:gdLst/>
            <a:ahLst/>
            <a:cxnLst/>
            <a:rect r="r" b="b" t="t" l="l"/>
            <a:pathLst>
              <a:path h="8147179" w="4116756">
                <a:moveTo>
                  <a:pt x="0" y="0"/>
                </a:moveTo>
                <a:lnTo>
                  <a:pt x="4116756" y="0"/>
                </a:lnTo>
                <a:lnTo>
                  <a:pt x="4116756" y="8147179"/>
                </a:lnTo>
                <a:lnTo>
                  <a:pt x="0" y="814717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-10722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3995677">
            <a:off x="-321002" y="7684623"/>
            <a:ext cx="2486709" cy="2409847"/>
          </a:xfrm>
          <a:custGeom>
            <a:avLst/>
            <a:gdLst/>
            <a:ahLst/>
            <a:cxnLst/>
            <a:rect r="r" b="b" t="t" l="l"/>
            <a:pathLst>
              <a:path h="2409847" w="2486709">
                <a:moveTo>
                  <a:pt x="0" y="0"/>
                </a:moveTo>
                <a:lnTo>
                  <a:pt x="2486709" y="0"/>
                </a:lnTo>
                <a:lnTo>
                  <a:pt x="2486709" y="2409847"/>
                </a:lnTo>
                <a:lnTo>
                  <a:pt x="0" y="240984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5027046">
            <a:off x="16542681" y="990979"/>
            <a:ext cx="1024974" cy="933658"/>
          </a:xfrm>
          <a:custGeom>
            <a:avLst/>
            <a:gdLst/>
            <a:ahLst/>
            <a:cxnLst/>
            <a:rect r="r" b="b" t="t" l="l"/>
            <a:pathLst>
              <a:path h="933658" w="1024974">
                <a:moveTo>
                  <a:pt x="0" y="0"/>
                </a:moveTo>
                <a:lnTo>
                  <a:pt x="1024974" y="0"/>
                </a:lnTo>
                <a:lnTo>
                  <a:pt x="1024974" y="933658"/>
                </a:lnTo>
                <a:lnTo>
                  <a:pt x="0" y="93365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true" rot="-8878474">
            <a:off x="15302023" y="9177610"/>
            <a:ext cx="3014815" cy="756445"/>
          </a:xfrm>
          <a:custGeom>
            <a:avLst/>
            <a:gdLst/>
            <a:ahLst/>
            <a:cxnLst/>
            <a:rect r="r" b="b" t="t" l="l"/>
            <a:pathLst>
              <a:path h="756445" w="3014815">
                <a:moveTo>
                  <a:pt x="0" y="756445"/>
                </a:moveTo>
                <a:lnTo>
                  <a:pt x="3014815" y="756445"/>
                </a:lnTo>
                <a:lnTo>
                  <a:pt x="3014815" y="0"/>
                </a:lnTo>
                <a:lnTo>
                  <a:pt x="0" y="0"/>
                </a:lnTo>
                <a:lnTo>
                  <a:pt x="0" y="756445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0">
            <a:off x="106982" y="317770"/>
            <a:ext cx="1652858" cy="1891142"/>
          </a:xfrm>
          <a:custGeom>
            <a:avLst/>
            <a:gdLst/>
            <a:ahLst/>
            <a:cxnLst/>
            <a:rect r="r" b="b" t="t" l="l"/>
            <a:pathLst>
              <a:path h="1891142" w="1652858">
                <a:moveTo>
                  <a:pt x="0" y="0"/>
                </a:moveTo>
                <a:lnTo>
                  <a:pt x="1652859" y="0"/>
                </a:lnTo>
                <a:lnTo>
                  <a:pt x="1652859" y="1891143"/>
                </a:lnTo>
                <a:lnTo>
                  <a:pt x="0" y="1891143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0" id="10"/>
          <p:cNvSpPr txBox="true"/>
          <p:nvPr/>
        </p:nvSpPr>
        <p:spPr>
          <a:xfrm rot="0">
            <a:off x="14212311" y="1656088"/>
            <a:ext cx="2128026" cy="131402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273"/>
              </a:lnSpc>
              <a:spcBef>
                <a:spcPct val="0"/>
              </a:spcBef>
            </a:pPr>
            <a:r>
              <a:rPr lang="en-US" sz="3766" u="sng">
                <a:solidFill>
                  <a:srgbClr val="000000"/>
                </a:solidFill>
                <a:latin typeface="Krabuler"/>
                <a:ea typeface="Krabuler"/>
                <a:cs typeface="Krabuler"/>
                <a:sym typeface="Krabuler"/>
              </a:rPr>
              <a:t>Thursday’s session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0308193" y="1646563"/>
            <a:ext cx="2151818" cy="13938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599"/>
              </a:lnSpc>
              <a:spcBef>
                <a:spcPct val="0"/>
              </a:spcBef>
            </a:pPr>
            <a:r>
              <a:rPr lang="en-US" sz="3999" u="sng">
                <a:solidFill>
                  <a:srgbClr val="000000"/>
                </a:solidFill>
                <a:latin typeface="Krabuler"/>
                <a:ea typeface="Krabuler"/>
                <a:cs typeface="Krabuler"/>
                <a:sym typeface="Krabuler"/>
              </a:rPr>
              <a:t>Thursday’s session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6114177" y="1646563"/>
            <a:ext cx="2389736" cy="139382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599"/>
              </a:lnSpc>
              <a:spcBef>
                <a:spcPct val="0"/>
              </a:spcBef>
            </a:pPr>
            <a:r>
              <a:rPr lang="en-US" sz="3999" u="sng">
                <a:solidFill>
                  <a:srgbClr val="000000"/>
                </a:solidFill>
                <a:latin typeface="Krabuler"/>
                <a:ea typeface="Krabuler"/>
                <a:cs typeface="Krabuler"/>
                <a:sym typeface="Krabuler"/>
              </a:rPr>
              <a:t>Today’s session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1717571" y="1656088"/>
            <a:ext cx="2800106" cy="140165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693"/>
              </a:lnSpc>
              <a:spcBef>
                <a:spcPct val="0"/>
              </a:spcBef>
            </a:pPr>
            <a:r>
              <a:rPr lang="en-US" sz="4066" u="sng">
                <a:solidFill>
                  <a:srgbClr val="000000"/>
                </a:solidFill>
                <a:latin typeface="Krabuler"/>
                <a:ea typeface="Krabuler"/>
                <a:cs typeface="Krabuler"/>
                <a:sym typeface="Krabuler"/>
              </a:rPr>
              <a:t>Today’s session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1321849" y="3647517"/>
            <a:ext cx="3590766" cy="260937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598"/>
              </a:lnSpc>
            </a:pPr>
            <a:r>
              <a:rPr lang="en-US" sz="2474" spc="103">
                <a:solidFill>
                  <a:srgbClr val="000000"/>
                </a:solidFill>
                <a:latin typeface="Marykate"/>
                <a:ea typeface="Marykate"/>
                <a:cs typeface="Marykate"/>
                <a:sym typeface="Marykate"/>
              </a:rPr>
              <a:t>PART 1 - AN INTRODUCTION </a:t>
            </a:r>
          </a:p>
          <a:p>
            <a:pPr algn="ctr">
              <a:lnSpc>
                <a:spcPts val="2598"/>
              </a:lnSpc>
            </a:pPr>
            <a:r>
              <a:rPr lang="en-US" sz="2474" spc="103">
                <a:solidFill>
                  <a:srgbClr val="000000"/>
                </a:solidFill>
                <a:latin typeface="Marykate"/>
                <a:ea typeface="Marykate"/>
                <a:cs typeface="Marykate"/>
                <a:sym typeface="Marykate"/>
              </a:rPr>
              <a:t>TO THE MODULE</a:t>
            </a:r>
          </a:p>
          <a:p>
            <a:pPr algn="ctr">
              <a:lnSpc>
                <a:spcPts val="2598"/>
              </a:lnSpc>
            </a:pPr>
            <a:r>
              <a:rPr lang="en-US" sz="2474" spc="103">
                <a:solidFill>
                  <a:srgbClr val="000000"/>
                </a:solidFill>
                <a:latin typeface="Marykate"/>
                <a:ea typeface="Marykate"/>
                <a:cs typeface="Marykate"/>
                <a:sym typeface="Marykate"/>
              </a:rPr>
              <a:t>&amp;</a:t>
            </a:r>
          </a:p>
          <a:p>
            <a:pPr algn="ctr">
              <a:lnSpc>
                <a:spcPts val="2598"/>
              </a:lnSpc>
            </a:pPr>
            <a:r>
              <a:rPr lang="en-US" sz="2474" spc="103">
                <a:solidFill>
                  <a:srgbClr val="000000"/>
                </a:solidFill>
                <a:latin typeface="Marykate"/>
                <a:ea typeface="Marykate"/>
                <a:cs typeface="Marykate"/>
                <a:sym typeface="Marykate"/>
              </a:rPr>
              <a:t>BRAINSTORMING</a:t>
            </a:r>
          </a:p>
          <a:p>
            <a:pPr algn="ctr">
              <a:lnSpc>
                <a:spcPts val="2598"/>
              </a:lnSpc>
            </a:pPr>
          </a:p>
          <a:p>
            <a:pPr algn="ctr">
              <a:lnSpc>
                <a:spcPts val="2598"/>
              </a:lnSpc>
            </a:pPr>
          </a:p>
          <a:p>
            <a:pPr algn="l">
              <a:lnSpc>
                <a:spcPts val="2598"/>
              </a:lnSpc>
            </a:pPr>
            <a:r>
              <a:rPr lang="en-US" sz="2474" spc="103">
                <a:solidFill>
                  <a:srgbClr val="000000"/>
                </a:solidFill>
                <a:latin typeface="Marykate"/>
                <a:ea typeface="Marykate"/>
                <a:cs typeface="Marykate"/>
                <a:sym typeface="Marykate"/>
              </a:rPr>
              <a:t> </a:t>
            </a:r>
          </a:p>
          <a:p>
            <a:pPr algn="ctr">
              <a:lnSpc>
                <a:spcPts val="2598"/>
              </a:lnSpc>
            </a:pPr>
          </a:p>
        </p:txBody>
      </p:sp>
      <p:sp>
        <p:nvSpPr>
          <p:cNvPr name="TextBox 15" id="15"/>
          <p:cNvSpPr txBox="true"/>
          <p:nvPr/>
        </p:nvSpPr>
        <p:spPr>
          <a:xfrm rot="0">
            <a:off x="5320623" y="3647517"/>
            <a:ext cx="3659171" cy="66627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598"/>
              </a:lnSpc>
            </a:pPr>
            <a:r>
              <a:rPr lang="en-US" sz="2474" spc="103">
                <a:solidFill>
                  <a:srgbClr val="000000"/>
                </a:solidFill>
                <a:latin typeface="Marykate"/>
                <a:ea typeface="Marykate"/>
                <a:cs typeface="Marykate"/>
                <a:sym typeface="Marykate"/>
              </a:rPr>
              <a:t>PART 2 - AN INTRODUCTION </a:t>
            </a:r>
          </a:p>
          <a:p>
            <a:pPr algn="ctr">
              <a:lnSpc>
                <a:spcPts val="2598"/>
              </a:lnSpc>
            </a:pPr>
            <a:r>
              <a:rPr lang="en-US" sz="2474" spc="103">
                <a:solidFill>
                  <a:srgbClr val="000000"/>
                </a:solidFill>
                <a:latin typeface="Marykate"/>
                <a:ea typeface="Marykate"/>
                <a:cs typeface="Marykate"/>
                <a:sym typeface="Marykate"/>
              </a:rPr>
              <a:t>TO BUINSESS LAW </a:t>
            </a:r>
          </a:p>
        </p:txBody>
      </p:sp>
      <p:sp>
        <p:nvSpPr>
          <p:cNvPr name="TextBox 16" id="16"/>
          <p:cNvSpPr txBox="true"/>
          <p:nvPr/>
        </p:nvSpPr>
        <p:spPr>
          <a:xfrm rot="0">
            <a:off x="9387802" y="3647517"/>
            <a:ext cx="3463975" cy="66627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598"/>
              </a:lnSpc>
            </a:pPr>
            <a:r>
              <a:rPr lang="en-US" sz="2474" spc="103">
                <a:solidFill>
                  <a:srgbClr val="000000"/>
                </a:solidFill>
                <a:latin typeface="Marykate"/>
                <a:ea typeface="Marykate"/>
                <a:cs typeface="Marykate"/>
                <a:sym typeface="Marykate"/>
              </a:rPr>
              <a:t>PART 1 - AN INTRODUCTION </a:t>
            </a:r>
          </a:p>
          <a:p>
            <a:pPr algn="ctr">
              <a:lnSpc>
                <a:spcPts val="2598"/>
              </a:lnSpc>
              <a:spcBef>
                <a:spcPct val="0"/>
              </a:spcBef>
            </a:pPr>
            <a:r>
              <a:rPr lang="en-US" sz="2474" spc="103">
                <a:solidFill>
                  <a:srgbClr val="000000"/>
                </a:solidFill>
                <a:latin typeface="Marykate"/>
                <a:ea typeface="Marykate"/>
                <a:cs typeface="Marykate"/>
                <a:sym typeface="Marykate"/>
              </a:rPr>
              <a:t>TO BUISNESS LAW CONTINUED</a:t>
            </a:r>
          </a:p>
        </p:txBody>
      </p:sp>
      <p:sp>
        <p:nvSpPr>
          <p:cNvPr name="TextBox 17" id="17"/>
          <p:cNvSpPr txBox="true"/>
          <p:nvPr/>
        </p:nvSpPr>
        <p:spPr>
          <a:xfrm rot="0">
            <a:off x="13379239" y="3647517"/>
            <a:ext cx="3430192" cy="99012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598"/>
              </a:lnSpc>
              <a:spcBef>
                <a:spcPct val="0"/>
              </a:spcBef>
            </a:pPr>
            <a:r>
              <a:rPr lang="en-US" sz="2474" spc="103">
                <a:solidFill>
                  <a:srgbClr val="000000"/>
                </a:solidFill>
                <a:latin typeface="Marykate"/>
                <a:ea typeface="Marykate"/>
                <a:cs typeface="Marykate"/>
                <a:sym typeface="Marykate"/>
              </a:rPr>
              <a:t>PAR</a:t>
            </a:r>
            <a:r>
              <a:rPr lang="en-US" sz="2474" spc="103">
                <a:solidFill>
                  <a:srgbClr val="000000"/>
                </a:solidFill>
                <a:latin typeface="Marykate"/>
                <a:ea typeface="Marykate"/>
                <a:cs typeface="Marykate"/>
                <a:sym typeface="Marykate"/>
              </a:rPr>
              <a:t>T 2 - ACTIVTIES </a:t>
            </a:r>
          </a:p>
          <a:p>
            <a:pPr algn="ctr">
              <a:lnSpc>
                <a:spcPts val="2598"/>
              </a:lnSpc>
              <a:spcBef>
                <a:spcPct val="0"/>
              </a:spcBef>
            </a:pPr>
          </a:p>
          <a:p>
            <a:pPr algn="ctr">
              <a:lnSpc>
                <a:spcPts val="2598"/>
              </a:lnSpc>
              <a:spcBef>
                <a:spcPct val="0"/>
              </a:spcBef>
            </a:pPr>
          </a:p>
        </p:txBody>
      </p:sp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BF7F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/>
          </p:cNvPicPr>
          <p:nvPr/>
        </p:nvPicPr>
        <p:blipFill>
          <a:blip r:embed="rId2"/>
          <a:srcRect l="0" t="0" r="0" b="0"/>
          <a:stretch>
            <a:fillRect/>
          </a:stretch>
        </p:blipFill>
        <p:spPr>
          <a:xfrm flipH="false" flipV="false" rot="0">
            <a:off x="3775989" y="151250"/>
            <a:ext cx="10756296" cy="10003355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BF7F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true" flipV="false" rot="-10800000">
            <a:off x="9223231" y="8895219"/>
            <a:ext cx="11552272" cy="1596314"/>
          </a:xfrm>
          <a:custGeom>
            <a:avLst/>
            <a:gdLst/>
            <a:ahLst/>
            <a:cxnLst/>
            <a:rect r="r" b="b" t="t" l="l"/>
            <a:pathLst>
              <a:path h="1596314" w="11552272">
                <a:moveTo>
                  <a:pt x="11552272" y="0"/>
                </a:moveTo>
                <a:lnTo>
                  <a:pt x="0" y="0"/>
                </a:lnTo>
                <a:lnTo>
                  <a:pt x="0" y="1596314"/>
                </a:lnTo>
                <a:lnTo>
                  <a:pt x="11552272" y="1596314"/>
                </a:lnTo>
                <a:lnTo>
                  <a:pt x="11552272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true" flipV="false" rot="0">
            <a:off x="-2649686" y="-149539"/>
            <a:ext cx="11546413" cy="1595504"/>
          </a:xfrm>
          <a:custGeom>
            <a:avLst/>
            <a:gdLst/>
            <a:ahLst/>
            <a:cxnLst/>
            <a:rect r="r" b="b" t="t" l="l"/>
            <a:pathLst>
              <a:path h="1595504" w="11546413">
                <a:moveTo>
                  <a:pt x="11546413" y="0"/>
                </a:moveTo>
                <a:lnTo>
                  <a:pt x="0" y="0"/>
                </a:lnTo>
                <a:lnTo>
                  <a:pt x="0" y="1595505"/>
                </a:lnTo>
                <a:lnTo>
                  <a:pt x="11546413" y="1595505"/>
                </a:lnTo>
                <a:lnTo>
                  <a:pt x="11546413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-491967">
            <a:off x="4366081" y="1559751"/>
            <a:ext cx="1707111" cy="1555022"/>
          </a:xfrm>
          <a:custGeom>
            <a:avLst/>
            <a:gdLst/>
            <a:ahLst/>
            <a:cxnLst/>
            <a:rect r="r" b="b" t="t" l="l"/>
            <a:pathLst>
              <a:path h="1555022" w="1707111">
                <a:moveTo>
                  <a:pt x="0" y="0"/>
                </a:moveTo>
                <a:lnTo>
                  <a:pt x="1707110" y="0"/>
                </a:lnTo>
                <a:lnTo>
                  <a:pt x="1707110" y="1555023"/>
                </a:lnTo>
                <a:lnTo>
                  <a:pt x="0" y="155502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12512426" y="1028700"/>
            <a:ext cx="3634128" cy="4158041"/>
          </a:xfrm>
          <a:custGeom>
            <a:avLst/>
            <a:gdLst/>
            <a:ahLst/>
            <a:cxnLst/>
            <a:rect r="r" b="b" t="t" l="l"/>
            <a:pathLst>
              <a:path h="4158041" w="3634128">
                <a:moveTo>
                  <a:pt x="0" y="0"/>
                </a:moveTo>
                <a:lnTo>
                  <a:pt x="3634128" y="0"/>
                </a:lnTo>
                <a:lnTo>
                  <a:pt x="3634128" y="4158041"/>
                </a:lnTo>
                <a:lnTo>
                  <a:pt x="0" y="4158041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true" rot="1129629">
            <a:off x="1530356" y="4116826"/>
            <a:ext cx="3895386" cy="4128059"/>
          </a:xfrm>
          <a:custGeom>
            <a:avLst/>
            <a:gdLst/>
            <a:ahLst/>
            <a:cxnLst/>
            <a:rect r="r" b="b" t="t" l="l"/>
            <a:pathLst>
              <a:path h="4128059" w="3895386">
                <a:moveTo>
                  <a:pt x="0" y="4128058"/>
                </a:moveTo>
                <a:lnTo>
                  <a:pt x="3895386" y="4128058"/>
                </a:lnTo>
                <a:lnTo>
                  <a:pt x="3895386" y="0"/>
                </a:lnTo>
                <a:lnTo>
                  <a:pt x="0" y="0"/>
                </a:lnTo>
                <a:lnTo>
                  <a:pt x="0" y="4128058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-1568932">
            <a:off x="15591427" y="5685088"/>
            <a:ext cx="1480813" cy="2123030"/>
          </a:xfrm>
          <a:custGeom>
            <a:avLst/>
            <a:gdLst/>
            <a:ahLst/>
            <a:cxnLst/>
            <a:rect r="r" b="b" t="t" l="l"/>
            <a:pathLst>
              <a:path h="2123030" w="1480813">
                <a:moveTo>
                  <a:pt x="0" y="0"/>
                </a:moveTo>
                <a:lnTo>
                  <a:pt x="1480813" y="0"/>
                </a:lnTo>
                <a:lnTo>
                  <a:pt x="1480813" y="2123030"/>
                </a:lnTo>
                <a:lnTo>
                  <a:pt x="0" y="212303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8" id="8"/>
          <p:cNvSpPr txBox="true"/>
          <p:nvPr/>
        </p:nvSpPr>
        <p:spPr>
          <a:xfrm rot="0">
            <a:off x="4955707" y="2840951"/>
            <a:ext cx="8376587" cy="303583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964"/>
              </a:lnSpc>
            </a:pPr>
            <a:r>
              <a:rPr lang="en-US" sz="6807" spc="149">
                <a:solidFill>
                  <a:srgbClr val="000000"/>
                </a:solidFill>
                <a:latin typeface="Pompiere"/>
                <a:ea typeface="Pompiere"/>
                <a:cs typeface="Pompiere"/>
                <a:sym typeface="Pompiere"/>
              </a:rPr>
              <a:t>TASK 1 - WHAT DO WE MEAN WHEN WE SAY BUSINESS?</a:t>
            </a:r>
          </a:p>
        </p:txBody>
      </p:sp>
    </p:spTree>
  </p:cSld>
  <p:clrMapOvr>
    <a:masterClrMapping/>
  </p:clrMapOvr>
</p:sld>
</file>

<file path=ppt/slides/slide1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BF7F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2122617">
            <a:off x="8504696" y="2247821"/>
            <a:ext cx="1437070" cy="1309040"/>
          </a:xfrm>
          <a:custGeom>
            <a:avLst/>
            <a:gdLst/>
            <a:ahLst/>
            <a:cxnLst/>
            <a:rect r="r" b="b" t="t" l="l"/>
            <a:pathLst>
              <a:path h="1309040" w="1437070">
                <a:moveTo>
                  <a:pt x="0" y="0"/>
                </a:moveTo>
                <a:lnTo>
                  <a:pt x="1437070" y="0"/>
                </a:lnTo>
                <a:lnTo>
                  <a:pt x="1437070" y="1309041"/>
                </a:lnTo>
                <a:lnTo>
                  <a:pt x="0" y="130904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7014116" y="4276615"/>
            <a:ext cx="4868434" cy="129976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9708"/>
              </a:lnSpc>
            </a:pPr>
            <a:r>
              <a:rPr lang="en-US" sz="9806" spc="215">
                <a:solidFill>
                  <a:srgbClr val="000000"/>
                </a:solidFill>
                <a:latin typeface="Krabuler"/>
                <a:ea typeface="Krabuler"/>
                <a:cs typeface="Krabuler"/>
                <a:sym typeface="Krabuler"/>
              </a:rPr>
              <a:t>BUSINESS</a:t>
            </a:r>
          </a:p>
        </p:txBody>
      </p:sp>
      <p:grpSp>
        <p:nvGrpSpPr>
          <p:cNvPr name="Group 4" id="4"/>
          <p:cNvGrpSpPr/>
          <p:nvPr/>
        </p:nvGrpSpPr>
        <p:grpSpPr>
          <a:xfrm rot="0">
            <a:off x="1964208" y="1893931"/>
            <a:ext cx="3705330" cy="976981"/>
            <a:chOff x="0" y="0"/>
            <a:chExt cx="1066981" cy="28133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1066981" cy="281330"/>
            </a:xfrm>
            <a:custGeom>
              <a:avLst/>
              <a:gdLst/>
              <a:ahLst/>
              <a:cxnLst/>
              <a:rect r="r" b="b" t="t" l="l"/>
              <a:pathLst>
                <a:path h="281330" w="1066981">
                  <a:moveTo>
                    <a:pt x="75218" y="0"/>
                  </a:moveTo>
                  <a:lnTo>
                    <a:pt x="991763" y="0"/>
                  </a:lnTo>
                  <a:cubicBezTo>
                    <a:pt x="1011712" y="0"/>
                    <a:pt x="1030844" y="7925"/>
                    <a:pt x="1044950" y="22031"/>
                  </a:cubicBezTo>
                  <a:cubicBezTo>
                    <a:pt x="1059057" y="36137"/>
                    <a:pt x="1066981" y="55269"/>
                    <a:pt x="1066981" y="75218"/>
                  </a:cubicBezTo>
                  <a:lnTo>
                    <a:pt x="1066981" y="206111"/>
                  </a:lnTo>
                  <a:cubicBezTo>
                    <a:pt x="1066981" y="226061"/>
                    <a:pt x="1059057" y="245193"/>
                    <a:pt x="1044950" y="259299"/>
                  </a:cubicBezTo>
                  <a:cubicBezTo>
                    <a:pt x="1030844" y="273405"/>
                    <a:pt x="1011712" y="281330"/>
                    <a:pt x="991763" y="281330"/>
                  </a:cubicBezTo>
                  <a:lnTo>
                    <a:pt x="75218" y="281330"/>
                  </a:lnTo>
                  <a:cubicBezTo>
                    <a:pt x="55269" y="281330"/>
                    <a:pt x="36137" y="273405"/>
                    <a:pt x="22031" y="259299"/>
                  </a:cubicBezTo>
                  <a:cubicBezTo>
                    <a:pt x="7925" y="245193"/>
                    <a:pt x="0" y="226061"/>
                    <a:pt x="0" y="206111"/>
                  </a:cubicBezTo>
                  <a:lnTo>
                    <a:pt x="0" y="75218"/>
                  </a:lnTo>
                  <a:cubicBezTo>
                    <a:pt x="0" y="55269"/>
                    <a:pt x="7925" y="36137"/>
                    <a:pt x="22031" y="22031"/>
                  </a:cubicBezTo>
                  <a:cubicBezTo>
                    <a:pt x="36137" y="7925"/>
                    <a:pt x="55269" y="0"/>
                    <a:pt x="75218" y="0"/>
                  </a:cubicBezTo>
                  <a:close/>
                </a:path>
              </a:pathLst>
            </a:custGeom>
            <a:solidFill>
              <a:srgbClr val="C2EBE3"/>
            </a:solidFill>
          </p:spPr>
        </p:sp>
        <p:sp>
          <p:nvSpPr>
            <p:cNvPr name="TextBox 6" id="6"/>
            <p:cNvSpPr txBox="true"/>
            <p:nvPr/>
          </p:nvSpPr>
          <p:spPr>
            <a:xfrm>
              <a:off x="0" y="28575"/>
              <a:ext cx="1066981" cy="252755"/>
            </a:xfrm>
            <a:prstGeom prst="rect">
              <a:avLst/>
            </a:prstGeom>
          </p:spPr>
          <p:txBody>
            <a:bodyPr anchor="ctr" rtlCol="false" tIns="71438" lIns="71438" bIns="71438" rIns="71438"/>
            <a:lstStyle/>
            <a:p>
              <a:pPr algn="ctr">
                <a:lnSpc>
                  <a:spcPts val="2598"/>
                </a:lnSpc>
              </a:pPr>
            </a:p>
          </p:txBody>
        </p:sp>
      </p:grpSp>
      <p:grpSp>
        <p:nvGrpSpPr>
          <p:cNvPr name="Group 7" id="7"/>
          <p:cNvGrpSpPr/>
          <p:nvPr/>
        </p:nvGrpSpPr>
        <p:grpSpPr>
          <a:xfrm rot="0">
            <a:off x="1028700" y="4329888"/>
            <a:ext cx="3740501" cy="911138"/>
            <a:chOff x="0" y="0"/>
            <a:chExt cx="1077109" cy="262370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1077109" cy="262370"/>
            </a:xfrm>
            <a:custGeom>
              <a:avLst/>
              <a:gdLst/>
              <a:ahLst/>
              <a:cxnLst/>
              <a:rect r="r" b="b" t="t" l="l"/>
              <a:pathLst>
                <a:path h="262370" w="1077109">
                  <a:moveTo>
                    <a:pt x="74511" y="0"/>
                  </a:moveTo>
                  <a:lnTo>
                    <a:pt x="1002598" y="0"/>
                  </a:lnTo>
                  <a:cubicBezTo>
                    <a:pt x="1022359" y="0"/>
                    <a:pt x="1041312" y="7850"/>
                    <a:pt x="1055285" y="21824"/>
                  </a:cubicBezTo>
                  <a:cubicBezTo>
                    <a:pt x="1069259" y="35797"/>
                    <a:pt x="1077109" y="54750"/>
                    <a:pt x="1077109" y="74511"/>
                  </a:cubicBezTo>
                  <a:lnTo>
                    <a:pt x="1077109" y="187859"/>
                  </a:lnTo>
                  <a:cubicBezTo>
                    <a:pt x="1077109" y="207620"/>
                    <a:pt x="1069259" y="226573"/>
                    <a:pt x="1055285" y="240546"/>
                  </a:cubicBezTo>
                  <a:cubicBezTo>
                    <a:pt x="1041312" y="254520"/>
                    <a:pt x="1022359" y="262370"/>
                    <a:pt x="1002598" y="262370"/>
                  </a:cubicBezTo>
                  <a:lnTo>
                    <a:pt x="74511" y="262370"/>
                  </a:lnTo>
                  <a:cubicBezTo>
                    <a:pt x="54750" y="262370"/>
                    <a:pt x="35797" y="254520"/>
                    <a:pt x="21824" y="240546"/>
                  </a:cubicBezTo>
                  <a:cubicBezTo>
                    <a:pt x="7850" y="226573"/>
                    <a:pt x="0" y="207620"/>
                    <a:pt x="0" y="187859"/>
                  </a:cubicBezTo>
                  <a:lnTo>
                    <a:pt x="0" y="74511"/>
                  </a:lnTo>
                  <a:cubicBezTo>
                    <a:pt x="0" y="54750"/>
                    <a:pt x="7850" y="35797"/>
                    <a:pt x="21824" y="21824"/>
                  </a:cubicBezTo>
                  <a:cubicBezTo>
                    <a:pt x="35797" y="7850"/>
                    <a:pt x="54750" y="0"/>
                    <a:pt x="74511" y="0"/>
                  </a:cubicBezTo>
                  <a:close/>
                </a:path>
              </a:pathLst>
            </a:custGeom>
            <a:solidFill>
              <a:srgbClr val="FBC046"/>
            </a:solidFill>
          </p:spPr>
        </p:sp>
        <p:sp>
          <p:nvSpPr>
            <p:cNvPr name="TextBox 9" id="9"/>
            <p:cNvSpPr txBox="true"/>
            <p:nvPr/>
          </p:nvSpPr>
          <p:spPr>
            <a:xfrm>
              <a:off x="0" y="28575"/>
              <a:ext cx="1077109" cy="233795"/>
            </a:xfrm>
            <a:prstGeom prst="rect">
              <a:avLst/>
            </a:prstGeom>
          </p:spPr>
          <p:txBody>
            <a:bodyPr anchor="ctr" rtlCol="false" tIns="71438" lIns="71438" bIns="71438" rIns="71438"/>
            <a:lstStyle/>
            <a:p>
              <a:pPr algn="ctr">
                <a:lnSpc>
                  <a:spcPts val="2598"/>
                </a:lnSpc>
              </a:pPr>
            </a:p>
          </p:txBody>
        </p:sp>
      </p:grpSp>
      <p:grpSp>
        <p:nvGrpSpPr>
          <p:cNvPr name="Group 10" id="10"/>
          <p:cNvGrpSpPr/>
          <p:nvPr/>
        </p:nvGrpSpPr>
        <p:grpSpPr>
          <a:xfrm rot="0">
            <a:off x="2226150" y="6685966"/>
            <a:ext cx="3705330" cy="956919"/>
            <a:chOff x="0" y="0"/>
            <a:chExt cx="1066981" cy="275553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1066981" cy="275553"/>
            </a:xfrm>
            <a:custGeom>
              <a:avLst/>
              <a:gdLst/>
              <a:ahLst/>
              <a:cxnLst/>
              <a:rect r="r" b="b" t="t" l="l"/>
              <a:pathLst>
                <a:path h="275553" w="1066981">
                  <a:moveTo>
                    <a:pt x="75218" y="0"/>
                  </a:moveTo>
                  <a:lnTo>
                    <a:pt x="991763" y="0"/>
                  </a:lnTo>
                  <a:cubicBezTo>
                    <a:pt x="1011712" y="0"/>
                    <a:pt x="1030844" y="7925"/>
                    <a:pt x="1044950" y="22031"/>
                  </a:cubicBezTo>
                  <a:cubicBezTo>
                    <a:pt x="1059057" y="36137"/>
                    <a:pt x="1066981" y="55269"/>
                    <a:pt x="1066981" y="75218"/>
                  </a:cubicBezTo>
                  <a:lnTo>
                    <a:pt x="1066981" y="200335"/>
                  </a:lnTo>
                  <a:cubicBezTo>
                    <a:pt x="1066981" y="220284"/>
                    <a:pt x="1059057" y="239416"/>
                    <a:pt x="1044950" y="253522"/>
                  </a:cubicBezTo>
                  <a:cubicBezTo>
                    <a:pt x="1030844" y="267628"/>
                    <a:pt x="1011712" y="275553"/>
                    <a:pt x="991763" y="275553"/>
                  </a:cubicBezTo>
                  <a:lnTo>
                    <a:pt x="75218" y="275553"/>
                  </a:lnTo>
                  <a:cubicBezTo>
                    <a:pt x="55269" y="275553"/>
                    <a:pt x="36137" y="267628"/>
                    <a:pt x="22031" y="253522"/>
                  </a:cubicBezTo>
                  <a:cubicBezTo>
                    <a:pt x="7925" y="239416"/>
                    <a:pt x="0" y="220284"/>
                    <a:pt x="0" y="200335"/>
                  </a:cubicBezTo>
                  <a:lnTo>
                    <a:pt x="0" y="75218"/>
                  </a:lnTo>
                  <a:cubicBezTo>
                    <a:pt x="0" y="55269"/>
                    <a:pt x="7925" y="36137"/>
                    <a:pt x="22031" y="22031"/>
                  </a:cubicBezTo>
                  <a:cubicBezTo>
                    <a:pt x="36137" y="7925"/>
                    <a:pt x="55269" y="0"/>
                    <a:pt x="75218" y="0"/>
                  </a:cubicBezTo>
                  <a:close/>
                </a:path>
              </a:pathLst>
            </a:custGeom>
            <a:solidFill>
              <a:srgbClr val="E6BFE1"/>
            </a:solidFill>
          </p:spPr>
        </p:sp>
        <p:sp>
          <p:nvSpPr>
            <p:cNvPr name="TextBox 12" id="12"/>
            <p:cNvSpPr txBox="true"/>
            <p:nvPr/>
          </p:nvSpPr>
          <p:spPr>
            <a:xfrm>
              <a:off x="0" y="28575"/>
              <a:ext cx="1066981" cy="246978"/>
            </a:xfrm>
            <a:prstGeom prst="rect">
              <a:avLst/>
            </a:prstGeom>
          </p:spPr>
          <p:txBody>
            <a:bodyPr anchor="ctr" rtlCol="false" tIns="71438" lIns="71438" bIns="71438" rIns="71438"/>
            <a:lstStyle/>
            <a:p>
              <a:pPr algn="ctr">
                <a:lnSpc>
                  <a:spcPts val="2598"/>
                </a:lnSpc>
              </a:pPr>
            </a:p>
          </p:txBody>
        </p:sp>
      </p:grpSp>
      <p:grpSp>
        <p:nvGrpSpPr>
          <p:cNvPr name="Group 13" id="13"/>
          <p:cNvGrpSpPr/>
          <p:nvPr/>
        </p:nvGrpSpPr>
        <p:grpSpPr>
          <a:xfrm rot="0">
            <a:off x="12690807" y="1893931"/>
            <a:ext cx="3740501" cy="911138"/>
            <a:chOff x="0" y="0"/>
            <a:chExt cx="1077109" cy="262370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0" y="0"/>
              <a:ext cx="1077109" cy="262370"/>
            </a:xfrm>
            <a:custGeom>
              <a:avLst/>
              <a:gdLst/>
              <a:ahLst/>
              <a:cxnLst/>
              <a:rect r="r" b="b" t="t" l="l"/>
              <a:pathLst>
                <a:path h="262370" w="1077109">
                  <a:moveTo>
                    <a:pt x="74511" y="0"/>
                  </a:moveTo>
                  <a:lnTo>
                    <a:pt x="1002598" y="0"/>
                  </a:lnTo>
                  <a:cubicBezTo>
                    <a:pt x="1022359" y="0"/>
                    <a:pt x="1041312" y="7850"/>
                    <a:pt x="1055285" y="21824"/>
                  </a:cubicBezTo>
                  <a:cubicBezTo>
                    <a:pt x="1069259" y="35797"/>
                    <a:pt x="1077109" y="54750"/>
                    <a:pt x="1077109" y="74511"/>
                  </a:cubicBezTo>
                  <a:lnTo>
                    <a:pt x="1077109" y="187859"/>
                  </a:lnTo>
                  <a:cubicBezTo>
                    <a:pt x="1077109" y="207620"/>
                    <a:pt x="1069259" y="226573"/>
                    <a:pt x="1055285" y="240546"/>
                  </a:cubicBezTo>
                  <a:cubicBezTo>
                    <a:pt x="1041312" y="254520"/>
                    <a:pt x="1022359" y="262370"/>
                    <a:pt x="1002598" y="262370"/>
                  </a:cubicBezTo>
                  <a:lnTo>
                    <a:pt x="74511" y="262370"/>
                  </a:lnTo>
                  <a:cubicBezTo>
                    <a:pt x="54750" y="262370"/>
                    <a:pt x="35797" y="254520"/>
                    <a:pt x="21824" y="240546"/>
                  </a:cubicBezTo>
                  <a:cubicBezTo>
                    <a:pt x="7850" y="226573"/>
                    <a:pt x="0" y="207620"/>
                    <a:pt x="0" y="187859"/>
                  </a:cubicBezTo>
                  <a:lnTo>
                    <a:pt x="0" y="74511"/>
                  </a:lnTo>
                  <a:cubicBezTo>
                    <a:pt x="0" y="54750"/>
                    <a:pt x="7850" y="35797"/>
                    <a:pt x="21824" y="21824"/>
                  </a:cubicBezTo>
                  <a:cubicBezTo>
                    <a:pt x="35797" y="7850"/>
                    <a:pt x="54750" y="0"/>
                    <a:pt x="74511" y="0"/>
                  </a:cubicBezTo>
                  <a:close/>
                </a:path>
              </a:pathLst>
            </a:custGeom>
            <a:solidFill>
              <a:srgbClr val="FBC046"/>
            </a:solidFill>
          </p:spPr>
        </p:sp>
        <p:sp>
          <p:nvSpPr>
            <p:cNvPr name="TextBox 15" id="15"/>
            <p:cNvSpPr txBox="true"/>
            <p:nvPr/>
          </p:nvSpPr>
          <p:spPr>
            <a:xfrm>
              <a:off x="0" y="28575"/>
              <a:ext cx="1077109" cy="233795"/>
            </a:xfrm>
            <a:prstGeom prst="rect">
              <a:avLst/>
            </a:prstGeom>
          </p:spPr>
          <p:txBody>
            <a:bodyPr anchor="ctr" rtlCol="false" tIns="71438" lIns="71438" bIns="71438" rIns="71438"/>
            <a:lstStyle/>
            <a:p>
              <a:pPr algn="ctr">
                <a:lnSpc>
                  <a:spcPts val="2598"/>
                </a:lnSpc>
              </a:pPr>
            </a:p>
          </p:txBody>
        </p:sp>
      </p:grpSp>
      <p:grpSp>
        <p:nvGrpSpPr>
          <p:cNvPr name="Group 16" id="16"/>
          <p:cNvGrpSpPr/>
          <p:nvPr/>
        </p:nvGrpSpPr>
        <p:grpSpPr>
          <a:xfrm rot="0">
            <a:off x="13553970" y="4320363"/>
            <a:ext cx="3705330" cy="956919"/>
            <a:chOff x="0" y="0"/>
            <a:chExt cx="1066981" cy="275553"/>
          </a:xfrm>
        </p:grpSpPr>
        <p:sp>
          <p:nvSpPr>
            <p:cNvPr name="Freeform 17" id="17"/>
            <p:cNvSpPr/>
            <p:nvPr/>
          </p:nvSpPr>
          <p:spPr>
            <a:xfrm flipH="false" flipV="false" rot="0">
              <a:off x="0" y="0"/>
              <a:ext cx="1066981" cy="275553"/>
            </a:xfrm>
            <a:custGeom>
              <a:avLst/>
              <a:gdLst/>
              <a:ahLst/>
              <a:cxnLst/>
              <a:rect r="r" b="b" t="t" l="l"/>
              <a:pathLst>
                <a:path h="275553" w="1066981">
                  <a:moveTo>
                    <a:pt x="75218" y="0"/>
                  </a:moveTo>
                  <a:lnTo>
                    <a:pt x="991763" y="0"/>
                  </a:lnTo>
                  <a:cubicBezTo>
                    <a:pt x="1011712" y="0"/>
                    <a:pt x="1030844" y="7925"/>
                    <a:pt x="1044950" y="22031"/>
                  </a:cubicBezTo>
                  <a:cubicBezTo>
                    <a:pt x="1059057" y="36137"/>
                    <a:pt x="1066981" y="55269"/>
                    <a:pt x="1066981" y="75218"/>
                  </a:cubicBezTo>
                  <a:lnTo>
                    <a:pt x="1066981" y="200335"/>
                  </a:lnTo>
                  <a:cubicBezTo>
                    <a:pt x="1066981" y="220284"/>
                    <a:pt x="1059057" y="239416"/>
                    <a:pt x="1044950" y="253522"/>
                  </a:cubicBezTo>
                  <a:cubicBezTo>
                    <a:pt x="1030844" y="267628"/>
                    <a:pt x="1011712" y="275553"/>
                    <a:pt x="991763" y="275553"/>
                  </a:cubicBezTo>
                  <a:lnTo>
                    <a:pt x="75218" y="275553"/>
                  </a:lnTo>
                  <a:cubicBezTo>
                    <a:pt x="55269" y="275553"/>
                    <a:pt x="36137" y="267628"/>
                    <a:pt x="22031" y="253522"/>
                  </a:cubicBezTo>
                  <a:cubicBezTo>
                    <a:pt x="7925" y="239416"/>
                    <a:pt x="0" y="220284"/>
                    <a:pt x="0" y="200335"/>
                  </a:cubicBezTo>
                  <a:lnTo>
                    <a:pt x="0" y="75218"/>
                  </a:lnTo>
                  <a:cubicBezTo>
                    <a:pt x="0" y="55269"/>
                    <a:pt x="7925" y="36137"/>
                    <a:pt x="22031" y="22031"/>
                  </a:cubicBezTo>
                  <a:cubicBezTo>
                    <a:pt x="36137" y="7925"/>
                    <a:pt x="55269" y="0"/>
                    <a:pt x="75218" y="0"/>
                  </a:cubicBezTo>
                  <a:close/>
                </a:path>
              </a:pathLst>
            </a:custGeom>
            <a:solidFill>
              <a:srgbClr val="E6BFE1"/>
            </a:solidFill>
          </p:spPr>
        </p:sp>
        <p:sp>
          <p:nvSpPr>
            <p:cNvPr name="TextBox 18" id="18"/>
            <p:cNvSpPr txBox="true"/>
            <p:nvPr/>
          </p:nvSpPr>
          <p:spPr>
            <a:xfrm>
              <a:off x="0" y="28575"/>
              <a:ext cx="1066981" cy="246978"/>
            </a:xfrm>
            <a:prstGeom prst="rect">
              <a:avLst/>
            </a:prstGeom>
          </p:spPr>
          <p:txBody>
            <a:bodyPr anchor="ctr" rtlCol="false" tIns="71438" lIns="71438" bIns="71438" rIns="71438"/>
            <a:lstStyle/>
            <a:p>
              <a:pPr algn="ctr">
                <a:lnSpc>
                  <a:spcPts val="2598"/>
                </a:lnSpc>
              </a:pPr>
            </a:p>
          </p:txBody>
        </p:sp>
      </p:grpSp>
      <p:grpSp>
        <p:nvGrpSpPr>
          <p:cNvPr name="Group 19" id="19"/>
          <p:cNvGrpSpPr/>
          <p:nvPr/>
        </p:nvGrpSpPr>
        <p:grpSpPr>
          <a:xfrm rot="0">
            <a:off x="12912701" y="6685966"/>
            <a:ext cx="3705330" cy="976981"/>
            <a:chOff x="0" y="0"/>
            <a:chExt cx="1066981" cy="281330"/>
          </a:xfrm>
        </p:grpSpPr>
        <p:sp>
          <p:nvSpPr>
            <p:cNvPr name="Freeform 20" id="20"/>
            <p:cNvSpPr/>
            <p:nvPr/>
          </p:nvSpPr>
          <p:spPr>
            <a:xfrm flipH="false" flipV="false" rot="0">
              <a:off x="0" y="0"/>
              <a:ext cx="1066981" cy="281330"/>
            </a:xfrm>
            <a:custGeom>
              <a:avLst/>
              <a:gdLst/>
              <a:ahLst/>
              <a:cxnLst/>
              <a:rect r="r" b="b" t="t" l="l"/>
              <a:pathLst>
                <a:path h="281330" w="1066981">
                  <a:moveTo>
                    <a:pt x="75218" y="0"/>
                  </a:moveTo>
                  <a:lnTo>
                    <a:pt x="991763" y="0"/>
                  </a:lnTo>
                  <a:cubicBezTo>
                    <a:pt x="1011712" y="0"/>
                    <a:pt x="1030844" y="7925"/>
                    <a:pt x="1044950" y="22031"/>
                  </a:cubicBezTo>
                  <a:cubicBezTo>
                    <a:pt x="1059057" y="36137"/>
                    <a:pt x="1066981" y="55269"/>
                    <a:pt x="1066981" y="75218"/>
                  </a:cubicBezTo>
                  <a:lnTo>
                    <a:pt x="1066981" y="206111"/>
                  </a:lnTo>
                  <a:cubicBezTo>
                    <a:pt x="1066981" y="226061"/>
                    <a:pt x="1059057" y="245193"/>
                    <a:pt x="1044950" y="259299"/>
                  </a:cubicBezTo>
                  <a:cubicBezTo>
                    <a:pt x="1030844" y="273405"/>
                    <a:pt x="1011712" y="281330"/>
                    <a:pt x="991763" y="281330"/>
                  </a:cubicBezTo>
                  <a:lnTo>
                    <a:pt x="75218" y="281330"/>
                  </a:lnTo>
                  <a:cubicBezTo>
                    <a:pt x="55269" y="281330"/>
                    <a:pt x="36137" y="273405"/>
                    <a:pt x="22031" y="259299"/>
                  </a:cubicBezTo>
                  <a:cubicBezTo>
                    <a:pt x="7925" y="245193"/>
                    <a:pt x="0" y="226061"/>
                    <a:pt x="0" y="206111"/>
                  </a:cubicBezTo>
                  <a:lnTo>
                    <a:pt x="0" y="75218"/>
                  </a:lnTo>
                  <a:cubicBezTo>
                    <a:pt x="0" y="55269"/>
                    <a:pt x="7925" y="36137"/>
                    <a:pt x="22031" y="22031"/>
                  </a:cubicBezTo>
                  <a:cubicBezTo>
                    <a:pt x="36137" y="7925"/>
                    <a:pt x="55269" y="0"/>
                    <a:pt x="75218" y="0"/>
                  </a:cubicBezTo>
                  <a:close/>
                </a:path>
              </a:pathLst>
            </a:custGeom>
            <a:solidFill>
              <a:srgbClr val="C2EBE3"/>
            </a:solidFill>
          </p:spPr>
        </p:sp>
        <p:sp>
          <p:nvSpPr>
            <p:cNvPr name="TextBox 21" id="21"/>
            <p:cNvSpPr txBox="true"/>
            <p:nvPr/>
          </p:nvSpPr>
          <p:spPr>
            <a:xfrm>
              <a:off x="0" y="28575"/>
              <a:ext cx="1066981" cy="252755"/>
            </a:xfrm>
            <a:prstGeom prst="rect">
              <a:avLst/>
            </a:prstGeom>
          </p:spPr>
          <p:txBody>
            <a:bodyPr anchor="ctr" rtlCol="false" tIns="71438" lIns="71438" bIns="71438" rIns="71438"/>
            <a:lstStyle/>
            <a:p>
              <a:pPr algn="ctr">
                <a:lnSpc>
                  <a:spcPts val="2598"/>
                </a:lnSpc>
              </a:pPr>
            </a:p>
          </p:txBody>
        </p:sp>
      </p:grpSp>
      <p:sp>
        <p:nvSpPr>
          <p:cNvPr name="Freeform 22" id="22"/>
          <p:cNvSpPr/>
          <p:nvPr/>
        </p:nvSpPr>
        <p:spPr>
          <a:xfrm flipH="false" flipV="false" rot="-1643804">
            <a:off x="10477014" y="2895848"/>
            <a:ext cx="2196191" cy="611817"/>
          </a:xfrm>
          <a:custGeom>
            <a:avLst/>
            <a:gdLst/>
            <a:ahLst/>
            <a:cxnLst/>
            <a:rect r="r" b="b" t="t" l="l"/>
            <a:pathLst>
              <a:path h="611817" w="2196191">
                <a:moveTo>
                  <a:pt x="0" y="0"/>
                </a:moveTo>
                <a:lnTo>
                  <a:pt x="2196190" y="0"/>
                </a:lnTo>
                <a:lnTo>
                  <a:pt x="2196190" y="611816"/>
                </a:lnTo>
                <a:lnTo>
                  <a:pt x="0" y="61181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233085" t="0" r="0" b="0"/>
            </a:stretch>
          </a:blipFill>
        </p:spPr>
      </p:sp>
      <p:sp>
        <p:nvSpPr>
          <p:cNvPr name="Freeform 23" id="23"/>
          <p:cNvSpPr/>
          <p:nvPr/>
        </p:nvSpPr>
        <p:spPr>
          <a:xfrm flipH="false" flipV="false" rot="204962">
            <a:off x="11333721" y="4479549"/>
            <a:ext cx="2196191" cy="611817"/>
          </a:xfrm>
          <a:custGeom>
            <a:avLst/>
            <a:gdLst/>
            <a:ahLst/>
            <a:cxnLst/>
            <a:rect r="r" b="b" t="t" l="l"/>
            <a:pathLst>
              <a:path h="611817" w="2196191">
                <a:moveTo>
                  <a:pt x="0" y="0"/>
                </a:moveTo>
                <a:lnTo>
                  <a:pt x="2196190" y="0"/>
                </a:lnTo>
                <a:lnTo>
                  <a:pt x="2196190" y="611817"/>
                </a:lnTo>
                <a:lnTo>
                  <a:pt x="0" y="61181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233085" t="0" r="0" b="0"/>
            </a:stretch>
          </a:blipFill>
        </p:spPr>
      </p:sp>
      <p:sp>
        <p:nvSpPr>
          <p:cNvPr name="Freeform 24" id="24"/>
          <p:cNvSpPr/>
          <p:nvPr/>
        </p:nvSpPr>
        <p:spPr>
          <a:xfrm flipH="false" flipV="false" rot="1543996">
            <a:off x="10606292" y="6494174"/>
            <a:ext cx="2196191" cy="611817"/>
          </a:xfrm>
          <a:custGeom>
            <a:avLst/>
            <a:gdLst/>
            <a:ahLst/>
            <a:cxnLst/>
            <a:rect r="r" b="b" t="t" l="l"/>
            <a:pathLst>
              <a:path h="611817" w="2196191">
                <a:moveTo>
                  <a:pt x="0" y="0"/>
                </a:moveTo>
                <a:lnTo>
                  <a:pt x="2196190" y="0"/>
                </a:lnTo>
                <a:lnTo>
                  <a:pt x="2196190" y="611817"/>
                </a:lnTo>
                <a:lnTo>
                  <a:pt x="0" y="61181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233085" t="0" r="0" b="0"/>
            </a:stretch>
          </a:blipFill>
        </p:spPr>
      </p:sp>
      <p:sp>
        <p:nvSpPr>
          <p:cNvPr name="Freeform 25" id="25"/>
          <p:cNvSpPr/>
          <p:nvPr/>
        </p:nvSpPr>
        <p:spPr>
          <a:xfrm flipH="false" flipV="false" rot="-8767587">
            <a:off x="5953077" y="3012795"/>
            <a:ext cx="2196191" cy="611817"/>
          </a:xfrm>
          <a:custGeom>
            <a:avLst/>
            <a:gdLst/>
            <a:ahLst/>
            <a:cxnLst/>
            <a:rect r="r" b="b" t="t" l="l"/>
            <a:pathLst>
              <a:path h="611817" w="2196191">
                <a:moveTo>
                  <a:pt x="0" y="0"/>
                </a:moveTo>
                <a:lnTo>
                  <a:pt x="2196191" y="0"/>
                </a:lnTo>
                <a:lnTo>
                  <a:pt x="2196191" y="611817"/>
                </a:lnTo>
                <a:lnTo>
                  <a:pt x="0" y="61181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233085" t="0" r="0" b="0"/>
            </a:stretch>
          </a:blipFill>
        </p:spPr>
      </p:sp>
      <p:sp>
        <p:nvSpPr>
          <p:cNvPr name="Freeform 26" id="26"/>
          <p:cNvSpPr/>
          <p:nvPr/>
        </p:nvSpPr>
        <p:spPr>
          <a:xfrm flipH="false" flipV="false" rot="-10366412">
            <a:off x="4870860" y="4744070"/>
            <a:ext cx="2196191" cy="611817"/>
          </a:xfrm>
          <a:custGeom>
            <a:avLst/>
            <a:gdLst/>
            <a:ahLst/>
            <a:cxnLst/>
            <a:rect r="r" b="b" t="t" l="l"/>
            <a:pathLst>
              <a:path h="611817" w="2196191">
                <a:moveTo>
                  <a:pt x="0" y="0"/>
                </a:moveTo>
                <a:lnTo>
                  <a:pt x="2196191" y="0"/>
                </a:lnTo>
                <a:lnTo>
                  <a:pt x="2196191" y="611817"/>
                </a:lnTo>
                <a:lnTo>
                  <a:pt x="0" y="61181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233085" t="0" r="0" b="0"/>
            </a:stretch>
          </a:blipFill>
        </p:spPr>
      </p:sp>
      <p:sp>
        <p:nvSpPr>
          <p:cNvPr name="Freeform 27" id="27"/>
          <p:cNvSpPr/>
          <p:nvPr/>
        </p:nvSpPr>
        <p:spPr>
          <a:xfrm flipH="false" flipV="false" rot="9139054">
            <a:off x="5920775" y="6494174"/>
            <a:ext cx="2196191" cy="611817"/>
          </a:xfrm>
          <a:custGeom>
            <a:avLst/>
            <a:gdLst/>
            <a:ahLst/>
            <a:cxnLst/>
            <a:rect r="r" b="b" t="t" l="l"/>
            <a:pathLst>
              <a:path h="611817" w="2196191">
                <a:moveTo>
                  <a:pt x="0" y="0"/>
                </a:moveTo>
                <a:lnTo>
                  <a:pt x="2196191" y="0"/>
                </a:lnTo>
                <a:lnTo>
                  <a:pt x="2196191" y="611817"/>
                </a:lnTo>
                <a:lnTo>
                  <a:pt x="0" y="61181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233085" t="0" r="0" b="0"/>
            </a:stretch>
          </a:blipFill>
        </p:spPr>
      </p:sp>
      <p:sp>
        <p:nvSpPr>
          <p:cNvPr name="Freeform 28" id="28"/>
          <p:cNvSpPr/>
          <p:nvPr/>
        </p:nvSpPr>
        <p:spPr>
          <a:xfrm flipH="false" flipV="false" rot="-8261386">
            <a:off x="8672556" y="6509905"/>
            <a:ext cx="1437070" cy="1309040"/>
          </a:xfrm>
          <a:custGeom>
            <a:avLst/>
            <a:gdLst/>
            <a:ahLst/>
            <a:cxnLst/>
            <a:rect r="r" b="b" t="t" l="l"/>
            <a:pathLst>
              <a:path h="1309040" w="1437070">
                <a:moveTo>
                  <a:pt x="0" y="0"/>
                </a:moveTo>
                <a:lnTo>
                  <a:pt x="1437070" y="0"/>
                </a:lnTo>
                <a:lnTo>
                  <a:pt x="1437070" y="1309041"/>
                </a:lnTo>
                <a:lnTo>
                  <a:pt x="0" y="130904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1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BF7F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2637456" y="-1396527"/>
            <a:ext cx="12815040" cy="13080054"/>
            <a:chOff x="0" y="0"/>
            <a:chExt cx="17086720" cy="17440072"/>
          </a:xfrm>
        </p:grpSpPr>
        <p:sp>
          <p:nvSpPr>
            <p:cNvPr name="Freeform 3" id="3"/>
            <p:cNvSpPr/>
            <p:nvPr/>
          </p:nvSpPr>
          <p:spPr>
            <a:xfrm flipH="false" flipV="false" rot="-3903177">
              <a:off x="1863757" y="2404775"/>
              <a:ext cx="13359206" cy="12630522"/>
            </a:xfrm>
            <a:custGeom>
              <a:avLst/>
              <a:gdLst/>
              <a:ahLst/>
              <a:cxnLst/>
              <a:rect r="r" b="b" t="t" l="l"/>
              <a:pathLst>
                <a:path h="12630522" w="13359206">
                  <a:moveTo>
                    <a:pt x="0" y="0"/>
                  </a:moveTo>
                  <a:lnTo>
                    <a:pt x="13359206" y="0"/>
                  </a:lnTo>
                  <a:lnTo>
                    <a:pt x="13359206" y="12630522"/>
                  </a:lnTo>
                  <a:lnTo>
                    <a:pt x="0" y="126305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 l="0" t="0" r="0" b="0"/>
              </a:stretch>
            </a:blipFill>
          </p:spPr>
        </p:sp>
        <p:grpSp>
          <p:nvGrpSpPr>
            <p:cNvPr name="Group 4" id="4"/>
            <p:cNvGrpSpPr/>
            <p:nvPr/>
          </p:nvGrpSpPr>
          <p:grpSpPr>
            <a:xfrm rot="-813416">
              <a:off x="7576549" y="3564009"/>
              <a:ext cx="2163750" cy="10535598"/>
              <a:chOff x="0" y="0"/>
              <a:chExt cx="427407" cy="2081106"/>
            </a:xfrm>
          </p:grpSpPr>
          <p:sp>
            <p:nvSpPr>
              <p:cNvPr name="Freeform 5" id="5"/>
              <p:cNvSpPr/>
              <p:nvPr/>
            </p:nvSpPr>
            <p:spPr>
              <a:xfrm flipH="false" flipV="false" rot="0">
                <a:off x="0" y="0"/>
                <a:ext cx="427407" cy="2081106"/>
              </a:xfrm>
              <a:custGeom>
                <a:avLst/>
                <a:gdLst/>
                <a:ahLst/>
                <a:cxnLst/>
                <a:rect r="r" b="b" t="t" l="l"/>
                <a:pathLst>
                  <a:path h="2081106" w="427407">
                    <a:moveTo>
                      <a:pt x="0" y="0"/>
                    </a:moveTo>
                    <a:lnTo>
                      <a:pt x="427407" y="0"/>
                    </a:lnTo>
                    <a:lnTo>
                      <a:pt x="427407" y="2081106"/>
                    </a:lnTo>
                    <a:lnTo>
                      <a:pt x="0" y="2081106"/>
                    </a:lnTo>
                    <a:close/>
                  </a:path>
                </a:pathLst>
              </a:custGeom>
              <a:solidFill>
                <a:srgbClr val="A4B9FB"/>
              </a:solidFill>
            </p:spPr>
          </p:sp>
          <p:sp>
            <p:nvSpPr>
              <p:cNvPr name="TextBox 6" id="6"/>
              <p:cNvSpPr txBox="true"/>
              <p:nvPr/>
            </p:nvSpPr>
            <p:spPr>
              <a:xfrm>
                <a:off x="0" y="-28575"/>
                <a:ext cx="427407" cy="2109681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100"/>
                  </a:lnSpc>
                </a:pPr>
              </a:p>
            </p:txBody>
          </p:sp>
        </p:grpSp>
      </p:grpSp>
      <p:grpSp>
        <p:nvGrpSpPr>
          <p:cNvPr name="Group 7" id="7"/>
          <p:cNvGrpSpPr/>
          <p:nvPr/>
        </p:nvGrpSpPr>
        <p:grpSpPr>
          <a:xfrm rot="0">
            <a:off x="6760391" y="1242183"/>
            <a:ext cx="10498909" cy="7657600"/>
            <a:chOff x="0" y="0"/>
            <a:chExt cx="14302208" cy="10431615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31750" y="31750"/>
              <a:ext cx="14238708" cy="10368115"/>
            </a:xfrm>
            <a:custGeom>
              <a:avLst/>
              <a:gdLst/>
              <a:ahLst/>
              <a:cxnLst/>
              <a:rect r="r" b="b" t="t" l="l"/>
              <a:pathLst>
                <a:path h="10368115" w="14238708">
                  <a:moveTo>
                    <a:pt x="14145997" y="10368115"/>
                  </a:moveTo>
                  <a:lnTo>
                    <a:pt x="92710" y="10368115"/>
                  </a:lnTo>
                  <a:cubicBezTo>
                    <a:pt x="41910" y="10368115"/>
                    <a:pt x="0" y="10326205"/>
                    <a:pt x="0" y="10275405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14144727" y="0"/>
                  </a:lnTo>
                  <a:cubicBezTo>
                    <a:pt x="14195527" y="0"/>
                    <a:pt x="14237438" y="41910"/>
                    <a:pt x="14237438" y="92710"/>
                  </a:cubicBezTo>
                  <a:lnTo>
                    <a:pt x="14237438" y="10274136"/>
                  </a:lnTo>
                  <a:cubicBezTo>
                    <a:pt x="14238708" y="10326205"/>
                    <a:pt x="14196797" y="10368115"/>
                    <a:pt x="14145997" y="10368115"/>
                  </a:cubicBezTo>
                  <a:close/>
                </a:path>
              </a:pathLst>
            </a:custGeom>
            <a:solidFill>
              <a:srgbClr val="FFFEF7"/>
            </a:solidFill>
          </p:spPr>
        </p:sp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14302208" cy="10431616"/>
            </a:xfrm>
            <a:custGeom>
              <a:avLst/>
              <a:gdLst/>
              <a:ahLst/>
              <a:cxnLst/>
              <a:rect r="r" b="b" t="t" l="l"/>
              <a:pathLst>
                <a:path h="10431616" w="14302208">
                  <a:moveTo>
                    <a:pt x="14177747" y="59690"/>
                  </a:moveTo>
                  <a:cubicBezTo>
                    <a:pt x="14213308" y="59690"/>
                    <a:pt x="14242518" y="88900"/>
                    <a:pt x="14242518" y="124460"/>
                  </a:cubicBezTo>
                  <a:lnTo>
                    <a:pt x="14242518" y="10307155"/>
                  </a:lnTo>
                  <a:cubicBezTo>
                    <a:pt x="14242518" y="10342716"/>
                    <a:pt x="14213308" y="10371926"/>
                    <a:pt x="14177747" y="10371926"/>
                  </a:cubicBezTo>
                  <a:lnTo>
                    <a:pt x="124460" y="10371926"/>
                  </a:lnTo>
                  <a:cubicBezTo>
                    <a:pt x="88900" y="10371926"/>
                    <a:pt x="59690" y="10342716"/>
                    <a:pt x="59690" y="10307155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14177749" y="59690"/>
                  </a:lnTo>
                  <a:moveTo>
                    <a:pt x="14177749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10307155"/>
                  </a:lnTo>
                  <a:cubicBezTo>
                    <a:pt x="0" y="10375736"/>
                    <a:pt x="55880" y="10431616"/>
                    <a:pt x="124460" y="10431616"/>
                  </a:cubicBezTo>
                  <a:lnTo>
                    <a:pt x="14177749" y="10431616"/>
                  </a:lnTo>
                  <a:cubicBezTo>
                    <a:pt x="14246327" y="10431616"/>
                    <a:pt x="14302208" y="10375736"/>
                    <a:pt x="14302208" y="10307155"/>
                  </a:cubicBezTo>
                  <a:lnTo>
                    <a:pt x="14302208" y="124460"/>
                  </a:lnTo>
                  <a:cubicBezTo>
                    <a:pt x="14302208" y="55880"/>
                    <a:pt x="14246327" y="0"/>
                    <a:pt x="14177749" y="0"/>
                  </a:cubicBezTo>
                  <a:close/>
                </a:path>
              </a:pathLst>
            </a:custGeom>
            <a:solidFill>
              <a:srgbClr val="191919"/>
            </a:solidFill>
          </p:spPr>
        </p:sp>
      </p:grpSp>
      <p:sp>
        <p:nvSpPr>
          <p:cNvPr name="Freeform 10" id="10"/>
          <p:cNvSpPr/>
          <p:nvPr/>
        </p:nvSpPr>
        <p:spPr>
          <a:xfrm flipH="false" flipV="true" rot="435657">
            <a:off x="8401805" y="7841253"/>
            <a:ext cx="3750634" cy="3974660"/>
          </a:xfrm>
          <a:custGeom>
            <a:avLst/>
            <a:gdLst/>
            <a:ahLst/>
            <a:cxnLst/>
            <a:rect r="r" b="b" t="t" l="l"/>
            <a:pathLst>
              <a:path h="3974660" w="3750634">
                <a:moveTo>
                  <a:pt x="0" y="3974661"/>
                </a:moveTo>
                <a:lnTo>
                  <a:pt x="3750634" y="3974661"/>
                </a:lnTo>
                <a:lnTo>
                  <a:pt x="3750634" y="0"/>
                </a:lnTo>
                <a:lnTo>
                  <a:pt x="0" y="0"/>
                </a:lnTo>
                <a:lnTo>
                  <a:pt x="0" y="3974661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1" id="11"/>
          <p:cNvSpPr/>
          <p:nvPr/>
        </p:nvSpPr>
        <p:spPr>
          <a:xfrm flipH="false" flipV="false" rot="-1568932">
            <a:off x="16073974" y="511583"/>
            <a:ext cx="1480813" cy="2123030"/>
          </a:xfrm>
          <a:custGeom>
            <a:avLst/>
            <a:gdLst/>
            <a:ahLst/>
            <a:cxnLst/>
            <a:rect r="r" b="b" t="t" l="l"/>
            <a:pathLst>
              <a:path h="2123030" w="1480813">
                <a:moveTo>
                  <a:pt x="0" y="0"/>
                </a:moveTo>
                <a:lnTo>
                  <a:pt x="1480813" y="0"/>
                </a:lnTo>
                <a:lnTo>
                  <a:pt x="1480813" y="2123030"/>
                </a:lnTo>
                <a:lnTo>
                  <a:pt x="0" y="212303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2" id="12"/>
          <p:cNvSpPr/>
          <p:nvPr/>
        </p:nvSpPr>
        <p:spPr>
          <a:xfrm flipH="false" flipV="false" rot="0">
            <a:off x="1837647" y="4082989"/>
            <a:ext cx="4262034" cy="4114800"/>
          </a:xfrm>
          <a:custGeom>
            <a:avLst/>
            <a:gdLst/>
            <a:ahLst/>
            <a:cxnLst/>
            <a:rect r="r" b="b" t="t" l="l"/>
            <a:pathLst>
              <a:path h="4114800" w="4262034">
                <a:moveTo>
                  <a:pt x="0" y="0"/>
                </a:moveTo>
                <a:lnTo>
                  <a:pt x="4262034" y="0"/>
                </a:lnTo>
                <a:lnTo>
                  <a:pt x="4262034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3" id="13"/>
          <p:cNvSpPr txBox="true"/>
          <p:nvPr/>
        </p:nvSpPr>
        <p:spPr>
          <a:xfrm rot="-724560">
            <a:off x="1056250" y="2122946"/>
            <a:ext cx="4606058" cy="97917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979"/>
              </a:lnSpc>
              <a:spcBef>
                <a:spcPct val="0"/>
              </a:spcBef>
            </a:pPr>
            <a:r>
              <a:rPr lang="en-US" sz="5699" u="sng">
                <a:solidFill>
                  <a:srgbClr val="000000"/>
                </a:solidFill>
                <a:latin typeface="Krabuler"/>
                <a:ea typeface="Krabuler"/>
                <a:cs typeface="Krabuler"/>
                <a:sym typeface="Krabuler"/>
              </a:rPr>
              <a:t>BUSINESS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6760391" y="1411787"/>
            <a:ext cx="10498909" cy="742330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018"/>
              </a:lnSpc>
            </a:pPr>
            <a:r>
              <a:rPr lang="en-US" sz="2874" spc="120">
                <a:solidFill>
                  <a:srgbClr val="000000"/>
                </a:solidFill>
                <a:latin typeface="Marykate"/>
                <a:ea typeface="Marykate"/>
                <a:cs typeface="Marykate"/>
                <a:sym typeface="Marykate"/>
              </a:rPr>
              <a:t>YOU ARE ALL CORRECT. </a:t>
            </a:r>
          </a:p>
          <a:p>
            <a:pPr algn="ctr">
              <a:lnSpc>
                <a:spcPts val="3018"/>
              </a:lnSpc>
            </a:pPr>
          </a:p>
          <a:p>
            <a:pPr algn="ctr">
              <a:lnSpc>
                <a:spcPts val="3018"/>
              </a:lnSpc>
            </a:pPr>
          </a:p>
          <a:p>
            <a:pPr algn="ctr">
              <a:lnSpc>
                <a:spcPts val="3018"/>
              </a:lnSpc>
            </a:pPr>
          </a:p>
          <a:p>
            <a:pPr algn="ctr">
              <a:lnSpc>
                <a:spcPts val="3018"/>
              </a:lnSpc>
            </a:pPr>
          </a:p>
          <a:p>
            <a:pPr algn="ctr">
              <a:lnSpc>
                <a:spcPts val="3018"/>
              </a:lnSpc>
            </a:pPr>
            <a:r>
              <a:rPr lang="en-US" sz="2874" spc="120">
                <a:solidFill>
                  <a:srgbClr val="000000"/>
                </a:solidFill>
                <a:latin typeface="Marykate"/>
                <a:ea typeface="Marykate"/>
                <a:cs typeface="Marykate"/>
                <a:sym typeface="Marykate"/>
              </a:rPr>
              <a:t>A BUSINESS IS AN ORGANISATION THAT TRADES FOR PROFIT. </a:t>
            </a:r>
          </a:p>
          <a:p>
            <a:pPr algn="ctr">
              <a:lnSpc>
                <a:spcPts val="3018"/>
              </a:lnSpc>
            </a:pPr>
          </a:p>
          <a:p>
            <a:pPr algn="ctr">
              <a:lnSpc>
                <a:spcPts val="3018"/>
              </a:lnSpc>
            </a:pPr>
          </a:p>
          <a:p>
            <a:pPr algn="ctr">
              <a:lnSpc>
                <a:spcPts val="3018"/>
              </a:lnSpc>
            </a:pPr>
          </a:p>
          <a:p>
            <a:pPr algn="ctr">
              <a:lnSpc>
                <a:spcPts val="3018"/>
              </a:lnSpc>
            </a:pPr>
          </a:p>
          <a:p>
            <a:pPr algn="ctr">
              <a:lnSpc>
                <a:spcPts val="3018"/>
              </a:lnSpc>
            </a:pPr>
            <a:r>
              <a:rPr lang="en-US" sz="2874" spc="120">
                <a:solidFill>
                  <a:srgbClr val="000000"/>
                </a:solidFill>
                <a:latin typeface="Marykate"/>
                <a:ea typeface="Marykate"/>
                <a:cs typeface="Marykate"/>
                <a:sym typeface="Marykate"/>
              </a:rPr>
              <a:t>THEY COME IN MANY FORMS </a:t>
            </a:r>
          </a:p>
          <a:p>
            <a:pPr algn="ctr">
              <a:lnSpc>
                <a:spcPts val="3018"/>
              </a:lnSpc>
            </a:pPr>
          </a:p>
          <a:p>
            <a:pPr algn="ctr">
              <a:lnSpc>
                <a:spcPts val="3018"/>
              </a:lnSpc>
            </a:pPr>
          </a:p>
          <a:p>
            <a:pPr algn="ctr">
              <a:lnSpc>
                <a:spcPts val="3018"/>
              </a:lnSpc>
            </a:pPr>
          </a:p>
          <a:p>
            <a:pPr algn="ctr">
              <a:lnSpc>
                <a:spcPts val="3018"/>
              </a:lnSpc>
            </a:pPr>
          </a:p>
          <a:p>
            <a:pPr algn="ctr">
              <a:lnSpc>
                <a:spcPts val="3018"/>
              </a:lnSpc>
            </a:pPr>
            <a:r>
              <a:rPr lang="en-US" sz="2874" spc="120">
                <a:solidFill>
                  <a:srgbClr val="000000"/>
                </a:solidFill>
                <a:latin typeface="Marykate"/>
                <a:ea typeface="Marykate"/>
                <a:cs typeface="Marykate"/>
                <a:sym typeface="Marykate"/>
              </a:rPr>
              <a:t>BUT WHY WOULD YOU CREATE A BUSINESS?</a:t>
            </a:r>
          </a:p>
          <a:p>
            <a:pPr algn="ctr">
              <a:lnSpc>
                <a:spcPts val="2598"/>
              </a:lnSpc>
            </a:pPr>
          </a:p>
          <a:p>
            <a:pPr algn="ctr">
              <a:lnSpc>
                <a:spcPts val="2598"/>
              </a:lnSpc>
            </a:pPr>
          </a:p>
          <a:p>
            <a:pPr algn="ctr">
              <a:lnSpc>
                <a:spcPts val="2598"/>
              </a:lnSpc>
            </a:pPr>
          </a:p>
          <a:p>
            <a:pPr algn="ctr">
              <a:lnSpc>
                <a:spcPts val="2598"/>
              </a:lnSpc>
              <a:spcBef>
                <a:spcPct val="0"/>
              </a:spcBef>
            </a:pPr>
          </a:p>
        </p:txBody>
      </p:sp>
    </p:spTree>
  </p:cSld>
  <p:clrMapOvr>
    <a:masterClrMapping/>
  </p:clrMapOvr>
</p:sld>
</file>

<file path=ppt/slides/slide1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BF7F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2637456" y="-1396527"/>
            <a:ext cx="12815040" cy="13080054"/>
            <a:chOff x="0" y="0"/>
            <a:chExt cx="17086720" cy="17440072"/>
          </a:xfrm>
        </p:grpSpPr>
        <p:sp>
          <p:nvSpPr>
            <p:cNvPr name="Freeform 3" id="3"/>
            <p:cNvSpPr/>
            <p:nvPr/>
          </p:nvSpPr>
          <p:spPr>
            <a:xfrm flipH="false" flipV="false" rot="-3903177">
              <a:off x="1863757" y="2404775"/>
              <a:ext cx="13359206" cy="12630522"/>
            </a:xfrm>
            <a:custGeom>
              <a:avLst/>
              <a:gdLst/>
              <a:ahLst/>
              <a:cxnLst/>
              <a:rect r="r" b="b" t="t" l="l"/>
              <a:pathLst>
                <a:path h="12630522" w="13359206">
                  <a:moveTo>
                    <a:pt x="0" y="0"/>
                  </a:moveTo>
                  <a:lnTo>
                    <a:pt x="13359206" y="0"/>
                  </a:lnTo>
                  <a:lnTo>
                    <a:pt x="13359206" y="12630522"/>
                  </a:lnTo>
                  <a:lnTo>
                    <a:pt x="0" y="126305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 l="0" t="0" r="0" b="0"/>
              </a:stretch>
            </a:blipFill>
          </p:spPr>
        </p:sp>
        <p:grpSp>
          <p:nvGrpSpPr>
            <p:cNvPr name="Group 4" id="4"/>
            <p:cNvGrpSpPr/>
            <p:nvPr/>
          </p:nvGrpSpPr>
          <p:grpSpPr>
            <a:xfrm rot="-813416">
              <a:off x="7576549" y="3564009"/>
              <a:ext cx="2163750" cy="10535598"/>
              <a:chOff x="0" y="0"/>
              <a:chExt cx="427407" cy="2081106"/>
            </a:xfrm>
          </p:grpSpPr>
          <p:sp>
            <p:nvSpPr>
              <p:cNvPr name="Freeform 5" id="5"/>
              <p:cNvSpPr/>
              <p:nvPr/>
            </p:nvSpPr>
            <p:spPr>
              <a:xfrm flipH="false" flipV="false" rot="0">
                <a:off x="0" y="0"/>
                <a:ext cx="427407" cy="2081106"/>
              </a:xfrm>
              <a:custGeom>
                <a:avLst/>
                <a:gdLst/>
                <a:ahLst/>
                <a:cxnLst/>
                <a:rect r="r" b="b" t="t" l="l"/>
                <a:pathLst>
                  <a:path h="2081106" w="427407">
                    <a:moveTo>
                      <a:pt x="0" y="0"/>
                    </a:moveTo>
                    <a:lnTo>
                      <a:pt x="427407" y="0"/>
                    </a:lnTo>
                    <a:lnTo>
                      <a:pt x="427407" y="2081106"/>
                    </a:lnTo>
                    <a:lnTo>
                      <a:pt x="0" y="2081106"/>
                    </a:lnTo>
                    <a:close/>
                  </a:path>
                </a:pathLst>
              </a:custGeom>
              <a:solidFill>
                <a:srgbClr val="A4B9FB"/>
              </a:solidFill>
            </p:spPr>
          </p:sp>
          <p:sp>
            <p:nvSpPr>
              <p:cNvPr name="TextBox 6" id="6"/>
              <p:cNvSpPr txBox="true"/>
              <p:nvPr/>
            </p:nvSpPr>
            <p:spPr>
              <a:xfrm>
                <a:off x="0" y="-28575"/>
                <a:ext cx="427407" cy="2109681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100"/>
                  </a:lnSpc>
                </a:pPr>
              </a:p>
            </p:txBody>
          </p:sp>
        </p:grpSp>
      </p:grpSp>
      <p:grpSp>
        <p:nvGrpSpPr>
          <p:cNvPr name="Group 7" id="7"/>
          <p:cNvGrpSpPr/>
          <p:nvPr/>
        </p:nvGrpSpPr>
        <p:grpSpPr>
          <a:xfrm rot="0">
            <a:off x="6760391" y="1242183"/>
            <a:ext cx="10498909" cy="7657600"/>
            <a:chOff x="0" y="0"/>
            <a:chExt cx="14302208" cy="10431615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31750" y="31750"/>
              <a:ext cx="14238708" cy="10368115"/>
            </a:xfrm>
            <a:custGeom>
              <a:avLst/>
              <a:gdLst/>
              <a:ahLst/>
              <a:cxnLst/>
              <a:rect r="r" b="b" t="t" l="l"/>
              <a:pathLst>
                <a:path h="10368115" w="14238708">
                  <a:moveTo>
                    <a:pt x="14145997" y="10368115"/>
                  </a:moveTo>
                  <a:lnTo>
                    <a:pt x="92710" y="10368115"/>
                  </a:lnTo>
                  <a:cubicBezTo>
                    <a:pt x="41910" y="10368115"/>
                    <a:pt x="0" y="10326205"/>
                    <a:pt x="0" y="10275405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14144727" y="0"/>
                  </a:lnTo>
                  <a:cubicBezTo>
                    <a:pt x="14195527" y="0"/>
                    <a:pt x="14237438" y="41910"/>
                    <a:pt x="14237438" y="92710"/>
                  </a:cubicBezTo>
                  <a:lnTo>
                    <a:pt x="14237438" y="10274136"/>
                  </a:lnTo>
                  <a:cubicBezTo>
                    <a:pt x="14238708" y="10326205"/>
                    <a:pt x="14196797" y="10368115"/>
                    <a:pt x="14145997" y="10368115"/>
                  </a:cubicBezTo>
                  <a:close/>
                </a:path>
              </a:pathLst>
            </a:custGeom>
            <a:solidFill>
              <a:srgbClr val="FFFEF7"/>
            </a:solidFill>
          </p:spPr>
        </p:sp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14302208" cy="10431616"/>
            </a:xfrm>
            <a:custGeom>
              <a:avLst/>
              <a:gdLst/>
              <a:ahLst/>
              <a:cxnLst/>
              <a:rect r="r" b="b" t="t" l="l"/>
              <a:pathLst>
                <a:path h="10431616" w="14302208">
                  <a:moveTo>
                    <a:pt x="14177747" y="59690"/>
                  </a:moveTo>
                  <a:cubicBezTo>
                    <a:pt x="14213308" y="59690"/>
                    <a:pt x="14242518" y="88900"/>
                    <a:pt x="14242518" y="124460"/>
                  </a:cubicBezTo>
                  <a:lnTo>
                    <a:pt x="14242518" y="10307155"/>
                  </a:lnTo>
                  <a:cubicBezTo>
                    <a:pt x="14242518" y="10342716"/>
                    <a:pt x="14213308" y="10371926"/>
                    <a:pt x="14177747" y="10371926"/>
                  </a:cubicBezTo>
                  <a:lnTo>
                    <a:pt x="124460" y="10371926"/>
                  </a:lnTo>
                  <a:cubicBezTo>
                    <a:pt x="88900" y="10371926"/>
                    <a:pt x="59690" y="10342716"/>
                    <a:pt x="59690" y="10307155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14177749" y="59690"/>
                  </a:lnTo>
                  <a:moveTo>
                    <a:pt x="14177749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10307155"/>
                  </a:lnTo>
                  <a:cubicBezTo>
                    <a:pt x="0" y="10375736"/>
                    <a:pt x="55880" y="10431616"/>
                    <a:pt x="124460" y="10431616"/>
                  </a:cubicBezTo>
                  <a:lnTo>
                    <a:pt x="14177749" y="10431616"/>
                  </a:lnTo>
                  <a:cubicBezTo>
                    <a:pt x="14246327" y="10431616"/>
                    <a:pt x="14302208" y="10375736"/>
                    <a:pt x="14302208" y="10307155"/>
                  </a:cubicBezTo>
                  <a:lnTo>
                    <a:pt x="14302208" y="124460"/>
                  </a:lnTo>
                  <a:cubicBezTo>
                    <a:pt x="14302208" y="55880"/>
                    <a:pt x="14246327" y="0"/>
                    <a:pt x="14177749" y="0"/>
                  </a:cubicBezTo>
                  <a:close/>
                </a:path>
              </a:pathLst>
            </a:custGeom>
            <a:solidFill>
              <a:srgbClr val="191919"/>
            </a:solidFill>
          </p:spPr>
        </p:sp>
      </p:grpSp>
      <p:sp>
        <p:nvSpPr>
          <p:cNvPr name="Freeform 10" id="10"/>
          <p:cNvSpPr/>
          <p:nvPr/>
        </p:nvSpPr>
        <p:spPr>
          <a:xfrm flipH="false" flipV="true" rot="435657">
            <a:off x="8401805" y="7841253"/>
            <a:ext cx="3750634" cy="3974660"/>
          </a:xfrm>
          <a:custGeom>
            <a:avLst/>
            <a:gdLst/>
            <a:ahLst/>
            <a:cxnLst/>
            <a:rect r="r" b="b" t="t" l="l"/>
            <a:pathLst>
              <a:path h="3974660" w="3750634">
                <a:moveTo>
                  <a:pt x="0" y="3974661"/>
                </a:moveTo>
                <a:lnTo>
                  <a:pt x="3750634" y="3974661"/>
                </a:lnTo>
                <a:lnTo>
                  <a:pt x="3750634" y="0"/>
                </a:lnTo>
                <a:lnTo>
                  <a:pt x="0" y="0"/>
                </a:lnTo>
                <a:lnTo>
                  <a:pt x="0" y="3974661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1" id="11"/>
          <p:cNvSpPr/>
          <p:nvPr/>
        </p:nvSpPr>
        <p:spPr>
          <a:xfrm flipH="false" flipV="false" rot="-1568932">
            <a:off x="16073974" y="511583"/>
            <a:ext cx="1480813" cy="2123030"/>
          </a:xfrm>
          <a:custGeom>
            <a:avLst/>
            <a:gdLst/>
            <a:ahLst/>
            <a:cxnLst/>
            <a:rect r="r" b="b" t="t" l="l"/>
            <a:pathLst>
              <a:path h="2123030" w="1480813">
                <a:moveTo>
                  <a:pt x="0" y="0"/>
                </a:moveTo>
                <a:lnTo>
                  <a:pt x="1480813" y="0"/>
                </a:lnTo>
                <a:lnTo>
                  <a:pt x="1480813" y="2123030"/>
                </a:lnTo>
                <a:lnTo>
                  <a:pt x="0" y="212303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2" id="12"/>
          <p:cNvSpPr/>
          <p:nvPr/>
        </p:nvSpPr>
        <p:spPr>
          <a:xfrm flipH="false" flipV="false" rot="0">
            <a:off x="1837647" y="4082989"/>
            <a:ext cx="4262034" cy="4114800"/>
          </a:xfrm>
          <a:custGeom>
            <a:avLst/>
            <a:gdLst/>
            <a:ahLst/>
            <a:cxnLst/>
            <a:rect r="r" b="b" t="t" l="l"/>
            <a:pathLst>
              <a:path h="4114800" w="4262034">
                <a:moveTo>
                  <a:pt x="0" y="0"/>
                </a:moveTo>
                <a:lnTo>
                  <a:pt x="4262034" y="0"/>
                </a:lnTo>
                <a:lnTo>
                  <a:pt x="4262034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3" id="13"/>
          <p:cNvSpPr txBox="true"/>
          <p:nvPr/>
        </p:nvSpPr>
        <p:spPr>
          <a:xfrm rot="-724560">
            <a:off x="1161864" y="2111775"/>
            <a:ext cx="4606058" cy="198882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979"/>
              </a:lnSpc>
              <a:spcBef>
                <a:spcPct val="0"/>
              </a:spcBef>
            </a:pPr>
            <a:r>
              <a:rPr lang="en-US" sz="5699" u="sng">
                <a:solidFill>
                  <a:srgbClr val="000000"/>
                </a:solidFill>
                <a:latin typeface="Krabuler"/>
                <a:ea typeface="Krabuler"/>
                <a:cs typeface="Krabuler"/>
                <a:sym typeface="Krabuler"/>
              </a:rPr>
              <a:t>WHY CREATE A BUSINESS?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7139122" y="1592148"/>
            <a:ext cx="9247540" cy="536982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024"/>
              </a:lnSpc>
            </a:pPr>
            <a:r>
              <a:rPr lang="en-US" sz="2880" spc="120">
                <a:solidFill>
                  <a:srgbClr val="000000"/>
                </a:solidFill>
                <a:latin typeface="Marykate"/>
                <a:ea typeface="Marykate"/>
                <a:cs typeface="Marykate"/>
                <a:sym typeface="Marykate"/>
              </a:rPr>
              <a:t>FREEDOM - IT IS YOUR BUSINESS AND YOU CAN DO WHAT YOU WANT (WITHIN LIMITS) </a:t>
            </a:r>
          </a:p>
          <a:p>
            <a:pPr algn="ctr">
              <a:lnSpc>
                <a:spcPts val="3024"/>
              </a:lnSpc>
            </a:pPr>
          </a:p>
          <a:p>
            <a:pPr algn="ctr">
              <a:lnSpc>
                <a:spcPts val="3024"/>
              </a:lnSpc>
            </a:pPr>
          </a:p>
          <a:p>
            <a:pPr algn="ctr">
              <a:lnSpc>
                <a:spcPts val="3024"/>
              </a:lnSpc>
            </a:pPr>
          </a:p>
          <a:p>
            <a:pPr algn="ctr">
              <a:lnSpc>
                <a:spcPts val="3024"/>
              </a:lnSpc>
            </a:pPr>
            <a:r>
              <a:rPr lang="en-US" sz="2880" spc="120">
                <a:solidFill>
                  <a:srgbClr val="000000"/>
                </a:solidFill>
                <a:latin typeface="Marykate"/>
                <a:ea typeface="Marykate"/>
                <a:cs typeface="Marykate"/>
                <a:sym typeface="Marykate"/>
              </a:rPr>
              <a:t>YOU REAP THE REWARDS </a:t>
            </a:r>
          </a:p>
          <a:p>
            <a:pPr algn="ctr">
              <a:lnSpc>
                <a:spcPts val="3024"/>
              </a:lnSpc>
            </a:pPr>
          </a:p>
          <a:p>
            <a:pPr algn="ctr">
              <a:lnSpc>
                <a:spcPts val="3024"/>
              </a:lnSpc>
            </a:pPr>
          </a:p>
          <a:p>
            <a:pPr algn="ctr">
              <a:lnSpc>
                <a:spcPts val="3024"/>
              </a:lnSpc>
            </a:pPr>
          </a:p>
          <a:p>
            <a:pPr algn="ctr">
              <a:lnSpc>
                <a:spcPts val="3024"/>
              </a:lnSpc>
            </a:pPr>
            <a:r>
              <a:rPr lang="en-US" sz="2880" spc="120">
                <a:solidFill>
                  <a:srgbClr val="000000"/>
                </a:solidFill>
                <a:latin typeface="Marykate"/>
                <a:ea typeface="Marykate"/>
                <a:cs typeface="Marykate"/>
                <a:sym typeface="Marykate"/>
              </a:rPr>
              <a:t>YOU COULD EARN MORE MONEY </a:t>
            </a:r>
          </a:p>
          <a:p>
            <a:pPr algn="ctr">
              <a:lnSpc>
                <a:spcPts val="3024"/>
              </a:lnSpc>
            </a:pPr>
          </a:p>
          <a:p>
            <a:pPr algn="ctr">
              <a:lnSpc>
                <a:spcPts val="3024"/>
              </a:lnSpc>
            </a:pPr>
          </a:p>
          <a:p>
            <a:pPr algn="ctr">
              <a:lnSpc>
                <a:spcPts val="3024"/>
              </a:lnSpc>
            </a:pPr>
          </a:p>
          <a:p>
            <a:pPr algn="ctr">
              <a:lnSpc>
                <a:spcPts val="3024"/>
              </a:lnSpc>
              <a:spcBef>
                <a:spcPct val="0"/>
              </a:spcBef>
            </a:pPr>
            <a:r>
              <a:rPr lang="en-US" sz="2880" spc="120">
                <a:solidFill>
                  <a:srgbClr val="000000"/>
                </a:solidFill>
                <a:latin typeface="Marykate"/>
                <a:ea typeface="Marykate"/>
                <a:cs typeface="Marykate"/>
                <a:sym typeface="Marykate"/>
              </a:rPr>
              <a:t>BUT WE ALSO NEED TO BE AWARE OF THE RISKS </a:t>
            </a:r>
          </a:p>
        </p:txBody>
      </p:sp>
    </p:spTree>
  </p:cSld>
  <p:clrMapOvr>
    <a:masterClrMapping/>
  </p:clrMapOvr>
</p:sld>
</file>

<file path=ppt/slides/slide1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BF7F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2637456" y="-1396527"/>
            <a:ext cx="12815040" cy="13080054"/>
            <a:chOff x="0" y="0"/>
            <a:chExt cx="17086720" cy="17440072"/>
          </a:xfrm>
        </p:grpSpPr>
        <p:sp>
          <p:nvSpPr>
            <p:cNvPr name="Freeform 3" id="3"/>
            <p:cNvSpPr/>
            <p:nvPr/>
          </p:nvSpPr>
          <p:spPr>
            <a:xfrm flipH="false" flipV="false" rot="-3903177">
              <a:off x="1863757" y="2404775"/>
              <a:ext cx="13359206" cy="12630522"/>
            </a:xfrm>
            <a:custGeom>
              <a:avLst/>
              <a:gdLst/>
              <a:ahLst/>
              <a:cxnLst/>
              <a:rect r="r" b="b" t="t" l="l"/>
              <a:pathLst>
                <a:path h="12630522" w="13359206">
                  <a:moveTo>
                    <a:pt x="0" y="0"/>
                  </a:moveTo>
                  <a:lnTo>
                    <a:pt x="13359206" y="0"/>
                  </a:lnTo>
                  <a:lnTo>
                    <a:pt x="13359206" y="12630522"/>
                  </a:lnTo>
                  <a:lnTo>
                    <a:pt x="0" y="1263052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 l="0" t="0" r="0" b="0"/>
              </a:stretch>
            </a:blipFill>
          </p:spPr>
        </p:sp>
        <p:grpSp>
          <p:nvGrpSpPr>
            <p:cNvPr name="Group 4" id="4"/>
            <p:cNvGrpSpPr/>
            <p:nvPr/>
          </p:nvGrpSpPr>
          <p:grpSpPr>
            <a:xfrm rot="-813416">
              <a:off x="7576549" y="3564009"/>
              <a:ext cx="2163750" cy="10535598"/>
              <a:chOff x="0" y="0"/>
              <a:chExt cx="427407" cy="2081106"/>
            </a:xfrm>
          </p:grpSpPr>
          <p:sp>
            <p:nvSpPr>
              <p:cNvPr name="Freeform 5" id="5"/>
              <p:cNvSpPr/>
              <p:nvPr/>
            </p:nvSpPr>
            <p:spPr>
              <a:xfrm flipH="false" flipV="false" rot="0">
                <a:off x="0" y="0"/>
                <a:ext cx="427407" cy="2081106"/>
              </a:xfrm>
              <a:custGeom>
                <a:avLst/>
                <a:gdLst/>
                <a:ahLst/>
                <a:cxnLst/>
                <a:rect r="r" b="b" t="t" l="l"/>
                <a:pathLst>
                  <a:path h="2081106" w="427407">
                    <a:moveTo>
                      <a:pt x="0" y="0"/>
                    </a:moveTo>
                    <a:lnTo>
                      <a:pt x="427407" y="0"/>
                    </a:lnTo>
                    <a:lnTo>
                      <a:pt x="427407" y="2081106"/>
                    </a:lnTo>
                    <a:lnTo>
                      <a:pt x="0" y="2081106"/>
                    </a:lnTo>
                    <a:close/>
                  </a:path>
                </a:pathLst>
              </a:custGeom>
              <a:solidFill>
                <a:srgbClr val="A4B9FB"/>
              </a:solidFill>
            </p:spPr>
          </p:sp>
          <p:sp>
            <p:nvSpPr>
              <p:cNvPr name="TextBox 6" id="6"/>
              <p:cNvSpPr txBox="true"/>
              <p:nvPr/>
            </p:nvSpPr>
            <p:spPr>
              <a:xfrm>
                <a:off x="0" y="-28575"/>
                <a:ext cx="427407" cy="2109681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100"/>
                  </a:lnSpc>
                </a:pPr>
              </a:p>
            </p:txBody>
          </p:sp>
        </p:grpSp>
      </p:grpSp>
      <p:grpSp>
        <p:nvGrpSpPr>
          <p:cNvPr name="Group 7" id="7"/>
          <p:cNvGrpSpPr/>
          <p:nvPr/>
        </p:nvGrpSpPr>
        <p:grpSpPr>
          <a:xfrm rot="0">
            <a:off x="6760391" y="1242183"/>
            <a:ext cx="10498909" cy="7657600"/>
            <a:chOff x="0" y="0"/>
            <a:chExt cx="14302208" cy="10431615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31750" y="31750"/>
              <a:ext cx="14238708" cy="10368115"/>
            </a:xfrm>
            <a:custGeom>
              <a:avLst/>
              <a:gdLst/>
              <a:ahLst/>
              <a:cxnLst/>
              <a:rect r="r" b="b" t="t" l="l"/>
              <a:pathLst>
                <a:path h="10368115" w="14238708">
                  <a:moveTo>
                    <a:pt x="14145997" y="10368115"/>
                  </a:moveTo>
                  <a:lnTo>
                    <a:pt x="92710" y="10368115"/>
                  </a:lnTo>
                  <a:cubicBezTo>
                    <a:pt x="41910" y="10368115"/>
                    <a:pt x="0" y="10326205"/>
                    <a:pt x="0" y="10275405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14144727" y="0"/>
                  </a:lnTo>
                  <a:cubicBezTo>
                    <a:pt x="14195527" y="0"/>
                    <a:pt x="14237438" y="41910"/>
                    <a:pt x="14237438" y="92710"/>
                  </a:cubicBezTo>
                  <a:lnTo>
                    <a:pt x="14237438" y="10274136"/>
                  </a:lnTo>
                  <a:cubicBezTo>
                    <a:pt x="14238708" y="10326205"/>
                    <a:pt x="14196797" y="10368115"/>
                    <a:pt x="14145997" y="10368115"/>
                  </a:cubicBezTo>
                  <a:close/>
                </a:path>
              </a:pathLst>
            </a:custGeom>
            <a:solidFill>
              <a:srgbClr val="FFFEF7"/>
            </a:solidFill>
          </p:spPr>
        </p:sp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14302208" cy="10431616"/>
            </a:xfrm>
            <a:custGeom>
              <a:avLst/>
              <a:gdLst/>
              <a:ahLst/>
              <a:cxnLst/>
              <a:rect r="r" b="b" t="t" l="l"/>
              <a:pathLst>
                <a:path h="10431616" w="14302208">
                  <a:moveTo>
                    <a:pt x="14177747" y="59690"/>
                  </a:moveTo>
                  <a:cubicBezTo>
                    <a:pt x="14213308" y="59690"/>
                    <a:pt x="14242518" y="88900"/>
                    <a:pt x="14242518" y="124460"/>
                  </a:cubicBezTo>
                  <a:lnTo>
                    <a:pt x="14242518" y="10307155"/>
                  </a:lnTo>
                  <a:cubicBezTo>
                    <a:pt x="14242518" y="10342716"/>
                    <a:pt x="14213308" y="10371926"/>
                    <a:pt x="14177747" y="10371926"/>
                  </a:cubicBezTo>
                  <a:lnTo>
                    <a:pt x="124460" y="10371926"/>
                  </a:lnTo>
                  <a:cubicBezTo>
                    <a:pt x="88900" y="10371926"/>
                    <a:pt x="59690" y="10342716"/>
                    <a:pt x="59690" y="10307155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14177749" y="59690"/>
                  </a:lnTo>
                  <a:moveTo>
                    <a:pt x="14177749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10307155"/>
                  </a:lnTo>
                  <a:cubicBezTo>
                    <a:pt x="0" y="10375736"/>
                    <a:pt x="55880" y="10431616"/>
                    <a:pt x="124460" y="10431616"/>
                  </a:cubicBezTo>
                  <a:lnTo>
                    <a:pt x="14177749" y="10431616"/>
                  </a:lnTo>
                  <a:cubicBezTo>
                    <a:pt x="14246327" y="10431616"/>
                    <a:pt x="14302208" y="10375736"/>
                    <a:pt x="14302208" y="10307155"/>
                  </a:cubicBezTo>
                  <a:lnTo>
                    <a:pt x="14302208" y="124460"/>
                  </a:lnTo>
                  <a:cubicBezTo>
                    <a:pt x="14302208" y="55880"/>
                    <a:pt x="14246327" y="0"/>
                    <a:pt x="14177749" y="0"/>
                  </a:cubicBezTo>
                  <a:close/>
                </a:path>
              </a:pathLst>
            </a:custGeom>
            <a:solidFill>
              <a:srgbClr val="191919"/>
            </a:solidFill>
          </p:spPr>
        </p:sp>
      </p:grpSp>
      <p:sp>
        <p:nvSpPr>
          <p:cNvPr name="Freeform 10" id="10"/>
          <p:cNvSpPr/>
          <p:nvPr/>
        </p:nvSpPr>
        <p:spPr>
          <a:xfrm flipH="false" flipV="true" rot="435657">
            <a:off x="8401805" y="7841253"/>
            <a:ext cx="3750634" cy="3974660"/>
          </a:xfrm>
          <a:custGeom>
            <a:avLst/>
            <a:gdLst/>
            <a:ahLst/>
            <a:cxnLst/>
            <a:rect r="r" b="b" t="t" l="l"/>
            <a:pathLst>
              <a:path h="3974660" w="3750634">
                <a:moveTo>
                  <a:pt x="0" y="3974661"/>
                </a:moveTo>
                <a:lnTo>
                  <a:pt x="3750634" y="3974661"/>
                </a:lnTo>
                <a:lnTo>
                  <a:pt x="3750634" y="0"/>
                </a:lnTo>
                <a:lnTo>
                  <a:pt x="0" y="0"/>
                </a:lnTo>
                <a:lnTo>
                  <a:pt x="0" y="3974661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1" id="11"/>
          <p:cNvSpPr/>
          <p:nvPr/>
        </p:nvSpPr>
        <p:spPr>
          <a:xfrm flipH="false" flipV="false" rot="-1568932">
            <a:off x="16073974" y="511583"/>
            <a:ext cx="1480813" cy="2123030"/>
          </a:xfrm>
          <a:custGeom>
            <a:avLst/>
            <a:gdLst/>
            <a:ahLst/>
            <a:cxnLst/>
            <a:rect r="r" b="b" t="t" l="l"/>
            <a:pathLst>
              <a:path h="2123030" w="1480813">
                <a:moveTo>
                  <a:pt x="0" y="0"/>
                </a:moveTo>
                <a:lnTo>
                  <a:pt x="1480813" y="0"/>
                </a:lnTo>
                <a:lnTo>
                  <a:pt x="1480813" y="2123030"/>
                </a:lnTo>
                <a:lnTo>
                  <a:pt x="0" y="212303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2" id="12"/>
          <p:cNvSpPr/>
          <p:nvPr/>
        </p:nvSpPr>
        <p:spPr>
          <a:xfrm flipH="false" flipV="false" rot="0">
            <a:off x="1837647" y="4082989"/>
            <a:ext cx="4262034" cy="4114800"/>
          </a:xfrm>
          <a:custGeom>
            <a:avLst/>
            <a:gdLst/>
            <a:ahLst/>
            <a:cxnLst/>
            <a:rect r="r" b="b" t="t" l="l"/>
            <a:pathLst>
              <a:path h="4114800" w="4262034">
                <a:moveTo>
                  <a:pt x="0" y="0"/>
                </a:moveTo>
                <a:lnTo>
                  <a:pt x="4262034" y="0"/>
                </a:lnTo>
                <a:lnTo>
                  <a:pt x="4262034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3" id="13"/>
          <p:cNvSpPr txBox="true"/>
          <p:nvPr/>
        </p:nvSpPr>
        <p:spPr>
          <a:xfrm rot="-724560">
            <a:off x="1056250" y="2122946"/>
            <a:ext cx="4606058" cy="97917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979"/>
              </a:lnSpc>
              <a:spcBef>
                <a:spcPct val="0"/>
              </a:spcBef>
            </a:pPr>
            <a:r>
              <a:rPr lang="en-US" sz="5699" u="sng">
                <a:solidFill>
                  <a:srgbClr val="000000"/>
                </a:solidFill>
                <a:latin typeface="Krabuler"/>
                <a:ea typeface="Krabuler"/>
                <a:cs typeface="Krabuler"/>
                <a:sym typeface="Krabuler"/>
              </a:rPr>
              <a:t>RISKS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6760391" y="1606811"/>
            <a:ext cx="9402723" cy="509047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852"/>
              </a:lnSpc>
            </a:pPr>
            <a:r>
              <a:rPr lang="en-US" sz="2716" spc="114">
                <a:solidFill>
                  <a:srgbClr val="000000"/>
                </a:solidFill>
                <a:latin typeface="Marykate"/>
                <a:ea typeface="Marykate"/>
                <a:cs typeface="Marykate"/>
                <a:sym typeface="Marykate"/>
              </a:rPr>
              <a:t>IF IT IS YOUR BUSINESS IT IS YOUR RESPONSIBILITY - YOU WOULD BE LIABLE.</a:t>
            </a:r>
          </a:p>
          <a:p>
            <a:pPr algn="ctr">
              <a:lnSpc>
                <a:spcPts val="2852"/>
              </a:lnSpc>
            </a:pPr>
          </a:p>
          <a:p>
            <a:pPr algn="ctr">
              <a:lnSpc>
                <a:spcPts val="2852"/>
              </a:lnSpc>
            </a:pPr>
            <a:r>
              <a:rPr lang="en-US" sz="2716" spc="114">
                <a:solidFill>
                  <a:srgbClr val="000000"/>
                </a:solidFill>
                <a:latin typeface="Marykate"/>
                <a:ea typeface="Marykate"/>
                <a:cs typeface="Marykate"/>
                <a:sym typeface="Marykate"/>
              </a:rPr>
              <a:t>PERSONAL BANKRUPTCY IF YOUR BUSINESS FAILS.</a:t>
            </a:r>
          </a:p>
          <a:p>
            <a:pPr algn="ctr">
              <a:lnSpc>
                <a:spcPts val="2852"/>
              </a:lnSpc>
            </a:pPr>
          </a:p>
          <a:p>
            <a:pPr algn="ctr">
              <a:lnSpc>
                <a:spcPts val="2852"/>
              </a:lnSpc>
            </a:pPr>
          </a:p>
          <a:p>
            <a:pPr algn="ctr">
              <a:lnSpc>
                <a:spcPts val="2852"/>
              </a:lnSpc>
            </a:pPr>
          </a:p>
          <a:p>
            <a:pPr algn="ctr">
              <a:lnSpc>
                <a:spcPts val="2852"/>
              </a:lnSpc>
            </a:pPr>
          </a:p>
          <a:p>
            <a:pPr algn="ctr">
              <a:lnSpc>
                <a:spcPts val="2852"/>
              </a:lnSpc>
            </a:pPr>
          </a:p>
          <a:p>
            <a:pPr algn="ctr">
              <a:lnSpc>
                <a:spcPts val="2852"/>
              </a:lnSpc>
            </a:pPr>
          </a:p>
          <a:p>
            <a:pPr algn="ctr">
              <a:lnSpc>
                <a:spcPts val="2852"/>
              </a:lnSpc>
            </a:pPr>
          </a:p>
          <a:p>
            <a:pPr algn="ctr">
              <a:lnSpc>
                <a:spcPts val="2852"/>
              </a:lnSpc>
            </a:pPr>
            <a:r>
              <a:rPr lang="en-US" sz="2716" spc="114">
                <a:solidFill>
                  <a:srgbClr val="000000"/>
                </a:solidFill>
                <a:latin typeface="Marykate"/>
                <a:ea typeface="Marykate"/>
                <a:cs typeface="Marykate"/>
                <a:sym typeface="Marykate"/>
              </a:rPr>
              <a:t>IN COMPARISON TO IF YOU WERE EMPLOYED - THERE IS LESS LIABILITY.</a:t>
            </a:r>
          </a:p>
          <a:p>
            <a:pPr algn="ctr">
              <a:lnSpc>
                <a:spcPts val="2852"/>
              </a:lnSpc>
            </a:pPr>
          </a:p>
          <a:p>
            <a:pPr algn="ctr">
              <a:lnSpc>
                <a:spcPts val="2852"/>
              </a:lnSpc>
              <a:spcBef>
                <a:spcPct val="0"/>
              </a:spcBef>
            </a:pPr>
            <a:r>
              <a:rPr lang="en-US" sz="2716" spc="114">
                <a:solidFill>
                  <a:srgbClr val="000000"/>
                </a:solidFill>
                <a:latin typeface="Marykate"/>
                <a:ea typeface="Marykate"/>
                <a:cs typeface="Marykate"/>
                <a:sym typeface="Marykate"/>
              </a:rPr>
              <a:t>REDUNDANCY IF THE BUISNESS DOES FAIL. </a:t>
            </a:r>
          </a:p>
        </p:txBody>
      </p:sp>
    </p:spTree>
  </p:cSld>
  <p:clrMapOvr>
    <a:masterClrMapping/>
  </p:clrMapOvr>
</p:sld>
</file>

<file path=ppt/slides/slide1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BF7F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202849" y="1511590"/>
            <a:ext cx="6003579" cy="7573322"/>
          </a:xfrm>
          <a:custGeom>
            <a:avLst/>
            <a:gdLst/>
            <a:ahLst/>
            <a:cxnLst/>
            <a:rect r="r" b="b" t="t" l="l"/>
            <a:pathLst>
              <a:path h="7573322" w="6003579">
                <a:moveTo>
                  <a:pt x="0" y="0"/>
                </a:moveTo>
                <a:lnTo>
                  <a:pt x="6003579" y="0"/>
                </a:lnTo>
                <a:lnTo>
                  <a:pt x="6003579" y="7573322"/>
                </a:lnTo>
                <a:lnTo>
                  <a:pt x="0" y="757332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7349303" y="1535607"/>
            <a:ext cx="9289030" cy="7549304"/>
            <a:chOff x="0" y="0"/>
            <a:chExt cx="12654042" cy="10284089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31750" y="31750"/>
              <a:ext cx="12590542" cy="10220589"/>
            </a:xfrm>
            <a:custGeom>
              <a:avLst/>
              <a:gdLst/>
              <a:ahLst/>
              <a:cxnLst/>
              <a:rect r="r" b="b" t="t" l="l"/>
              <a:pathLst>
                <a:path h="10220589" w="12590542">
                  <a:moveTo>
                    <a:pt x="12497832" y="10220589"/>
                  </a:moveTo>
                  <a:lnTo>
                    <a:pt x="92710" y="10220589"/>
                  </a:lnTo>
                  <a:cubicBezTo>
                    <a:pt x="41910" y="10220589"/>
                    <a:pt x="0" y="10178679"/>
                    <a:pt x="0" y="10127879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12496562" y="0"/>
                  </a:lnTo>
                  <a:cubicBezTo>
                    <a:pt x="12547362" y="0"/>
                    <a:pt x="12589272" y="41910"/>
                    <a:pt x="12589272" y="92710"/>
                  </a:cubicBezTo>
                  <a:lnTo>
                    <a:pt x="12589272" y="10126609"/>
                  </a:lnTo>
                  <a:cubicBezTo>
                    <a:pt x="12590542" y="10178679"/>
                    <a:pt x="12548632" y="10220589"/>
                    <a:pt x="12497832" y="10220589"/>
                  </a:cubicBezTo>
                  <a:close/>
                </a:path>
              </a:pathLst>
            </a:custGeom>
            <a:solidFill>
              <a:srgbClr val="FFFEF7"/>
            </a:solidFill>
          </p:spPr>
        </p:sp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12654042" cy="10284089"/>
            </a:xfrm>
            <a:custGeom>
              <a:avLst/>
              <a:gdLst/>
              <a:ahLst/>
              <a:cxnLst/>
              <a:rect r="r" b="b" t="t" l="l"/>
              <a:pathLst>
                <a:path h="10284089" w="12654042">
                  <a:moveTo>
                    <a:pt x="12529582" y="59690"/>
                  </a:moveTo>
                  <a:cubicBezTo>
                    <a:pt x="12565142" y="59690"/>
                    <a:pt x="12594352" y="88900"/>
                    <a:pt x="12594352" y="124460"/>
                  </a:cubicBezTo>
                  <a:lnTo>
                    <a:pt x="12594352" y="10159629"/>
                  </a:lnTo>
                  <a:cubicBezTo>
                    <a:pt x="12594352" y="10195189"/>
                    <a:pt x="12565142" y="10224399"/>
                    <a:pt x="12529582" y="10224399"/>
                  </a:cubicBezTo>
                  <a:lnTo>
                    <a:pt x="124460" y="10224399"/>
                  </a:lnTo>
                  <a:cubicBezTo>
                    <a:pt x="88900" y="10224399"/>
                    <a:pt x="59690" y="10195189"/>
                    <a:pt x="59690" y="10159629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12529582" y="59690"/>
                  </a:lnTo>
                  <a:moveTo>
                    <a:pt x="12529582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10159629"/>
                  </a:lnTo>
                  <a:cubicBezTo>
                    <a:pt x="0" y="10228209"/>
                    <a:pt x="55880" y="10284089"/>
                    <a:pt x="124460" y="10284089"/>
                  </a:cubicBezTo>
                  <a:lnTo>
                    <a:pt x="12529582" y="10284089"/>
                  </a:lnTo>
                  <a:cubicBezTo>
                    <a:pt x="12598162" y="10284089"/>
                    <a:pt x="12654042" y="10228209"/>
                    <a:pt x="12654042" y="10159629"/>
                  </a:cubicBezTo>
                  <a:lnTo>
                    <a:pt x="12654042" y="124460"/>
                  </a:lnTo>
                  <a:cubicBezTo>
                    <a:pt x="12654042" y="55880"/>
                    <a:pt x="12598162" y="0"/>
                    <a:pt x="12529582" y="0"/>
                  </a:cubicBezTo>
                  <a:close/>
                </a:path>
              </a:pathLst>
            </a:custGeom>
            <a:solidFill>
              <a:srgbClr val="191919"/>
            </a:solidFill>
          </p:spPr>
        </p:sp>
      </p:grpSp>
      <p:sp>
        <p:nvSpPr>
          <p:cNvPr name="Freeform 6" id="6"/>
          <p:cNvSpPr/>
          <p:nvPr/>
        </p:nvSpPr>
        <p:spPr>
          <a:xfrm flipH="false" flipV="false" rot="0">
            <a:off x="7981039" y="2280007"/>
            <a:ext cx="1979545" cy="1979545"/>
          </a:xfrm>
          <a:custGeom>
            <a:avLst/>
            <a:gdLst/>
            <a:ahLst/>
            <a:cxnLst/>
            <a:rect r="r" b="b" t="t" l="l"/>
            <a:pathLst>
              <a:path h="1979545" w="1979545">
                <a:moveTo>
                  <a:pt x="0" y="0"/>
                </a:moveTo>
                <a:lnTo>
                  <a:pt x="1979545" y="0"/>
                </a:lnTo>
                <a:lnTo>
                  <a:pt x="1979545" y="1979546"/>
                </a:lnTo>
                <a:lnTo>
                  <a:pt x="0" y="197954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0">
            <a:off x="10898293" y="2280007"/>
            <a:ext cx="1979545" cy="1979545"/>
          </a:xfrm>
          <a:custGeom>
            <a:avLst/>
            <a:gdLst/>
            <a:ahLst/>
            <a:cxnLst/>
            <a:rect r="r" b="b" t="t" l="l"/>
            <a:pathLst>
              <a:path h="1979545" w="1979545">
                <a:moveTo>
                  <a:pt x="0" y="0"/>
                </a:moveTo>
                <a:lnTo>
                  <a:pt x="1979545" y="0"/>
                </a:lnTo>
                <a:lnTo>
                  <a:pt x="1979545" y="1979546"/>
                </a:lnTo>
                <a:lnTo>
                  <a:pt x="0" y="1979546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14027052" y="2304058"/>
            <a:ext cx="1979545" cy="1979545"/>
          </a:xfrm>
          <a:custGeom>
            <a:avLst/>
            <a:gdLst/>
            <a:ahLst/>
            <a:cxnLst/>
            <a:rect r="r" b="b" t="t" l="l"/>
            <a:pathLst>
              <a:path h="1979545" w="1979545">
                <a:moveTo>
                  <a:pt x="0" y="0"/>
                </a:moveTo>
                <a:lnTo>
                  <a:pt x="1979545" y="0"/>
                </a:lnTo>
                <a:lnTo>
                  <a:pt x="1979545" y="1979546"/>
                </a:lnTo>
                <a:lnTo>
                  <a:pt x="0" y="1979546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-1568932">
            <a:off x="-30836" y="8050291"/>
            <a:ext cx="1443297" cy="2069242"/>
          </a:xfrm>
          <a:custGeom>
            <a:avLst/>
            <a:gdLst/>
            <a:ahLst/>
            <a:cxnLst/>
            <a:rect r="r" b="b" t="t" l="l"/>
            <a:pathLst>
              <a:path h="2069242" w="1443297">
                <a:moveTo>
                  <a:pt x="0" y="0"/>
                </a:moveTo>
                <a:lnTo>
                  <a:pt x="1443297" y="0"/>
                </a:lnTo>
                <a:lnTo>
                  <a:pt x="1443297" y="2069242"/>
                </a:lnTo>
                <a:lnTo>
                  <a:pt x="0" y="2069242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false" rot="5027046">
            <a:off x="16502236" y="496365"/>
            <a:ext cx="1514128" cy="1379233"/>
          </a:xfrm>
          <a:custGeom>
            <a:avLst/>
            <a:gdLst/>
            <a:ahLst/>
            <a:cxnLst/>
            <a:rect r="r" b="b" t="t" l="l"/>
            <a:pathLst>
              <a:path h="1379233" w="1514128">
                <a:moveTo>
                  <a:pt x="0" y="0"/>
                </a:moveTo>
                <a:lnTo>
                  <a:pt x="1514128" y="0"/>
                </a:lnTo>
                <a:lnTo>
                  <a:pt x="1514128" y="1379233"/>
                </a:lnTo>
                <a:lnTo>
                  <a:pt x="0" y="1379233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1" id="11"/>
          <p:cNvSpPr/>
          <p:nvPr/>
        </p:nvSpPr>
        <p:spPr>
          <a:xfrm flipH="false" flipV="true" rot="-8878474">
            <a:off x="14462783" y="8607260"/>
            <a:ext cx="4427299" cy="1110849"/>
          </a:xfrm>
          <a:custGeom>
            <a:avLst/>
            <a:gdLst/>
            <a:ahLst/>
            <a:cxnLst/>
            <a:rect r="r" b="b" t="t" l="l"/>
            <a:pathLst>
              <a:path h="1110849" w="4427299">
                <a:moveTo>
                  <a:pt x="0" y="1110850"/>
                </a:moveTo>
                <a:lnTo>
                  <a:pt x="4427299" y="1110850"/>
                </a:lnTo>
                <a:lnTo>
                  <a:pt x="4427299" y="0"/>
                </a:lnTo>
                <a:lnTo>
                  <a:pt x="0" y="0"/>
                </a:lnTo>
                <a:lnTo>
                  <a:pt x="0" y="111085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2" id="12"/>
          <p:cNvSpPr txBox="true"/>
          <p:nvPr/>
        </p:nvSpPr>
        <p:spPr>
          <a:xfrm rot="0">
            <a:off x="1794564" y="3179531"/>
            <a:ext cx="4992576" cy="43243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400"/>
              </a:lnSpc>
            </a:pPr>
            <a:r>
              <a:rPr lang="en-US" sz="8000" spc="336">
                <a:solidFill>
                  <a:srgbClr val="231F20"/>
                </a:solidFill>
                <a:latin typeface="Marykate"/>
                <a:ea typeface="Marykate"/>
                <a:cs typeface="Marykate"/>
                <a:sym typeface="Marykate"/>
              </a:rPr>
              <a:t>CAN YOU THINK </a:t>
            </a:r>
          </a:p>
          <a:p>
            <a:pPr algn="ctr">
              <a:lnSpc>
                <a:spcPts val="8400"/>
              </a:lnSpc>
              <a:spcBef>
                <a:spcPct val="0"/>
              </a:spcBef>
            </a:pPr>
            <a:r>
              <a:rPr lang="en-US" sz="8000" spc="336">
                <a:solidFill>
                  <a:srgbClr val="231F20"/>
                </a:solidFill>
                <a:latin typeface="Marykate"/>
                <a:ea typeface="Marykate"/>
                <a:cs typeface="Marykate"/>
                <a:sym typeface="Marykate"/>
              </a:rPr>
              <a:t>OF ANY OTHERS?</a:t>
            </a:r>
          </a:p>
        </p:txBody>
      </p:sp>
      <p:sp>
        <p:nvSpPr>
          <p:cNvPr name="Freeform 13" id="13"/>
          <p:cNvSpPr/>
          <p:nvPr/>
        </p:nvSpPr>
        <p:spPr>
          <a:xfrm flipH="false" flipV="false" rot="0">
            <a:off x="7981039" y="6832194"/>
            <a:ext cx="1979545" cy="1979545"/>
          </a:xfrm>
          <a:custGeom>
            <a:avLst/>
            <a:gdLst/>
            <a:ahLst/>
            <a:cxnLst/>
            <a:rect r="r" b="b" t="t" l="l"/>
            <a:pathLst>
              <a:path h="1979545" w="1979545">
                <a:moveTo>
                  <a:pt x="0" y="0"/>
                </a:moveTo>
                <a:lnTo>
                  <a:pt x="1979545" y="0"/>
                </a:lnTo>
                <a:lnTo>
                  <a:pt x="1979545" y="1979546"/>
                </a:lnTo>
                <a:lnTo>
                  <a:pt x="0" y="197954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4" id="14"/>
          <p:cNvSpPr/>
          <p:nvPr/>
        </p:nvSpPr>
        <p:spPr>
          <a:xfrm flipH="false" flipV="false" rot="0">
            <a:off x="7981039" y="4557374"/>
            <a:ext cx="1979545" cy="1979545"/>
          </a:xfrm>
          <a:custGeom>
            <a:avLst/>
            <a:gdLst/>
            <a:ahLst/>
            <a:cxnLst/>
            <a:rect r="r" b="b" t="t" l="l"/>
            <a:pathLst>
              <a:path h="1979545" w="1979545">
                <a:moveTo>
                  <a:pt x="0" y="0"/>
                </a:moveTo>
                <a:lnTo>
                  <a:pt x="1979545" y="0"/>
                </a:lnTo>
                <a:lnTo>
                  <a:pt x="1979545" y="1979545"/>
                </a:lnTo>
                <a:lnTo>
                  <a:pt x="0" y="197954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5" id="15"/>
          <p:cNvSpPr/>
          <p:nvPr/>
        </p:nvSpPr>
        <p:spPr>
          <a:xfrm flipH="false" flipV="false" rot="0">
            <a:off x="10898293" y="4557374"/>
            <a:ext cx="1979545" cy="1979545"/>
          </a:xfrm>
          <a:custGeom>
            <a:avLst/>
            <a:gdLst/>
            <a:ahLst/>
            <a:cxnLst/>
            <a:rect r="r" b="b" t="t" l="l"/>
            <a:pathLst>
              <a:path h="1979545" w="1979545">
                <a:moveTo>
                  <a:pt x="0" y="0"/>
                </a:moveTo>
                <a:lnTo>
                  <a:pt x="1979545" y="0"/>
                </a:lnTo>
                <a:lnTo>
                  <a:pt x="1979545" y="1979545"/>
                </a:lnTo>
                <a:lnTo>
                  <a:pt x="0" y="197954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6" id="16"/>
          <p:cNvSpPr/>
          <p:nvPr/>
        </p:nvSpPr>
        <p:spPr>
          <a:xfrm flipH="false" flipV="false" rot="0">
            <a:off x="10898293" y="6848375"/>
            <a:ext cx="1979545" cy="1979545"/>
          </a:xfrm>
          <a:custGeom>
            <a:avLst/>
            <a:gdLst/>
            <a:ahLst/>
            <a:cxnLst/>
            <a:rect r="r" b="b" t="t" l="l"/>
            <a:pathLst>
              <a:path h="1979545" w="1979545">
                <a:moveTo>
                  <a:pt x="0" y="0"/>
                </a:moveTo>
                <a:lnTo>
                  <a:pt x="1979545" y="0"/>
                </a:lnTo>
                <a:lnTo>
                  <a:pt x="1979545" y="1979546"/>
                </a:lnTo>
                <a:lnTo>
                  <a:pt x="0" y="1979546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7" id="17"/>
          <p:cNvSpPr/>
          <p:nvPr/>
        </p:nvSpPr>
        <p:spPr>
          <a:xfrm flipH="false" flipV="false" rot="0">
            <a:off x="14068463" y="4568126"/>
            <a:ext cx="1979545" cy="1979545"/>
          </a:xfrm>
          <a:custGeom>
            <a:avLst/>
            <a:gdLst/>
            <a:ahLst/>
            <a:cxnLst/>
            <a:rect r="r" b="b" t="t" l="l"/>
            <a:pathLst>
              <a:path h="1979545" w="1979545">
                <a:moveTo>
                  <a:pt x="0" y="0"/>
                </a:moveTo>
                <a:lnTo>
                  <a:pt x="1979546" y="0"/>
                </a:lnTo>
                <a:lnTo>
                  <a:pt x="1979546" y="1979546"/>
                </a:lnTo>
                <a:lnTo>
                  <a:pt x="0" y="1979546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8" id="18"/>
          <p:cNvSpPr/>
          <p:nvPr/>
        </p:nvSpPr>
        <p:spPr>
          <a:xfrm flipH="false" flipV="false" rot="0">
            <a:off x="14027052" y="6832194"/>
            <a:ext cx="1979545" cy="1979545"/>
          </a:xfrm>
          <a:custGeom>
            <a:avLst/>
            <a:gdLst/>
            <a:ahLst/>
            <a:cxnLst/>
            <a:rect r="r" b="b" t="t" l="l"/>
            <a:pathLst>
              <a:path h="1979545" w="1979545">
                <a:moveTo>
                  <a:pt x="0" y="0"/>
                </a:moveTo>
                <a:lnTo>
                  <a:pt x="1979545" y="0"/>
                </a:lnTo>
                <a:lnTo>
                  <a:pt x="1979545" y="1979546"/>
                </a:lnTo>
                <a:lnTo>
                  <a:pt x="0" y="1979546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1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BF7F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6760391" y="1242183"/>
            <a:ext cx="10498909" cy="7657600"/>
            <a:chOff x="0" y="0"/>
            <a:chExt cx="14302208" cy="10431615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31750" y="31750"/>
              <a:ext cx="14238708" cy="10368115"/>
            </a:xfrm>
            <a:custGeom>
              <a:avLst/>
              <a:gdLst/>
              <a:ahLst/>
              <a:cxnLst/>
              <a:rect r="r" b="b" t="t" l="l"/>
              <a:pathLst>
                <a:path h="10368115" w="14238708">
                  <a:moveTo>
                    <a:pt x="14145997" y="10368115"/>
                  </a:moveTo>
                  <a:lnTo>
                    <a:pt x="92710" y="10368115"/>
                  </a:lnTo>
                  <a:cubicBezTo>
                    <a:pt x="41910" y="10368115"/>
                    <a:pt x="0" y="10326205"/>
                    <a:pt x="0" y="10275405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14144727" y="0"/>
                  </a:lnTo>
                  <a:cubicBezTo>
                    <a:pt x="14195527" y="0"/>
                    <a:pt x="14237438" y="41910"/>
                    <a:pt x="14237438" y="92710"/>
                  </a:cubicBezTo>
                  <a:lnTo>
                    <a:pt x="14237438" y="10274136"/>
                  </a:lnTo>
                  <a:cubicBezTo>
                    <a:pt x="14238708" y="10326205"/>
                    <a:pt x="14196797" y="10368115"/>
                    <a:pt x="14145997" y="10368115"/>
                  </a:cubicBezTo>
                  <a:close/>
                </a:path>
              </a:pathLst>
            </a:custGeom>
            <a:solidFill>
              <a:srgbClr val="FFFEF7"/>
            </a:solidFill>
          </p:spPr>
        </p:sp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14302208" cy="10431616"/>
            </a:xfrm>
            <a:custGeom>
              <a:avLst/>
              <a:gdLst/>
              <a:ahLst/>
              <a:cxnLst/>
              <a:rect r="r" b="b" t="t" l="l"/>
              <a:pathLst>
                <a:path h="10431616" w="14302208">
                  <a:moveTo>
                    <a:pt x="14177747" y="59690"/>
                  </a:moveTo>
                  <a:cubicBezTo>
                    <a:pt x="14213308" y="59690"/>
                    <a:pt x="14242518" y="88900"/>
                    <a:pt x="14242518" y="124460"/>
                  </a:cubicBezTo>
                  <a:lnTo>
                    <a:pt x="14242518" y="10307155"/>
                  </a:lnTo>
                  <a:cubicBezTo>
                    <a:pt x="14242518" y="10342716"/>
                    <a:pt x="14213308" y="10371926"/>
                    <a:pt x="14177747" y="10371926"/>
                  </a:cubicBezTo>
                  <a:lnTo>
                    <a:pt x="124460" y="10371926"/>
                  </a:lnTo>
                  <a:cubicBezTo>
                    <a:pt x="88900" y="10371926"/>
                    <a:pt x="59690" y="10342716"/>
                    <a:pt x="59690" y="10307155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14177749" y="59690"/>
                  </a:lnTo>
                  <a:moveTo>
                    <a:pt x="14177749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10307155"/>
                  </a:lnTo>
                  <a:cubicBezTo>
                    <a:pt x="0" y="10375736"/>
                    <a:pt x="55880" y="10431616"/>
                    <a:pt x="124460" y="10431616"/>
                  </a:cubicBezTo>
                  <a:lnTo>
                    <a:pt x="14177749" y="10431616"/>
                  </a:lnTo>
                  <a:cubicBezTo>
                    <a:pt x="14246327" y="10431616"/>
                    <a:pt x="14302208" y="10375736"/>
                    <a:pt x="14302208" y="10307155"/>
                  </a:cubicBezTo>
                  <a:lnTo>
                    <a:pt x="14302208" y="124460"/>
                  </a:lnTo>
                  <a:cubicBezTo>
                    <a:pt x="14302208" y="55880"/>
                    <a:pt x="14246327" y="0"/>
                    <a:pt x="14177749" y="0"/>
                  </a:cubicBezTo>
                  <a:close/>
                </a:path>
              </a:pathLst>
            </a:custGeom>
            <a:solidFill>
              <a:srgbClr val="191919"/>
            </a:solidFill>
          </p:spPr>
        </p:sp>
      </p:grpSp>
      <p:sp>
        <p:nvSpPr>
          <p:cNvPr name="Freeform 5" id="5"/>
          <p:cNvSpPr/>
          <p:nvPr/>
        </p:nvSpPr>
        <p:spPr>
          <a:xfrm flipH="false" flipV="false" rot="0">
            <a:off x="-49133" y="364943"/>
            <a:ext cx="7628315" cy="9557115"/>
          </a:xfrm>
          <a:custGeom>
            <a:avLst/>
            <a:gdLst/>
            <a:ahLst/>
            <a:cxnLst/>
            <a:rect r="r" b="b" t="t" l="l"/>
            <a:pathLst>
              <a:path h="9557115" w="7628315">
                <a:moveTo>
                  <a:pt x="0" y="0"/>
                </a:moveTo>
                <a:lnTo>
                  <a:pt x="7628316" y="0"/>
                </a:lnTo>
                <a:lnTo>
                  <a:pt x="7628316" y="9557114"/>
                </a:lnTo>
                <a:lnTo>
                  <a:pt x="0" y="955711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-1568932">
            <a:off x="11437677" y="7714166"/>
            <a:ext cx="1144336" cy="1640625"/>
          </a:xfrm>
          <a:custGeom>
            <a:avLst/>
            <a:gdLst/>
            <a:ahLst/>
            <a:cxnLst/>
            <a:rect r="r" b="b" t="t" l="l"/>
            <a:pathLst>
              <a:path h="1640625" w="1144336">
                <a:moveTo>
                  <a:pt x="0" y="0"/>
                </a:moveTo>
                <a:lnTo>
                  <a:pt x="1144337" y="0"/>
                </a:lnTo>
                <a:lnTo>
                  <a:pt x="1144337" y="1640626"/>
                </a:lnTo>
                <a:lnTo>
                  <a:pt x="0" y="164062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5027046">
            <a:off x="16282896" y="916013"/>
            <a:ext cx="1514128" cy="1379233"/>
          </a:xfrm>
          <a:custGeom>
            <a:avLst/>
            <a:gdLst/>
            <a:ahLst/>
            <a:cxnLst/>
            <a:rect r="r" b="b" t="t" l="l"/>
            <a:pathLst>
              <a:path h="1379233" w="1514128">
                <a:moveTo>
                  <a:pt x="0" y="0"/>
                </a:moveTo>
                <a:lnTo>
                  <a:pt x="1514129" y="0"/>
                </a:lnTo>
                <a:lnTo>
                  <a:pt x="1514129" y="1379234"/>
                </a:lnTo>
                <a:lnTo>
                  <a:pt x="0" y="137923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2080101" y="5070983"/>
            <a:ext cx="4018991" cy="3044690"/>
          </a:xfrm>
          <a:custGeom>
            <a:avLst/>
            <a:gdLst/>
            <a:ahLst/>
            <a:cxnLst/>
            <a:rect r="r" b="b" t="t" l="l"/>
            <a:pathLst>
              <a:path h="3044690" w="4018991">
                <a:moveTo>
                  <a:pt x="0" y="0"/>
                </a:moveTo>
                <a:lnTo>
                  <a:pt x="4018991" y="0"/>
                </a:lnTo>
                <a:lnTo>
                  <a:pt x="4018991" y="3044690"/>
                </a:lnTo>
                <a:lnTo>
                  <a:pt x="0" y="304469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9" id="9"/>
          <p:cNvSpPr txBox="true"/>
          <p:nvPr/>
        </p:nvSpPr>
        <p:spPr>
          <a:xfrm rot="-505473">
            <a:off x="654553" y="2319229"/>
            <a:ext cx="5652728" cy="198882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979"/>
              </a:lnSpc>
              <a:spcBef>
                <a:spcPct val="0"/>
              </a:spcBef>
            </a:pPr>
            <a:r>
              <a:rPr lang="en-US" sz="5699">
                <a:solidFill>
                  <a:srgbClr val="000000"/>
                </a:solidFill>
                <a:latin typeface="Krabuler"/>
                <a:ea typeface="Krabuler"/>
                <a:cs typeface="Krabuler"/>
                <a:sym typeface="Krabuler"/>
              </a:rPr>
              <a:t>TYPES OF BUSINESS STRUCTURE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7211048" y="1118358"/>
            <a:ext cx="9252272" cy="1182779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349"/>
              </a:lnSpc>
            </a:pPr>
            <a:r>
              <a:rPr lang="en-US" sz="5963">
                <a:solidFill>
                  <a:srgbClr val="000000"/>
                </a:solidFill>
                <a:latin typeface="Krabuler"/>
                <a:ea typeface="Krabuler"/>
                <a:cs typeface="Krabuler"/>
                <a:sym typeface="Krabuler"/>
              </a:rPr>
              <a:t>SOLE TRADERS</a:t>
            </a:r>
          </a:p>
          <a:p>
            <a:pPr algn="ctr">
              <a:lnSpc>
                <a:spcPts val="8349"/>
              </a:lnSpc>
            </a:pPr>
          </a:p>
          <a:p>
            <a:pPr algn="ctr">
              <a:lnSpc>
                <a:spcPts val="8349"/>
              </a:lnSpc>
            </a:pPr>
            <a:r>
              <a:rPr lang="en-US" sz="5963">
                <a:solidFill>
                  <a:srgbClr val="000000"/>
                </a:solidFill>
                <a:latin typeface="Krabuler"/>
                <a:ea typeface="Krabuler"/>
                <a:cs typeface="Krabuler"/>
                <a:sym typeface="Krabuler"/>
              </a:rPr>
              <a:t>PARTNERSHIPS</a:t>
            </a:r>
          </a:p>
          <a:p>
            <a:pPr algn="ctr">
              <a:lnSpc>
                <a:spcPts val="8349"/>
              </a:lnSpc>
            </a:pPr>
          </a:p>
          <a:p>
            <a:pPr algn="ctr">
              <a:lnSpc>
                <a:spcPts val="8349"/>
              </a:lnSpc>
            </a:pPr>
            <a:r>
              <a:rPr lang="en-US" sz="5963">
                <a:solidFill>
                  <a:srgbClr val="000000"/>
                </a:solidFill>
                <a:latin typeface="Krabuler"/>
                <a:ea typeface="Krabuler"/>
                <a:cs typeface="Krabuler"/>
                <a:sym typeface="Krabuler"/>
              </a:rPr>
              <a:t>  COMPANY(PUBLIC AND PRIVATE)</a:t>
            </a:r>
          </a:p>
          <a:p>
            <a:pPr algn="ctr">
              <a:lnSpc>
                <a:spcPts val="8349"/>
              </a:lnSpc>
            </a:pPr>
          </a:p>
          <a:p>
            <a:pPr algn="ctr">
              <a:lnSpc>
                <a:spcPts val="8349"/>
              </a:lnSpc>
            </a:pPr>
            <a:r>
              <a:rPr lang="en-US" sz="5963">
                <a:solidFill>
                  <a:srgbClr val="000000"/>
                </a:solidFill>
                <a:latin typeface="Krabuler"/>
                <a:ea typeface="Krabuler"/>
                <a:cs typeface="Krabuler"/>
                <a:sym typeface="Krabuler"/>
              </a:rPr>
              <a:t>LIMITED LIABILITY PARTNERSHIP </a:t>
            </a:r>
          </a:p>
          <a:p>
            <a:pPr algn="ctr">
              <a:lnSpc>
                <a:spcPts val="11849"/>
              </a:lnSpc>
            </a:pPr>
          </a:p>
          <a:p>
            <a:pPr algn="ctr">
              <a:lnSpc>
                <a:spcPts val="11849"/>
              </a:lnSpc>
            </a:pPr>
          </a:p>
          <a:p>
            <a:pPr algn="ctr">
              <a:lnSpc>
                <a:spcPts val="11849"/>
              </a:lnSpc>
              <a:spcBef>
                <a:spcPct val="0"/>
              </a:spcBef>
            </a:pPr>
          </a:p>
        </p:txBody>
      </p:sp>
    </p:spTree>
  </p:cSld>
  <p:clrMapOvr>
    <a:masterClrMapping/>
  </p:clrMapOvr>
</p:sld>
</file>

<file path=ppt/slides/slide1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BF7F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6760391" y="1242183"/>
            <a:ext cx="10498909" cy="7657600"/>
            <a:chOff x="0" y="0"/>
            <a:chExt cx="14302208" cy="10431615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31750" y="31750"/>
              <a:ext cx="14238708" cy="10368115"/>
            </a:xfrm>
            <a:custGeom>
              <a:avLst/>
              <a:gdLst/>
              <a:ahLst/>
              <a:cxnLst/>
              <a:rect r="r" b="b" t="t" l="l"/>
              <a:pathLst>
                <a:path h="10368115" w="14238708">
                  <a:moveTo>
                    <a:pt x="14145997" y="10368115"/>
                  </a:moveTo>
                  <a:lnTo>
                    <a:pt x="92710" y="10368115"/>
                  </a:lnTo>
                  <a:cubicBezTo>
                    <a:pt x="41910" y="10368115"/>
                    <a:pt x="0" y="10326205"/>
                    <a:pt x="0" y="10275405"/>
                  </a:cubicBezTo>
                  <a:lnTo>
                    <a:pt x="0" y="92710"/>
                  </a:lnTo>
                  <a:cubicBezTo>
                    <a:pt x="0" y="41910"/>
                    <a:pt x="41910" y="0"/>
                    <a:pt x="92710" y="0"/>
                  </a:cubicBezTo>
                  <a:lnTo>
                    <a:pt x="14144727" y="0"/>
                  </a:lnTo>
                  <a:cubicBezTo>
                    <a:pt x="14195527" y="0"/>
                    <a:pt x="14237438" y="41910"/>
                    <a:pt x="14237438" y="92710"/>
                  </a:cubicBezTo>
                  <a:lnTo>
                    <a:pt x="14237438" y="10274136"/>
                  </a:lnTo>
                  <a:cubicBezTo>
                    <a:pt x="14238708" y="10326205"/>
                    <a:pt x="14196797" y="10368115"/>
                    <a:pt x="14145997" y="10368115"/>
                  </a:cubicBezTo>
                  <a:close/>
                </a:path>
              </a:pathLst>
            </a:custGeom>
            <a:solidFill>
              <a:srgbClr val="FFFEF7"/>
            </a:solidFill>
          </p:spPr>
        </p:sp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14302208" cy="10431616"/>
            </a:xfrm>
            <a:custGeom>
              <a:avLst/>
              <a:gdLst/>
              <a:ahLst/>
              <a:cxnLst/>
              <a:rect r="r" b="b" t="t" l="l"/>
              <a:pathLst>
                <a:path h="10431616" w="14302208">
                  <a:moveTo>
                    <a:pt x="14177747" y="59690"/>
                  </a:moveTo>
                  <a:cubicBezTo>
                    <a:pt x="14213308" y="59690"/>
                    <a:pt x="14242518" y="88900"/>
                    <a:pt x="14242518" y="124460"/>
                  </a:cubicBezTo>
                  <a:lnTo>
                    <a:pt x="14242518" y="10307155"/>
                  </a:lnTo>
                  <a:cubicBezTo>
                    <a:pt x="14242518" y="10342716"/>
                    <a:pt x="14213308" y="10371926"/>
                    <a:pt x="14177747" y="10371926"/>
                  </a:cubicBezTo>
                  <a:lnTo>
                    <a:pt x="124460" y="10371926"/>
                  </a:lnTo>
                  <a:cubicBezTo>
                    <a:pt x="88900" y="10371926"/>
                    <a:pt x="59690" y="10342716"/>
                    <a:pt x="59690" y="10307155"/>
                  </a:cubicBezTo>
                  <a:lnTo>
                    <a:pt x="59690" y="124460"/>
                  </a:lnTo>
                  <a:cubicBezTo>
                    <a:pt x="59690" y="88900"/>
                    <a:pt x="88900" y="59690"/>
                    <a:pt x="124460" y="59690"/>
                  </a:cubicBezTo>
                  <a:lnTo>
                    <a:pt x="14177749" y="59690"/>
                  </a:lnTo>
                  <a:moveTo>
                    <a:pt x="14177749" y="0"/>
                  </a:moveTo>
                  <a:lnTo>
                    <a:pt x="124460" y="0"/>
                  </a:lnTo>
                  <a:cubicBezTo>
                    <a:pt x="55880" y="0"/>
                    <a:pt x="0" y="55880"/>
                    <a:pt x="0" y="124460"/>
                  </a:cubicBezTo>
                  <a:lnTo>
                    <a:pt x="0" y="10307155"/>
                  </a:lnTo>
                  <a:cubicBezTo>
                    <a:pt x="0" y="10375736"/>
                    <a:pt x="55880" y="10431616"/>
                    <a:pt x="124460" y="10431616"/>
                  </a:cubicBezTo>
                  <a:lnTo>
                    <a:pt x="14177749" y="10431616"/>
                  </a:lnTo>
                  <a:cubicBezTo>
                    <a:pt x="14246327" y="10431616"/>
                    <a:pt x="14302208" y="10375736"/>
                    <a:pt x="14302208" y="10307155"/>
                  </a:cubicBezTo>
                  <a:lnTo>
                    <a:pt x="14302208" y="124460"/>
                  </a:lnTo>
                  <a:cubicBezTo>
                    <a:pt x="14302208" y="55880"/>
                    <a:pt x="14246327" y="0"/>
                    <a:pt x="14177749" y="0"/>
                  </a:cubicBezTo>
                  <a:close/>
                </a:path>
              </a:pathLst>
            </a:custGeom>
            <a:solidFill>
              <a:srgbClr val="191919"/>
            </a:solidFill>
          </p:spPr>
        </p:sp>
      </p:grpSp>
      <p:sp>
        <p:nvSpPr>
          <p:cNvPr name="Freeform 5" id="5"/>
          <p:cNvSpPr/>
          <p:nvPr/>
        </p:nvSpPr>
        <p:spPr>
          <a:xfrm flipH="false" flipV="false" rot="0">
            <a:off x="-49133" y="364943"/>
            <a:ext cx="7628315" cy="9557115"/>
          </a:xfrm>
          <a:custGeom>
            <a:avLst/>
            <a:gdLst/>
            <a:ahLst/>
            <a:cxnLst/>
            <a:rect r="r" b="b" t="t" l="l"/>
            <a:pathLst>
              <a:path h="9557115" w="7628315">
                <a:moveTo>
                  <a:pt x="0" y="0"/>
                </a:moveTo>
                <a:lnTo>
                  <a:pt x="7628316" y="0"/>
                </a:lnTo>
                <a:lnTo>
                  <a:pt x="7628316" y="9557114"/>
                </a:lnTo>
                <a:lnTo>
                  <a:pt x="0" y="955711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-1568932">
            <a:off x="11437677" y="7714166"/>
            <a:ext cx="1144336" cy="1640625"/>
          </a:xfrm>
          <a:custGeom>
            <a:avLst/>
            <a:gdLst/>
            <a:ahLst/>
            <a:cxnLst/>
            <a:rect r="r" b="b" t="t" l="l"/>
            <a:pathLst>
              <a:path h="1640625" w="1144336">
                <a:moveTo>
                  <a:pt x="0" y="0"/>
                </a:moveTo>
                <a:lnTo>
                  <a:pt x="1144337" y="0"/>
                </a:lnTo>
                <a:lnTo>
                  <a:pt x="1144337" y="1640626"/>
                </a:lnTo>
                <a:lnTo>
                  <a:pt x="0" y="164062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5027046">
            <a:off x="16282896" y="916013"/>
            <a:ext cx="1514128" cy="1379233"/>
          </a:xfrm>
          <a:custGeom>
            <a:avLst/>
            <a:gdLst/>
            <a:ahLst/>
            <a:cxnLst/>
            <a:rect r="r" b="b" t="t" l="l"/>
            <a:pathLst>
              <a:path h="1379233" w="1514128">
                <a:moveTo>
                  <a:pt x="0" y="0"/>
                </a:moveTo>
                <a:lnTo>
                  <a:pt x="1514129" y="0"/>
                </a:lnTo>
                <a:lnTo>
                  <a:pt x="1514129" y="1379234"/>
                </a:lnTo>
                <a:lnTo>
                  <a:pt x="0" y="137923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8" id="8"/>
          <p:cNvSpPr txBox="true"/>
          <p:nvPr/>
        </p:nvSpPr>
        <p:spPr>
          <a:xfrm rot="-348750">
            <a:off x="1077345" y="2816294"/>
            <a:ext cx="4872850" cy="155096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2688"/>
              </a:lnSpc>
              <a:spcBef>
                <a:spcPct val="0"/>
              </a:spcBef>
            </a:pPr>
            <a:r>
              <a:rPr lang="en-US" sz="9063">
                <a:solidFill>
                  <a:srgbClr val="000000"/>
                </a:solidFill>
                <a:latin typeface="Krabuler"/>
                <a:ea typeface="Krabuler"/>
                <a:cs typeface="Krabuler"/>
                <a:sym typeface="Krabuler"/>
              </a:rPr>
              <a:t>THURSDAY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7945735" y="3192354"/>
            <a:ext cx="8128221" cy="314416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349"/>
              </a:lnSpc>
              <a:spcBef>
                <a:spcPct val="0"/>
              </a:spcBef>
            </a:pPr>
            <a:r>
              <a:rPr lang="en-US" sz="5963">
                <a:solidFill>
                  <a:srgbClr val="000000"/>
                </a:solidFill>
                <a:latin typeface="Krabuler"/>
                <a:ea typeface="Krabuler"/>
                <a:cs typeface="Krabuler"/>
                <a:sym typeface="Krabuler"/>
              </a:rPr>
              <a:t>CONTINUE OUR DISCUSSION REGARDING TYPES OF BUSINESS </a:t>
            </a:r>
          </a:p>
        </p:txBody>
      </p:sp>
    </p:spTree>
  </p:cSld>
  <p:clrMapOvr>
    <a:masterClrMapping/>
  </p:clrMapOvr>
</p:sld>
</file>

<file path=ppt/slides/slide1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BF7F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4742707" y="1589776"/>
            <a:ext cx="9699658" cy="3103890"/>
          </a:xfrm>
          <a:custGeom>
            <a:avLst/>
            <a:gdLst/>
            <a:ahLst/>
            <a:cxnLst/>
            <a:rect r="r" b="b" t="t" l="l"/>
            <a:pathLst>
              <a:path h="3103890" w="9699658">
                <a:moveTo>
                  <a:pt x="0" y="0"/>
                </a:moveTo>
                <a:lnTo>
                  <a:pt x="9699657" y="0"/>
                </a:lnTo>
                <a:lnTo>
                  <a:pt x="9699657" y="3103891"/>
                </a:lnTo>
                <a:lnTo>
                  <a:pt x="0" y="310389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-166726">
            <a:off x="4761997" y="2388388"/>
            <a:ext cx="9288045" cy="134493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0919"/>
              </a:lnSpc>
              <a:spcBef>
                <a:spcPct val="0"/>
              </a:spcBef>
            </a:pPr>
            <a:r>
              <a:rPr lang="en-US" sz="7799" spc="304">
                <a:solidFill>
                  <a:srgbClr val="000000"/>
                </a:solidFill>
                <a:latin typeface="Krabuler"/>
                <a:ea typeface="Krabuler"/>
                <a:cs typeface="Krabuler"/>
                <a:sym typeface="Krabuler"/>
              </a:rPr>
              <a:t>CONCLUSIONS</a:t>
            </a:r>
          </a:p>
        </p:txBody>
      </p:sp>
      <p:sp>
        <p:nvSpPr>
          <p:cNvPr name="Freeform 4" id="4"/>
          <p:cNvSpPr/>
          <p:nvPr/>
        </p:nvSpPr>
        <p:spPr>
          <a:xfrm flipH="false" flipV="false" rot="0">
            <a:off x="10538197" y="3444543"/>
            <a:ext cx="2704795" cy="1249123"/>
          </a:xfrm>
          <a:custGeom>
            <a:avLst/>
            <a:gdLst/>
            <a:ahLst/>
            <a:cxnLst/>
            <a:rect r="r" b="b" t="t" l="l"/>
            <a:pathLst>
              <a:path h="1249123" w="2704795">
                <a:moveTo>
                  <a:pt x="0" y="0"/>
                </a:moveTo>
                <a:lnTo>
                  <a:pt x="2704795" y="0"/>
                </a:lnTo>
                <a:lnTo>
                  <a:pt x="2704795" y="1249124"/>
                </a:lnTo>
                <a:lnTo>
                  <a:pt x="0" y="124912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-491967">
            <a:off x="4392492" y="950145"/>
            <a:ext cx="2241878" cy="2042147"/>
          </a:xfrm>
          <a:custGeom>
            <a:avLst/>
            <a:gdLst/>
            <a:ahLst/>
            <a:cxnLst/>
            <a:rect r="r" b="b" t="t" l="l"/>
            <a:pathLst>
              <a:path h="2042147" w="2241878">
                <a:moveTo>
                  <a:pt x="0" y="0"/>
                </a:moveTo>
                <a:lnTo>
                  <a:pt x="2241878" y="0"/>
                </a:lnTo>
                <a:lnTo>
                  <a:pt x="2241878" y="2042147"/>
                </a:lnTo>
                <a:lnTo>
                  <a:pt x="0" y="2042147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true" rot="4706294">
            <a:off x="-104297" y="1286525"/>
            <a:ext cx="3895386" cy="4128059"/>
          </a:xfrm>
          <a:custGeom>
            <a:avLst/>
            <a:gdLst/>
            <a:ahLst/>
            <a:cxnLst/>
            <a:rect r="r" b="b" t="t" l="l"/>
            <a:pathLst>
              <a:path h="4128059" w="3895386">
                <a:moveTo>
                  <a:pt x="0" y="4128058"/>
                </a:moveTo>
                <a:lnTo>
                  <a:pt x="3895387" y="4128058"/>
                </a:lnTo>
                <a:lnTo>
                  <a:pt x="3895387" y="0"/>
                </a:lnTo>
                <a:lnTo>
                  <a:pt x="0" y="0"/>
                </a:lnTo>
                <a:lnTo>
                  <a:pt x="0" y="4128058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-1568932">
            <a:off x="15725241" y="2538573"/>
            <a:ext cx="1447775" cy="2075662"/>
          </a:xfrm>
          <a:custGeom>
            <a:avLst/>
            <a:gdLst/>
            <a:ahLst/>
            <a:cxnLst/>
            <a:rect r="r" b="b" t="t" l="l"/>
            <a:pathLst>
              <a:path h="2075662" w="1447775">
                <a:moveTo>
                  <a:pt x="0" y="0"/>
                </a:moveTo>
                <a:lnTo>
                  <a:pt x="1447774" y="0"/>
                </a:lnTo>
                <a:lnTo>
                  <a:pt x="1447774" y="2075662"/>
                </a:lnTo>
                <a:lnTo>
                  <a:pt x="0" y="2075662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10538197" y="0"/>
            <a:ext cx="10083238" cy="1393320"/>
          </a:xfrm>
          <a:custGeom>
            <a:avLst/>
            <a:gdLst/>
            <a:ahLst/>
            <a:cxnLst/>
            <a:rect r="r" b="b" t="t" l="l"/>
            <a:pathLst>
              <a:path h="1393320" w="10083238">
                <a:moveTo>
                  <a:pt x="0" y="0"/>
                </a:moveTo>
                <a:lnTo>
                  <a:pt x="10083238" y="0"/>
                </a:lnTo>
                <a:lnTo>
                  <a:pt x="10083238" y="1393320"/>
                </a:lnTo>
                <a:lnTo>
                  <a:pt x="0" y="1393320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-10800000">
            <a:off x="-4098675" y="8905418"/>
            <a:ext cx="9279203" cy="2078243"/>
          </a:xfrm>
          <a:custGeom>
            <a:avLst/>
            <a:gdLst/>
            <a:ahLst/>
            <a:cxnLst/>
            <a:rect r="r" b="b" t="t" l="l"/>
            <a:pathLst>
              <a:path h="2078243" w="9279203">
                <a:moveTo>
                  <a:pt x="0" y="0"/>
                </a:moveTo>
                <a:lnTo>
                  <a:pt x="9279203" y="0"/>
                </a:lnTo>
                <a:lnTo>
                  <a:pt x="9279203" y="2078242"/>
                </a:lnTo>
                <a:lnTo>
                  <a:pt x="0" y="2078242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 l="-62081" t="0" r="0" b="0"/>
            </a:stretch>
          </a:blipFill>
        </p:spPr>
      </p:sp>
      <p:sp>
        <p:nvSpPr>
          <p:cNvPr name="TextBox 10" id="10"/>
          <p:cNvSpPr txBox="true"/>
          <p:nvPr/>
        </p:nvSpPr>
        <p:spPr>
          <a:xfrm rot="0">
            <a:off x="2165215" y="5095687"/>
            <a:ext cx="13414601" cy="420144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1287615" indent="-643807" lvl="1">
              <a:lnSpc>
                <a:spcPts val="8349"/>
              </a:lnSpc>
              <a:buFont typeface="Arial"/>
              <a:buChar char="•"/>
            </a:pPr>
            <a:r>
              <a:rPr lang="en-US" sz="5963">
                <a:solidFill>
                  <a:srgbClr val="000000"/>
                </a:solidFill>
                <a:latin typeface="Krabuler"/>
                <a:ea typeface="Krabuler"/>
                <a:cs typeface="Krabuler"/>
                <a:sym typeface="Krabuler"/>
              </a:rPr>
              <a:t>THE MODULE - ASSESSMENT/ SCHEME OF WORK</a:t>
            </a:r>
          </a:p>
          <a:p>
            <a:pPr algn="ctr" marL="1287615" indent="-643807" lvl="1">
              <a:lnSpc>
                <a:spcPts val="8349"/>
              </a:lnSpc>
              <a:spcBef>
                <a:spcPct val="0"/>
              </a:spcBef>
              <a:buFont typeface="Arial"/>
              <a:buChar char="•"/>
            </a:pPr>
            <a:r>
              <a:rPr lang="en-US" sz="5963">
                <a:solidFill>
                  <a:srgbClr val="000000"/>
                </a:solidFill>
                <a:latin typeface="Krabuler"/>
                <a:ea typeface="Krabuler"/>
                <a:cs typeface="Krabuler"/>
                <a:sym typeface="Krabuler"/>
              </a:rPr>
              <a:t>BUSINESS LAW ENCOMPASSES A VARIETY OF ELEMENTS</a:t>
            </a:r>
          </a:p>
        </p:txBody>
      </p:sp>
    </p:spTree>
  </p:cSld>
  <p:clrMapOvr>
    <a:masterClrMapping/>
  </p:clrMapOvr>
</p:sld>
</file>

<file path=ppt/slides/slide2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BF7F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true" flipV="false" rot="-10800000">
            <a:off x="9223231" y="8895219"/>
            <a:ext cx="11552272" cy="1596314"/>
          </a:xfrm>
          <a:custGeom>
            <a:avLst/>
            <a:gdLst/>
            <a:ahLst/>
            <a:cxnLst/>
            <a:rect r="r" b="b" t="t" l="l"/>
            <a:pathLst>
              <a:path h="1596314" w="11552272">
                <a:moveTo>
                  <a:pt x="11552272" y="0"/>
                </a:moveTo>
                <a:lnTo>
                  <a:pt x="0" y="0"/>
                </a:lnTo>
                <a:lnTo>
                  <a:pt x="0" y="1596314"/>
                </a:lnTo>
                <a:lnTo>
                  <a:pt x="11552272" y="1596314"/>
                </a:lnTo>
                <a:lnTo>
                  <a:pt x="11552272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true" flipV="false" rot="0">
            <a:off x="-2649686" y="-149539"/>
            <a:ext cx="11546413" cy="1595504"/>
          </a:xfrm>
          <a:custGeom>
            <a:avLst/>
            <a:gdLst/>
            <a:ahLst/>
            <a:cxnLst/>
            <a:rect r="r" b="b" t="t" l="l"/>
            <a:pathLst>
              <a:path h="1595504" w="11546413">
                <a:moveTo>
                  <a:pt x="11546413" y="0"/>
                </a:moveTo>
                <a:lnTo>
                  <a:pt x="0" y="0"/>
                </a:lnTo>
                <a:lnTo>
                  <a:pt x="0" y="1595505"/>
                </a:lnTo>
                <a:lnTo>
                  <a:pt x="11546413" y="1595505"/>
                </a:lnTo>
                <a:lnTo>
                  <a:pt x="11546413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-491967">
            <a:off x="4366081" y="1559751"/>
            <a:ext cx="1707111" cy="1555022"/>
          </a:xfrm>
          <a:custGeom>
            <a:avLst/>
            <a:gdLst/>
            <a:ahLst/>
            <a:cxnLst/>
            <a:rect r="r" b="b" t="t" l="l"/>
            <a:pathLst>
              <a:path h="1555022" w="1707111">
                <a:moveTo>
                  <a:pt x="0" y="0"/>
                </a:moveTo>
                <a:lnTo>
                  <a:pt x="1707110" y="0"/>
                </a:lnTo>
                <a:lnTo>
                  <a:pt x="1707110" y="1555023"/>
                </a:lnTo>
                <a:lnTo>
                  <a:pt x="0" y="155502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12512426" y="1028700"/>
            <a:ext cx="3634128" cy="4158041"/>
          </a:xfrm>
          <a:custGeom>
            <a:avLst/>
            <a:gdLst/>
            <a:ahLst/>
            <a:cxnLst/>
            <a:rect r="r" b="b" t="t" l="l"/>
            <a:pathLst>
              <a:path h="4158041" w="3634128">
                <a:moveTo>
                  <a:pt x="0" y="0"/>
                </a:moveTo>
                <a:lnTo>
                  <a:pt x="3634128" y="0"/>
                </a:lnTo>
                <a:lnTo>
                  <a:pt x="3634128" y="4158041"/>
                </a:lnTo>
                <a:lnTo>
                  <a:pt x="0" y="4158041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true" rot="1129629">
            <a:off x="1530356" y="4116826"/>
            <a:ext cx="3895386" cy="4128059"/>
          </a:xfrm>
          <a:custGeom>
            <a:avLst/>
            <a:gdLst/>
            <a:ahLst/>
            <a:cxnLst/>
            <a:rect r="r" b="b" t="t" l="l"/>
            <a:pathLst>
              <a:path h="4128059" w="3895386">
                <a:moveTo>
                  <a:pt x="0" y="4128058"/>
                </a:moveTo>
                <a:lnTo>
                  <a:pt x="3895386" y="4128058"/>
                </a:lnTo>
                <a:lnTo>
                  <a:pt x="3895386" y="0"/>
                </a:lnTo>
                <a:lnTo>
                  <a:pt x="0" y="0"/>
                </a:lnTo>
                <a:lnTo>
                  <a:pt x="0" y="4128058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-1568932">
            <a:off x="15591427" y="5685088"/>
            <a:ext cx="1480813" cy="2123030"/>
          </a:xfrm>
          <a:custGeom>
            <a:avLst/>
            <a:gdLst/>
            <a:ahLst/>
            <a:cxnLst/>
            <a:rect r="r" b="b" t="t" l="l"/>
            <a:pathLst>
              <a:path h="2123030" w="1480813">
                <a:moveTo>
                  <a:pt x="0" y="0"/>
                </a:moveTo>
                <a:lnTo>
                  <a:pt x="1480813" y="0"/>
                </a:lnTo>
                <a:lnTo>
                  <a:pt x="1480813" y="2123030"/>
                </a:lnTo>
                <a:lnTo>
                  <a:pt x="0" y="212303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8" id="8"/>
          <p:cNvSpPr txBox="true"/>
          <p:nvPr/>
        </p:nvSpPr>
        <p:spPr>
          <a:xfrm rot="0">
            <a:off x="4955707" y="2879051"/>
            <a:ext cx="8376587" cy="549975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1650"/>
              </a:lnSpc>
            </a:pPr>
            <a:r>
              <a:rPr lang="en-US" sz="18504" spc="407">
                <a:solidFill>
                  <a:srgbClr val="000000"/>
                </a:solidFill>
                <a:latin typeface="Pompiere"/>
                <a:ea typeface="Pompiere"/>
                <a:cs typeface="Pompiere"/>
                <a:sym typeface="Pompiere"/>
              </a:rPr>
              <a:t>THANK</a:t>
            </a:r>
          </a:p>
          <a:p>
            <a:pPr algn="ctr">
              <a:lnSpc>
                <a:spcPts val="21650"/>
              </a:lnSpc>
            </a:pPr>
            <a:r>
              <a:rPr lang="en-US" sz="18504" spc="407">
                <a:solidFill>
                  <a:srgbClr val="000000"/>
                </a:solidFill>
                <a:latin typeface="Pompiere"/>
                <a:ea typeface="Pompiere"/>
                <a:cs typeface="Pompiere"/>
                <a:sym typeface="Pompiere"/>
              </a:rPr>
              <a:t>YOU!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DAGcWWcZPdI</dc:identifier>
  <dcterms:modified xsi:type="dcterms:W3CDTF">2011-08-01T06:04:30Z</dcterms:modified>
  <cp:revision>1</cp:revision>
  <dc:title>Business law and practice- Week 1 Part 1 </dc:title>
</cp:coreProperties>
</file>