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3" r:id="rId1"/>
  </p:sldMasterIdLst>
  <p:notesMasterIdLst>
    <p:notesMasterId r:id="rId13"/>
  </p:notesMasterIdLst>
  <p:sldIdLst>
    <p:sldId id="256" r:id="rId2"/>
    <p:sldId id="257" r:id="rId3"/>
    <p:sldId id="261" r:id="rId4"/>
    <p:sldId id="260" r:id="rId5"/>
    <p:sldId id="262" r:id="rId6"/>
    <p:sldId id="263" r:id="rId7"/>
    <p:sldId id="272" r:id="rId8"/>
    <p:sldId id="266" r:id="rId9"/>
    <p:sldId id="264" r:id="rId10"/>
    <p:sldId id="267" r:id="rId11"/>
    <p:sldId id="258"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A80270A4-A402-4BD5-B965-9ABB3D9461E3}">
          <p14:sldIdLst>
            <p14:sldId id="256"/>
            <p14:sldId id="257"/>
            <p14:sldId id="261"/>
            <p14:sldId id="260"/>
            <p14:sldId id="262"/>
            <p14:sldId id="263"/>
            <p14:sldId id="272"/>
            <p14:sldId id="266"/>
            <p14:sldId id="264"/>
            <p14:sldId id="267"/>
            <p14:sldId id="258"/>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041" autoAdjust="0"/>
    <p:restoredTop sz="63960" autoAdjust="0"/>
  </p:normalViewPr>
  <p:slideViewPr>
    <p:cSldViewPr snapToGrid="0">
      <p:cViewPr varScale="1">
        <p:scale>
          <a:sx n="62" d="100"/>
          <a:sy n="62" d="100"/>
        </p:scale>
        <p:origin x="1392"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2DF6BA2-D177-4A9E-A18A-AD48E1A649A0}" type="doc">
      <dgm:prSet loTypeId="urn:microsoft.com/office/officeart/2005/8/layout/default" loCatId="list" qsTypeId="urn:microsoft.com/office/officeart/2005/8/quickstyle/simple1" qsCatId="simple" csTypeId="urn:microsoft.com/office/officeart/2005/8/colors/accent1_2" csCatId="accent1"/>
      <dgm:spPr/>
      <dgm:t>
        <a:bodyPr/>
        <a:lstStyle/>
        <a:p>
          <a:endParaRPr lang="en-US"/>
        </a:p>
      </dgm:t>
    </dgm:pt>
    <dgm:pt modelId="{D46BBB1A-ED35-47B3-A541-A411C693D313}">
      <dgm:prSet/>
      <dgm:spPr/>
      <dgm:t>
        <a:bodyPr/>
        <a:lstStyle/>
        <a:p>
          <a:r>
            <a:rPr lang="en-GB" b="0" i="0"/>
            <a:t>overtaking on the inside;</a:t>
          </a:r>
          <a:endParaRPr lang="en-US"/>
        </a:p>
      </dgm:t>
    </dgm:pt>
    <dgm:pt modelId="{D00C9B7A-E3B2-46B4-9DE3-C9946F0FC580}" type="parTrans" cxnId="{D72D054D-3E75-4311-A23E-3AE7058D5661}">
      <dgm:prSet/>
      <dgm:spPr/>
      <dgm:t>
        <a:bodyPr/>
        <a:lstStyle/>
        <a:p>
          <a:endParaRPr lang="en-US"/>
        </a:p>
      </dgm:t>
    </dgm:pt>
    <dgm:pt modelId="{9BB1F98E-DBEB-4C4D-A88A-E3B883AD06E1}" type="sibTrans" cxnId="{D72D054D-3E75-4311-A23E-3AE7058D5661}">
      <dgm:prSet/>
      <dgm:spPr/>
      <dgm:t>
        <a:bodyPr/>
        <a:lstStyle/>
        <a:p>
          <a:endParaRPr lang="en-US"/>
        </a:p>
      </dgm:t>
    </dgm:pt>
    <dgm:pt modelId="{97B5291D-E92E-480D-9E1E-311A21F558D9}">
      <dgm:prSet/>
      <dgm:spPr/>
      <dgm:t>
        <a:bodyPr/>
        <a:lstStyle/>
        <a:p>
          <a:r>
            <a:rPr lang="en-GB" b="0" i="0"/>
            <a:t>driving too close to another vehicle;</a:t>
          </a:r>
          <a:endParaRPr lang="en-US"/>
        </a:p>
      </dgm:t>
    </dgm:pt>
    <dgm:pt modelId="{5FC40D59-5058-4A48-812E-3856CB3374C5}" type="parTrans" cxnId="{4A17F3D3-0F21-4682-943A-88AD19CF112C}">
      <dgm:prSet/>
      <dgm:spPr/>
      <dgm:t>
        <a:bodyPr/>
        <a:lstStyle/>
        <a:p>
          <a:endParaRPr lang="en-US"/>
        </a:p>
      </dgm:t>
    </dgm:pt>
    <dgm:pt modelId="{C3246E58-25B0-4C37-AD23-311D8DF29D08}" type="sibTrans" cxnId="{4A17F3D3-0F21-4682-943A-88AD19CF112C}">
      <dgm:prSet/>
      <dgm:spPr/>
      <dgm:t>
        <a:bodyPr/>
        <a:lstStyle/>
        <a:p>
          <a:endParaRPr lang="en-US"/>
        </a:p>
      </dgm:t>
    </dgm:pt>
    <dgm:pt modelId="{D48FFFB9-7E45-4614-9BDD-3BB6099D7C90}">
      <dgm:prSet/>
      <dgm:spPr/>
      <dgm:t>
        <a:bodyPr/>
        <a:lstStyle/>
        <a:p>
          <a:r>
            <a:rPr lang="en-GB" b="0" i="0"/>
            <a:t>driving through a red light by mistake;</a:t>
          </a:r>
          <a:endParaRPr lang="en-US"/>
        </a:p>
      </dgm:t>
    </dgm:pt>
    <dgm:pt modelId="{E04EBE1D-D8E9-43DA-B387-30B640790A68}" type="parTrans" cxnId="{939965D8-2C3F-4865-AA03-34C8DF0F8C63}">
      <dgm:prSet/>
      <dgm:spPr/>
      <dgm:t>
        <a:bodyPr/>
        <a:lstStyle/>
        <a:p>
          <a:endParaRPr lang="en-US"/>
        </a:p>
      </dgm:t>
    </dgm:pt>
    <dgm:pt modelId="{CDAFF644-013C-4657-B258-616F9FA22381}" type="sibTrans" cxnId="{939965D8-2C3F-4865-AA03-34C8DF0F8C63}">
      <dgm:prSet/>
      <dgm:spPr/>
      <dgm:t>
        <a:bodyPr/>
        <a:lstStyle/>
        <a:p>
          <a:endParaRPr lang="en-US"/>
        </a:p>
      </dgm:t>
    </dgm:pt>
    <dgm:pt modelId="{FB3507C0-1F3E-4F0F-90FC-A530D3936E1D}">
      <dgm:prSet/>
      <dgm:spPr/>
      <dgm:t>
        <a:bodyPr/>
        <a:lstStyle/>
        <a:p>
          <a:r>
            <a:rPr lang="en-GB" b="0" i="0"/>
            <a:t>turning into the path of another vehicle;</a:t>
          </a:r>
          <a:endParaRPr lang="en-US"/>
        </a:p>
      </dgm:t>
    </dgm:pt>
    <dgm:pt modelId="{E97CE63B-6BF2-48EA-96D1-2C19F1C1E790}" type="parTrans" cxnId="{293D1029-C12A-4259-82F8-2BA1009298FA}">
      <dgm:prSet/>
      <dgm:spPr/>
      <dgm:t>
        <a:bodyPr/>
        <a:lstStyle/>
        <a:p>
          <a:endParaRPr lang="en-US"/>
        </a:p>
      </dgm:t>
    </dgm:pt>
    <dgm:pt modelId="{A6F39151-308D-4BE4-A219-6E8F4B07A71C}" type="sibTrans" cxnId="{293D1029-C12A-4259-82F8-2BA1009298FA}">
      <dgm:prSet/>
      <dgm:spPr/>
      <dgm:t>
        <a:bodyPr/>
        <a:lstStyle/>
        <a:p>
          <a:endParaRPr lang="en-US"/>
        </a:p>
      </dgm:t>
    </dgm:pt>
    <dgm:pt modelId="{92265502-187A-4327-9344-A43F029013AA}">
      <dgm:prSet/>
      <dgm:spPr/>
      <dgm:t>
        <a:bodyPr/>
        <a:lstStyle/>
        <a:p>
          <a:r>
            <a:rPr lang="en-GB" b="0" i="0"/>
            <a:t>the driver being avoidably distracted by tuning the radio, lighting a cigarette etc. </a:t>
          </a:r>
          <a:endParaRPr lang="en-US"/>
        </a:p>
      </dgm:t>
    </dgm:pt>
    <dgm:pt modelId="{9C6E782C-2CE0-46DD-9F31-08290D1E8A8F}" type="parTrans" cxnId="{2C9DE342-6911-4F21-AECE-BDDB82B27421}">
      <dgm:prSet/>
      <dgm:spPr/>
      <dgm:t>
        <a:bodyPr/>
        <a:lstStyle/>
        <a:p>
          <a:endParaRPr lang="en-US"/>
        </a:p>
      </dgm:t>
    </dgm:pt>
    <dgm:pt modelId="{8CF0EF68-3AA9-431F-A53F-609DA080CB28}" type="sibTrans" cxnId="{2C9DE342-6911-4F21-AECE-BDDB82B27421}">
      <dgm:prSet/>
      <dgm:spPr/>
      <dgm:t>
        <a:bodyPr/>
        <a:lstStyle/>
        <a:p>
          <a:endParaRPr lang="en-US"/>
        </a:p>
      </dgm:t>
    </dgm:pt>
    <dgm:pt modelId="{DF5E59ED-D61F-47BF-9AD4-2C93EECFEF98}">
      <dgm:prSet/>
      <dgm:spPr/>
      <dgm:t>
        <a:bodyPr/>
        <a:lstStyle/>
        <a:p>
          <a:r>
            <a:rPr lang="en-GB" b="0" i="0"/>
            <a:t>flashing lights to force other drivers to give way;</a:t>
          </a:r>
          <a:endParaRPr lang="en-US"/>
        </a:p>
      </dgm:t>
    </dgm:pt>
    <dgm:pt modelId="{76C4A311-5351-4F5A-A698-7F83196F9171}" type="parTrans" cxnId="{1995F3A9-2194-4329-A710-D500508C8283}">
      <dgm:prSet/>
      <dgm:spPr/>
      <dgm:t>
        <a:bodyPr/>
        <a:lstStyle/>
        <a:p>
          <a:endParaRPr lang="en-US"/>
        </a:p>
      </dgm:t>
    </dgm:pt>
    <dgm:pt modelId="{06FD42C5-791E-4930-A733-B4B62C7E327B}" type="sibTrans" cxnId="{1995F3A9-2194-4329-A710-D500508C8283}">
      <dgm:prSet/>
      <dgm:spPr/>
      <dgm:t>
        <a:bodyPr/>
        <a:lstStyle/>
        <a:p>
          <a:endParaRPr lang="en-US"/>
        </a:p>
      </dgm:t>
    </dgm:pt>
    <dgm:pt modelId="{6F16308B-D9B9-4843-B2D5-AB5EB65035D5}">
      <dgm:prSet/>
      <dgm:spPr/>
      <dgm:t>
        <a:bodyPr/>
        <a:lstStyle/>
        <a:p>
          <a:r>
            <a:rPr lang="en-GB" b="0" i="0"/>
            <a:t>misusing lanes to gain advantage over other drivers;</a:t>
          </a:r>
          <a:endParaRPr lang="en-US"/>
        </a:p>
      </dgm:t>
    </dgm:pt>
    <dgm:pt modelId="{500434D4-5F13-4AD4-86B8-CABAEE15EE59}" type="parTrans" cxnId="{CB19766D-7E80-4E16-A258-A0B3E8009E41}">
      <dgm:prSet/>
      <dgm:spPr/>
      <dgm:t>
        <a:bodyPr/>
        <a:lstStyle/>
        <a:p>
          <a:endParaRPr lang="en-US"/>
        </a:p>
      </dgm:t>
    </dgm:pt>
    <dgm:pt modelId="{40737DCA-7AB4-4E2F-8B74-C0812D500FED}" type="sibTrans" cxnId="{CB19766D-7E80-4E16-A258-A0B3E8009E41}">
      <dgm:prSet/>
      <dgm:spPr/>
      <dgm:t>
        <a:bodyPr/>
        <a:lstStyle/>
        <a:p>
          <a:endParaRPr lang="en-US"/>
        </a:p>
      </dgm:t>
    </dgm:pt>
    <dgm:pt modelId="{FA3BB5B2-2350-404B-B831-F974A207CC9D}">
      <dgm:prSet/>
      <dgm:spPr/>
      <dgm:t>
        <a:bodyPr/>
        <a:lstStyle/>
        <a:p>
          <a:r>
            <a:rPr lang="en-GB" b="0" i="0"/>
            <a:t>unnecessarily staying in an overtaking lane;</a:t>
          </a:r>
          <a:endParaRPr lang="en-US"/>
        </a:p>
      </dgm:t>
    </dgm:pt>
    <dgm:pt modelId="{78B80DB0-9115-4366-8915-7FB0C007928A}" type="parTrans" cxnId="{C9A5D12D-2614-4912-9421-2E9B8EEFA500}">
      <dgm:prSet/>
      <dgm:spPr/>
      <dgm:t>
        <a:bodyPr/>
        <a:lstStyle/>
        <a:p>
          <a:endParaRPr lang="en-US"/>
        </a:p>
      </dgm:t>
    </dgm:pt>
    <dgm:pt modelId="{C91365C8-5EFA-41BC-B576-7C79A7013AF3}" type="sibTrans" cxnId="{C9A5D12D-2614-4912-9421-2E9B8EEFA500}">
      <dgm:prSet/>
      <dgm:spPr/>
      <dgm:t>
        <a:bodyPr/>
        <a:lstStyle/>
        <a:p>
          <a:endParaRPr lang="en-US"/>
        </a:p>
      </dgm:t>
    </dgm:pt>
    <dgm:pt modelId="{5D537371-23AF-4242-AD82-530A1E1238CF}">
      <dgm:prSet/>
      <dgm:spPr/>
      <dgm:t>
        <a:bodyPr/>
        <a:lstStyle/>
        <a:p>
          <a:r>
            <a:rPr lang="en-GB" b="0" i="0"/>
            <a:t>unnecessarily slow driving or braking;</a:t>
          </a:r>
          <a:endParaRPr lang="en-US"/>
        </a:p>
      </dgm:t>
    </dgm:pt>
    <dgm:pt modelId="{E0B372C4-2265-414C-B0E4-E0B51F30FDFB}" type="parTrans" cxnId="{B5331CEB-B7FD-4F09-8B03-33AC3F6ED8D0}">
      <dgm:prSet/>
      <dgm:spPr/>
      <dgm:t>
        <a:bodyPr/>
        <a:lstStyle/>
        <a:p>
          <a:endParaRPr lang="en-US"/>
        </a:p>
      </dgm:t>
    </dgm:pt>
    <dgm:pt modelId="{263DE8C0-3400-49E5-B6D0-0EBD06DE187D}" type="sibTrans" cxnId="{B5331CEB-B7FD-4F09-8B03-33AC3F6ED8D0}">
      <dgm:prSet/>
      <dgm:spPr/>
      <dgm:t>
        <a:bodyPr/>
        <a:lstStyle/>
        <a:p>
          <a:endParaRPr lang="en-US"/>
        </a:p>
      </dgm:t>
    </dgm:pt>
    <dgm:pt modelId="{2CEF9D17-AC23-4CC3-8282-E199E2668B64}">
      <dgm:prSet/>
      <dgm:spPr/>
      <dgm:t>
        <a:bodyPr/>
        <a:lstStyle/>
        <a:p>
          <a:r>
            <a:rPr lang="en-GB" b="0" i="0"/>
            <a:t>dazzling other drivers with un-dipped headlights</a:t>
          </a:r>
          <a:endParaRPr lang="en-US"/>
        </a:p>
      </dgm:t>
    </dgm:pt>
    <dgm:pt modelId="{7F8E5BC2-7194-42C6-B155-5C76C87CF14C}" type="parTrans" cxnId="{534B9C1B-15C9-4B5B-A6B8-148A552D96C7}">
      <dgm:prSet/>
      <dgm:spPr/>
      <dgm:t>
        <a:bodyPr/>
        <a:lstStyle/>
        <a:p>
          <a:endParaRPr lang="en-US"/>
        </a:p>
      </dgm:t>
    </dgm:pt>
    <dgm:pt modelId="{C2AA182A-ECB8-4F41-B462-3D77373FA7BB}" type="sibTrans" cxnId="{534B9C1B-15C9-4B5B-A6B8-148A552D96C7}">
      <dgm:prSet/>
      <dgm:spPr/>
      <dgm:t>
        <a:bodyPr/>
        <a:lstStyle/>
        <a:p>
          <a:endParaRPr lang="en-US"/>
        </a:p>
      </dgm:t>
    </dgm:pt>
    <dgm:pt modelId="{3D30EF5A-AA23-4761-9051-68330114BACF}" type="pres">
      <dgm:prSet presAssocID="{72DF6BA2-D177-4A9E-A18A-AD48E1A649A0}" presName="diagram" presStyleCnt="0">
        <dgm:presLayoutVars>
          <dgm:dir/>
          <dgm:resizeHandles val="exact"/>
        </dgm:presLayoutVars>
      </dgm:prSet>
      <dgm:spPr/>
    </dgm:pt>
    <dgm:pt modelId="{DF4634D2-A829-4E07-99FB-B59FA6189B13}" type="pres">
      <dgm:prSet presAssocID="{D46BBB1A-ED35-47B3-A541-A411C693D313}" presName="node" presStyleLbl="node1" presStyleIdx="0" presStyleCnt="10">
        <dgm:presLayoutVars>
          <dgm:bulletEnabled val="1"/>
        </dgm:presLayoutVars>
      </dgm:prSet>
      <dgm:spPr/>
    </dgm:pt>
    <dgm:pt modelId="{266A852D-64A0-46DF-8956-F0233F976677}" type="pres">
      <dgm:prSet presAssocID="{9BB1F98E-DBEB-4C4D-A88A-E3B883AD06E1}" presName="sibTrans" presStyleCnt="0"/>
      <dgm:spPr/>
    </dgm:pt>
    <dgm:pt modelId="{E8E3A9A4-AC6F-4CED-9D0A-389D09F7B992}" type="pres">
      <dgm:prSet presAssocID="{97B5291D-E92E-480D-9E1E-311A21F558D9}" presName="node" presStyleLbl="node1" presStyleIdx="1" presStyleCnt="10">
        <dgm:presLayoutVars>
          <dgm:bulletEnabled val="1"/>
        </dgm:presLayoutVars>
      </dgm:prSet>
      <dgm:spPr/>
    </dgm:pt>
    <dgm:pt modelId="{76284495-FC3C-4689-AD31-062AE0D0805A}" type="pres">
      <dgm:prSet presAssocID="{C3246E58-25B0-4C37-AD23-311D8DF29D08}" presName="sibTrans" presStyleCnt="0"/>
      <dgm:spPr/>
    </dgm:pt>
    <dgm:pt modelId="{A67EA7E0-C903-42C3-AF2F-FFCEC18D8D72}" type="pres">
      <dgm:prSet presAssocID="{D48FFFB9-7E45-4614-9BDD-3BB6099D7C90}" presName="node" presStyleLbl="node1" presStyleIdx="2" presStyleCnt="10">
        <dgm:presLayoutVars>
          <dgm:bulletEnabled val="1"/>
        </dgm:presLayoutVars>
      </dgm:prSet>
      <dgm:spPr/>
    </dgm:pt>
    <dgm:pt modelId="{1B5E44A5-AE86-4F57-8750-5E93EE7CC2FF}" type="pres">
      <dgm:prSet presAssocID="{CDAFF644-013C-4657-B258-616F9FA22381}" presName="sibTrans" presStyleCnt="0"/>
      <dgm:spPr/>
    </dgm:pt>
    <dgm:pt modelId="{1A1C9A1C-CCF0-4837-A422-2E0484A9CA20}" type="pres">
      <dgm:prSet presAssocID="{FB3507C0-1F3E-4F0F-90FC-A530D3936E1D}" presName="node" presStyleLbl="node1" presStyleIdx="3" presStyleCnt="10">
        <dgm:presLayoutVars>
          <dgm:bulletEnabled val="1"/>
        </dgm:presLayoutVars>
      </dgm:prSet>
      <dgm:spPr/>
    </dgm:pt>
    <dgm:pt modelId="{A825EFB6-5BF5-410D-807C-24061AE6AEB4}" type="pres">
      <dgm:prSet presAssocID="{A6F39151-308D-4BE4-A219-6E8F4B07A71C}" presName="sibTrans" presStyleCnt="0"/>
      <dgm:spPr/>
    </dgm:pt>
    <dgm:pt modelId="{367490F8-189F-4BE6-AED0-0FC964A26E11}" type="pres">
      <dgm:prSet presAssocID="{92265502-187A-4327-9344-A43F029013AA}" presName="node" presStyleLbl="node1" presStyleIdx="4" presStyleCnt="10">
        <dgm:presLayoutVars>
          <dgm:bulletEnabled val="1"/>
        </dgm:presLayoutVars>
      </dgm:prSet>
      <dgm:spPr/>
    </dgm:pt>
    <dgm:pt modelId="{CF2BF400-CA24-4DD5-8F1D-6D51C638DEBE}" type="pres">
      <dgm:prSet presAssocID="{8CF0EF68-3AA9-431F-A53F-609DA080CB28}" presName="sibTrans" presStyleCnt="0"/>
      <dgm:spPr/>
    </dgm:pt>
    <dgm:pt modelId="{A2948E20-0607-4825-B3E2-37958ED0AED4}" type="pres">
      <dgm:prSet presAssocID="{DF5E59ED-D61F-47BF-9AD4-2C93EECFEF98}" presName="node" presStyleLbl="node1" presStyleIdx="5" presStyleCnt="10">
        <dgm:presLayoutVars>
          <dgm:bulletEnabled val="1"/>
        </dgm:presLayoutVars>
      </dgm:prSet>
      <dgm:spPr/>
    </dgm:pt>
    <dgm:pt modelId="{39B5C665-C3C6-430E-A5B6-DE0945C29D4F}" type="pres">
      <dgm:prSet presAssocID="{06FD42C5-791E-4930-A733-B4B62C7E327B}" presName="sibTrans" presStyleCnt="0"/>
      <dgm:spPr/>
    </dgm:pt>
    <dgm:pt modelId="{C3867D20-C2AF-4067-87AF-BD62967F4560}" type="pres">
      <dgm:prSet presAssocID="{6F16308B-D9B9-4843-B2D5-AB5EB65035D5}" presName="node" presStyleLbl="node1" presStyleIdx="6" presStyleCnt="10">
        <dgm:presLayoutVars>
          <dgm:bulletEnabled val="1"/>
        </dgm:presLayoutVars>
      </dgm:prSet>
      <dgm:spPr/>
    </dgm:pt>
    <dgm:pt modelId="{47F206DD-091F-42B5-AF82-4878A1C5E682}" type="pres">
      <dgm:prSet presAssocID="{40737DCA-7AB4-4E2F-8B74-C0812D500FED}" presName="sibTrans" presStyleCnt="0"/>
      <dgm:spPr/>
    </dgm:pt>
    <dgm:pt modelId="{E18CAC16-AB6B-40E0-AB12-117F5506D40C}" type="pres">
      <dgm:prSet presAssocID="{FA3BB5B2-2350-404B-B831-F974A207CC9D}" presName="node" presStyleLbl="node1" presStyleIdx="7" presStyleCnt="10">
        <dgm:presLayoutVars>
          <dgm:bulletEnabled val="1"/>
        </dgm:presLayoutVars>
      </dgm:prSet>
      <dgm:spPr/>
    </dgm:pt>
    <dgm:pt modelId="{54488606-EA2E-4F66-A6DB-7D7B4C310FCD}" type="pres">
      <dgm:prSet presAssocID="{C91365C8-5EFA-41BC-B576-7C79A7013AF3}" presName="sibTrans" presStyleCnt="0"/>
      <dgm:spPr/>
    </dgm:pt>
    <dgm:pt modelId="{AB66348E-1C37-4DBC-8B8B-450C9A4A47CD}" type="pres">
      <dgm:prSet presAssocID="{5D537371-23AF-4242-AD82-530A1E1238CF}" presName="node" presStyleLbl="node1" presStyleIdx="8" presStyleCnt="10">
        <dgm:presLayoutVars>
          <dgm:bulletEnabled val="1"/>
        </dgm:presLayoutVars>
      </dgm:prSet>
      <dgm:spPr/>
    </dgm:pt>
    <dgm:pt modelId="{FFC9983F-F2BA-4C24-8784-B3A2BCBB322E}" type="pres">
      <dgm:prSet presAssocID="{263DE8C0-3400-49E5-B6D0-0EBD06DE187D}" presName="sibTrans" presStyleCnt="0"/>
      <dgm:spPr/>
    </dgm:pt>
    <dgm:pt modelId="{4286F833-4910-4BB7-AE7E-0C324E9CE893}" type="pres">
      <dgm:prSet presAssocID="{2CEF9D17-AC23-4CC3-8282-E199E2668B64}" presName="node" presStyleLbl="node1" presStyleIdx="9" presStyleCnt="10">
        <dgm:presLayoutVars>
          <dgm:bulletEnabled val="1"/>
        </dgm:presLayoutVars>
      </dgm:prSet>
      <dgm:spPr/>
    </dgm:pt>
  </dgm:ptLst>
  <dgm:cxnLst>
    <dgm:cxn modelId="{80FAEB18-51A8-416C-B16C-8A0CB5B2C2F2}" type="presOf" srcId="{FB3507C0-1F3E-4F0F-90FC-A530D3936E1D}" destId="{1A1C9A1C-CCF0-4837-A422-2E0484A9CA20}" srcOrd="0" destOrd="0" presId="urn:microsoft.com/office/officeart/2005/8/layout/default"/>
    <dgm:cxn modelId="{534B9C1B-15C9-4B5B-A6B8-148A552D96C7}" srcId="{72DF6BA2-D177-4A9E-A18A-AD48E1A649A0}" destId="{2CEF9D17-AC23-4CC3-8282-E199E2668B64}" srcOrd="9" destOrd="0" parTransId="{7F8E5BC2-7194-42C6-B155-5C76C87CF14C}" sibTransId="{C2AA182A-ECB8-4F41-B462-3D77373FA7BB}"/>
    <dgm:cxn modelId="{B539631E-B29B-4F90-90CB-28C66BC2B2DE}" type="presOf" srcId="{92265502-187A-4327-9344-A43F029013AA}" destId="{367490F8-189F-4BE6-AED0-0FC964A26E11}" srcOrd="0" destOrd="0" presId="urn:microsoft.com/office/officeart/2005/8/layout/default"/>
    <dgm:cxn modelId="{293D1029-C12A-4259-82F8-2BA1009298FA}" srcId="{72DF6BA2-D177-4A9E-A18A-AD48E1A649A0}" destId="{FB3507C0-1F3E-4F0F-90FC-A530D3936E1D}" srcOrd="3" destOrd="0" parTransId="{E97CE63B-6BF2-48EA-96D1-2C19F1C1E790}" sibTransId="{A6F39151-308D-4BE4-A219-6E8F4B07A71C}"/>
    <dgm:cxn modelId="{C9A5D12D-2614-4912-9421-2E9B8EEFA500}" srcId="{72DF6BA2-D177-4A9E-A18A-AD48E1A649A0}" destId="{FA3BB5B2-2350-404B-B831-F974A207CC9D}" srcOrd="7" destOrd="0" parTransId="{78B80DB0-9115-4366-8915-7FB0C007928A}" sibTransId="{C91365C8-5EFA-41BC-B576-7C79A7013AF3}"/>
    <dgm:cxn modelId="{94C1972F-3C4D-4B24-B528-106B0D46A416}" type="presOf" srcId="{97B5291D-E92E-480D-9E1E-311A21F558D9}" destId="{E8E3A9A4-AC6F-4CED-9D0A-389D09F7B992}" srcOrd="0" destOrd="0" presId="urn:microsoft.com/office/officeart/2005/8/layout/default"/>
    <dgm:cxn modelId="{AAC65E42-B62A-4566-A4CB-1FBEF6FF3F90}" type="presOf" srcId="{6F16308B-D9B9-4843-B2D5-AB5EB65035D5}" destId="{C3867D20-C2AF-4067-87AF-BD62967F4560}" srcOrd="0" destOrd="0" presId="urn:microsoft.com/office/officeart/2005/8/layout/default"/>
    <dgm:cxn modelId="{2C9DE342-6911-4F21-AECE-BDDB82B27421}" srcId="{72DF6BA2-D177-4A9E-A18A-AD48E1A649A0}" destId="{92265502-187A-4327-9344-A43F029013AA}" srcOrd="4" destOrd="0" parTransId="{9C6E782C-2CE0-46DD-9F31-08290D1E8A8F}" sibTransId="{8CF0EF68-3AA9-431F-A53F-609DA080CB28}"/>
    <dgm:cxn modelId="{123B7C49-A14A-4B35-8309-A9D21AEE69F1}" type="presOf" srcId="{5D537371-23AF-4242-AD82-530A1E1238CF}" destId="{AB66348E-1C37-4DBC-8B8B-450C9A4A47CD}" srcOrd="0" destOrd="0" presId="urn:microsoft.com/office/officeart/2005/8/layout/default"/>
    <dgm:cxn modelId="{D72D054D-3E75-4311-A23E-3AE7058D5661}" srcId="{72DF6BA2-D177-4A9E-A18A-AD48E1A649A0}" destId="{D46BBB1A-ED35-47B3-A541-A411C693D313}" srcOrd="0" destOrd="0" parTransId="{D00C9B7A-E3B2-46B4-9DE3-C9946F0FC580}" sibTransId="{9BB1F98E-DBEB-4C4D-A88A-E3B883AD06E1}"/>
    <dgm:cxn modelId="{CB19766D-7E80-4E16-A258-A0B3E8009E41}" srcId="{72DF6BA2-D177-4A9E-A18A-AD48E1A649A0}" destId="{6F16308B-D9B9-4843-B2D5-AB5EB65035D5}" srcOrd="6" destOrd="0" parTransId="{500434D4-5F13-4AD4-86B8-CABAEE15EE59}" sibTransId="{40737DCA-7AB4-4E2F-8B74-C0812D500FED}"/>
    <dgm:cxn modelId="{BED66673-472E-4839-96E3-D6EDC5D8CC3C}" type="presOf" srcId="{DF5E59ED-D61F-47BF-9AD4-2C93EECFEF98}" destId="{A2948E20-0607-4825-B3E2-37958ED0AED4}" srcOrd="0" destOrd="0" presId="urn:microsoft.com/office/officeart/2005/8/layout/default"/>
    <dgm:cxn modelId="{DECC4596-419A-438F-A50D-B4D00FF02098}" type="presOf" srcId="{2CEF9D17-AC23-4CC3-8282-E199E2668B64}" destId="{4286F833-4910-4BB7-AE7E-0C324E9CE893}" srcOrd="0" destOrd="0" presId="urn:microsoft.com/office/officeart/2005/8/layout/default"/>
    <dgm:cxn modelId="{3DC96097-CE5B-4C71-9BC1-1CE12C1DB026}" type="presOf" srcId="{D48FFFB9-7E45-4614-9BDD-3BB6099D7C90}" destId="{A67EA7E0-C903-42C3-AF2F-FFCEC18D8D72}" srcOrd="0" destOrd="0" presId="urn:microsoft.com/office/officeart/2005/8/layout/default"/>
    <dgm:cxn modelId="{5A6E889F-DDB8-465C-AD08-69D3C86C06F7}" type="presOf" srcId="{D46BBB1A-ED35-47B3-A541-A411C693D313}" destId="{DF4634D2-A829-4E07-99FB-B59FA6189B13}" srcOrd="0" destOrd="0" presId="urn:microsoft.com/office/officeart/2005/8/layout/default"/>
    <dgm:cxn modelId="{1995F3A9-2194-4329-A710-D500508C8283}" srcId="{72DF6BA2-D177-4A9E-A18A-AD48E1A649A0}" destId="{DF5E59ED-D61F-47BF-9AD4-2C93EECFEF98}" srcOrd="5" destOrd="0" parTransId="{76C4A311-5351-4F5A-A698-7F83196F9171}" sibTransId="{06FD42C5-791E-4930-A733-B4B62C7E327B}"/>
    <dgm:cxn modelId="{F6D3E0B1-03B2-4185-9C72-AA6E60CBAEBB}" type="presOf" srcId="{72DF6BA2-D177-4A9E-A18A-AD48E1A649A0}" destId="{3D30EF5A-AA23-4761-9051-68330114BACF}" srcOrd="0" destOrd="0" presId="urn:microsoft.com/office/officeart/2005/8/layout/default"/>
    <dgm:cxn modelId="{4A17F3D3-0F21-4682-943A-88AD19CF112C}" srcId="{72DF6BA2-D177-4A9E-A18A-AD48E1A649A0}" destId="{97B5291D-E92E-480D-9E1E-311A21F558D9}" srcOrd="1" destOrd="0" parTransId="{5FC40D59-5058-4A48-812E-3856CB3374C5}" sibTransId="{C3246E58-25B0-4C37-AD23-311D8DF29D08}"/>
    <dgm:cxn modelId="{939965D8-2C3F-4865-AA03-34C8DF0F8C63}" srcId="{72DF6BA2-D177-4A9E-A18A-AD48E1A649A0}" destId="{D48FFFB9-7E45-4614-9BDD-3BB6099D7C90}" srcOrd="2" destOrd="0" parTransId="{E04EBE1D-D8E9-43DA-B387-30B640790A68}" sibTransId="{CDAFF644-013C-4657-B258-616F9FA22381}"/>
    <dgm:cxn modelId="{B5331CEB-B7FD-4F09-8B03-33AC3F6ED8D0}" srcId="{72DF6BA2-D177-4A9E-A18A-AD48E1A649A0}" destId="{5D537371-23AF-4242-AD82-530A1E1238CF}" srcOrd="8" destOrd="0" parTransId="{E0B372C4-2265-414C-B0E4-E0B51F30FDFB}" sibTransId="{263DE8C0-3400-49E5-B6D0-0EBD06DE187D}"/>
    <dgm:cxn modelId="{BBEB81FB-420B-4840-BCA7-D8232261D3BA}" type="presOf" srcId="{FA3BB5B2-2350-404B-B831-F974A207CC9D}" destId="{E18CAC16-AB6B-40E0-AB12-117F5506D40C}" srcOrd="0" destOrd="0" presId="urn:microsoft.com/office/officeart/2005/8/layout/default"/>
    <dgm:cxn modelId="{94351C5A-88A7-40E5-8350-B9EAA4A57489}" type="presParOf" srcId="{3D30EF5A-AA23-4761-9051-68330114BACF}" destId="{DF4634D2-A829-4E07-99FB-B59FA6189B13}" srcOrd="0" destOrd="0" presId="urn:microsoft.com/office/officeart/2005/8/layout/default"/>
    <dgm:cxn modelId="{8061AFE7-A407-4A44-88A8-EE4567860331}" type="presParOf" srcId="{3D30EF5A-AA23-4761-9051-68330114BACF}" destId="{266A852D-64A0-46DF-8956-F0233F976677}" srcOrd="1" destOrd="0" presId="urn:microsoft.com/office/officeart/2005/8/layout/default"/>
    <dgm:cxn modelId="{041B6A5A-C34D-45AB-9F12-BD55E9CC4084}" type="presParOf" srcId="{3D30EF5A-AA23-4761-9051-68330114BACF}" destId="{E8E3A9A4-AC6F-4CED-9D0A-389D09F7B992}" srcOrd="2" destOrd="0" presId="urn:microsoft.com/office/officeart/2005/8/layout/default"/>
    <dgm:cxn modelId="{3788D7B1-29FC-42B7-9F18-9053981DE9A9}" type="presParOf" srcId="{3D30EF5A-AA23-4761-9051-68330114BACF}" destId="{76284495-FC3C-4689-AD31-062AE0D0805A}" srcOrd="3" destOrd="0" presId="urn:microsoft.com/office/officeart/2005/8/layout/default"/>
    <dgm:cxn modelId="{C27C66C8-0203-4071-8294-23F21ADF977D}" type="presParOf" srcId="{3D30EF5A-AA23-4761-9051-68330114BACF}" destId="{A67EA7E0-C903-42C3-AF2F-FFCEC18D8D72}" srcOrd="4" destOrd="0" presId="urn:microsoft.com/office/officeart/2005/8/layout/default"/>
    <dgm:cxn modelId="{222A4634-CF55-40AA-B7EC-4ADC4DE42F96}" type="presParOf" srcId="{3D30EF5A-AA23-4761-9051-68330114BACF}" destId="{1B5E44A5-AE86-4F57-8750-5E93EE7CC2FF}" srcOrd="5" destOrd="0" presId="urn:microsoft.com/office/officeart/2005/8/layout/default"/>
    <dgm:cxn modelId="{D374052C-2D8C-4EFB-81C7-26F7326C14E5}" type="presParOf" srcId="{3D30EF5A-AA23-4761-9051-68330114BACF}" destId="{1A1C9A1C-CCF0-4837-A422-2E0484A9CA20}" srcOrd="6" destOrd="0" presId="urn:microsoft.com/office/officeart/2005/8/layout/default"/>
    <dgm:cxn modelId="{8E4029AE-E16E-4823-A077-97A61E51589F}" type="presParOf" srcId="{3D30EF5A-AA23-4761-9051-68330114BACF}" destId="{A825EFB6-5BF5-410D-807C-24061AE6AEB4}" srcOrd="7" destOrd="0" presId="urn:microsoft.com/office/officeart/2005/8/layout/default"/>
    <dgm:cxn modelId="{9383CF65-812F-42CE-BBD8-77ED96E90401}" type="presParOf" srcId="{3D30EF5A-AA23-4761-9051-68330114BACF}" destId="{367490F8-189F-4BE6-AED0-0FC964A26E11}" srcOrd="8" destOrd="0" presId="urn:microsoft.com/office/officeart/2005/8/layout/default"/>
    <dgm:cxn modelId="{50D45615-AEC7-415D-B657-C9BADE0E6EF2}" type="presParOf" srcId="{3D30EF5A-AA23-4761-9051-68330114BACF}" destId="{CF2BF400-CA24-4DD5-8F1D-6D51C638DEBE}" srcOrd="9" destOrd="0" presId="urn:microsoft.com/office/officeart/2005/8/layout/default"/>
    <dgm:cxn modelId="{D28EE23A-577D-4D97-9071-FDDE157B412D}" type="presParOf" srcId="{3D30EF5A-AA23-4761-9051-68330114BACF}" destId="{A2948E20-0607-4825-B3E2-37958ED0AED4}" srcOrd="10" destOrd="0" presId="urn:microsoft.com/office/officeart/2005/8/layout/default"/>
    <dgm:cxn modelId="{03FFDBC4-014E-47FB-BDBC-9EB9AF07E26C}" type="presParOf" srcId="{3D30EF5A-AA23-4761-9051-68330114BACF}" destId="{39B5C665-C3C6-430E-A5B6-DE0945C29D4F}" srcOrd="11" destOrd="0" presId="urn:microsoft.com/office/officeart/2005/8/layout/default"/>
    <dgm:cxn modelId="{6BB3BBF0-912B-4FF5-AEB8-7D66BC816410}" type="presParOf" srcId="{3D30EF5A-AA23-4761-9051-68330114BACF}" destId="{C3867D20-C2AF-4067-87AF-BD62967F4560}" srcOrd="12" destOrd="0" presId="urn:microsoft.com/office/officeart/2005/8/layout/default"/>
    <dgm:cxn modelId="{1C4CF97E-0AFA-48A6-A0EB-63919AAA3D64}" type="presParOf" srcId="{3D30EF5A-AA23-4761-9051-68330114BACF}" destId="{47F206DD-091F-42B5-AF82-4878A1C5E682}" srcOrd="13" destOrd="0" presId="urn:microsoft.com/office/officeart/2005/8/layout/default"/>
    <dgm:cxn modelId="{DE192225-6B84-433D-A4AB-38D61E3510FA}" type="presParOf" srcId="{3D30EF5A-AA23-4761-9051-68330114BACF}" destId="{E18CAC16-AB6B-40E0-AB12-117F5506D40C}" srcOrd="14" destOrd="0" presId="urn:microsoft.com/office/officeart/2005/8/layout/default"/>
    <dgm:cxn modelId="{D18C785E-794D-477A-9DF0-CFF56D323B4B}" type="presParOf" srcId="{3D30EF5A-AA23-4761-9051-68330114BACF}" destId="{54488606-EA2E-4F66-A6DB-7D7B4C310FCD}" srcOrd="15" destOrd="0" presId="urn:microsoft.com/office/officeart/2005/8/layout/default"/>
    <dgm:cxn modelId="{636DEAEC-AB1B-443F-9B7F-CAA633A2C44F}" type="presParOf" srcId="{3D30EF5A-AA23-4761-9051-68330114BACF}" destId="{AB66348E-1C37-4DBC-8B8B-450C9A4A47CD}" srcOrd="16" destOrd="0" presId="urn:microsoft.com/office/officeart/2005/8/layout/default"/>
    <dgm:cxn modelId="{37386524-F88E-4B3F-B3E8-67A1757AFCD6}" type="presParOf" srcId="{3D30EF5A-AA23-4761-9051-68330114BACF}" destId="{FFC9983F-F2BA-4C24-8784-B3A2BCBB322E}" srcOrd="17" destOrd="0" presId="urn:microsoft.com/office/officeart/2005/8/layout/default"/>
    <dgm:cxn modelId="{D087770E-2088-4C8F-B467-B2676F549542}" type="presParOf" srcId="{3D30EF5A-AA23-4761-9051-68330114BACF}" destId="{4286F833-4910-4BB7-AE7E-0C324E9CE893}" srcOrd="18"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F4634D2-A829-4E07-99FB-B59FA6189B13}">
      <dsp:nvSpPr>
        <dsp:cNvPr id="0" name=""/>
        <dsp:cNvSpPr/>
      </dsp:nvSpPr>
      <dsp:spPr>
        <a:xfrm>
          <a:off x="3116" y="184950"/>
          <a:ext cx="2472392" cy="148343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GB" sz="1900" b="0" i="0" kern="1200"/>
            <a:t>overtaking on the inside;</a:t>
          </a:r>
          <a:endParaRPr lang="en-US" sz="1900" kern="1200"/>
        </a:p>
      </dsp:txBody>
      <dsp:txXfrm>
        <a:off x="3116" y="184950"/>
        <a:ext cx="2472392" cy="1483435"/>
      </dsp:txXfrm>
    </dsp:sp>
    <dsp:sp modelId="{E8E3A9A4-AC6F-4CED-9D0A-389D09F7B992}">
      <dsp:nvSpPr>
        <dsp:cNvPr id="0" name=""/>
        <dsp:cNvSpPr/>
      </dsp:nvSpPr>
      <dsp:spPr>
        <a:xfrm>
          <a:off x="2722748" y="184950"/>
          <a:ext cx="2472392" cy="148343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GB" sz="1900" b="0" i="0" kern="1200"/>
            <a:t>driving too close to another vehicle;</a:t>
          </a:r>
          <a:endParaRPr lang="en-US" sz="1900" kern="1200"/>
        </a:p>
      </dsp:txBody>
      <dsp:txXfrm>
        <a:off x="2722748" y="184950"/>
        <a:ext cx="2472392" cy="1483435"/>
      </dsp:txXfrm>
    </dsp:sp>
    <dsp:sp modelId="{A67EA7E0-C903-42C3-AF2F-FFCEC18D8D72}">
      <dsp:nvSpPr>
        <dsp:cNvPr id="0" name=""/>
        <dsp:cNvSpPr/>
      </dsp:nvSpPr>
      <dsp:spPr>
        <a:xfrm>
          <a:off x="5442379" y="184950"/>
          <a:ext cx="2472392" cy="148343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GB" sz="1900" b="0" i="0" kern="1200"/>
            <a:t>driving through a red light by mistake;</a:t>
          </a:r>
          <a:endParaRPr lang="en-US" sz="1900" kern="1200"/>
        </a:p>
      </dsp:txBody>
      <dsp:txXfrm>
        <a:off x="5442379" y="184950"/>
        <a:ext cx="2472392" cy="1483435"/>
      </dsp:txXfrm>
    </dsp:sp>
    <dsp:sp modelId="{1A1C9A1C-CCF0-4837-A422-2E0484A9CA20}">
      <dsp:nvSpPr>
        <dsp:cNvPr id="0" name=""/>
        <dsp:cNvSpPr/>
      </dsp:nvSpPr>
      <dsp:spPr>
        <a:xfrm>
          <a:off x="8162011" y="184950"/>
          <a:ext cx="2472392" cy="148343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GB" sz="1900" b="0" i="0" kern="1200"/>
            <a:t>turning into the path of another vehicle;</a:t>
          </a:r>
          <a:endParaRPr lang="en-US" sz="1900" kern="1200"/>
        </a:p>
      </dsp:txBody>
      <dsp:txXfrm>
        <a:off x="8162011" y="184950"/>
        <a:ext cx="2472392" cy="1483435"/>
      </dsp:txXfrm>
    </dsp:sp>
    <dsp:sp modelId="{367490F8-189F-4BE6-AED0-0FC964A26E11}">
      <dsp:nvSpPr>
        <dsp:cNvPr id="0" name=""/>
        <dsp:cNvSpPr/>
      </dsp:nvSpPr>
      <dsp:spPr>
        <a:xfrm>
          <a:off x="3116" y="1915625"/>
          <a:ext cx="2472392" cy="148343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GB" sz="1900" b="0" i="0" kern="1200"/>
            <a:t>the driver being avoidably distracted by tuning the radio, lighting a cigarette etc. </a:t>
          </a:r>
          <a:endParaRPr lang="en-US" sz="1900" kern="1200"/>
        </a:p>
      </dsp:txBody>
      <dsp:txXfrm>
        <a:off x="3116" y="1915625"/>
        <a:ext cx="2472392" cy="1483435"/>
      </dsp:txXfrm>
    </dsp:sp>
    <dsp:sp modelId="{A2948E20-0607-4825-B3E2-37958ED0AED4}">
      <dsp:nvSpPr>
        <dsp:cNvPr id="0" name=""/>
        <dsp:cNvSpPr/>
      </dsp:nvSpPr>
      <dsp:spPr>
        <a:xfrm>
          <a:off x="2722748" y="1915625"/>
          <a:ext cx="2472392" cy="148343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GB" sz="1900" b="0" i="0" kern="1200"/>
            <a:t>flashing lights to force other drivers to give way;</a:t>
          </a:r>
          <a:endParaRPr lang="en-US" sz="1900" kern="1200"/>
        </a:p>
      </dsp:txBody>
      <dsp:txXfrm>
        <a:off x="2722748" y="1915625"/>
        <a:ext cx="2472392" cy="1483435"/>
      </dsp:txXfrm>
    </dsp:sp>
    <dsp:sp modelId="{C3867D20-C2AF-4067-87AF-BD62967F4560}">
      <dsp:nvSpPr>
        <dsp:cNvPr id="0" name=""/>
        <dsp:cNvSpPr/>
      </dsp:nvSpPr>
      <dsp:spPr>
        <a:xfrm>
          <a:off x="5442379" y="1915625"/>
          <a:ext cx="2472392" cy="148343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GB" sz="1900" b="0" i="0" kern="1200"/>
            <a:t>misusing lanes to gain advantage over other drivers;</a:t>
          </a:r>
          <a:endParaRPr lang="en-US" sz="1900" kern="1200"/>
        </a:p>
      </dsp:txBody>
      <dsp:txXfrm>
        <a:off x="5442379" y="1915625"/>
        <a:ext cx="2472392" cy="1483435"/>
      </dsp:txXfrm>
    </dsp:sp>
    <dsp:sp modelId="{E18CAC16-AB6B-40E0-AB12-117F5506D40C}">
      <dsp:nvSpPr>
        <dsp:cNvPr id="0" name=""/>
        <dsp:cNvSpPr/>
      </dsp:nvSpPr>
      <dsp:spPr>
        <a:xfrm>
          <a:off x="8162011" y="1915625"/>
          <a:ext cx="2472392" cy="148343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GB" sz="1900" b="0" i="0" kern="1200"/>
            <a:t>unnecessarily staying in an overtaking lane;</a:t>
          </a:r>
          <a:endParaRPr lang="en-US" sz="1900" kern="1200"/>
        </a:p>
      </dsp:txBody>
      <dsp:txXfrm>
        <a:off x="8162011" y="1915625"/>
        <a:ext cx="2472392" cy="1483435"/>
      </dsp:txXfrm>
    </dsp:sp>
    <dsp:sp modelId="{AB66348E-1C37-4DBC-8B8B-450C9A4A47CD}">
      <dsp:nvSpPr>
        <dsp:cNvPr id="0" name=""/>
        <dsp:cNvSpPr/>
      </dsp:nvSpPr>
      <dsp:spPr>
        <a:xfrm>
          <a:off x="2722748" y="3646299"/>
          <a:ext cx="2472392" cy="148343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GB" sz="1900" b="0" i="0" kern="1200"/>
            <a:t>unnecessarily slow driving or braking;</a:t>
          </a:r>
          <a:endParaRPr lang="en-US" sz="1900" kern="1200"/>
        </a:p>
      </dsp:txBody>
      <dsp:txXfrm>
        <a:off x="2722748" y="3646299"/>
        <a:ext cx="2472392" cy="1483435"/>
      </dsp:txXfrm>
    </dsp:sp>
    <dsp:sp modelId="{4286F833-4910-4BB7-AE7E-0C324E9CE893}">
      <dsp:nvSpPr>
        <dsp:cNvPr id="0" name=""/>
        <dsp:cNvSpPr/>
      </dsp:nvSpPr>
      <dsp:spPr>
        <a:xfrm>
          <a:off x="5442379" y="3646299"/>
          <a:ext cx="2472392" cy="148343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GB" sz="1900" b="0" i="0" kern="1200"/>
            <a:t>dazzling other drivers with un-dipped headlights</a:t>
          </a:r>
          <a:endParaRPr lang="en-US" sz="1900" kern="1200"/>
        </a:p>
      </dsp:txBody>
      <dsp:txXfrm>
        <a:off x="5442379" y="3646299"/>
        <a:ext cx="2472392" cy="1483435"/>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5F614B8-18E7-497E-BF22-6A6E7E8EFAD0}" type="datetimeFigureOut">
              <a:rPr lang="en-GB" smtClean="0"/>
              <a:t>31/03/2025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626C1C6-EC3A-4599-A1F0-E2CDC4F1B4DB}" type="slidenum">
              <a:rPr lang="en-GB" smtClean="0"/>
              <a:t>‹#›</a:t>
            </a:fld>
            <a:endParaRPr lang="en-GB"/>
          </a:p>
        </p:txBody>
      </p:sp>
    </p:spTree>
    <p:extLst>
      <p:ext uri="{BB962C8B-B14F-4D97-AF65-F5344CB8AC3E}">
        <p14:creationId xmlns:p14="http://schemas.microsoft.com/office/powerpoint/2010/main" val="32516083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626C1C6-EC3A-4599-A1F0-E2CDC4F1B4DB}" type="slidenum">
              <a:rPr lang="en-GB" smtClean="0"/>
              <a:t>3</a:t>
            </a:fld>
            <a:endParaRPr lang="en-GB"/>
          </a:p>
        </p:txBody>
      </p:sp>
    </p:spTree>
    <p:extLst>
      <p:ext uri="{BB962C8B-B14F-4D97-AF65-F5344CB8AC3E}">
        <p14:creationId xmlns:p14="http://schemas.microsoft.com/office/powerpoint/2010/main" val="7867560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Mechanically Propelled Vehicle – any vehicle that is propelled mechanically Road – any highway or any other road to which the public has access and includes any bridges over which a road passes.</a:t>
            </a:r>
          </a:p>
          <a:p>
            <a:r>
              <a:rPr lang="en-GB" dirty="0"/>
              <a:t> Public place – for the purposes of the Road Traffic Act 1988, the term ‘public place’ has been defined as ‘any place to which the public have open access is a public place, even if payment must be made to gain entry</a:t>
            </a:r>
          </a:p>
        </p:txBody>
      </p:sp>
      <p:sp>
        <p:nvSpPr>
          <p:cNvPr id="4" name="Slide Number Placeholder 3"/>
          <p:cNvSpPr>
            <a:spLocks noGrp="1"/>
          </p:cNvSpPr>
          <p:nvPr>
            <p:ph type="sldNum" sz="quarter" idx="5"/>
          </p:nvPr>
        </p:nvSpPr>
        <p:spPr/>
        <p:txBody>
          <a:bodyPr/>
          <a:lstStyle/>
          <a:p>
            <a:fld id="{0626C1C6-EC3A-4599-A1F0-E2CDC4F1B4DB}" type="slidenum">
              <a:rPr lang="en-GB" smtClean="0"/>
              <a:t>4</a:t>
            </a:fld>
            <a:endParaRPr lang="en-GB"/>
          </a:p>
        </p:txBody>
      </p:sp>
    </p:spTree>
    <p:extLst>
      <p:ext uri="{BB962C8B-B14F-4D97-AF65-F5344CB8AC3E}">
        <p14:creationId xmlns:p14="http://schemas.microsoft.com/office/powerpoint/2010/main" val="421647854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Discuss and students to provide examples. </a:t>
            </a:r>
          </a:p>
        </p:txBody>
      </p:sp>
      <p:sp>
        <p:nvSpPr>
          <p:cNvPr id="4" name="Slide Number Placeholder 3"/>
          <p:cNvSpPr>
            <a:spLocks noGrp="1"/>
          </p:cNvSpPr>
          <p:nvPr>
            <p:ph type="sldNum" sz="quarter" idx="5"/>
          </p:nvPr>
        </p:nvSpPr>
        <p:spPr/>
        <p:txBody>
          <a:bodyPr/>
          <a:lstStyle/>
          <a:p>
            <a:fld id="{0626C1C6-EC3A-4599-A1F0-E2CDC4F1B4DB}" type="slidenum">
              <a:rPr lang="en-GB" smtClean="0"/>
              <a:t>5</a:t>
            </a:fld>
            <a:endParaRPr lang="en-GB"/>
          </a:p>
        </p:txBody>
      </p:sp>
    </p:spTree>
    <p:extLst>
      <p:ext uri="{BB962C8B-B14F-4D97-AF65-F5344CB8AC3E}">
        <p14:creationId xmlns:p14="http://schemas.microsoft.com/office/powerpoint/2010/main" val="369655501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application of this standard enables the offence to cover cases ranging from momentary lapses in concentration or minor errors of judgment to deliberately bad or dangerous driving which falls short of a Section 2 offence. The element that distinguishes dangerous driving from careless driving is that the dangerous driver falls far below the required standard while the careless driver merely falls below the required standard.</a:t>
            </a:r>
          </a:p>
        </p:txBody>
      </p:sp>
      <p:sp>
        <p:nvSpPr>
          <p:cNvPr id="4" name="Slide Number Placeholder 3"/>
          <p:cNvSpPr>
            <a:spLocks noGrp="1"/>
          </p:cNvSpPr>
          <p:nvPr>
            <p:ph type="sldNum" sz="quarter" idx="5"/>
          </p:nvPr>
        </p:nvSpPr>
        <p:spPr/>
        <p:txBody>
          <a:bodyPr/>
          <a:lstStyle/>
          <a:p>
            <a:fld id="{0626C1C6-EC3A-4599-A1F0-E2CDC4F1B4DB}" type="slidenum">
              <a:rPr lang="en-GB" smtClean="0"/>
              <a:t>6</a:t>
            </a:fld>
            <a:endParaRPr lang="en-GB"/>
          </a:p>
        </p:txBody>
      </p:sp>
    </p:spTree>
    <p:extLst>
      <p:ext uri="{BB962C8B-B14F-4D97-AF65-F5344CB8AC3E}">
        <p14:creationId xmlns:p14="http://schemas.microsoft.com/office/powerpoint/2010/main" val="286158081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CPS - 2025</a:t>
            </a:r>
          </a:p>
        </p:txBody>
      </p:sp>
      <p:sp>
        <p:nvSpPr>
          <p:cNvPr id="4" name="Slide Number Placeholder 3"/>
          <p:cNvSpPr>
            <a:spLocks noGrp="1"/>
          </p:cNvSpPr>
          <p:nvPr>
            <p:ph type="sldNum" sz="quarter" idx="5"/>
          </p:nvPr>
        </p:nvSpPr>
        <p:spPr/>
        <p:txBody>
          <a:bodyPr/>
          <a:lstStyle/>
          <a:p>
            <a:fld id="{0626C1C6-EC3A-4599-A1F0-E2CDC4F1B4DB}" type="slidenum">
              <a:rPr lang="en-GB" smtClean="0"/>
              <a:t>7</a:t>
            </a:fld>
            <a:endParaRPr lang="en-GB"/>
          </a:p>
        </p:txBody>
      </p:sp>
    </p:spTree>
    <p:extLst>
      <p:ext uri="{BB962C8B-B14F-4D97-AF65-F5344CB8AC3E}">
        <p14:creationId xmlns:p14="http://schemas.microsoft.com/office/powerpoint/2010/main" val="24079136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full phrase referred to in this part of section 3 of the Road Traffic Act 1988 is 'without reasonable consideration for other persons using the road'. It is a subjective test that has to be decided by the court on the evidence before it. The other persons can include other drivers, passengers in the vehicle, or pedestrians and cyclists. It can include leaving a turn indicator on too long to give a misleading signal, or a bus driver taking a corner too fast so that passengers are thrown out of their seats and injured. On a procedural note it is good evidence to ask the driver if he knows what action the Highway Code recommends in the situation.</a:t>
            </a:r>
          </a:p>
        </p:txBody>
      </p:sp>
      <p:sp>
        <p:nvSpPr>
          <p:cNvPr id="4" name="Slide Number Placeholder 3"/>
          <p:cNvSpPr>
            <a:spLocks noGrp="1"/>
          </p:cNvSpPr>
          <p:nvPr>
            <p:ph type="sldNum" sz="quarter" idx="5"/>
          </p:nvPr>
        </p:nvSpPr>
        <p:spPr/>
        <p:txBody>
          <a:bodyPr/>
          <a:lstStyle/>
          <a:p>
            <a:fld id="{0626C1C6-EC3A-4599-A1F0-E2CDC4F1B4DB}" type="slidenum">
              <a:rPr lang="en-GB" smtClean="0"/>
              <a:t>8</a:t>
            </a:fld>
            <a:endParaRPr lang="en-GB"/>
          </a:p>
        </p:txBody>
      </p:sp>
    </p:spTree>
    <p:extLst>
      <p:ext uri="{BB962C8B-B14F-4D97-AF65-F5344CB8AC3E}">
        <p14:creationId xmlns:p14="http://schemas.microsoft.com/office/powerpoint/2010/main" val="425936884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Students to discuss what these are recapping previous lesson </a:t>
            </a:r>
          </a:p>
        </p:txBody>
      </p:sp>
      <p:sp>
        <p:nvSpPr>
          <p:cNvPr id="4" name="Slide Number Placeholder 3"/>
          <p:cNvSpPr>
            <a:spLocks noGrp="1"/>
          </p:cNvSpPr>
          <p:nvPr>
            <p:ph type="sldNum" sz="quarter" idx="5"/>
          </p:nvPr>
        </p:nvSpPr>
        <p:spPr/>
        <p:txBody>
          <a:bodyPr/>
          <a:lstStyle/>
          <a:p>
            <a:fld id="{0626C1C6-EC3A-4599-A1F0-E2CDC4F1B4DB}" type="slidenum">
              <a:rPr lang="en-GB" smtClean="0"/>
              <a:t>10</a:t>
            </a:fld>
            <a:endParaRPr lang="en-GB"/>
          </a:p>
        </p:txBody>
      </p:sp>
    </p:spTree>
    <p:extLst>
      <p:ext uri="{BB962C8B-B14F-4D97-AF65-F5344CB8AC3E}">
        <p14:creationId xmlns:p14="http://schemas.microsoft.com/office/powerpoint/2010/main" val="296829238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45610A-17B4-4656-93CF-E1D9982860F7}"/>
              </a:ext>
            </a:extLst>
          </p:cNvPr>
          <p:cNvSpPr>
            <a:spLocks noGrp="1"/>
          </p:cNvSpPr>
          <p:nvPr>
            <p:ph type="ctrTitle"/>
          </p:nvPr>
        </p:nvSpPr>
        <p:spPr>
          <a:xfrm>
            <a:off x="640080" y="1371599"/>
            <a:ext cx="6675120" cy="2951825"/>
          </a:xfrm>
        </p:spPr>
        <p:txBody>
          <a:bodyPr anchor="t">
            <a:normAutofit/>
          </a:bodyPr>
          <a:lstStyle>
            <a:lvl1pPr algn="l">
              <a:defRPr sz="54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A451C80B-DFD6-415B-BA5B-E56E510CD12B}"/>
              </a:ext>
            </a:extLst>
          </p:cNvPr>
          <p:cNvSpPr>
            <a:spLocks noGrp="1"/>
          </p:cNvSpPr>
          <p:nvPr>
            <p:ph type="subTitle" idx="1"/>
          </p:nvPr>
        </p:nvSpPr>
        <p:spPr>
          <a:xfrm>
            <a:off x="640080" y="4584879"/>
            <a:ext cx="6675120" cy="1287887"/>
          </a:xfrm>
        </p:spPr>
        <p:txBody>
          <a:bodyPr anchor="b">
            <a:normAutofit/>
          </a:bodyPr>
          <a:lstStyle>
            <a:lvl1pPr marL="0" indent="0" algn="l">
              <a:lnSpc>
                <a:spcPct val="130000"/>
              </a:lnSpc>
              <a:buNone/>
              <a:defRPr sz="1800" b="1" cap="all" spc="300" baseline="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67A2065B-06FF-4991-9F8A-4BE25457B479}"/>
              </a:ext>
            </a:extLst>
          </p:cNvPr>
          <p:cNvSpPr>
            <a:spLocks noGrp="1"/>
          </p:cNvSpPr>
          <p:nvPr>
            <p:ph type="dt" sz="half" idx="10"/>
          </p:nvPr>
        </p:nvSpPr>
        <p:spPr/>
        <p:txBody>
          <a:bodyPr/>
          <a:lstStyle/>
          <a:p>
            <a:fld id="{6444479B-705B-4489-957E-7E8A228BDFA0}" type="datetime1">
              <a:rPr lang="en-US" smtClean="0"/>
              <a:t>3/31/2025</a:t>
            </a:fld>
            <a:endParaRPr lang="en-US"/>
          </a:p>
        </p:txBody>
      </p:sp>
      <p:sp>
        <p:nvSpPr>
          <p:cNvPr id="5" name="Footer Placeholder 4">
            <a:extLst>
              <a:ext uri="{FF2B5EF4-FFF2-40B4-BE49-F238E27FC236}">
                <a16:creationId xmlns:a16="http://schemas.microsoft.com/office/drawing/2014/main" id="{B20DF2FA-C604-45D8-A633-11D3742EC141}"/>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02EE5DA9-2D04-4850-AB9F-BD353816504A}"/>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4352263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08B246-6A68-46BE-9DBD-614FA8CF4E26}"/>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03E47706-8D18-4093-A7C1-F30D7543CED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EC7C8FC-AAEA-4AB6-9DB5-2503F58F0E69}"/>
              </a:ext>
            </a:extLst>
          </p:cNvPr>
          <p:cNvSpPr>
            <a:spLocks noGrp="1"/>
          </p:cNvSpPr>
          <p:nvPr>
            <p:ph type="dt" sz="half" idx="10"/>
          </p:nvPr>
        </p:nvSpPr>
        <p:spPr/>
        <p:txBody>
          <a:bodyPr/>
          <a:lstStyle/>
          <a:p>
            <a:fld id="{9F89F774-3FA6-43B8-9241-99959C8FD463}" type="datetime1">
              <a:rPr lang="en-US" smtClean="0"/>
              <a:t>3/31/2025</a:t>
            </a:fld>
            <a:endParaRPr lang="en-US"/>
          </a:p>
        </p:txBody>
      </p:sp>
      <p:sp>
        <p:nvSpPr>
          <p:cNvPr id="5" name="Footer Placeholder 4">
            <a:extLst>
              <a:ext uri="{FF2B5EF4-FFF2-40B4-BE49-F238E27FC236}">
                <a16:creationId xmlns:a16="http://schemas.microsoft.com/office/drawing/2014/main" id="{E8B1616B-3F08-4869-A522-773C38940F66}"/>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E030CE6-9124-4B3A-A912-AE16B5C34003}"/>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13097910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1BB59B6-79B9-97F5-AC3B-DF65899D39D8}"/>
              </a:ext>
            </a:extLst>
          </p:cNvPr>
          <p:cNvSpPr/>
          <p:nvPr/>
        </p:nvSpPr>
        <p:spPr>
          <a:xfrm>
            <a:off x="0" y="0"/>
            <a:ext cx="12192000" cy="685800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6C78885-57B2-4930-BD7D-CBF916EDF1C6}"/>
              </a:ext>
            </a:extLst>
          </p:cNvPr>
          <p:cNvSpPr>
            <a:spLocks noGrp="1"/>
          </p:cNvSpPr>
          <p:nvPr>
            <p:ph type="title"/>
          </p:nvPr>
        </p:nvSpPr>
        <p:spPr>
          <a:xfrm>
            <a:off x="640080" y="1291366"/>
            <a:ext cx="9214884" cy="3159974"/>
          </a:xfrm>
        </p:spPr>
        <p:txBody>
          <a:bodyPr anchor="b">
            <a:normAutofit/>
          </a:bodyPr>
          <a:lstStyle>
            <a:lvl1pPr>
              <a:defRPr sz="54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9BE495E4-2F8B-4CC7-88AC-A312067E60D2}"/>
              </a:ext>
            </a:extLst>
          </p:cNvPr>
          <p:cNvSpPr>
            <a:spLocks noGrp="1"/>
          </p:cNvSpPr>
          <p:nvPr>
            <p:ph type="body" idx="1"/>
          </p:nvPr>
        </p:nvSpPr>
        <p:spPr>
          <a:xfrm>
            <a:off x="640080" y="5018567"/>
            <a:ext cx="7907079" cy="1073889"/>
          </a:xfrm>
        </p:spPr>
        <p:txBody>
          <a:bodyPr>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8585CC9-BAD3-4807-90BB-97DA2D6A6BE2}"/>
              </a:ext>
            </a:extLst>
          </p:cNvPr>
          <p:cNvSpPr>
            <a:spLocks noGrp="1"/>
          </p:cNvSpPr>
          <p:nvPr>
            <p:ph type="dt" sz="half" idx="10"/>
          </p:nvPr>
        </p:nvSpPr>
        <p:spPr/>
        <p:txBody>
          <a:bodyPr/>
          <a:lstStyle/>
          <a:p>
            <a:fld id="{F9504452-5DCC-4FE2-A5C9-8A5EF6714D65}" type="datetime1">
              <a:rPr lang="en-US" smtClean="0"/>
              <a:t>3/31/2025</a:t>
            </a:fld>
            <a:endParaRPr lang="en-US"/>
          </a:p>
        </p:txBody>
      </p:sp>
      <p:sp>
        <p:nvSpPr>
          <p:cNvPr id="5" name="Footer Placeholder 4">
            <a:extLst>
              <a:ext uri="{FF2B5EF4-FFF2-40B4-BE49-F238E27FC236}">
                <a16:creationId xmlns:a16="http://schemas.microsoft.com/office/drawing/2014/main" id="{5F108CEF-165F-4D7E-9666-5CD0156B497C}"/>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FE0EBC3D-3277-4D34-9F67-71040C21E3B3}"/>
              </a:ext>
            </a:extLst>
          </p:cNvPr>
          <p:cNvSpPr>
            <a:spLocks noGrp="1"/>
          </p:cNvSpPr>
          <p:nvPr>
            <p:ph type="sldNum" sz="quarter" idx="12"/>
          </p:nvPr>
        </p:nvSpPr>
        <p:spPr/>
        <p:txBody>
          <a:bodyPr/>
          <a:lstStyle/>
          <a:p>
            <a:fld id="{70C12960-6E85-460F-B6E3-5B82CB31AF3D}" type="slidenum">
              <a:rPr lang="en-US" smtClean="0"/>
              <a:t>‹#›</a:t>
            </a:fld>
            <a:endParaRPr lang="en-US"/>
          </a:p>
        </p:txBody>
      </p:sp>
      <p:cxnSp>
        <p:nvCxnSpPr>
          <p:cNvPr id="7" name="Straight Connector 6">
            <a:extLst>
              <a:ext uri="{FF2B5EF4-FFF2-40B4-BE49-F238E27FC236}">
                <a16:creationId xmlns:a16="http://schemas.microsoft.com/office/drawing/2014/main" id="{FF05EAE5-4812-F718-6D75-9627884180BF}"/>
              </a:ext>
              <a:ext uri="{C183D7F6-B498-43B3-948B-1728B52AA6E4}">
                <adec:decorative xmlns:adec="http://schemas.microsoft.com/office/drawing/2017/decorative" val="1"/>
              </a:ext>
            </a:extLst>
          </p:cNvPr>
          <p:cNvCxnSpPr>
            <a:cxnSpLocks/>
          </p:cNvCxnSpPr>
          <p:nvPr/>
        </p:nvCxnSpPr>
        <p:spPr>
          <a:xfrm>
            <a:off x="716281" y="4715234"/>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480645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B477A4-4D01-45B6-9563-0BF13BA72F7C}"/>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2EE17E00-96AC-45F0-82B2-9F601E9B93C2}"/>
              </a:ext>
            </a:extLst>
          </p:cNvPr>
          <p:cNvSpPr>
            <a:spLocks noGrp="1"/>
          </p:cNvSpPr>
          <p:nvPr>
            <p:ph sz="half" idx="1"/>
          </p:nvPr>
        </p:nvSpPr>
        <p:spPr>
          <a:xfrm>
            <a:off x="640080" y="2633472"/>
            <a:ext cx="5212080" cy="35661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72BA30CD-95C0-427B-A571-A7D8A53278F4}"/>
              </a:ext>
            </a:extLst>
          </p:cNvPr>
          <p:cNvSpPr>
            <a:spLocks noGrp="1"/>
          </p:cNvSpPr>
          <p:nvPr>
            <p:ph sz="half" idx="2"/>
          </p:nvPr>
        </p:nvSpPr>
        <p:spPr>
          <a:xfrm>
            <a:off x="6318928" y="2633472"/>
            <a:ext cx="5212080" cy="35661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86F67CAC-53E4-44AF-BEAC-8FFB96F05A86}"/>
              </a:ext>
            </a:extLst>
          </p:cNvPr>
          <p:cNvSpPr>
            <a:spLocks noGrp="1"/>
          </p:cNvSpPr>
          <p:nvPr>
            <p:ph type="dt" sz="half" idx="10"/>
          </p:nvPr>
        </p:nvSpPr>
        <p:spPr/>
        <p:txBody>
          <a:bodyPr/>
          <a:lstStyle/>
          <a:p>
            <a:fld id="{E579ABC2-0180-4F3A-A895-A85BC724D472}" type="datetime1">
              <a:rPr lang="en-US" smtClean="0"/>
              <a:t>3/31/2025</a:t>
            </a:fld>
            <a:endParaRPr lang="en-US"/>
          </a:p>
        </p:txBody>
      </p:sp>
      <p:sp>
        <p:nvSpPr>
          <p:cNvPr id="6" name="Footer Placeholder 5">
            <a:extLst>
              <a:ext uri="{FF2B5EF4-FFF2-40B4-BE49-F238E27FC236}">
                <a16:creationId xmlns:a16="http://schemas.microsoft.com/office/drawing/2014/main" id="{083D9F3A-E7F0-45E7-AFA8-0D4A669EC16C}"/>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3C5F008B-58BB-45FF-923F-5909DAB49D34}"/>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24813123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97B549-9E51-42E0-992A-73E775957773}"/>
              </a:ext>
            </a:extLst>
          </p:cNvPr>
          <p:cNvSpPr>
            <a:spLocks noGrp="1"/>
          </p:cNvSpPr>
          <p:nvPr>
            <p:ph type="title"/>
          </p:nvPr>
        </p:nvSpPr>
        <p:spPr>
          <a:xfrm>
            <a:off x="640079" y="1371599"/>
            <a:ext cx="10890929" cy="939753"/>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C81A5FDC-7C4B-45FB-8462-E2CE79919F33}"/>
              </a:ext>
            </a:extLst>
          </p:cNvPr>
          <p:cNvSpPr>
            <a:spLocks noGrp="1"/>
          </p:cNvSpPr>
          <p:nvPr>
            <p:ph type="body" idx="1"/>
          </p:nvPr>
        </p:nvSpPr>
        <p:spPr>
          <a:xfrm>
            <a:off x="640079" y="2311352"/>
            <a:ext cx="5212080" cy="695373"/>
          </a:xfrm>
        </p:spPr>
        <p:txBody>
          <a:bodyPr anchor="b">
            <a:normAutofit/>
          </a:bodyPr>
          <a:lstStyle>
            <a:lvl1pPr marL="0" indent="0">
              <a:buNone/>
              <a:defRPr sz="1800" b="1"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BD8B686-2E92-45B9-A3D7-9DCAA0C50B36}"/>
              </a:ext>
            </a:extLst>
          </p:cNvPr>
          <p:cNvSpPr>
            <a:spLocks noGrp="1"/>
          </p:cNvSpPr>
          <p:nvPr>
            <p:ph sz="half" idx="2"/>
          </p:nvPr>
        </p:nvSpPr>
        <p:spPr>
          <a:xfrm>
            <a:off x="640079" y="3006725"/>
            <a:ext cx="5212080" cy="319125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86ADB526-4A44-47B6-8D14-93202E590AA7}"/>
              </a:ext>
            </a:extLst>
          </p:cNvPr>
          <p:cNvSpPr>
            <a:spLocks noGrp="1"/>
          </p:cNvSpPr>
          <p:nvPr>
            <p:ph type="body" sz="quarter" idx="3"/>
          </p:nvPr>
        </p:nvSpPr>
        <p:spPr>
          <a:xfrm>
            <a:off x="6318928" y="2311352"/>
            <a:ext cx="5212080" cy="695373"/>
          </a:xfrm>
        </p:spPr>
        <p:txBody>
          <a:bodyPr anchor="b">
            <a:normAutofit/>
          </a:bodyPr>
          <a:lstStyle>
            <a:lvl1pPr marL="0" indent="0">
              <a:buNone/>
              <a:defRPr sz="1800" b="1"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74177CA-5C13-4311-BFD3-B98FBD942DA5}"/>
              </a:ext>
            </a:extLst>
          </p:cNvPr>
          <p:cNvSpPr>
            <a:spLocks noGrp="1"/>
          </p:cNvSpPr>
          <p:nvPr>
            <p:ph sz="quarter" idx="4"/>
          </p:nvPr>
        </p:nvSpPr>
        <p:spPr>
          <a:xfrm>
            <a:off x="6318928" y="3006725"/>
            <a:ext cx="5212080" cy="319125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4DEA255A-4CB5-40CA-B756-1AA5E27C20BF}"/>
              </a:ext>
            </a:extLst>
          </p:cNvPr>
          <p:cNvSpPr>
            <a:spLocks noGrp="1"/>
          </p:cNvSpPr>
          <p:nvPr>
            <p:ph type="dt" sz="half" idx="10"/>
          </p:nvPr>
        </p:nvSpPr>
        <p:spPr/>
        <p:txBody>
          <a:bodyPr/>
          <a:lstStyle/>
          <a:p>
            <a:fld id="{6AEEA9BA-4E8F-439E-BEA4-91FBA01E3F5F}" type="datetime1">
              <a:rPr lang="en-US" smtClean="0"/>
              <a:t>3/31/2025</a:t>
            </a:fld>
            <a:endParaRPr lang="en-US"/>
          </a:p>
        </p:txBody>
      </p:sp>
      <p:sp>
        <p:nvSpPr>
          <p:cNvPr id="8" name="Footer Placeholder 7">
            <a:extLst>
              <a:ext uri="{FF2B5EF4-FFF2-40B4-BE49-F238E27FC236}">
                <a16:creationId xmlns:a16="http://schemas.microsoft.com/office/drawing/2014/main" id="{FF3072C4-10F1-49B8-B0BF-69204EDDCFAE}"/>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4A5ACC97-44C1-4887-909B-E6732D3C1FFE}"/>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16285534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27D313-943A-47E0-8A7A-DFFBCC297AB7}"/>
              </a:ext>
            </a:extLst>
          </p:cNvPr>
          <p:cNvSpPr>
            <a:spLocks noGrp="1"/>
          </p:cNvSpPr>
          <p:nvPr>
            <p:ph type="title"/>
          </p:nvPr>
        </p:nvSpPr>
        <p:spPr/>
        <p:txBody>
          <a:body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23AC25A7-81C8-4AA1-AD9F-C78A451FDE2E}"/>
              </a:ext>
            </a:extLst>
          </p:cNvPr>
          <p:cNvSpPr>
            <a:spLocks noGrp="1"/>
          </p:cNvSpPr>
          <p:nvPr>
            <p:ph type="dt" sz="half" idx="10"/>
          </p:nvPr>
        </p:nvSpPr>
        <p:spPr/>
        <p:txBody>
          <a:bodyPr/>
          <a:lstStyle/>
          <a:p>
            <a:fld id="{BE15BF18-0007-481C-AA29-413124BC3EE7}" type="datetime1">
              <a:rPr lang="en-US" smtClean="0"/>
              <a:t>3/31/2025</a:t>
            </a:fld>
            <a:endParaRPr lang="en-US"/>
          </a:p>
        </p:txBody>
      </p:sp>
      <p:sp>
        <p:nvSpPr>
          <p:cNvPr id="4" name="Footer Placeholder 3">
            <a:extLst>
              <a:ext uri="{FF2B5EF4-FFF2-40B4-BE49-F238E27FC236}">
                <a16:creationId xmlns:a16="http://schemas.microsoft.com/office/drawing/2014/main" id="{6EF54740-6022-46B2-9C55-B60E9651684F}"/>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089497C9-6B5E-46D6-8FE9-0A5E0CF7F95B}"/>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585112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useBgFill="1">
        <p:nvSpPr>
          <p:cNvPr id="5" name="Rectangle 4">
            <a:extLst>
              <a:ext uri="{FF2B5EF4-FFF2-40B4-BE49-F238E27FC236}">
                <a16:creationId xmlns:a16="http://schemas.microsoft.com/office/drawing/2014/main" id="{149F9F0F-FB8C-5565-247C-BDCC156B5CAF}"/>
              </a:ext>
            </a:extLst>
          </p:cNvPr>
          <p:cNvSpPr/>
          <p:nvPr/>
        </p:nvSpPr>
        <p:spPr>
          <a:xfrm>
            <a:off x="0" y="0"/>
            <a:ext cx="12192000" cy="685800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Date Placeholder 1">
            <a:extLst>
              <a:ext uri="{FF2B5EF4-FFF2-40B4-BE49-F238E27FC236}">
                <a16:creationId xmlns:a16="http://schemas.microsoft.com/office/drawing/2014/main" id="{92740D3C-270A-401A-810C-2F86BBBB87D4}"/>
              </a:ext>
            </a:extLst>
          </p:cNvPr>
          <p:cNvSpPr>
            <a:spLocks noGrp="1"/>
          </p:cNvSpPr>
          <p:nvPr>
            <p:ph type="dt" sz="half" idx="10"/>
          </p:nvPr>
        </p:nvSpPr>
        <p:spPr/>
        <p:txBody>
          <a:bodyPr/>
          <a:lstStyle/>
          <a:p>
            <a:fld id="{09BE9870-3748-43AD-B547-02A075CB4A1D}" type="datetime1">
              <a:rPr lang="en-US" smtClean="0"/>
              <a:t>3/31/2025</a:t>
            </a:fld>
            <a:endParaRPr lang="en-US"/>
          </a:p>
        </p:txBody>
      </p:sp>
      <p:sp>
        <p:nvSpPr>
          <p:cNvPr id="3" name="Footer Placeholder 2">
            <a:extLst>
              <a:ext uri="{FF2B5EF4-FFF2-40B4-BE49-F238E27FC236}">
                <a16:creationId xmlns:a16="http://schemas.microsoft.com/office/drawing/2014/main" id="{DDCBE9F8-1765-4F36-A4DE-1DB136025AC9}"/>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7790CF9E-A6C6-4873-ADBE-7A2939319E58}"/>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35045167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08CDF8-00AD-4441-A6D5-9D7A659EB6C0}"/>
              </a:ext>
            </a:extLst>
          </p:cNvPr>
          <p:cNvSpPr>
            <a:spLocks noGrp="1"/>
          </p:cNvSpPr>
          <p:nvPr>
            <p:ph type="title"/>
          </p:nvPr>
        </p:nvSpPr>
        <p:spPr>
          <a:xfrm>
            <a:off x="640080" y="1371600"/>
            <a:ext cx="3859397" cy="1451723"/>
          </a:xfrm>
        </p:spPr>
        <p:txBody>
          <a:bodyPr anchor="t">
            <a:normAutofit/>
          </a:bodyPr>
          <a:lstStyle>
            <a:lvl1pPr>
              <a:defRPr sz="36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28C330AF-CB7E-420A-AE8A-E02E90325885}"/>
              </a:ext>
            </a:extLst>
          </p:cNvPr>
          <p:cNvSpPr>
            <a:spLocks noGrp="1"/>
          </p:cNvSpPr>
          <p:nvPr>
            <p:ph idx="1"/>
          </p:nvPr>
        </p:nvSpPr>
        <p:spPr>
          <a:xfrm>
            <a:off x="4936519" y="1031001"/>
            <a:ext cx="6594490" cy="5166360"/>
          </a:xfrm>
        </p:spPr>
        <p:txBody>
          <a:bodyPr>
            <a:normAutofit/>
          </a:bodyPr>
          <a:lstStyle>
            <a:lvl1pPr>
              <a:defRPr sz="2800"/>
            </a:lvl1pPr>
            <a:lvl2pPr>
              <a:defRPr sz="2400"/>
            </a:lvl2pPr>
            <a:lvl3pPr>
              <a:defRPr sz="2000"/>
            </a:lvl3pPr>
            <a:lvl4pPr>
              <a:defRPr sz="1800"/>
            </a:lvl4pPr>
            <a:lvl5pPr>
              <a:defRPr sz="18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F43257AD-2422-4CDA-9C55-700F4B5BF251}"/>
              </a:ext>
            </a:extLst>
          </p:cNvPr>
          <p:cNvSpPr>
            <a:spLocks noGrp="1"/>
          </p:cNvSpPr>
          <p:nvPr>
            <p:ph type="body" sz="half" idx="2"/>
          </p:nvPr>
        </p:nvSpPr>
        <p:spPr>
          <a:xfrm>
            <a:off x="640080" y="2972168"/>
            <a:ext cx="3859397" cy="3226826"/>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51B7454-C1CC-46F2-A6FB-1FE786C48F49}"/>
              </a:ext>
            </a:extLst>
          </p:cNvPr>
          <p:cNvSpPr>
            <a:spLocks noGrp="1"/>
          </p:cNvSpPr>
          <p:nvPr>
            <p:ph type="dt" sz="half" idx="10"/>
          </p:nvPr>
        </p:nvSpPr>
        <p:spPr/>
        <p:txBody>
          <a:bodyPr/>
          <a:lstStyle/>
          <a:p>
            <a:fld id="{558E7897-33C5-4F1A-9307-D068E37F3DC7}" type="datetime1">
              <a:rPr lang="en-US" smtClean="0"/>
              <a:t>3/31/2025</a:t>
            </a:fld>
            <a:endParaRPr lang="en-US"/>
          </a:p>
        </p:txBody>
      </p:sp>
      <p:sp>
        <p:nvSpPr>
          <p:cNvPr id="6" name="Footer Placeholder 5">
            <a:extLst>
              <a:ext uri="{FF2B5EF4-FFF2-40B4-BE49-F238E27FC236}">
                <a16:creationId xmlns:a16="http://schemas.microsoft.com/office/drawing/2014/main" id="{49077DBE-6CC7-421B-AB5E-341E20BD922B}"/>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FD6EAB8F-7526-4CDB-B782-FAD8B3E70B0A}"/>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269692290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31647F-5A61-44C9-81DC-331C9AE5DDAE}"/>
              </a:ext>
            </a:extLst>
          </p:cNvPr>
          <p:cNvSpPr>
            <a:spLocks noGrp="1"/>
          </p:cNvSpPr>
          <p:nvPr>
            <p:ph type="title"/>
          </p:nvPr>
        </p:nvSpPr>
        <p:spPr>
          <a:xfrm>
            <a:off x="640080" y="1371600"/>
            <a:ext cx="3859397" cy="1451723"/>
          </a:xfrm>
        </p:spPr>
        <p:txBody>
          <a:bodyPr anchor="t">
            <a:normAutofit/>
          </a:bodyPr>
          <a:lstStyle>
            <a:lvl1pPr>
              <a:defRPr sz="36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31627A0F-F1B8-49BE-A0FF-7FE16E3BDCC1}"/>
              </a:ext>
            </a:extLst>
          </p:cNvPr>
          <p:cNvSpPr>
            <a:spLocks noGrp="1"/>
          </p:cNvSpPr>
          <p:nvPr>
            <p:ph type="pic" idx="1"/>
          </p:nvPr>
        </p:nvSpPr>
        <p:spPr>
          <a:xfrm>
            <a:off x="4937760" y="1033271"/>
            <a:ext cx="6592824" cy="516636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id="{C86D1BD6-1519-4431-9FAF-7D4F4129972C}"/>
              </a:ext>
            </a:extLst>
          </p:cNvPr>
          <p:cNvSpPr>
            <a:spLocks noGrp="1"/>
          </p:cNvSpPr>
          <p:nvPr>
            <p:ph type="body" sz="half" idx="2"/>
          </p:nvPr>
        </p:nvSpPr>
        <p:spPr>
          <a:xfrm>
            <a:off x="640080" y="2972167"/>
            <a:ext cx="3859397" cy="322682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5A587A0-353B-42C2-BA96-B1ADEDF642BE}"/>
              </a:ext>
            </a:extLst>
          </p:cNvPr>
          <p:cNvSpPr>
            <a:spLocks noGrp="1"/>
          </p:cNvSpPr>
          <p:nvPr>
            <p:ph type="dt" sz="half" idx="10"/>
          </p:nvPr>
        </p:nvSpPr>
        <p:spPr/>
        <p:txBody>
          <a:bodyPr/>
          <a:lstStyle/>
          <a:p>
            <a:fld id="{82E171BA-CC09-47C8-A6DF-F5C5CB59CEEC}" type="datetime1">
              <a:rPr lang="en-US" smtClean="0"/>
              <a:t>3/31/2025</a:t>
            </a:fld>
            <a:endParaRPr lang="en-US"/>
          </a:p>
        </p:txBody>
      </p:sp>
      <p:sp>
        <p:nvSpPr>
          <p:cNvPr id="6" name="Footer Placeholder 5">
            <a:extLst>
              <a:ext uri="{FF2B5EF4-FFF2-40B4-BE49-F238E27FC236}">
                <a16:creationId xmlns:a16="http://schemas.microsoft.com/office/drawing/2014/main" id="{44D5A88E-3957-4B76-B1BE-4164029217B5}"/>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A5F7C5FD-E56A-4C66-8F23-087F95A2FD0E}"/>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212294510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5E4BB7-3F30-4C31-9BB2-8EC24FC0A1D6}"/>
              </a:ext>
            </a:extLst>
          </p:cNvPr>
          <p:cNvSpPr>
            <a:spLocks noGrp="1"/>
          </p:cNvSpPr>
          <p:nvPr>
            <p:ph type="title"/>
          </p:nvPr>
        </p:nvSpPr>
        <p:spPr/>
        <p:txBody>
          <a:bodyPr/>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1ECF4134-70F5-4EE6-88BE-49D129630CD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C19EABC7-C044-44DE-B303-55A0581DA1E8}"/>
              </a:ext>
            </a:extLst>
          </p:cNvPr>
          <p:cNvSpPr>
            <a:spLocks noGrp="1"/>
          </p:cNvSpPr>
          <p:nvPr>
            <p:ph type="dt" sz="half" idx="10"/>
          </p:nvPr>
        </p:nvSpPr>
        <p:spPr/>
        <p:txBody>
          <a:bodyPr/>
          <a:lstStyle/>
          <a:p>
            <a:fld id="{C07B66AD-7C08-490A-ADA4-B47E10FB2407}" type="datetime1">
              <a:rPr lang="en-US" smtClean="0"/>
              <a:t>3/31/2025</a:t>
            </a:fld>
            <a:endParaRPr lang="en-US"/>
          </a:p>
        </p:txBody>
      </p:sp>
      <p:sp>
        <p:nvSpPr>
          <p:cNvPr id="5" name="Footer Placeholder 4">
            <a:extLst>
              <a:ext uri="{FF2B5EF4-FFF2-40B4-BE49-F238E27FC236}">
                <a16:creationId xmlns:a16="http://schemas.microsoft.com/office/drawing/2014/main" id="{4D4A63E1-5BC5-402E-9916-BAB84BCF0BB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0A2EF915-AF64-4ECC-8B1A-B7E6A89B7917}"/>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29764423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31CB3635-47E1-90D8-B693-DA85A66B3831}"/>
              </a:ext>
            </a:extLst>
          </p:cNvPr>
          <p:cNvSpPr/>
          <p:nvPr/>
        </p:nvSpPr>
        <p:spPr>
          <a:xfrm>
            <a:off x="0" y="0"/>
            <a:ext cx="12192000" cy="685800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Vertical Title 1">
            <a:extLst>
              <a:ext uri="{FF2B5EF4-FFF2-40B4-BE49-F238E27FC236}">
                <a16:creationId xmlns:a16="http://schemas.microsoft.com/office/drawing/2014/main" id="{6EB09414-2AA1-4D8E-A00A-C092FBC92D91}"/>
              </a:ext>
            </a:extLst>
          </p:cNvPr>
          <p:cNvSpPr>
            <a:spLocks noGrp="1"/>
          </p:cNvSpPr>
          <p:nvPr>
            <p:ph type="title" orient="vert"/>
          </p:nvPr>
        </p:nvSpPr>
        <p:spPr>
          <a:xfrm>
            <a:off x="9209219" y="640079"/>
            <a:ext cx="1811773" cy="5536884"/>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D42C3A78-37C5-46D0-9DF4-CB78AF883C2C}"/>
              </a:ext>
            </a:extLst>
          </p:cNvPr>
          <p:cNvSpPr>
            <a:spLocks noGrp="1"/>
          </p:cNvSpPr>
          <p:nvPr>
            <p:ph type="body" orient="vert" idx="1"/>
          </p:nvPr>
        </p:nvSpPr>
        <p:spPr>
          <a:xfrm>
            <a:off x="640080" y="640080"/>
            <a:ext cx="8412422" cy="553688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49D8705E-925D-4F57-8268-107CE3CF4C45}"/>
              </a:ext>
            </a:extLst>
          </p:cNvPr>
          <p:cNvSpPr>
            <a:spLocks noGrp="1"/>
          </p:cNvSpPr>
          <p:nvPr>
            <p:ph type="dt" sz="half" idx="10"/>
          </p:nvPr>
        </p:nvSpPr>
        <p:spPr/>
        <p:txBody>
          <a:bodyPr/>
          <a:lstStyle/>
          <a:p>
            <a:fld id="{05B95027-4255-49E7-9841-CD21BCC99996}" type="datetime1">
              <a:rPr lang="en-US" smtClean="0"/>
              <a:t>3/31/2025</a:t>
            </a:fld>
            <a:endParaRPr lang="en-US"/>
          </a:p>
        </p:txBody>
      </p:sp>
      <p:sp>
        <p:nvSpPr>
          <p:cNvPr id="5" name="Footer Placeholder 4">
            <a:extLst>
              <a:ext uri="{FF2B5EF4-FFF2-40B4-BE49-F238E27FC236}">
                <a16:creationId xmlns:a16="http://schemas.microsoft.com/office/drawing/2014/main" id="{50FE207E-070D-4EC8-A44C-21F1815FDAAC}"/>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715D01D1-C266-4161-A820-C084B980131C}"/>
              </a:ext>
            </a:extLst>
          </p:cNvPr>
          <p:cNvSpPr>
            <a:spLocks noGrp="1"/>
          </p:cNvSpPr>
          <p:nvPr>
            <p:ph type="sldNum" sz="quarter" idx="12"/>
          </p:nvPr>
        </p:nvSpPr>
        <p:spPr/>
        <p:txBody>
          <a:bodyPr/>
          <a:lstStyle/>
          <a:p>
            <a:fld id="{70C12960-6E85-460F-B6E3-5B82CB31AF3D}" type="slidenum">
              <a:rPr lang="en-US" smtClean="0"/>
              <a:t>‹#›</a:t>
            </a:fld>
            <a:endParaRPr lang="en-US"/>
          </a:p>
        </p:txBody>
      </p:sp>
      <p:cxnSp>
        <p:nvCxnSpPr>
          <p:cNvPr id="7" name="Straight Connector 6">
            <a:extLst>
              <a:ext uri="{FF2B5EF4-FFF2-40B4-BE49-F238E27FC236}">
                <a16:creationId xmlns:a16="http://schemas.microsoft.com/office/drawing/2014/main" id="{3230604F-219C-2DEE-830E-27274CC2FE19}"/>
              </a:ext>
              <a:ext uri="{C183D7F6-B498-43B3-948B-1728B52AA6E4}">
                <adec:decorative xmlns:adec="http://schemas.microsoft.com/office/drawing/2017/decorative" val="1"/>
              </a:ext>
            </a:extLst>
          </p:cNvPr>
          <p:cNvCxnSpPr>
            <a:cxnSpLocks/>
          </p:cNvCxnSpPr>
          <p:nvPr/>
        </p:nvCxnSpPr>
        <p:spPr>
          <a:xfrm rot="5400000">
            <a:off x="10872154" y="1192438"/>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507731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AB4E786-7636-4278-8595-D365D28A796A}"/>
              </a:ext>
            </a:extLst>
          </p:cNvPr>
          <p:cNvSpPr>
            <a:spLocks noGrp="1"/>
          </p:cNvSpPr>
          <p:nvPr>
            <p:ph type="title"/>
          </p:nvPr>
        </p:nvSpPr>
        <p:spPr>
          <a:xfrm>
            <a:off x="640079" y="1371601"/>
            <a:ext cx="10890929" cy="109728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EA740849-7059-4C70-992B-5304D2EE9BAB}"/>
              </a:ext>
            </a:extLst>
          </p:cNvPr>
          <p:cNvSpPr>
            <a:spLocks noGrp="1"/>
          </p:cNvSpPr>
          <p:nvPr>
            <p:ph type="body" idx="1"/>
          </p:nvPr>
        </p:nvSpPr>
        <p:spPr>
          <a:xfrm>
            <a:off x="640080" y="2633472"/>
            <a:ext cx="10890928" cy="356616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D09FEBF6-CEA6-4332-87B3-697807571C84}"/>
              </a:ext>
            </a:extLst>
          </p:cNvPr>
          <p:cNvSpPr>
            <a:spLocks noGrp="1"/>
          </p:cNvSpPr>
          <p:nvPr>
            <p:ph type="dt" sz="half" idx="2"/>
          </p:nvPr>
        </p:nvSpPr>
        <p:spPr>
          <a:xfrm>
            <a:off x="640080" y="6356350"/>
            <a:ext cx="2743200" cy="365125"/>
          </a:xfrm>
          <a:prstGeom prst="rect">
            <a:avLst/>
          </a:prstGeom>
        </p:spPr>
        <p:txBody>
          <a:bodyPr vert="horz" lIns="91440" tIns="45720" rIns="91440" bIns="45720" rtlCol="0" anchor="ctr"/>
          <a:lstStyle>
            <a:lvl1pPr algn="l">
              <a:defRPr sz="900" b="1" cap="all" spc="300" baseline="0">
                <a:solidFill>
                  <a:schemeClr val="tx1"/>
                </a:solidFill>
              </a:defRPr>
            </a:lvl1pPr>
          </a:lstStyle>
          <a:p>
            <a:fld id="{7DA38F49-B3E2-4BF0-BEC7-C30D34ABBB8D}" type="datetime1">
              <a:rPr lang="en-US" smtClean="0"/>
              <a:t>3/31/2025</a:t>
            </a:fld>
            <a:endParaRPr lang="en-US"/>
          </a:p>
        </p:txBody>
      </p:sp>
      <p:sp>
        <p:nvSpPr>
          <p:cNvPr id="5" name="Footer Placeholder 4">
            <a:extLst>
              <a:ext uri="{FF2B5EF4-FFF2-40B4-BE49-F238E27FC236}">
                <a16:creationId xmlns:a16="http://schemas.microsoft.com/office/drawing/2014/main" id="{BC6BAF94-621C-43E1-BA0C-410A6899031B}"/>
              </a:ext>
            </a:extLst>
          </p:cNvPr>
          <p:cNvSpPr>
            <a:spLocks noGrp="1"/>
          </p:cNvSpPr>
          <p:nvPr>
            <p:ph type="ftr" sz="quarter" idx="3"/>
          </p:nvPr>
        </p:nvSpPr>
        <p:spPr>
          <a:xfrm>
            <a:off x="6767622" y="6356350"/>
            <a:ext cx="4040373" cy="365125"/>
          </a:xfrm>
          <a:prstGeom prst="rect">
            <a:avLst/>
          </a:prstGeom>
        </p:spPr>
        <p:txBody>
          <a:bodyPr vert="horz" lIns="91440" tIns="45720" rIns="91440" bIns="45720" rtlCol="0" anchor="ctr"/>
          <a:lstStyle>
            <a:lvl1pPr algn="r">
              <a:defRPr sz="900" b="1" cap="all" spc="300" baseline="0">
                <a:solidFill>
                  <a:schemeClr val="tx1"/>
                </a:solidFill>
              </a:defRPr>
            </a:lvl1pPr>
          </a:lstStyle>
          <a:p>
            <a:endParaRPr lang="en-US" dirty="0"/>
          </a:p>
        </p:txBody>
      </p:sp>
      <p:sp>
        <p:nvSpPr>
          <p:cNvPr id="6" name="Slide Number Placeholder 5">
            <a:extLst>
              <a:ext uri="{FF2B5EF4-FFF2-40B4-BE49-F238E27FC236}">
                <a16:creationId xmlns:a16="http://schemas.microsoft.com/office/drawing/2014/main" id="{137D19E5-9E16-48C9-AAE2-0C70679A8D7B}"/>
              </a:ext>
            </a:extLst>
          </p:cNvPr>
          <p:cNvSpPr>
            <a:spLocks noGrp="1"/>
          </p:cNvSpPr>
          <p:nvPr>
            <p:ph type="sldNum" sz="quarter" idx="4"/>
          </p:nvPr>
        </p:nvSpPr>
        <p:spPr>
          <a:xfrm>
            <a:off x="10807995" y="6356350"/>
            <a:ext cx="723014" cy="365125"/>
          </a:xfrm>
          <a:prstGeom prst="rect">
            <a:avLst/>
          </a:prstGeom>
        </p:spPr>
        <p:txBody>
          <a:bodyPr vert="horz" lIns="91440" tIns="45720" rIns="91440" bIns="45720" rtlCol="0" anchor="ctr"/>
          <a:lstStyle>
            <a:lvl1pPr algn="r">
              <a:defRPr sz="900" b="1" cap="all" spc="300" baseline="0">
                <a:solidFill>
                  <a:schemeClr val="tx1"/>
                </a:solidFill>
              </a:defRPr>
            </a:lvl1pPr>
          </a:lstStyle>
          <a:p>
            <a:fld id="{70C12960-6E85-460F-B6E3-5B82CB31AF3D}" type="slidenum">
              <a:rPr lang="en-US" smtClean="0"/>
              <a:t>‹#›</a:t>
            </a:fld>
            <a:endParaRPr lang="en-US"/>
          </a:p>
        </p:txBody>
      </p:sp>
      <p:cxnSp>
        <p:nvCxnSpPr>
          <p:cNvPr id="9" name="Straight Connector 8">
            <a:extLst>
              <a:ext uri="{FF2B5EF4-FFF2-40B4-BE49-F238E27FC236}">
                <a16:creationId xmlns:a16="http://schemas.microsoft.com/office/drawing/2014/main" id="{118E06E4-607B-144B-382B-AD3D06B1EE8C}"/>
              </a:ext>
              <a:ext uri="{C183D7F6-B498-43B3-948B-1728B52AA6E4}">
                <adec:decorative xmlns:adec="http://schemas.microsoft.com/office/drawing/2017/decorative" val="1"/>
              </a:ext>
            </a:extLst>
          </p:cNvPr>
          <p:cNvCxnSpPr>
            <a:cxnSpLocks/>
          </p:cNvCxnSpPr>
          <p:nvPr/>
        </p:nvCxnSpPr>
        <p:spPr>
          <a:xfrm>
            <a:off x="713232" y="1031001"/>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4078354"/>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66" r:id="rId6"/>
    <p:sldLayoutId id="2147483662" r:id="rId7"/>
    <p:sldLayoutId id="2147483663" r:id="rId8"/>
    <p:sldLayoutId id="2147483664" r:id="rId9"/>
    <p:sldLayoutId id="2147483665" r:id="rId10"/>
    <p:sldLayoutId id="2147483667" r:id="rId11"/>
  </p:sldLayoutIdLst>
  <p:hf sldNum="0" hdr="0" ftr="0" dt="0"/>
  <p:txStyles>
    <p:titleStyle>
      <a:lvl1pPr algn="l" defTabSz="914400" rtl="0" eaLnBrk="1" latinLnBrk="0" hangingPunct="1">
        <a:lnSpc>
          <a:spcPct val="100000"/>
        </a:lnSpc>
        <a:spcBef>
          <a:spcPct val="0"/>
        </a:spcBef>
        <a:buNone/>
        <a:defRPr sz="4000" b="1" kern="120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SzPct val="87000"/>
        <a:buFont typeface="Arial" panose="020B0604020202020204" pitchFamily="34" charset="0"/>
        <a:buChar char="•"/>
        <a:defRPr sz="2000" kern="1200">
          <a:solidFill>
            <a:schemeClr val="tx1"/>
          </a:solidFill>
          <a:latin typeface="+mn-lt"/>
          <a:ea typeface="+mn-ea"/>
          <a:cs typeface="+mn-cs"/>
        </a:defRPr>
      </a:lvl1pPr>
      <a:lvl2pPr marL="493776" indent="-228600" algn="l" defTabSz="914400" rtl="0" eaLnBrk="1" latinLnBrk="0" hangingPunct="1">
        <a:lnSpc>
          <a:spcPct val="120000"/>
        </a:lnSpc>
        <a:spcBef>
          <a:spcPts val="500"/>
        </a:spcBef>
        <a:buSzPct val="87000"/>
        <a:buFont typeface="Arial" panose="020B0604020202020204" pitchFamily="34" charset="0"/>
        <a:buChar char="•"/>
        <a:defRPr sz="1800" kern="1200">
          <a:solidFill>
            <a:schemeClr val="tx1"/>
          </a:solidFill>
          <a:latin typeface="+mn-lt"/>
          <a:ea typeface="+mn-ea"/>
          <a:cs typeface="+mn-cs"/>
        </a:defRPr>
      </a:lvl2pPr>
      <a:lvl3pPr marL="731520" indent="-228600" algn="l" defTabSz="914400" rtl="0" eaLnBrk="1" latinLnBrk="0" hangingPunct="1">
        <a:lnSpc>
          <a:spcPct val="120000"/>
        </a:lnSpc>
        <a:spcBef>
          <a:spcPts val="500"/>
        </a:spcBef>
        <a:buSzPct val="87000"/>
        <a:buFont typeface="Arial" panose="020B0604020202020204" pitchFamily="34" charset="0"/>
        <a:buChar char="•"/>
        <a:defRPr sz="1600" kern="1200">
          <a:solidFill>
            <a:schemeClr val="tx1"/>
          </a:solidFill>
          <a:latin typeface="+mn-lt"/>
          <a:ea typeface="+mn-ea"/>
          <a:cs typeface="+mn-cs"/>
        </a:defRPr>
      </a:lvl3pPr>
      <a:lvl4pPr marL="1051560" indent="-285750" algn="l" defTabSz="914400" rtl="0" eaLnBrk="1" latinLnBrk="0" hangingPunct="1">
        <a:lnSpc>
          <a:spcPct val="120000"/>
        </a:lnSpc>
        <a:spcBef>
          <a:spcPts val="500"/>
        </a:spcBef>
        <a:buSzPct val="87000"/>
        <a:buFont typeface="Arial" panose="020B0604020202020204" pitchFamily="34" charset="0"/>
        <a:buChar char="•"/>
        <a:defRPr sz="1400" kern="1200">
          <a:solidFill>
            <a:schemeClr val="tx1"/>
          </a:solidFill>
          <a:latin typeface="+mn-lt"/>
          <a:ea typeface="+mn-ea"/>
          <a:cs typeface="+mn-cs"/>
        </a:defRPr>
      </a:lvl4pPr>
      <a:lvl5pPr marL="1298448" indent="-228600" algn="l" defTabSz="914400" rtl="0" eaLnBrk="1" latinLnBrk="0" hangingPunct="1">
        <a:lnSpc>
          <a:spcPct val="120000"/>
        </a:lnSpc>
        <a:spcBef>
          <a:spcPts val="500"/>
        </a:spcBef>
        <a:buSzPct val="87000"/>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19F9BF86-FE94-4517-B97D-026C7515E5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close-up of a police car&#10;&#10;Description automatically generated">
            <a:extLst>
              <a:ext uri="{FF2B5EF4-FFF2-40B4-BE49-F238E27FC236}">
                <a16:creationId xmlns:a16="http://schemas.microsoft.com/office/drawing/2014/main" id="{AFF5929C-1206-F7CD-04A7-7EB4183CDEBC}"/>
              </a:ext>
            </a:extLst>
          </p:cNvPr>
          <p:cNvPicPr>
            <a:picLocks noChangeAspect="1"/>
          </p:cNvPicPr>
          <p:nvPr/>
        </p:nvPicPr>
        <p:blipFill>
          <a:blip r:embed="rId2"/>
          <a:srcRect t="8841" r="9091" b="250"/>
          <a:stretch/>
        </p:blipFill>
        <p:spPr>
          <a:xfrm>
            <a:off x="1" y="10"/>
            <a:ext cx="12192000" cy="6857990"/>
          </a:xfrm>
          <a:prstGeom prst="rect">
            <a:avLst/>
          </a:prstGeom>
        </p:spPr>
      </p:pic>
      <p:sp useBgFill="1">
        <p:nvSpPr>
          <p:cNvPr id="20" name="Rectangle 19">
            <a:extLst>
              <a:ext uri="{FF2B5EF4-FFF2-40B4-BE49-F238E27FC236}">
                <a16:creationId xmlns:a16="http://schemas.microsoft.com/office/drawing/2014/main" id="{D30DD7D3-2712-4491-B2C2-5FC23330C7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33569" y="1066800"/>
            <a:ext cx="5128322" cy="47244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FE84687-997C-2E50-B632-F4DFC835A8FD}"/>
              </a:ext>
            </a:extLst>
          </p:cNvPr>
          <p:cNvSpPr>
            <a:spLocks noGrp="1"/>
          </p:cNvSpPr>
          <p:nvPr>
            <p:ph type="ctrTitle"/>
          </p:nvPr>
        </p:nvSpPr>
        <p:spPr>
          <a:xfrm>
            <a:off x="898737" y="1562101"/>
            <a:ext cx="4359744" cy="2738530"/>
          </a:xfrm>
        </p:spPr>
        <p:txBody>
          <a:bodyPr anchor="t">
            <a:normAutofit/>
          </a:bodyPr>
          <a:lstStyle/>
          <a:p>
            <a:r>
              <a:rPr lang="en-GB"/>
              <a:t>Roads Policing </a:t>
            </a:r>
          </a:p>
        </p:txBody>
      </p:sp>
      <p:sp>
        <p:nvSpPr>
          <p:cNvPr id="3" name="Subtitle 2">
            <a:extLst>
              <a:ext uri="{FF2B5EF4-FFF2-40B4-BE49-F238E27FC236}">
                <a16:creationId xmlns:a16="http://schemas.microsoft.com/office/drawing/2014/main" id="{29C01D6A-CDD3-2D08-7A00-9724644C430E}"/>
              </a:ext>
            </a:extLst>
          </p:cNvPr>
          <p:cNvSpPr>
            <a:spLocks noGrp="1"/>
          </p:cNvSpPr>
          <p:nvPr>
            <p:ph type="subTitle" idx="1"/>
          </p:nvPr>
        </p:nvSpPr>
        <p:spPr>
          <a:xfrm>
            <a:off x="900273" y="4300631"/>
            <a:ext cx="4358208" cy="933760"/>
          </a:xfrm>
        </p:spPr>
        <p:txBody>
          <a:bodyPr>
            <a:normAutofit/>
          </a:bodyPr>
          <a:lstStyle/>
          <a:p>
            <a:r>
              <a:rPr lang="en-GB"/>
              <a:t>Week 4 Part 2</a:t>
            </a:r>
          </a:p>
        </p:txBody>
      </p:sp>
      <p:cxnSp>
        <p:nvCxnSpPr>
          <p:cNvPr id="22" name="Straight Connector 21">
            <a:extLst>
              <a:ext uri="{FF2B5EF4-FFF2-40B4-BE49-F238E27FC236}">
                <a16:creationId xmlns:a16="http://schemas.microsoft.com/office/drawing/2014/main" id="{FFD0734C-004D-4938-8EA0-2C3867A11A6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36937" y="5780876"/>
            <a:ext cx="5131168" cy="0"/>
          </a:xfrm>
          <a:prstGeom prst="line">
            <a:avLst/>
          </a:prstGeom>
          <a:ln w="762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257429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par>
                                <p:cTn id="8" presetID="10" presetClass="entr" presetSubtype="0" fill="hold" grpId="0" nodeType="withEffect">
                                  <p:stCondLst>
                                    <p:cond delay="2000"/>
                                  </p:stCondLst>
                                  <p:iterate type="lt">
                                    <p:tmPct val="10000"/>
                                  </p:iterate>
                                  <p:childTnLst>
                                    <p:set>
                                      <p:cBhvr>
                                        <p:cTn id="9" dur="1" fill="hold">
                                          <p:stCondLst>
                                            <p:cond delay="0"/>
                                          </p:stCondLst>
                                        </p:cTn>
                                        <p:tgtEl>
                                          <p:spTgt spid="3">
                                            <p:txEl>
                                              <p:pRg st="0" end="0"/>
                                            </p:txEl>
                                          </p:spTgt>
                                        </p:tgtEl>
                                        <p:attrNameLst>
                                          <p:attrName>style.visibility</p:attrName>
                                        </p:attrNameLst>
                                      </p:cBhvr>
                                      <p:to>
                                        <p:strVal val="visible"/>
                                      </p:to>
                                    </p:set>
                                    <p:animEffect transition="in" filter="fade">
                                      <p:cBhvr>
                                        <p:cTn id="10" dur="4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1879C7-5CA3-D4E4-BCFB-0346E5A573E4}"/>
              </a:ext>
            </a:extLst>
          </p:cNvPr>
          <p:cNvSpPr>
            <a:spLocks noGrp="1"/>
          </p:cNvSpPr>
          <p:nvPr>
            <p:ph type="title"/>
          </p:nvPr>
        </p:nvSpPr>
        <p:spPr/>
        <p:txBody>
          <a:bodyPr/>
          <a:lstStyle/>
          <a:p>
            <a:r>
              <a:rPr lang="en-GB" dirty="0"/>
              <a:t>Aims and Objectives</a:t>
            </a:r>
          </a:p>
        </p:txBody>
      </p:sp>
      <p:sp>
        <p:nvSpPr>
          <p:cNvPr id="3" name="Content Placeholder 2">
            <a:extLst>
              <a:ext uri="{FF2B5EF4-FFF2-40B4-BE49-F238E27FC236}">
                <a16:creationId xmlns:a16="http://schemas.microsoft.com/office/drawing/2014/main" id="{8C35774C-32B8-CF9C-C310-8C818BC61314}"/>
              </a:ext>
            </a:extLst>
          </p:cNvPr>
          <p:cNvSpPr>
            <a:spLocks noGrp="1"/>
          </p:cNvSpPr>
          <p:nvPr>
            <p:ph idx="1"/>
          </p:nvPr>
        </p:nvSpPr>
        <p:spPr/>
        <p:txBody>
          <a:bodyPr>
            <a:normAutofit lnSpcReduction="10000"/>
          </a:bodyPr>
          <a:lstStyle/>
          <a:p>
            <a:r>
              <a:rPr lang="en-GB" dirty="0">
                <a:latin typeface="Arial" panose="020B0604020202020204" pitchFamily="34" charset="0"/>
                <a:cs typeface="Arial" panose="020B0604020202020204" pitchFamily="34" charset="0"/>
              </a:rPr>
              <a:t>Identify the offence of ‘driving without due care and attention’ and ‘without reasonable consideration’ contrary to Section 3 Road Traffic Act 1988.</a:t>
            </a:r>
          </a:p>
          <a:p>
            <a:r>
              <a:rPr lang="en-GB" dirty="0">
                <a:latin typeface="Arial" panose="020B0604020202020204" pitchFamily="34" charset="0"/>
                <a:cs typeface="Arial" panose="020B0604020202020204" pitchFamily="34" charset="0"/>
              </a:rPr>
              <a:t> 2. State the definition of the terms ‘driving’, ‘mechanically propelled vehicle’, ‘road’, and ‘public place’ in relation to the Road Traffic Act 1988.</a:t>
            </a:r>
          </a:p>
          <a:p>
            <a:r>
              <a:rPr lang="en-GB" dirty="0">
                <a:latin typeface="Arial" panose="020B0604020202020204" pitchFamily="34" charset="0"/>
                <a:cs typeface="Arial" panose="020B0604020202020204" pitchFamily="34" charset="0"/>
              </a:rPr>
              <a:t> 3. Describe the terms ‘without due care and attention’, ‘without reasonable consideration’ including any defences.</a:t>
            </a:r>
          </a:p>
          <a:p>
            <a:r>
              <a:rPr lang="en-GB" dirty="0">
                <a:latin typeface="Arial" panose="020B0604020202020204" pitchFamily="34" charset="0"/>
                <a:cs typeface="Arial" panose="020B0604020202020204" pitchFamily="34" charset="0"/>
              </a:rPr>
              <a:t> 4. Describe the offence of ‘wanton and furious driving’ contrary to Section 35 Offences Against the Person Act 1861. 5. Recognise the offence of ‘Causing death by careless driving whilst under the influence of drink/drugs contrary to Section 3A Road Traffic Act 1988.</a:t>
            </a:r>
          </a:p>
        </p:txBody>
      </p:sp>
    </p:spTree>
    <p:extLst>
      <p:ext uri="{BB962C8B-B14F-4D97-AF65-F5344CB8AC3E}">
        <p14:creationId xmlns:p14="http://schemas.microsoft.com/office/powerpoint/2010/main" val="264302865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0" name="Straight Connector 9">
            <a:extLst>
              <a:ext uri="{FF2B5EF4-FFF2-40B4-BE49-F238E27FC236}">
                <a16:creationId xmlns:a16="http://schemas.microsoft.com/office/drawing/2014/main" id="{118E06E4-607B-144B-382B-AD3D06B1EE8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3232" y="1031001"/>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sp useBgFill="1">
        <p:nvSpPr>
          <p:cNvPr id="12" name="Rectangle 11">
            <a:extLst>
              <a:ext uri="{FF2B5EF4-FFF2-40B4-BE49-F238E27FC236}">
                <a16:creationId xmlns:a16="http://schemas.microsoft.com/office/drawing/2014/main" id="{19F9BF86-FE94-4517-B97D-026C7515E5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7FEE4B5-01D8-ECC8-4354-3FBC40E8AF46}"/>
              </a:ext>
            </a:extLst>
          </p:cNvPr>
          <p:cNvSpPr>
            <a:spLocks noGrp="1"/>
          </p:cNvSpPr>
          <p:nvPr>
            <p:ph type="title"/>
          </p:nvPr>
        </p:nvSpPr>
        <p:spPr>
          <a:xfrm>
            <a:off x="640080" y="1434438"/>
            <a:ext cx="2983229" cy="2612976"/>
          </a:xfrm>
        </p:spPr>
        <p:txBody>
          <a:bodyPr vert="horz" lIns="91440" tIns="45720" rIns="91440" bIns="45720" rtlCol="0" anchor="t">
            <a:normAutofit/>
          </a:bodyPr>
          <a:lstStyle/>
          <a:p>
            <a:pPr>
              <a:lnSpc>
                <a:spcPct val="90000"/>
              </a:lnSpc>
            </a:pPr>
            <a:r>
              <a:rPr lang="en-US" sz="3100" dirty="0"/>
              <a:t>Driving without due care &amp; attention or reasonable consideration. </a:t>
            </a:r>
          </a:p>
        </p:txBody>
      </p:sp>
      <p:pic>
        <p:nvPicPr>
          <p:cNvPr id="5" name="Content Placeholder 4">
            <a:extLst>
              <a:ext uri="{FF2B5EF4-FFF2-40B4-BE49-F238E27FC236}">
                <a16:creationId xmlns:a16="http://schemas.microsoft.com/office/drawing/2014/main" id="{9CD7D48B-2334-8CF5-8265-13FA2006260F}"/>
              </a:ext>
            </a:extLst>
          </p:cNvPr>
          <p:cNvPicPr>
            <a:picLocks noGrp="1" noChangeAspect="1"/>
          </p:cNvPicPr>
          <p:nvPr>
            <p:ph idx="1"/>
          </p:nvPr>
        </p:nvPicPr>
        <p:blipFill>
          <a:blip r:embed="rId3"/>
          <a:stretch>
            <a:fillRect/>
          </a:stretch>
        </p:blipFill>
        <p:spPr>
          <a:xfrm>
            <a:off x="4135582" y="2694199"/>
            <a:ext cx="7290648" cy="2970939"/>
          </a:xfrm>
          <a:prstGeom prst="rect">
            <a:avLst/>
          </a:prstGeom>
        </p:spPr>
      </p:pic>
      <p:cxnSp>
        <p:nvCxnSpPr>
          <p:cNvPr id="14" name="Straight Connector 13">
            <a:extLst>
              <a:ext uri="{FF2B5EF4-FFF2-40B4-BE49-F238E27FC236}">
                <a16:creationId xmlns:a16="http://schemas.microsoft.com/office/drawing/2014/main" id="{426B4E86-32C4-273A-1ADF-6B44243549D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72253" y="6272784"/>
            <a:ext cx="10847495" cy="0"/>
          </a:xfrm>
          <a:prstGeom prst="line">
            <a:avLst/>
          </a:prstGeom>
          <a:ln w="76200"/>
        </p:spPr>
        <p:style>
          <a:lnRef idx="1">
            <a:schemeClr val="accent1"/>
          </a:lnRef>
          <a:fillRef idx="0">
            <a:schemeClr val="accent1"/>
          </a:fillRef>
          <a:effectRef idx="0">
            <a:schemeClr val="accent1"/>
          </a:effectRef>
          <a:fontRef idx="minor">
            <a:schemeClr val="tx1"/>
          </a:fontRef>
        </p:style>
      </p:cxnSp>
      <p:pic>
        <p:nvPicPr>
          <p:cNvPr id="7" name="Picture 6">
            <a:extLst>
              <a:ext uri="{FF2B5EF4-FFF2-40B4-BE49-F238E27FC236}">
                <a16:creationId xmlns:a16="http://schemas.microsoft.com/office/drawing/2014/main" id="{BD37AA45-919E-0E9C-758A-8C6FA6AD6BDF}"/>
              </a:ext>
            </a:extLst>
          </p:cNvPr>
          <p:cNvPicPr>
            <a:picLocks noChangeAspect="1"/>
          </p:cNvPicPr>
          <p:nvPr/>
        </p:nvPicPr>
        <p:blipFill>
          <a:blip r:embed="rId4"/>
          <a:stretch>
            <a:fillRect/>
          </a:stretch>
        </p:blipFill>
        <p:spPr>
          <a:xfrm>
            <a:off x="313511" y="513124"/>
            <a:ext cx="11206237" cy="5455837"/>
          </a:xfrm>
          <a:prstGeom prst="rect">
            <a:avLst/>
          </a:prstGeom>
        </p:spPr>
      </p:pic>
    </p:spTree>
    <p:extLst>
      <p:ext uri="{BB962C8B-B14F-4D97-AF65-F5344CB8AC3E}">
        <p14:creationId xmlns:p14="http://schemas.microsoft.com/office/powerpoint/2010/main" val="166712059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406BD704-01C2-4341-B99A-116CC7EC56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person driving a car&#10;&#10;Description automatically generated">
            <a:extLst>
              <a:ext uri="{FF2B5EF4-FFF2-40B4-BE49-F238E27FC236}">
                <a16:creationId xmlns:a16="http://schemas.microsoft.com/office/drawing/2014/main" id="{942AAB29-9BAD-0446-C335-49E0F71D5611}"/>
              </a:ext>
            </a:extLst>
          </p:cNvPr>
          <p:cNvPicPr>
            <a:picLocks noChangeAspect="1"/>
          </p:cNvPicPr>
          <p:nvPr/>
        </p:nvPicPr>
        <p:blipFill>
          <a:blip r:embed="rId3"/>
          <a:srcRect t="20344" b="6127"/>
          <a:stretch/>
        </p:blipFill>
        <p:spPr>
          <a:xfrm>
            <a:off x="20" y="10"/>
            <a:ext cx="12191980" cy="6857990"/>
          </a:xfrm>
          <a:prstGeom prst="rect">
            <a:avLst/>
          </a:prstGeom>
        </p:spPr>
      </p:pic>
      <p:sp useBgFill="1">
        <p:nvSpPr>
          <p:cNvPr id="15" name="Rectangle 14">
            <a:extLst>
              <a:ext uri="{FF2B5EF4-FFF2-40B4-BE49-F238E27FC236}">
                <a16:creationId xmlns:a16="http://schemas.microsoft.com/office/drawing/2014/main" id="{0225C01B-A296-4FAA-AA46-794F27DF69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4894" y="979075"/>
            <a:ext cx="5777024" cy="507492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621E29A-69FD-7E6B-A5BE-7E09BBC08E35}"/>
              </a:ext>
            </a:extLst>
          </p:cNvPr>
          <p:cNvSpPr>
            <a:spLocks noGrp="1"/>
          </p:cNvSpPr>
          <p:nvPr>
            <p:ph type="title"/>
          </p:nvPr>
        </p:nvSpPr>
        <p:spPr>
          <a:xfrm>
            <a:off x="1049451" y="1352492"/>
            <a:ext cx="4665540" cy="1143000"/>
          </a:xfrm>
        </p:spPr>
        <p:txBody>
          <a:bodyPr anchor="t">
            <a:normAutofit/>
          </a:bodyPr>
          <a:lstStyle/>
          <a:p>
            <a:pPr>
              <a:lnSpc>
                <a:spcPct val="90000"/>
              </a:lnSpc>
            </a:pPr>
            <a:r>
              <a:rPr lang="en-GB" sz="3400">
                <a:latin typeface="Arial" panose="020B0604020202020204" pitchFamily="34" charset="0"/>
                <a:cs typeface="Arial" panose="020B0604020202020204" pitchFamily="34" charset="0"/>
              </a:rPr>
              <a:t>Recap – what is the definition of drives?</a:t>
            </a:r>
          </a:p>
        </p:txBody>
      </p:sp>
      <p:sp>
        <p:nvSpPr>
          <p:cNvPr id="3" name="Content Placeholder 2">
            <a:extLst>
              <a:ext uri="{FF2B5EF4-FFF2-40B4-BE49-F238E27FC236}">
                <a16:creationId xmlns:a16="http://schemas.microsoft.com/office/drawing/2014/main" id="{3E6FD043-73AF-7338-05C0-90EECCF2B29C}"/>
              </a:ext>
            </a:extLst>
          </p:cNvPr>
          <p:cNvSpPr>
            <a:spLocks noGrp="1"/>
          </p:cNvSpPr>
          <p:nvPr>
            <p:ph idx="1"/>
          </p:nvPr>
        </p:nvSpPr>
        <p:spPr>
          <a:xfrm>
            <a:off x="1049454" y="2662356"/>
            <a:ext cx="4665546" cy="3057911"/>
          </a:xfrm>
        </p:spPr>
        <p:txBody>
          <a:bodyPr>
            <a:normAutofit/>
          </a:bodyPr>
          <a:lstStyle/>
          <a:p>
            <a:r>
              <a:rPr lang="en-GB" dirty="0">
                <a:latin typeface="Arial" panose="020B0604020202020204" pitchFamily="34" charset="0"/>
                <a:cs typeface="Arial" panose="020B0604020202020204" pitchFamily="34" charset="0"/>
              </a:rPr>
              <a:t>Drives – not defined under the RTA 1988 – generally accepted as ‘having control of the propulsion, steering and brakes’ </a:t>
            </a:r>
          </a:p>
        </p:txBody>
      </p:sp>
      <p:cxnSp>
        <p:nvCxnSpPr>
          <p:cNvPr id="17" name="Straight Connector 16">
            <a:extLst>
              <a:ext uri="{FF2B5EF4-FFF2-40B4-BE49-F238E27FC236}">
                <a16:creationId xmlns:a16="http://schemas.microsoft.com/office/drawing/2014/main" id="{62713E66-598D-4B8A-9D2A-67C7AF46EF1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485673" y="979075"/>
            <a:ext cx="0" cy="5074920"/>
          </a:xfrm>
          <a:prstGeom prst="line">
            <a:avLst/>
          </a:prstGeom>
          <a:ln w="762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7702729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979B1A-C1CC-212C-BFCC-49B5E57F53E7}"/>
              </a:ext>
            </a:extLst>
          </p:cNvPr>
          <p:cNvSpPr>
            <a:spLocks noGrp="1"/>
          </p:cNvSpPr>
          <p:nvPr>
            <p:ph type="title"/>
          </p:nvPr>
        </p:nvSpPr>
        <p:spPr/>
        <p:txBody>
          <a:bodyPr/>
          <a:lstStyle/>
          <a:p>
            <a:r>
              <a:rPr lang="en-GB" dirty="0"/>
              <a:t>What is driving without due care and attention?</a:t>
            </a:r>
          </a:p>
        </p:txBody>
      </p:sp>
      <p:pic>
        <p:nvPicPr>
          <p:cNvPr id="4" name="Content Placeholder 4">
            <a:extLst>
              <a:ext uri="{FF2B5EF4-FFF2-40B4-BE49-F238E27FC236}">
                <a16:creationId xmlns:a16="http://schemas.microsoft.com/office/drawing/2014/main" id="{FEEA73EA-D855-9D53-AA8D-D937707275D1}"/>
              </a:ext>
            </a:extLst>
          </p:cNvPr>
          <p:cNvPicPr>
            <a:picLocks noGrp="1" noChangeAspect="1"/>
          </p:cNvPicPr>
          <p:nvPr>
            <p:ph idx="1"/>
          </p:nvPr>
        </p:nvPicPr>
        <p:blipFill>
          <a:blip r:embed="rId3"/>
          <a:srcRect t="2524"/>
          <a:stretch/>
        </p:blipFill>
        <p:spPr>
          <a:xfrm>
            <a:off x="4284588" y="2633663"/>
            <a:ext cx="3602186" cy="3565525"/>
          </a:xfrm>
          <a:prstGeom prst="rect">
            <a:avLst/>
          </a:prstGeom>
        </p:spPr>
      </p:pic>
    </p:spTree>
    <p:extLst>
      <p:ext uri="{BB962C8B-B14F-4D97-AF65-F5344CB8AC3E}">
        <p14:creationId xmlns:p14="http://schemas.microsoft.com/office/powerpoint/2010/main" val="3241664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44CAA32-F237-419C-A2DD-43C28D920D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1" name="Straight Connector 10">
            <a:extLst>
              <a:ext uri="{FF2B5EF4-FFF2-40B4-BE49-F238E27FC236}">
                <a16:creationId xmlns:a16="http://schemas.microsoft.com/office/drawing/2014/main" id="{753FE100-D0AB-4AE2-824B-60CFA31EC6A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6281" y="1031001"/>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pic>
        <p:nvPicPr>
          <p:cNvPr id="5" name="Picture 4" descr="A dashboard of a car">
            <a:extLst>
              <a:ext uri="{FF2B5EF4-FFF2-40B4-BE49-F238E27FC236}">
                <a16:creationId xmlns:a16="http://schemas.microsoft.com/office/drawing/2014/main" id="{C45E87B5-E06B-CD99-4BAA-193809EAA486}"/>
              </a:ext>
            </a:extLst>
          </p:cNvPr>
          <p:cNvPicPr>
            <a:picLocks noChangeAspect="1"/>
          </p:cNvPicPr>
          <p:nvPr/>
        </p:nvPicPr>
        <p:blipFill>
          <a:blip r:embed="rId3"/>
          <a:srcRect l="22266" r="30563" b="-1"/>
          <a:stretch/>
        </p:blipFill>
        <p:spPr>
          <a:xfrm>
            <a:off x="7345680" y="10"/>
            <a:ext cx="4846320" cy="6857990"/>
          </a:xfrm>
          <a:prstGeom prst="rect">
            <a:avLst/>
          </a:prstGeom>
        </p:spPr>
      </p:pic>
      <p:sp>
        <p:nvSpPr>
          <p:cNvPr id="2" name="Title 1">
            <a:extLst>
              <a:ext uri="{FF2B5EF4-FFF2-40B4-BE49-F238E27FC236}">
                <a16:creationId xmlns:a16="http://schemas.microsoft.com/office/drawing/2014/main" id="{563DBDAC-C5C1-D8D0-108A-D9A410825236}"/>
              </a:ext>
            </a:extLst>
          </p:cNvPr>
          <p:cNvSpPr>
            <a:spLocks noGrp="1"/>
          </p:cNvSpPr>
          <p:nvPr>
            <p:ph type="title"/>
          </p:nvPr>
        </p:nvSpPr>
        <p:spPr>
          <a:xfrm>
            <a:off x="640080" y="1371600"/>
            <a:ext cx="5852160" cy="1097280"/>
          </a:xfrm>
        </p:spPr>
        <p:txBody>
          <a:bodyPr anchor="t">
            <a:normAutofit/>
          </a:bodyPr>
          <a:lstStyle/>
          <a:p>
            <a:pPr>
              <a:lnSpc>
                <a:spcPct val="90000"/>
              </a:lnSpc>
            </a:pPr>
            <a:r>
              <a:rPr lang="en-GB" sz="3400">
                <a:latin typeface="Arial" panose="020B0604020202020204" pitchFamily="34" charset="0"/>
                <a:cs typeface="Arial" panose="020B0604020202020204" pitchFamily="34" charset="0"/>
              </a:rPr>
              <a:t>Without due care and attention. </a:t>
            </a:r>
          </a:p>
        </p:txBody>
      </p:sp>
      <p:sp>
        <p:nvSpPr>
          <p:cNvPr id="3" name="Content Placeholder 2">
            <a:extLst>
              <a:ext uri="{FF2B5EF4-FFF2-40B4-BE49-F238E27FC236}">
                <a16:creationId xmlns:a16="http://schemas.microsoft.com/office/drawing/2014/main" id="{19B42D20-3E43-39EE-D371-AED34B928980}"/>
              </a:ext>
            </a:extLst>
          </p:cNvPr>
          <p:cNvSpPr>
            <a:spLocks noGrp="1"/>
          </p:cNvSpPr>
          <p:nvPr>
            <p:ph idx="1"/>
          </p:nvPr>
        </p:nvSpPr>
        <p:spPr>
          <a:xfrm>
            <a:off x="640080" y="2633236"/>
            <a:ext cx="5852160" cy="3664685"/>
          </a:xfrm>
        </p:spPr>
        <p:txBody>
          <a:bodyPr>
            <a:normAutofit/>
          </a:bodyPr>
          <a:lstStyle/>
          <a:p>
            <a:pPr>
              <a:lnSpc>
                <a:spcPct val="110000"/>
              </a:lnSpc>
            </a:pPr>
            <a:r>
              <a:rPr lang="en-GB" sz="1700" dirty="0">
                <a:latin typeface="Arial" panose="020B0604020202020204" pitchFamily="34" charset="0"/>
                <a:cs typeface="Arial" panose="020B0604020202020204" pitchFamily="34" charset="0"/>
              </a:rPr>
              <a:t>A person is regarded as driving without due care and attention if (and only if) the way he/she drives falls below what would be expected of a competent and careful driver.</a:t>
            </a:r>
          </a:p>
          <a:p>
            <a:pPr>
              <a:lnSpc>
                <a:spcPct val="110000"/>
              </a:lnSpc>
            </a:pPr>
            <a:r>
              <a:rPr lang="en-GB" sz="1700" dirty="0">
                <a:latin typeface="Arial" panose="020B0604020202020204" pitchFamily="34" charset="0"/>
                <a:cs typeface="Arial" panose="020B0604020202020204" pitchFamily="34" charset="0"/>
              </a:rPr>
              <a:t>The standard of care and attention is an objective one and in no way related to the degree of proficiency or experience attained by the individual driver. </a:t>
            </a:r>
          </a:p>
          <a:p>
            <a:pPr>
              <a:lnSpc>
                <a:spcPct val="110000"/>
              </a:lnSpc>
            </a:pPr>
            <a:r>
              <a:rPr lang="en-GB" sz="1700" dirty="0">
                <a:latin typeface="Arial" panose="020B0604020202020204" pitchFamily="34" charset="0"/>
                <a:cs typeface="Arial" panose="020B0604020202020204" pitchFamily="34" charset="0"/>
              </a:rPr>
              <a:t>The standard is the same in the case of a driver who is a learner holding a provisional licence as it is in the case of the holder of a full driving licence. </a:t>
            </a:r>
          </a:p>
        </p:txBody>
      </p:sp>
    </p:spTree>
    <p:extLst>
      <p:ext uri="{BB962C8B-B14F-4D97-AF65-F5344CB8AC3E}">
        <p14:creationId xmlns:p14="http://schemas.microsoft.com/office/powerpoint/2010/main" val="81814629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25" name="Straight Connector 24">
            <a:extLst>
              <a:ext uri="{FF2B5EF4-FFF2-40B4-BE49-F238E27FC236}">
                <a16:creationId xmlns:a16="http://schemas.microsoft.com/office/drawing/2014/main" id="{118E06E4-607B-144B-382B-AD3D06B1EE8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3232" y="1031001"/>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sp useBgFill="1">
        <p:nvSpPr>
          <p:cNvPr id="27" name="Rectangle 26">
            <a:extLst>
              <a:ext uri="{FF2B5EF4-FFF2-40B4-BE49-F238E27FC236}">
                <a16:creationId xmlns:a16="http://schemas.microsoft.com/office/drawing/2014/main" id="{149F9F0F-FB8C-5565-247C-BDCC156B5CA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24" name="Rectangle 23">
            <a:extLst>
              <a:ext uri="{FF2B5EF4-FFF2-40B4-BE49-F238E27FC236}">
                <a16:creationId xmlns:a16="http://schemas.microsoft.com/office/drawing/2014/main" id="{ABA4FDDF-F59C-428B-8603-3A86D75931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6" name="Straight Connector 25">
            <a:extLst>
              <a:ext uri="{FF2B5EF4-FFF2-40B4-BE49-F238E27FC236}">
                <a16:creationId xmlns:a16="http://schemas.microsoft.com/office/drawing/2014/main" id="{9AE2764D-E1C7-4C0E-A5A4-12411550ABA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90600" y="5865398"/>
            <a:ext cx="10221540" cy="0"/>
          </a:xfrm>
          <a:prstGeom prst="line">
            <a:avLst/>
          </a:prstGeom>
          <a:ln w="76200"/>
        </p:spPr>
        <p:style>
          <a:lnRef idx="1">
            <a:schemeClr val="accent1"/>
          </a:lnRef>
          <a:fillRef idx="0">
            <a:schemeClr val="accent1"/>
          </a:fillRef>
          <a:effectRef idx="0">
            <a:schemeClr val="accent1"/>
          </a:effectRef>
          <a:fontRef idx="minor">
            <a:schemeClr val="tx1"/>
          </a:fontRef>
        </p:style>
      </p:cxnSp>
      <p:graphicFrame>
        <p:nvGraphicFramePr>
          <p:cNvPr id="15" name="Content Placeholder 2">
            <a:extLst>
              <a:ext uri="{FF2B5EF4-FFF2-40B4-BE49-F238E27FC236}">
                <a16:creationId xmlns:a16="http://schemas.microsoft.com/office/drawing/2014/main" id="{E1399B72-AD7F-F640-E775-B929A40DAF36}"/>
              </a:ext>
            </a:extLst>
          </p:cNvPr>
          <p:cNvGraphicFramePr>
            <a:graphicFrameLocks noGrp="1"/>
          </p:cNvGraphicFramePr>
          <p:nvPr>
            <p:ph idx="1"/>
            <p:extLst>
              <p:ext uri="{D42A27DB-BD31-4B8C-83A1-F6EECF244321}">
                <p14:modId xmlns:p14="http://schemas.microsoft.com/office/powerpoint/2010/main" val="447100321"/>
              </p:ext>
            </p:extLst>
          </p:nvPr>
        </p:nvGraphicFramePr>
        <p:xfrm>
          <a:off x="914400" y="1010097"/>
          <a:ext cx="10637520" cy="531468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48994326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744CAA32-F237-419C-A2DD-43C28D920D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Picture 4" descr="A person in a car&#10;&#10;Description automatically generated">
            <a:extLst>
              <a:ext uri="{FF2B5EF4-FFF2-40B4-BE49-F238E27FC236}">
                <a16:creationId xmlns:a16="http://schemas.microsoft.com/office/drawing/2014/main" id="{069805DE-00FA-201F-CA75-3EC27C773DD4}"/>
              </a:ext>
            </a:extLst>
          </p:cNvPr>
          <p:cNvPicPr>
            <a:picLocks noChangeAspect="1"/>
          </p:cNvPicPr>
          <p:nvPr/>
        </p:nvPicPr>
        <p:blipFill>
          <a:blip r:embed="rId3"/>
          <a:srcRect t="3294"/>
          <a:stretch/>
        </p:blipFill>
        <p:spPr>
          <a:xfrm>
            <a:off x="660991" y="10"/>
            <a:ext cx="10870017" cy="4651558"/>
          </a:xfrm>
          <a:prstGeom prst="rect">
            <a:avLst/>
          </a:prstGeom>
        </p:spPr>
      </p:pic>
      <p:cxnSp>
        <p:nvCxnSpPr>
          <p:cNvPr id="12" name="Straight Connector 11">
            <a:extLst>
              <a:ext uri="{FF2B5EF4-FFF2-40B4-BE49-F238E27FC236}">
                <a16:creationId xmlns:a16="http://schemas.microsoft.com/office/drawing/2014/main" id="{08052531-D50B-3899-B150-D05525F4F2B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660992" y="4651571"/>
            <a:ext cx="10869326" cy="2"/>
          </a:xfrm>
          <a:prstGeom prst="line">
            <a:avLst/>
          </a:prstGeom>
          <a:ln w="76200"/>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43C4E0ED-2BCD-9E83-611F-F7F4AC0E5867}"/>
              </a:ext>
            </a:extLst>
          </p:cNvPr>
          <p:cNvSpPr>
            <a:spLocks noGrp="1"/>
          </p:cNvSpPr>
          <p:nvPr>
            <p:ph type="title"/>
          </p:nvPr>
        </p:nvSpPr>
        <p:spPr>
          <a:xfrm>
            <a:off x="660993" y="4895273"/>
            <a:ext cx="3550790" cy="1476533"/>
          </a:xfrm>
        </p:spPr>
        <p:txBody>
          <a:bodyPr anchor="ctr">
            <a:normAutofit/>
          </a:bodyPr>
          <a:lstStyle/>
          <a:p>
            <a:pPr>
              <a:lnSpc>
                <a:spcPct val="90000"/>
              </a:lnSpc>
            </a:pPr>
            <a:r>
              <a:rPr lang="en-GB" sz="3300" b="0">
                <a:latin typeface="Arial" panose="020B0604020202020204" pitchFamily="34" charset="0"/>
                <a:cs typeface="Arial" panose="020B0604020202020204" pitchFamily="34" charset="0"/>
              </a:rPr>
              <a:t>Without reasonable consideration </a:t>
            </a:r>
          </a:p>
        </p:txBody>
      </p:sp>
      <p:sp>
        <p:nvSpPr>
          <p:cNvPr id="3" name="Content Placeholder 2">
            <a:extLst>
              <a:ext uri="{FF2B5EF4-FFF2-40B4-BE49-F238E27FC236}">
                <a16:creationId xmlns:a16="http://schemas.microsoft.com/office/drawing/2014/main" id="{1B42DBF3-651E-8389-A876-5ECDD5B909FC}"/>
              </a:ext>
            </a:extLst>
          </p:cNvPr>
          <p:cNvSpPr>
            <a:spLocks noGrp="1"/>
          </p:cNvSpPr>
          <p:nvPr>
            <p:ph idx="1"/>
          </p:nvPr>
        </p:nvSpPr>
        <p:spPr>
          <a:xfrm>
            <a:off x="4872777" y="4895270"/>
            <a:ext cx="6658234" cy="1476541"/>
          </a:xfrm>
        </p:spPr>
        <p:txBody>
          <a:bodyPr anchor="ctr">
            <a:normAutofit/>
          </a:bodyPr>
          <a:lstStyle/>
          <a:p>
            <a:pPr marL="0" indent="0">
              <a:buNone/>
            </a:pPr>
            <a:r>
              <a:rPr lang="en-GB" dirty="0">
                <a:latin typeface="Arial" panose="020B0604020202020204" pitchFamily="34" charset="0"/>
                <a:cs typeface="Arial" panose="020B0604020202020204" pitchFamily="34" charset="0"/>
              </a:rPr>
              <a:t>To drive “without reasonable consideration, it is necessary to cause some actual inconvenience to another road user. </a:t>
            </a:r>
          </a:p>
        </p:txBody>
      </p:sp>
    </p:spTree>
    <p:extLst>
      <p:ext uri="{BB962C8B-B14F-4D97-AF65-F5344CB8AC3E}">
        <p14:creationId xmlns:p14="http://schemas.microsoft.com/office/powerpoint/2010/main" val="374932518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8CD468B-C4F4-840D-BB46-80F773390B8B}"/>
              </a:ext>
            </a:extLst>
          </p:cNvPr>
          <p:cNvSpPr>
            <a:spLocks noGrp="1"/>
          </p:cNvSpPr>
          <p:nvPr>
            <p:ph idx="1"/>
          </p:nvPr>
        </p:nvSpPr>
        <p:spPr>
          <a:xfrm>
            <a:off x="640080" y="1470454"/>
            <a:ext cx="10890928" cy="4729178"/>
          </a:xfrm>
        </p:spPr>
        <p:txBody>
          <a:bodyPr>
            <a:normAutofit/>
          </a:bodyPr>
          <a:lstStyle/>
          <a:p>
            <a:r>
              <a:rPr lang="en-GB" sz="2400" dirty="0">
                <a:latin typeface="Arial" panose="020B0604020202020204" pitchFamily="34" charset="0"/>
                <a:cs typeface="Arial" panose="020B0604020202020204" pitchFamily="34" charset="0"/>
              </a:rPr>
              <a:t>The full phrase referred to in this part of section 3 of the Road Traffic Act 1988 is 'without reasonable consideration for other persons using the road’. </a:t>
            </a:r>
          </a:p>
          <a:p>
            <a:r>
              <a:rPr lang="en-GB" sz="2400" dirty="0">
                <a:latin typeface="Arial" panose="020B0604020202020204" pitchFamily="34" charset="0"/>
                <a:cs typeface="Arial" panose="020B0604020202020204" pitchFamily="34" charset="0"/>
              </a:rPr>
              <a:t>It is a subjective test that must be decided by the court on the evidence before it. </a:t>
            </a:r>
          </a:p>
          <a:p>
            <a:r>
              <a:rPr lang="en-GB" sz="2400" dirty="0">
                <a:latin typeface="Arial" panose="020B0604020202020204" pitchFamily="34" charset="0"/>
                <a:cs typeface="Arial" panose="020B0604020202020204" pitchFamily="34" charset="0"/>
              </a:rPr>
              <a:t> Other persons can include other drivers, passengers in the vehicle, or pedestrians and cyclists. </a:t>
            </a:r>
          </a:p>
          <a:p>
            <a:r>
              <a:rPr lang="en-GB" sz="2400" dirty="0">
                <a:latin typeface="Arial" panose="020B0604020202020204" pitchFamily="34" charset="0"/>
                <a:cs typeface="Arial" panose="020B0604020202020204" pitchFamily="34" charset="0"/>
              </a:rPr>
              <a:t>It can include leaving a turn indicator on too long to give a misleading signal, or a bus driver taking a corner too fast so that passengers are thrown out of their seats and injured</a:t>
            </a:r>
          </a:p>
        </p:txBody>
      </p:sp>
    </p:spTree>
    <p:extLst>
      <p:ext uri="{BB962C8B-B14F-4D97-AF65-F5344CB8AC3E}">
        <p14:creationId xmlns:p14="http://schemas.microsoft.com/office/powerpoint/2010/main" val="35960652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4E5BD6C1-8972-9B39-41FB-6633F6BD1789}"/>
              </a:ext>
            </a:extLst>
          </p:cNvPr>
          <p:cNvPicPr>
            <a:picLocks noGrp="1" noChangeAspect="1"/>
          </p:cNvPicPr>
          <p:nvPr>
            <p:ph idx="1"/>
          </p:nvPr>
        </p:nvPicPr>
        <p:blipFill>
          <a:blip r:embed="rId3"/>
          <a:stretch>
            <a:fillRect/>
          </a:stretch>
        </p:blipFill>
        <p:spPr>
          <a:xfrm>
            <a:off x="639278" y="658973"/>
            <a:ext cx="11313099" cy="5540054"/>
          </a:xfrm>
        </p:spPr>
      </p:pic>
    </p:spTree>
    <p:extLst>
      <p:ext uri="{BB962C8B-B14F-4D97-AF65-F5344CB8AC3E}">
        <p14:creationId xmlns:p14="http://schemas.microsoft.com/office/powerpoint/2010/main" val="308910960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9" name="Straight Connector 8">
            <a:extLst>
              <a:ext uri="{FF2B5EF4-FFF2-40B4-BE49-F238E27FC236}">
                <a16:creationId xmlns:a16="http://schemas.microsoft.com/office/drawing/2014/main" id="{118E06E4-607B-144B-382B-AD3D06B1EE8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3232" y="1031001"/>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sp useBgFill="1">
        <p:nvSpPr>
          <p:cNvPr id="11" name="Rectangle 10">
            <a:extLst>
              <a:ext uri="{FF2B5EF4-FFF2-40B4-BE49-F238E27FC236}">
                <a16:creationId xmlns:a16="http://schemas.microsoft.com/office/drawing/2014/main" id="{46B9231A-B34B-4A29-A6AC-532E1EE815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3D black question marks with one yellow question mark">
            <a:extLst>
              <a:ext uri="{FF2B5EF4-FFF2-40B4-BE49-F238E27FC236}">
                <a16:creationId xmlns:a16="http://schemas.microsoft.com/office/drawing/2014/main" id="{687FAD80-1D64-CADC-AC1F-ABEAC6F90C03}"/>
              </a:ext>
            </a:extLst>
          </p:cNvPr>
          <p:cNvPicPr>
            <a:picLocks noChangeAspect="1"/>
          </p:cNvPicPr>
          <p:nvPr/>
        </p:nvPicPr>
        <p:blipFill>
          <a:blip r:embed="rId2">
            <a:alphaModFix amt="40000"/>
          </a:blip>
          <a:srcRect l="11869" r="23241" b="1"/>
          <a:stretch/>
        </p:blipFill>
        <p:spPr>
          <a:xfrm>
            <a:off x="20" y="152"/>
            <a:ext cx="12191980" cy="6857848"/>
          </a:xfrm>
          <a:prstGeom prst="rect">
            <a:avLst/>
          </a:prstGeom>
        </p:spPr>
      </p:pic>
      <p:sp>
        <p:nvSpPr>
          <p:cNvPr id="2" name="Title 1">
            <a:extLst>
              <a:ext uri="{FF2B5EF4-FFF2-40B4-BE49-F238E27FC236}">
                <a16:creationId xmlns:a16="http://schemas.microsoft.com/office/drawing/2014/main" id="{160B6A7F-08BF-ED72-7266-AF2D416B79CA}"/>
              </a:ext>
            </a:extLst>
          </p:cNvPr>
          <p:cNvSpPr>
            <a:spLocks noGrp="1"/>
          </p:cNvSpPr>
          <p:nvPr>
            <p:ph type="title"/>
          </p:nvPr>
        </p:nvSpPr>
        <p:spPr>
          <a:xfrm>
            <a:off x="640080" y="985233"/>
            <a:ext cx="5758628" cy="3355853"/>
          </a:xfrm>
        </p:spPr>
        <p:txBody>
          <a:bodyPr vert="horz" lIns="91440" tIns="45720" rIns="91440" bIns="45720" rtlCol="0" anchor="t">
            <a:normAutofit/>
          </a:bodyPr>
          <a:lstStyle/>
          <a:p>
            <a:r>
              <a:rPr lang="en-US" sz="6000" b="1" kern="1200" dirty="0">
                <a:solidFill>
                  <a:srgbClr val="FFFFFF"/>
                </a:solidFill>
                <a:latin typeface="+mj-lt"/>
                <a:ea typeface="+mj-ea"/>
                <a:cs typeface="+mj-cs"/>
              </a:rPr>
              <a:t>Any Questions?</a:t>
            </a:r>
          </a:p>
        </p:txBody>
      </p:sp>
      <p:cxnSp>
        <p:nvCxnSpPr>
          <p:cNvPr id="13" name="Straight Connector 12">
            <a:extLst>
              <a:ext uri="{FF2B5EF4-FFF2-40B4-BE49-F238E27FC236}">
                <a16:creationId xmlns:a16="http://schemas.microsoft.com/office/drawing/2014/main" id="{F0CE0765-E93C-4D37-9D5F-D464EFB10FA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3232" y="4954368"/>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21827450"/>
      </p:ext>
    </p:extLst>
  </p:cSld>
  <p:clrMapOvr>
    <a:overrideClrMapping bg1="dk1" tx1="lt1" bg2="dk2" tx2="lt2" accent1="accent1" accent2="accent2" accent3="accent3" accent4="accent4" accent5="accent5" accent6="accent6" hlink="hlink" folHlink="folHlink"/>
  </p:clrMapOvr>
</p:sld>
</file>

<file path=ppt/theme/theme1.xml><?xml version="1.0" encoding="utf-8"?>
<a:theme xmlns:a="http://schemas.openxmlformats.org/drawingml/2006/main" name="DashVTI">
  <a:themeElements>
    <a:clrScheme name="AnalogousFromLightSeedRightStep">
      <a:dk1>
        <a:srgbClr val="000000"/>
      </a:dk1>
      <a:lt1>
        <a:srgbClr val="FFFFFF"/>
      </a:lt1>
      <a:dk2>
        <a:srgbClr val="22363D"/>
      </a:dk2>
      <a:lt2>
        <a:srgbClr val="E2E7E8"/>
      </a:lt2>
      <a:accent1>
        <a:srgbClr val="D88F84"/>
      </a:accent1>
      <a:accent2>
        <a:srgbClr val="CC9A5D"/>
      </a:accent2>
      <a:accent3>
        <a:srgbClr val="A9A767"/>
      </a:accent3>
      <a:accent4>
        <a:srgbClr val="8CAD57"/>
      </a:accent4>
      <a:accent5>
        <a:srgbClr val="77B268"/>
      </a:accent5>
      <a:accent6>
        <a:srgbClr val="5CB66F"/>
      </a:accent6>
      <a:hlink>
        <a:srgbClr val="598C93"/>
      </a:hlink>
      <a:folHlink>
        <a:srgbClr val="7F7F7F"/>
      </a:folHlink>
    </a:clrScheme>
    <a:fontScheme name="grandview display">
      <a:majorFont>
        <a:latin typeface="Grandview Display"/>
        <a:ea typeface=""/>
        <a:cs typeface=""/>
      </a:majorFont>
      <a:minorFont>
        <a:latin typeface="Grandview Display"/>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DashVTI" id="{0A75137F-CDEB-4E94-A788-9D255EBE1B91}" vid="{DE9A6A09-5855-45A3-8E99-4290ED24057C}"/>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93</TotalTime>
  <Words>810</Words>
  <Application>Microsoft Office PowerPoint</Application>
  <PresentationFormat>Widescreen</PresentationFormat>
  <Paragraphs>46</Paragraphs>
  <Slides>11</Slides>
  <Notes>7</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11</vt:i4>
      </vt:variant>
    </vt:vector>
  </HeadingPairs>
  <TitlesOfParts>
    <vt:vector size="15" baseType="lpstr">
      <vt:lpstr>Aptos</vt:lpstr>
      <vt:lpstr>Arial</vt:lpstr>
      <vt:lpstr>Grandview Display</vt:lpstr>
      <vt:lpstr>DashVTI</vt:lpstr>
      <vt:lpstr>Roads Policing </vt:lpstr>
      <vt:lpstr>Aims and Objectives</vt:lpstr>
      <vt:lpstr>Driving without due care &amp; attention or reasonable consideration. </vt:lpstr>
      <vt:lpstr>Recap – what is the definition of drives?</vt:lpstr>
      <vt:lpstr>What is driving without due care and attention?</vt:lpstr>
      <vt:lpstr>Without due care and attention. </vt:lpstr>
      <vt:lpstr>PowerPoint Presentation</vt:lpstr>
      <vt:lpstr>Without reasonable consideration </vt:lpstr>
      <vt:lpstr>PowerPoint Presentation</vt:lpstr>
      <vt:lpstr>PowerPoint Presentation</vt:lpstr>
      <vt:lpstr>Any Questions?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Kelly Andrews</dc:creator>
  <cp:lastModifiedBy>Kelly Andrews</cp:lastModifiedBy>
  <cp:revision>5</cp:revision>
  <dcterms:created xsi:type="dcterms:W3CDTF">2025-01-29T10:34:04Z</dcterms:created>
  <dcterms:modified xsi:type="dcterms:W3CDTF">2025-03-31T12:22:44Z</dcterms:modified>
</cp:coreProperties>
</file>