
<file path=[Content_Types].xml><?xml version="1.0" encoding="utf-8"?>
<Types xmlns="http://schemas.openxmlformats.org/package/2006/content-types">
  <Override PartName="/ppt/slides/slide18.xml" ContentType="application/vnd.openxmlformats-officedocument.presentationml.slide+xml"/>
  <Override PartName="/ppt/slideLayouts/slideLayout15.xml" ContentType="application/vnd.openxmlformats-officedocument.presentationml.slideLayout+xml"/>
  <Override PartName="/ppt/slides/slide9.xml" ContentType="application/vnd.openxmlformats-officedocument.presentationml.slide+xml"/>
  <Override PartName="/ppt/slides/slide14.xml" ContentType="application/vnd.openxmlformats-officedocument.presentationml.slide+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slides/slide5.xml" ContentType="application/vnd.openxmlformats-officedocument.presentationml.slide+xml"/>
  <Default Extension="rels" ContentType="application/vnd.openxmlformats-package.relationships+xml"/>
  <Override PartName="/ppt/slides/slide10.xml" ContentType="application/vnd.openxmlformats-officedocument.presentationml.slide+xml"/>
  <Override PartName="/ppt/slideLayouts/slideLayout5.xml" ContentType="application/vnd.openxmlformats-officedocument.presentationml.slideLayout+xml"/>
  <Default Extension="jpeg" ContentType="image/jpeg"/>
  <Override PartName="/ppt/slides/slide1.xml" ContentType="application/vnd.openxmlformats-officedocument.presentationml.slide+xml"/>
  <Override PartName="/ppt/slides/slide26.xml" ContentType="application/vnd.openxmlformats-officedocument.presentationml.slide+xml"/>
  <Override PartName="/ppt/handoutMasters/handoutMaster1.xml" ContentType="application/vnd.openxmlformats-officedocument.presentationml.handoutMaster+xml"/>
  <Override PartName="/ppt/slides/slide34.xml" ContentType="application/vnd.openxmlformats-officedocument.presentationml.slide+xml"/>
  <Override PartName="/ppt/theme/theme2.xml" ContentType="application/vnd.openxmlformats-officedocument.theme+xml"/>
  <Override PartName="/ppt/slideLayouts/slideLayout1.xml" ContentType="application/vnd.openxmlformats-officedocument.presentationml.slideLayout+xml"/>
  <Override PartName="/docProps/app.xml" ContentType="application/vnd.openxmlformats-officedocument.extended-properties+xml"/>
  <Override PartName="/ppt/slides/slide22.xml" ContentType="application/vnd.openxmlformats-officedocument.presentationml.slide+xml"/>
  <Override PartName="/ppt/slides/slide30.xml" ContentType="application/vnd.openxmlformats-officedocument.presentationml.slide+xml"/>
  <Default Extension="xml" ContentType="application/xml"/>
  <Override PartName="/ppt/slides/slide19.xml" ContentType="application/vnd.openxmlformats-officedocument.presentationml.slide+xml"/>
  <Override PartName="/ppt/tableStyles.xml" ContentType="application/vnd.openxmlformats-officedocument.presentationml.tableStyles+xml"/>
  <Override PartName="/ppt/slides/slide15.xml" ContentType="application/vnd.openxmlformats-officedocument.presentationml.slide+xml"/>
  <Override PartName="/ppt/slideLayouts/slideLayout12.xml" ContentType="application/vnd.openxmlformats-officedocument.presentationml.slideLayout+xml"/>
  <Override PartName="/ppt/slides/slide6.xml" ContentType="application/vnd.openxmlformats-officedocument.presentationml.slide+xml"/>
  <Override PartName="/docProps/core.xml" ContentType="application/vnd.openxmlformats-package.core-properties+xml"/>
  <Override PartName="/ppt/slides/slide11.xml" ContentType="application/vnd.openxmlformats-officedocument.presentationml.slide+xml"/>
  <Override PartName="/ppt/slideLayouts/slideLayout6.xml" ContentType="application/vnd.openxmlformats-officedocument.presentationml.slideLayout+xml"/>
  <Override PartName="/ppt/slides/slide27.xml" ContentType="application/vnd.openxmlformats-officedocument.presentationml.slide+xml"/>
  <Override PartName="/ppt/slides/slide2.xml" ContentType="application/vnd.openxmlformats-officedocument.presentationml.slide+xml"/>
  <Default Extension="png" ContentType="image/png"/>
  <Override PartName="/ppt/slideLayouts/slideLayout2.xml" ContentType="application/vnd.openxmlformats-officedocument.presentationml.slideLayout+xml"/>
  <Override PartName="/ppt/slides/slide23.xml" ContentType="application/vnd.openxmlformats-officedocument.presentationml.slide+xml"/>
  <Override PartName="/ppt/slides/slide31.xml" ContentType="application/vnd.openxmlformats-officedocument.presentationml.slide+xml"/>
  <Override PartName="/ppt/slides/slide16.xml" ContentType="application/vnd.openxmlformats-officedocument.presentationml.slide+xml"/>
  <Override PartName="/ppt/slideLayouts/slideLayout13.xml" ContentType="application/vnd.openxmlformats-officedocument.presentationml.slideLayout+xml"/>
  <Override PartName="/ppt/slides/slide7.xml" ContentType="application/vnd.openxmlformats-officedocument.presentationml.slide+xml"/>
  <Override PartName="/ppt/presentation.xml" ContentType="application/vnd.openxmlformats-officedocument.presentationml.presentation.main+xml"/>
  <Override PartName="/ppt/slides/slide12.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28.xml" ContentType="application/vnd.openxmlformats-officedocument.presentationml.slide+xml"/>
  <Override PartName="/ppt/slideLayouts/slideLayout3.xml" ContentType="application/vnd.openxmlformats-officedocument.presentationml.slideLayout+xml"/>
  <Override PartName="/ppt/slides/slide24.xml" ContentType="application/vnd.openxmlformats-officedocument.presentationml.slide+xml"/>
  <Override PartName="/ppt/slides/slide32.xml" ContentType="application/vnd.openxmlformats-officedocument.presentationml.slide+xml"/>
  <Override PartName="/ppt/slides/slide20.xml" ContentType="application/vnd.openxmlformats-officedocument.presentationml.slide+xml"/>
  <Override PartName="/ppt/slides/slide17.xml" ContentType="application/vnd.openxmlformats-officedocument.presentationml.slide+xml"/>
  <Override PartName="/ppt/slideLayouts/slideLayout14.xml" ContentType="application/vnd.openxmlformats-officedocument.presentationml.slideLayout+xml"/>
  <Override PartName="/ppt/slides/slide8.xml" ContentType="application/vnd.openxmlformats-officedocument.presentationml.slide+xml"/>
  <Override PartName="/ppt/presProps.xml" ContentType="application/vnd.openxmlformats-officedocument.presentationml.presProps+xml"/>
  <Override PartName="/ppt/slides/slide13.xml" ContentType="application/vnd.openxmlformats-officedocument.presentationml.slide+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s/slide4.xml" ContentType="application/vnd.openxmlformats-officedocument.presentationml.slide+xml"/>
  <Override PartName="/ppt/slides/slide29.xml" ContentType="application/vnd.openxmlformats-officedocument.presentationml.slide+xml"/>
  <Override PartName="/ppt/slideLayouts/slideLayout4.xml" ContentType="application/vnd.openxmlformats-officedocument.presentationml.slideLayout+xml"/>
  <Override PartName="/ppt/slides/slide25.xml" ContentType="application/vnd.openxmlformats-officedocument.presentationml.slide+xml"/>
  <Override PartName="/ppt/slides/slide33.xml" ContentType="application/vnd.openxmlformats-officedocument.presentationml.slide+xml"/>
  <Override PartName="/ppt/slideMasters/slideMaster1.xml" ContentType="application/vnd.openxmlformats-officedocument.presentationml.slideMaster+xml"/>
  <Override PartName="/ppt/theme/theme1.xml" ContentType="application/vnd.openxmlformats-officedocument.theme+xml"/>
  <Override PartName="/ppt/slides/slide21.xml" ContentType="application/vnd.openxmlformats-officedocument.presentationml.slide+xml"/>
  <Default Extension="bin" ContentType="application/vnd.openxmlformats-officedocument.presentationml.printerSettings"/>
  <Override PartName="/ppt/viewProps.xml" ContentType="application/vnd.openxmlformats-officedocument.presentationml.viewPro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p:sldMasterIdLst>
    <p:sldMasterId id="2147483819" r:id="rId1"/>
  </p:sldMasterIdLst>
  <p:handoutMasterIdLst>
    <p:handoutMasterId r:id="rId36"/>
  </p:handoutMasterIdLst>
  <p:sldIdLst>
    <p:sldId id="256" r:id="rId2"/>
    <p:sldId id="282" r:id="rId3"/>
    <p:sldId id="363" r:id="rId4"/>
    <p:sldId id="364" r:id="rId5"/>
    <p:sldId id="365" r:id="rId6"/>
    <p:sldId id="366" r:id="rId7"/>
    <p:sldId id="390" r:id="rId8"/>
    <p:sldId id="361" r:id="rId9"/>
    <p:sldId id="362" r:id="rId10"/>
    <p:sldId id="367" r:id="rId11"/>
    <p:sldId id="368" r:id="rId12"/>
    <p:sldId id="369" r:id="rId13"/>
    <p:sldId id="370" r:id="rId14"/>
    <p:sldId id="371" r:id="rId15"/>
    <p:sldId id="372" r:id="rId16"/>
    <p:sldId id="373" r:id="rId17"/>
    <p:sldId id="374" r:id="rId18"/>
    <p:sldId id="378" r:id="rId19"/>
    <p:sldId id="380" r:id="rId20"/>
    <p:sldId id="381" r:id="rId21"/>
    <p:sldId id="386" r:id="rId22"/>
    <p:sldId id="387" r:id="rId23"/>
    <p:sldId id="388" r:id="rId24"/>
    <p:sldId id="389" r:id="rId25"/>
    <p:sldId id="379" r:id="rId26"/>
    <p:sldId id="385" r:id="rId27"/>
    <p:sldId id="375" r:id="rId28"/>
    <p:sldId id="376" r:id="rId29"/>
    <p:sldId id="377" r:id="rId30"/>
    <p:sldId id="382" r:id="rId31"/>
    <p:sldId id="383" r:id="rId32"/>
    <p:sldId id="285" r:id="rId33"/>
    <p:sldId id="286" r:id="rId34"/>
    <p:sldId id="384" r:id="rId35"/>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Arial" charset="0"/>
        <a:cs typeface="Arial" charset="0"/>
      </a:defRPr>
    </a:lvl1pPr>
    <a:lvl2pPr marL="457200" algn="l" rtl="0" fontAlgn="base">
      <a:spcBef>
        <a:spcPct val="0"/>
      </a:spcBef>
      <a:spcAft>
        <a:spcPct val="0"/>
      </a:spcAft>
      <a:defRPr kern="1200">
        <a:solidFill>
          <a:schemeClr val="tx1"/>
        </a:solidFill>
        <a:latin typeface="Arial" charset="0"/>
        <a:ea typeface="Arial" charset="0"/>
        <a:cs typeface="Arial" charset="0"/>
      </a:defRPr>
    </a:lvl2pPr>
    <a:lvl3pPr marL="914400" algn="l" rtl="0" fontAlgn="base">
      <a:spcBef>
        <a:spcPct val="0"/>
      </a:spcBef>
      <a:spcAft>
        <a:spcPct val="0"/>
      </a:spcAft>
      <a:defRPr kern="1200">
        <a:solidFill>
          <a:schemeClr val="tx1"/>
        </a:solidFill>
        <a:latin typeface="Arial" charset="0"/>
        <a:ea typeface="Arial" charset="0"/>
        <a:cs typeface="Arial" charset="0"/>
      </a:defRPr>
    </a:lvl3pPr>
    <a:lvl4pPr marL="1371600" algn="l" rtl="0" fontAlgn="base">
      <a:spcBef>
        <a:spcPct val="0"/>
      </a:spcBef>
      <a:spcAft>
        <a:spcPct val="0"/>
      </a:spcAft>
      <a:defRPr kern="1200">
        <a:solidFill>
          <a:schemeClr val="tx1"/>
        </a:solidFill>
        <a:latin typeface="Arial" charset="0"/>
        <a:ea typeface="Arial" charset="0"/>
        <a:cs typeface="Arial" charset="0"/>
      </a:defRPr>
    </a:lvl4pPr>
    <a:lvl5pPr marL="1828800" algn="l" rtl="0" fontAlgn="base">
      <a:spcBef>
        <a:spcPct val="0"/>
      </a:spcBef>
      <a:spcAft>
        <a:spcPct val="0"/>
      </a:spcAft>
      <a:defRPr kern="1200">
        <a:solidFill>
          <a:schemeClr val="tx1"/>
        </a:solidFill>
        <a:latin typeface="Arial" charset="0"/>
        <a:ea typeface="Arial" charset="0"/>
        <a:cs typeface="Arial" charset="0"/>
      </a:defRPr>
    </a:lvl5pPr>
    <a:lvl6pPr marL="2286000" algn="l" defTabSz="457200" rtl="0" eaLnBrk="1" latinLnBrk="0" hangingPunct="1">
      <a:defRPr kern="1200">
        <a:solidFill>
          <a:schemeClr val="tx1"/>
        </a:solidFill>
        <a:latin typeface="Arial" charset="0"/>
        <a:ea typeface="Arial" charset="0"/>
        <a:cs typeface="Arial" charset="0"/>
      </a:defRPr>
    </a:lvl6pPr>
    <a:lvl7pPr marL="2743200" algn="l" defTabSz="457200" rtl="0" eaLnBrk="1" latinLnBrk="0" hangingPunct="1">
      <a:defRPr kern="1200">
        <a:solidFill>
          <a:schemeClr val="tx1"/>
        </a:solidFill>
        <a:latin typeface="Arial" charset="0"/>
        <a:ea typeface="Arial" charset="0"/>
        <a:cs typeface="Arial" charset="0"/>
      </a:defRPr>
    </a:lvl7pPr>
    <a:lvl8pPr marL="3200400" algn="l" defTabSz="457200" rtl="0" eaLnBrk="1" latinLnBrk="0" hangingPunct="1">
      <a:defRPr kern="1200">
        <a:solidFill>
          <a:schemeClr val="tx1"/>
        </a:solidFill>
        <a:latin typeface="Arial" charset="0"/>
        <a:ea typeface="Arial" charset="0"/>
        <a:cs typeface="Arial" charset="0"/>
      </a:defRPr>
    </a:lvl8pPr>
    <a:lvl9pPr marL="3657600" algn="l" defTabSz="457200" rtl="0" eaLnBrk="1" latinLnBrk="0" hangingPunct="1">
      <a:defRPr kern="1200">
        <a:solidFill>
          <a:schemeClr val="tx1"/>
        </a:solidFill>
        <a:latin typeface="Arial" charset="0"/>
        <a:ea typeface="Arial" charset="0"/>
        <a:cs typeface="Arial" charset="0"/>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prnPr prnWhat="handouts4" frameSlides="1"/>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p:restoredLeft sz="15620"/>
    <p:restoredTop sz="94660"/>
  </p:normalViewPr>
  <p:slideViewPr>
    <p:cSldViewPr>
      <p:cViewPr varScale="1">
        <p:scale>
          <a:sx n="79" d="100"/>
          <a:sy n="79" d="100"/>
        </p:scale>
        <p:origin x="-1192" y="-11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handoutMaster" Target="handoutMasters/handoutMaster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printerSettings" Target="printerSettings/printerSettings1.bin"/><Relationship Id="rId38" Type="http://schemas.openxmlformats.org/officeDocument/2006/relationships/presProps" Target="presProps.xml"/><Relationship Id="rId39" Type="http://schemas.openxmlformats.org/officeDocument/2006/relationships/viewProps" Target="viewProps.xml"/><Relationship Id="rId40" Type="http://schemas.openxmlformats.org/officeDocument/2006/relationships/theme" Target="theme/theme1.xml"/><Relationship Id="rId4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a:defRPr/>
            </a:pPr>
            <a:fld id="{C04994E2-C841-A64C-82B5-6045A009C476}" type="datetime1">
              <a:rPr lang="en-GB"/>
              <a:pPr>
                <a:defRPr/>
              </a:pPr>
              <a:t>10/2/13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a:defRPr/>
            </a:pPr>
            <a:fld id="{07D97144-F437-FF44-B5EC-92C5180B5E98}"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0" y="2157319"/>
            <a:ext cx="8915400" cy="877824"/>
          </a:xfrm>
        </p:spPr>
        <p:txBody>
          <a:bodyPr/>
          <a:lstStyle/>
          <a:p>
            <a:r>
              <a:rPr lang="en-GB" smtClean="0"/>
              <a:t>Click to edit Master title style</a:t>
            </a:r>
            <a:endParaRPr/>
          </a:p>
        </p:txBody>
      </p:sp>
      <p:sp>
        <p:nvSpPr>
          <p:cNvPr id="3" name="Subtitle 2"/>
          <p:cNvSpPr>
            <a:spLocks noGrp="1"/>
          </p:cNvSpPr>
          <p:nvPr>
            <p:ph type="subTitle" idx="1"/>
          </p:nvPr>
        </p:nvSpPr>
        <p:spPr>
          <a:xfrm>
            <a:off x="914400" y="3034553"/>
            <a:ext cx="8001000" cy="3823447"/>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91440" rIns="274320" bIns="91440" rtlCol="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lvl1pPr>
              <a:defRPr/>
            </a:lvl1pPr>
          </a:lstStyle>
          <a:p>
            <a:pPr>
              <a:defRPr/>
            </a:pPr>
            <a:fld id="{8B92C5A8-6D58-9647-9A2E-A662DCE44A4E}" type="datetime1">
              <a:rPr lang="en-GB"/>
              <a:pPr>
                <a:defRPr/>
              </a:pPr>
              <a:t>10/2/13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A1F2D7A-AE18-6645-9676-B41D2BF621C2}"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lvl1pPr>
              <a:defRPr/>
            </a:lvl1pPr>
          </a:lstStyle>
          <a:p>
            <a:pPr>
              <a:defRPr/>
            </a:pPr>
            <a:fld id="{7B913CDD-497C-C64E-9F93-D0995C3A8964}" type="datetime1">
              <a:rPr lang="en-GB"/>
              <a:pPr>
                <a:defRPr/>
              </a:pPr>
              <a:t>10/2/13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8FA0831-9537-6545-B7C5-A7068A5BCD70}"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0" y="5025435"/>
            <a:ext cx="8915400" cy="914400"/>
          </a:xfrm>
        </p:spPr>
        <p:txBody>
          <a:bodyPr/>
          <a:lstStyle/>
          <a:p>
            <a:r>
              <a:rPr lang="en-GB" smtClean="0"/>
              <a:t>Click to edit Master title style</a:t>
            </a:r>
            <a:endParaRPr/>
          </a:p>
        </p:txBody>
      </p:sp>
      <p:sp>
        <p:nvSpPr>
          <p:cNvPr id="3" name="Subtitle 2"/>
          <p:cNvSpPr>
            <a:spLocks noGrp="1"/>
          </p:cNvSpPr>
          <p:nvPr>
            <p:ph type="subTitle" idx="1"/>
          </p:nvPr>
        </p:nvSpPr>
        <p:spPr>
          <a:xfrm>
            <a:off x="914400" y="5943600"/>
            <a:ext cx="8001000" cy="91440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91440" rIns="274320" bIns="91440" rtlCol="0"/>
          <a:lstStyle>
            <a:lvl1pPr marL="0" indent="0" algn="l" defTabSz="914400" rtl="0" eaLnBrk="1" latinLnBrk="0" hangingPunct="1">
              <a:spcBef>
                <a:spcPts val="300"/>
              </a:spcBef>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9" name="Picture Placeholder 8"/>
          <p:cNvSpPr>
            <a:spLocks noGrp="1"/>
          </p:cNvSpPr>
          <p:nvPr>
            <p:ph type="pic" sz="quarter" idx="13"/>
          </p:nvPr>
        </p:nvSpPr>
        <p:spPr>
          <a:xfrm>
            <a:off x="927100" y="1129553"/>
            <a:ext cx="7988300" cy="3886200"/>
          </a:xfrm>
        </p:spPr>
        <p:txBody>
          <a:bodyPr rtlCol="0">
            <a:normAutofit/>
          </a:bodyPr>
          <a:lstStyle>
            <a:lvl1pPr marL="0" indent="0">
              <a:buNone/>
              <a:defRPr sz="1800"/>
            </a:lvl1pPr>
          </a:lstStyle>
          <a:p>
            <a:pPr lvl="0"/>
            <a:r>
              <a:rPr lang="en-GB" noProof="0" smtClean="0"/>
              <a:t>Click icon to add picture</a:t>
            </a:r>
            <a:endParaRPr noProof="0"/>
          </a:p>
        </p:txBody>
      </p:sp>
      <p:sp>
        <p:nvSpPr>
          <p:cNvPr id="5" name="Date Placeholder 3"/>
          <p:cNvSpPr>
            <a:spLocks noGrp="1"/>
          </p:cNvSpPr>
          <p:nvPr>
            <p:ph type="dt" sz="half" idx="14"/>
          </p:nvPr>
        </p:nvSpPr>
        <p:spPr/>
        <p:txBody>
          <a:bodyPr/>
          <a:lstStyle>
            <a:lvl1pPr>
              <a:defRPr/>
            </a:lvl1pPr>
          </a:lstStyle>
          <a:p>
            <a:pPr>
              <a:defRPr/>
            </a:pPr>
            <a:fld id="{DD9622EE-3372-BA46-9D75-593B2F927B58}" type="datetime1">
              <a:rPr lang="en-GB"/>
              <a:pPr>
                <a:defRPr/>
              </a:pPr>
              <a:t>10/2/13</a:t>
            </a:fld>
            <a:endParaRPr lang="en-GB"/>
          </a:p>
        </p:txBody>
      </p:sp>
      <p:sp>
        <p:nvSpPr>
          <p:cNvPr id="6" name="Footer Placeholder 4"/>
          <p:cNvSpPr>
            <a:spLocks noGrp="1"/>
          </p:cNvSpPr>
          <p:nvPr>
            <p:ph type="ftr" sz="quarter" idx="15"/>
          </p:nvPr>
        </p:nvSpPr>
        <p:spPr/>
        <p:txBody>
          <a:bodyPr/>
          <a:lstStyle>
            <a:lvl1pPr>
              <a:defRPr/>
            </a:lvl1pPr>
          </a:lstStyle>
          <a:p>
            <a:pPr>
              <a:defRPr/>
            </a:pPr>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0" y="3200399"/>
            <a:ext cx="8915400" cy="2286000"/>
          </a:xfrm>
          <a:solidFill>
            <a:schemeClr val="tx2"/>
          </a:solidFill>
        </p:spPr>
        <p:txBody>
          <a:bodyPr rtlCol="0" anchor="b">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914400" y="5484607"/>
            <a:ext cx="8001000" cy="77724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91440" rIns="274320" bIns="91440" rtlCol="0" anchor="ctr">
            <a:normAutofit/>
          </a:bodyPr>
          <a:lstStyle>
            <a:lvl1pPr marL="0" indent="0" algn="l" defTabSz="914400" rtl="0" eaLnBrk="1" latinLnBrk="0" hangingPunct="1">
              <a:spcBef>
                <a:spcPts val="3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4CAD8FAC-BC2F-814C-BDD7-96308F2AFAA5}" type="datetime1">
              <a:rPr lang="en-GB"/>
              <a:pPr>
                <a:defRPr/>
              </a:pPr>
              <a:t>10/2/13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6D8CB23-145F-D24F-93DE-9CEBAEE317C0}"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1117600"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Content Placeholder 3"/>
          <p:cNvSpPr>
            <a:spLocks noGrp="1"/>
          </p:cNvSpPr>
          <p:nvPr>
            <p:ph sz="half" idx="2"/>
          </p:nvPr>
        </p:nvSpPr>
        <p:spPr>
          <a:xfrm>
            <a:off x="5147534"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3"/>
          <p:cNvSpPr>
            <a:spLocks noGrp="1"/>
          </p:cNvSpPr>
          <p:nvPr>
            <p:ph type="dt" sz="half" idx="10"/>
          </p:nvPr>
        </p:nvSpPr>
        <p:spPr/>
        <p:txBody>
          <a:bodyPr/>
          <a:lstStyle>
            <a:lvl1pPr>
              <a:defRPr/>
            </a:lvl1pPr>
          </a:lstStyle>
          <a:p>
            <a:pPr>
              <a:defRPr/>
            </a:pPr>
            <a:fld id="{78F25DAA-FF60-5147-9973-05132C9876AD}" type="datetime1">
              <a:rPr lang="en-GB"/>
              <a:pPr>
                <a:defRPr/>
              </a:pPr>
              <a:t>10/2/13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9630A7A3-0391-994F-838A-E72FE35DEDF7}"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cxnSp>
        <p:nvCxnSpPr>
          <p:cNvPr id="7" name="Straight Connector 6"/>
          <p:cNvCxnSpPr/>
          <p:nvPr/>
        </p:nvCxnSpPr>
        <p:spPr>
          <a:xfrm>
            <a:off x="1211263" y="2905125"/>
            <a:ext cx="338455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5238750" y="2905125"/>
            <a:ext cx="3382963"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1211263" y="2905125"/>
            <a:ext cx="338455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5238750" y="2905125"/>
            <a:ext cx="3382963"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1211263" y="2905125"/>
            <a:ext cx="338455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5238750" y="2905125"/>
            <a:ext cx="3382963"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1120588"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120588"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Text Placeholder 4"/>
          <p:cNvSpPr>
            <a:spLocks noGrp="1"/>
          </p:cNvSpPr>
          <p:nvPr>
            <p:ph type="body" sz="quarter" idx="3"/>
          </p:nvPr>
        </p:nvSpPr>
        <p:spPr>
          <a:xfrm>
            <a:off x="5147534"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5147534"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13" name="Date Placeholder 6"/>
          <p:cNvSpPr>
            <a:spLocks noGrp="1"/>
          </p:cNvSpPr>
          <p:nvPr>
            <p:ph type="dt" sz="half" idx="10"/>
          </p:nvPr>
        </p:nvSpPr>
        <p:spPr/>
        <p:txBody>
          <a:bodyPr/>
          <a:lstStyle>
            <a:lvl1pPr>
              <a:defRPr/>
            </a:lvl1pPr>
          </a:lstStyle>
          <a:p>
            <a:pPr>
              <a:defRPr/>
            </a:pPr>
            <a:fld id="{9A955B88-7B5B-A841-A952-FFD7A9E7D556}" type="datetime1">
              <a:rPr lang="en-GB"/>
              <a:pPr>
                <a:defRPr/>
              </a:pPr>
              <a:t>10/2/13</a:t>
            </a:fld>
            <a:endParaRPr lang="en-GB"/>
          </a:p>
        </p:txBody>
      </p:sp>
      <p:sp>
        <p:nvSpPr>
          <p:cNvPr id="14" name="Footer Placeholder 7"/>
          <p:cNvSpPr>
            <a:spLocks noGrp="1"/>
          </p:cNvSpPr>
          <p:nvPr>
            <p:ph type="ftr" sz="quarter" idx="11"/>
          </p:nvPr>
        </p:nvSpPr>
        <p:spPr/>
        <p:txBody>
          <a:bodyPr/>
          <a:lstStyle>
            <a:lvl1pPr>
              <a:defRPr/>
            </a:lvl1pPr>
          </a:lstStyle>
          <a:p>
            <a:pPr>
              <a:defRPr/>
            </a:pPr>
            <a:endParaRPr lang="en-GB"/>
          </a:p>
        </p:txBody>
      </p:sp>
      <p:sp>
        <p:nvSpPr>
          <p:cNvPr id="15" name="Slide Number Placeholder 8"/>
          <p:cNvSpPr>
            <a:spLocks noGrp="1"/>
          </p:cNvSpPr>
          <p:nvPr>
            <p:ph type="sldNum" sz="quarter" idx="12"/>
          </p:nvPr>
        </p:nvSpPr>
        <p:spPr/>
        <p:txBody>
          <a:bodyPr/>
          <a:lstStyle>
            <a:lvl1pPr>
              <a:defRPr/>
            </a:lvl1pPr>
          </a:lstStyle>
          <a:p>
            <a:pPr>
              <a:defRPr/>
            </a:pPr>
            <a:fld id="{615ED178-E65D-A549-9414-5AA2533A5814}"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3"/>
          <p:cNvSpPr>
            <a:spLocks noGrp="1"/>
          </p:cNvSpPr>
          <p:nvPr>
            <p:ph type="dt" sz="half" idx="10"/>
          </p:nvPr>
        </p:nvSpPr>
        <p:spPr/>
        <p:txBody>
          <a:bodyPr/>
          <a:lstStyle>
            <a:lvl1pPr>
              <a:defRPr/>
            </a:lvl1pPr>
          </a:lstStyle>
          <a:p>
            <a:pPr>
              <a:defRPr/>
            </a:pPr>
            <a:fld id="{6550424D-2946-8347-91E0-F147B5B58F76}" type="datetime1">
              <a:rPr lang="en-GB"/>
              <a:pPr>
                <a:defRPr/>
              </a:pPr>
              <a:t>10/2/13</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63A7F5C1-9FA7-8547-A690-32C19CA1A25B}"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0813B612-18DA-E74F-AD86-97D8CEDC8900}" type="datetime1">
              <a:rPr lang="en-GB"/>
              <a:pPr>
                <a:defRPr/>
              </a:pPr>
              <a:t>10/2/13</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B650CE32-7FAE-8D4B-B9C4-18E052641F71}"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rtlCol="0">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Content Placeholder 2"/>
          <p:cNvSpPr>
            <a:spLocks noGrp="1"/>
          </p:cNvSpPr>
          <p:nvPr>
            <p:ph idx="1"/>
          </p:nvPr>
        </p:nvSpPr>
        <p:spPr>
          <a:xfrm>
            <a:off x="5147534" y="2590800"/>
            <a:ext cx="3566160" cy="3686175"/>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900952" y="2039111"/>
            <a:ext cx="356616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274320" rIns="274320" bIns="274320" rtlCol="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9847B304-A2AD-A840-BEF6-E65C7DDBF4AD}" type="datetime1">
              <a:rPr lang="en-GB"/>
              <a:pPr>
                <a:defRPr/>
              </a:pPr>
              <a:t>10/2/13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FEC432DF-1008-774C-8EBA-6F01FD049838}"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rtlCol="0">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Picture Placeholder 2"/>
          <p:cNvSpPr>
            <a:spLocks noGrp="1"/>
          </p:cNvSpPr>
          <p:nvPr>
            <p:ph type="pic" idx="1"/>
          </p:nvPr>
        </p:nvSpPr>
        <p:spPr>
          <a:xfrm>
            <a:off x="5487987" y="2048256"/>
            <a:ext cx="3427413" cy="4206240"/>
          </a:xfrm>
        </p:spPr>
        <p:txBody>
          <a:bodyPr rtlCol="0">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smtClean="0"/>
              <a:t>Click icon to add picture</a:t>
            </a:r>
            <a:endParaRPr noProof="0"/>
          </a:p>
        </p:txBody>
      </p:sp>
      <p:sp>
        <p:nvSpPr>
          <p:cNvPr id="4" name="Text Placeholder 3"/>
          <p:cNvSpPr>
            <a:spLocks noGrp="1"/>
          </p:cNvSpPr>
          <p:nvPr>
            <p:ph type="body" sz="half" idx="2"/>
          </p:nvPr>
        </p:nvSpPr>
        <p:spPr>
          <a:xfrm>
            <a:off x="914400" y="2039112"/>
            <a:ext cx="457200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274320" rIns="274320" bIns="274320" rtlCol="0">
            <a:normAutofit/>
          </a:bodyPr>
          <a:lstStyle>
            <a:lvl1pPr marL="0" indent="0">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CD791AFF-1001-EF4C-B2B3-9ED8205B7021}" type="datetime1">
              <a:rPr lang="en-GB"/>
              <a:pPr>
                <a:defRPr/>
              </a:pPr>
              <a:t>10/2/13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CABD2F9F-13BB-C14C-9479-9FB59CE1C5B1}"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Picture above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9" name="Picture Placeholder 8"/>
          <p:cNvSpPr>
            <a:spLocks noGrp="1"/>
          </p:cNvSpPr>
          <p:nvPr>
            <p:ph type="pic" sz="quarter" idx="13"/>
          </p:nvPr>
        </p:nvSpPr>
        <p:spPr>
          <a:xfrm>
            <a:off x="927100" y="1129553"/>
            <a:ext cx="7988300" cy="2980944"/>
          </a:xfrm>
        </p:spPr>
        <p:txBody>
          <a:bodyPr rtlCol="0">
            <a:normAutofit/>
          </a:bodyPr>
          <a:lstStyle>
            <a:lvl1pPr marL="0" indent="0">
              <a:buNone/>
              <a:defRPr sz="1800"/>
            </a:lvl1pPr>
          </a:lstStyle>
          <a:p>
            <a:pPr lvl="0"/>
            <a:r>
              <a:rPr lang="en-GB" noProof="0" smtClean="0"/>
              <a:t>Click icon to add picture</a:t>
            </a:r>
            <a:endParaRPr noProof="0"/>
          </a:p>
        </p:txBody>
      </p:sp>
      <p:sp>
        <p:nvSpPr>
          <p:cNvPr id="5" name="Date Placeholder 3"/>
          <p:cNvSpPr>
            <a:spLocks noGrp="1"/>
          </p:cNvSpPr>
          <p:nvPr>
            <p:ph type="dt" sz="half" idx="14"/>
          </p:nvPr>
        </p:nvSpPr>
        <p:spPr/>
        <p:txBody>
          <a:bodyPr/>
          <a:lstStyle>
            <a:lvl1pPr>
              <a:defRPr/>
            </a:lvl1pPr>
          </a:lstStyle>
          <a:p>
            <a:pPr>
              <a:defRPr/>
            </a:pPr>
            <a:fld id="{C903378B-6D9B-CC48-BB34-D90A173CB280}" type="datetime1">
              <a:rPr lang="en-GB"/>
              <a:pPr>
                <a:defRPr/>
              </a:pPr>
              <a:t>10/2/13</a:t>
            </a:fld>
            <a:endParaRPr lang="en-GB"/>
          </a:p>
        </p:txBody>
      </p:sp>
      <p:sp>
        <p:nvSpPr>
          <p:cNvPr id="6" name="Footer Placeholder 4"/>
          <p:cNvSpPr>
            <a:spLocks noGrp="1"/>
          </p:cNvSpPr>
          <p:nvPr>
            <p:ph type="ftr" sz="quarter" idx="15"/>
          </p:nvPr>
        </p:nvSpPr>
        <p:spPr/>
        <p:txBody>
          <a:bodyPr/>
          <a:lstStyle>
            <a:lvl1pPr>
              <a:defRPr/>
            </a:lvl1pPr>
          </a:lstStyle>
          <a:p>
            <a:pPr>
              <a:defRPr/>
            </a:pPr>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2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9" name="Picture Placeholder 8"/>
          <p:cNvSpPr>
            <a:spLocks noGrp="1"/>
          </p:cNvSpPr>
          <p:nvPr>
            <p:ph type="pic" sz="quarter" idx="13"/>
          </p:nvPr>
        </p:nvSpPr>
        <p:spPr>
          <a:xfrm>
            <a:off x="927100" y="1129553"/>
            <a:ext cx="3986784" cy="2980944"/>
          </a:xfrm>
        </p:spPr>
        <p:txBody>
          <a:bodyPr rtlCol="0">
            <a:normAutofit/>
          </a:bodyPr>
          <a:lstStyle>
            <a:lvl1pPr marL="0" indent="0">
              <a:buNone/>
              <a:defRPr sz="1800"/>
            </a:lvl1pPr>
          </a:lstStyle>
          <a:p>
            <a:pPr lvl="0"/>
            <a:r>
              <a:rPr lang="en-GB" noProof="0" smtClean="0"/>
              <a:t>Click icon to add picture</a:t>
            </a:r>
            <a:endParaRPr noProof="0"/>
          </a:p>
        </p:txBody>
      </p:sp>
      <p:sp>
        <p:nvSpPr>
          <p:cNvPr id="7" name="Picture Placeholder 8"/>
          <p:cNvSpPr>
            <a:spLocks noGrp="1"/>
          </p:cNvSpPr>
          <p:nvPr>
            <p:ph type="pic" sz="quarter" idx="14"/>
          </p:nvPr>
        </p:nvSpPr>
        <p:spPr>
          <a:xfrm>
            <a:off x="4928616" y="1129553"/>
            <a:ext cx="3986784" cy="2980944"/>
          </a:xfrm>
        </p:spPr>
        <p:txBody>
          <a:bodyPr rtlCol="0">
            <a:normAutofit/>
          </a:bodyPr>
          <a:lstStyle>
            <a:lvl1pPr marL="0" indent="0">
              <a:buNone/>
              <a:defRPr sz="1800"/>
            </a:lvl1pPr>
          </a:lstStyle>
          <a:p>
            <a:pPr lvl="0"/>
            <a:r>
              <a:rPr lang="en-GB" noProof="0" smtClean="0"/>
              <a:t>Click icon to add picture</a:t>
            </a:r>
            <a:endParaRPr noProof="0"/>
          </a:p>
        </p:txBody>
      </p:sp>
      <p:sp>
        <p:nvSpPr>
          <p:cNvPr id="6" name="Date Placeholder 3"/>
          <p:cNvSpPr>
            <a:spLocks noGrp="1"/>
          </p:cNvSpPr>
          <p:nvPr>
            <p:ph type="dt" sz="half" idx="15"/>
          </p:nvPr>
        </p:nvSpPr>
        <p:spPr/>
        <p:txBody>
          <a:bodyPr/>
          <a:lstStyle>
            <a:lvl1pPr>
              <a:defRPr/>
            </a:lvl1pPr>
          </a:lstStyle>
          <a:p>
            <a:pPr>
              <a:defRPr/>
            </a:pPr>
            <a:fld id="{5DA34EBB-8398-B848-9DC3-51999FFDFC7E}" type="datetime1">
              <a:rPr lang="en-GB"/>
              <a:pPr>
                <a:defRPr/>
              </a:pPr>
              <a:t>10/2/13</a:t>
            </a:fld>
            <a:endParaRPr lang="en-GB"/>
          </a:p>
        </p:txBody>
      </p:sp>
      <p:sp>
        <p:nvSpPr>
          <p:cNvPr id="8" name="Footer Placeholder 4"/>
          <p:cNvSpPr>
            <a:spLocks noGrp="1"/>
          </p:cNvSpPr>
          <p:nvPr>
            <p:ph type="ftr" sz="quarter" idx="16"/>
          </p:nvPr>
        </p:nvSpPr>
        <p:spPr/>
        <p:txBody>
          <a:bodyPr/>
          <a:lstStyle>
            <a:lvl1pPr>
              <a:defRPr/>
            </a:lvl1pPr>
          </a:lstStyle>
          <a:p>
            <a:pPr>
              <a:defRPr/>
            </a:pPr>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3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9" name="Picture Placeholder 8"/>
          <p:cNvSpPr>
            <a:spLocks noGrp="1"/>
          </p:cNvSpPr>
          <p:nvPr>
            <p:ph type="pic" sz="quarter" idx="13"/>
          </p:nvPr>
        </p:nvSpPr>
        <p:spPr>
          <a:xfrm>
            <a:off x="927100" y="1129553"/>
            <a:ext cx="6601968" cy="2980944"/>
          </a:xfrm>
        </p:spPr>
        <p:txBody>
          <a:bodyPr rtlCol="0">
            <a:normAutofit/>
          </a:bodyPr>
          <a:lstStyle>
            <a:lvl1pPr marL="0" indent="0">
              <a:buNone/>
              <a:defRPr sz="1800"/>
            </a:lvl1pPr>
          </a:lstStyle>
          <a:p>
            <a:pPr lvl="0"/>
            <a:r>
              <a:rPr lang="en-GB" noProof="0" smtClean="0"/>
              <a:t>Click icon to add picture</a:t>
            </a:r>
            <a:endParaRPr noProof="0"/>
          </a:p>
        </p:txBody>
      </p:sp>
      <p:sp>
        <p:nvSpPr>
          <p:cNvPr id="7" name="Picture Placeholder 8"/>
          <p:cNvSpPr>
            <a:spLocks noGrp="1"/>
          </p:cNvSpPr>
          <p:nvPr>
            <p:ph type="pic" sz="quarter" idx="14"/>
          </p:nvPr>
        </p:nvSpPr>
        <p:spPr>
          <a:xfrm>
            <a:off x="7543800" y="1129553"/>
            <a:ext cx="1371600" cy="1481328"/>
          </a:xfrm>
        </p:spPr>
        <p:txBody>
          <a:bodyPr rtlCol="0">
            <a:normAutofit/>
          </a:bodyPr>
          <a:lstStyle>
            <a:lvl1pPr marL="0" indent="0">
              <a:buNone/>
              <a:defRPr sz="1800"/>
            </a:lvl1pPr>
          </a:lstStyle>
          <a:p>
            <a:pPr lvl="0"/>
            <a:r>
              <a:rPr lang="en-GB" noProof="0" smtClean="0"/>
              <a:t>Click icon to add picture</a:t>
            </a:r>
            <a:endParaRPr noProof="0"/>
          </a:p>
        </p:txBody>
      </p:sp>
      <p:sp>
        <p:nvSpPr>
          <p:cNvPr id="8" name="Picture Placeholder 8"/>
          <p:cNvSpPr>
            <a:spLocks noGrp="1"/>
          </p:cNvSpPr>
          <p:nvPr>
            <p:ph type="pic" sz="quarter" idx="15"/>
          </p:nvPr>
        </p:nvSpPr>
        <p:spPr>
          <a:xfrm>
            <a:off x="7543800" y="2629169"/>
            <a:ext cx="1371600" cy="1481328"/>
          </a:xfrm>
        </p:spPr>
        <p:txBody>
          <a:bodyPr rtlCol="0">
            <a:normAutofit/>
          </a:bodyPr>
          <a:lstStyle>
            <a:lvl1pPr marL="0" indent="0">
              <a:buNone/>
              <a:defRPr sz="1800"/>
            </a:lvl1pPr>
          </a:lstStyle>
          <a:p>
            <a:pPr lvl="0"/>
            <a:r>
              <a:rPr lang="en-GB" noProof="0" smtClean="0"/>
              <a:t>Click icon to add picture</a:t>
            </a:r>
            <a:endParaRPr noProof="0"/>
          </a:p>
        </p:txBody>
      </p:sp>
      <p:sp>
        <p:nvSpPr>
          <p:cNvPr id="10" name="Date Placeholder 3"/>
          <p:cNvSpPr>
            <a:spLocks noGrp="1"/>
          </p:cNvSpPr>
          <p:nvPr>
            <p:ph type="dt" sz="half" idx="16"/>
          </p:nvPr>
        </p:nvSpPr>
        <p:spPr/>
        <p:txBody>
          <a:bodyPr/>
          <a:lstStyle>
            <a:lvl1pPr>
              <a:defRPr/>
            </a:lvl1pPr>
          </a:lstStyle>
          <a:p>
            <a:pPr>
              <a:defRPr/>
            </a:pPr>
            <a:fld id="{187F851D-1BDC-7245-A9C9-621013D50E4C}" type="datetime1">
              <a:rPr lang="en-GB"/>
              <a:pPr>
                <a:defRPr/>
              </a:pPr>
              <a:t>10/2/13</a:t>
            </a:fld>
            <a:endParaRPr lang="en-GB"/>
          </a:p>
        </p:txBody>
      </p:sp>
      <p:sp>
        <p:nvSpPr>
          <p:cNvPr id="11" name="Footer Placeholder 4"/>
          <p:cNvSpPr>
            <a:spLocks noGrp="1"/>
          </p:cNvSpPr>
          <p:nvPr>
            <p:ph type="ftr" sz="quarter" idx="17"/>
          </p:nvPr>
        </p:nvSpPr>
        <p:spPr/>
        <p:txBody>
          <a:bodyPr/>
          <a:lstStyle>
            <a:lvl1pPr>
              <a:defRPr/>
            </a:lvl1pPr>
          </a:lstStyle>
          <a:p>
            <a:pPr>
              <a:defRPr/>
            </a:pPr>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lvl1pPr>
              <a:defRPr/>
            </a:lvl1pPr>
          </a:lstStyle>
          <a:p>
            <a:pPr>
              <a:defRPr/>
            </a:pPr>
            <a:fld id="{2ED27B19-38F1-0649-8B40-044D7D8B9665}" type="datetime1">
              <a:rPr lang="en-GB"/>
              <a:pPr>
                <a:defRPr/>
              </a:pPr>
              <a:t>10/2/13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D642B19D-8CCE-5E46-A5F5-E959BD785759}" type="slidenum">
              <a:rPr lang="en-GB"/>
              <a:pPr>
                <a:defRPr/>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87553" y="1129554"/>
            <a:ext cx="914400" cy="5533278"/>
          </a:xfrm>
        </p:spPr>
        <p:txBody>
          <a:bodyPr vert="eaVert" lIns="274320" tIns="685800" bIns="685800"/>
          <a:lstStyle/>
          <a:p>
            <a:r>
              <a:rPr lang="en-GB" smtClean="0"/>
              <a:t>Click to edit Master title style</a:t>
            </a:r>
            <a:endParaRPr/>
          </a:p>
        </p:txBody>
      </p:sp>
      <p:sp>
        <p:nvSpPr>
          <p:cNvPr id="3" name="Vertical Text Placeholder 2"/>
          <p:cNvSpPr>
            <a:spLocks noGrp="1"/>
          </p:cNvSpPr>
          <p:nvPr>
            <p:ph type="body" orient="vert" idx="1"/>
          </p:nvPr>
        </p:nvSpPr>
        <p:spPr>
          <a:xfrm>
            <a:off x="1117600" y="1734671"/>
            <a:ext cx="6426200" cy="454230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lvl1pPr>
              <a:defRPr/>
            </a:lvl1pPr>
          </a:lstStyle>
          <a:p>
            <a:pPr>
              <a:defRPr/>
            </a:pPr>
            <a:fld id="{787311C1-9737-A744-A99D-7D223E718A31}" type="datetime1">
              <a:rPr lang="en-GB"/>
              <a:pPr>
                <a:defRPr/>
              </a:pPr>
              <a:t>10/2/13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53ACB76-0BEB-9D41-8408-F94EC22487E4}"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0" y="1123950"/>
            <a:ext cx="8913813" cy="914400"/>
          </a:xfrm>
          <a:prstGeom prst="rect">
            <a:avLst/>
          </a:prstGeom>
          <a:solidFill>
            <a:schemeClr val="tx2"/>
          </a:solidFill>
          <a:ln w="9525">
            <a:noFill/>
            <a:miter lim="800000"/>
            <a:headEnd/>
            <a:tailEnd/>
          </a:ln>
        </p:spPr>
        <p:txBody>
          <a:bodyPr vert="horz" wrap="square" lIns="1188720" tIns="45720" rIns="274320" bIns="45720" numCol="1" anchor="ctr" anchorCtr="0" compatLnSpc="1">
            <a:prstTxWarp prst="textNoShape">
              <a:avLst/>
            </a:prstTxWarp>
          </a:bodyPr>
          <a:lstStyle/>
          <a:p>
            <a:pPr lvl="0"/>
            <a:r>
              <a:rPr lang="en-GB"/>
              <a:t>Click to edit Master title style</a:t>
            </a:r>
          </a:p>
        </p:txBody>
      </p:sp>
      <p:sp>
        <p:nvSpPr>
          <p:cNvPr id="1027" name="Text Placeholder 2"/>
          <p:cNvSpPr>
            <a:spLocks noGrp="1"/>
          </p:cNvSpPr>
          <p:nvPr>
            <p:ph type="body" idx="1"/>
          </p:nvPr>
        </p:nvSpPr>
        <p:spPr bwMode="auto">
          <a:xfrm>
            <a:off x="1114425" y="2595563"/>
            <a:ext cx="7610475" cy="36703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6580188" y="188913"/>
            <a:ext cx="2133600" cy="365125"/>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pPr>
              <a:defRPr/>
            </a:pPr>
            <a:fld id="{A89B413E-7A42-4443-B81E-61166FD67807}" type="datetime1">
              <a:rPr lang="en-GB"/>
              <a:pPr>
                <a:defRPr/>
              </a:pPr>
              <a:t>10/2/13</a:t>
            </a:fld>
            <a:endParaRPr lang="en-GB"/>
          </a:p>
        </p:txBody>
      </p:sp>
      <p:sp>
        <p:nvSpPr>
          <p:cNvPr id="5" name="Footer Placeholder 4"/>
          <p:cNvSpPr>
            <a:spLocks noGrp="1"/>
          </p:cNvSpPr>
          <p:nvPr>
            <p:ph type="ftr" sz="quarter" idx="3"/>
          </p:nvPr>
        </p:nvSpPr>
        <p:spPr>
          <a:xfrm>
            <a:off x="1120775" y="188913"/>
            <a:ext cx="2895600" cy="365125"/>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pPr>
              <a:defRPr/>
            </a:pPr>
            <a:endParaRPr lang="en-GB"/>
          </a:p>
        </p:txBody>
      </p:sp>
      <p:sp>
        <p:nvSpPr>
          <p:cNvPr id="6" name="Slide Number Placeholder 5"/>
          <p:cNvSpPr>
            <a:spLocks noGrp="1"/>
          </p:cNvSpPr>
          <p:nvPr>
            <p:ph type="sldNum" sz="quarter" idx="4"/>
          </p:nvPr>
        </p:nvSpPr>
        <p:spPr>
          <a:xfrm>
            <a:off x="8789988" y="6569075"/>
            <a:ext cx="457200" cy="365125"/>
          </a:xfrm>
          <a:prstGeom prst="rect">
            <a:avLst/>
          </a:prstGeom>
        </p:spPr>
        <p:txBody>
          <a:bodyPr vert="horz" lIns="91440" tIns="45720" rIns="91440" bIns="45720" rtlCol="0" anchor="ctr"/>
          <a:lstStyle>
            <a:lvl1pPr algn="ctr">
              <a:defRPr sz="800">
                <a:solidFill>
                  <a:schemeClr val="tx1">
                    <a:lumMod val="65000"/>
                    <a:lumOff val="35000"/>
                  </a:schemeClr>
                </a:solidFill>
              </a:defRPr>
            </a:lvl1pPr>
          </a:lstStyle>
          <a:p>
            <a:pPr>
              <a:defRPr/>
            </a:pPr>
            <a:fld id="{D4F94E16-33F5-3240-99E6-B66CB26FAA9D}" type="slidenum">
              <a:rPr lang="en-GB"/>
              <a:pPr>
                <a:defRPr/>
              </a:pPr>
              <a:t>‹#›</a:t>
            </a:fld>
            <a:endParaRPr lang="en-GB"/>
          </a:p>
        </p:txBody>
      </p:sp>
      <p:sp>
        <p:nvSpPr>
          <p:cNvPr id="7" name="Rectangle 6"/>
          <p:cNvSpPr/>
          <p:nvPr/>
        </p:nvSpPr>
        <p:spPr>
          <a:xfrm>
            <a:off x="914400" y="0"/>
            <a:ext cx="7999413" cy="182563"/>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8" name="Rectangle 7"/>
          <p:cNvSpPr/>
          <p:nvPr/>
        </p:nvSpPr>
        <p:spPr>
          <a:xfrm>
            <a:off x="914400" y="6675438"/>
            <a:ext cx="7999413" cy="182562"/>
          </a:xfrm>
          <a:prstGeom prst="rect">
            <a:avLst/>
          </a:prstGeo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Tree>
  </p:cSld>
  <p:clrMap bg1="dk1" tx1="lt1" bg2="dk2" tx2="lt2" accent1="accent1" accent2="accent2" accent3="accent3" accent4="accent4" accent5="accent5" accent6="accent6" hlink="hlink" folHlink="folHlink"/>
  <p:sldLayoutIdLst>
    <p:sldLayoutId id="2147483960" r:id="rId1"/>
    <p:sldLayoutId id="2147483961" r:id="rId2"/>
    <p:sldLayoutId id="2147483970" r:id="rId3"/>
    <p:sldLayoutId id="2147483962" r:id="rId4"/>
    <p:sldLayoutId id="2147483963" r:id="rId5"/>
    <p:sldLayoutId id="2147483971" r:id="rId6"/>
    <p:sldLayoutId id="2147483964" r:id="rId7"/>
    <p:sldLayoutId id="2147483965" r:id="rId8"/>
    <p:sldLayoutId id="2147483966" r:id="rId9"/>
    <p:sldLayoutId id="2147483967" r:id="rId10"/>
    <p:sldLayoutId id="2147483972" r:id="rId11"/>
    <p:sldLayoutId id="2147483973" r:id="rId12"/>
    <p:sldLayoutId id="2147483974" r:id="rId13"/>
    <p:sldLayoutId id="2147483968" r:id="rId14"/>
    <p:sldLayoutId id="2147483969" r:id="rId15"/>
  </p:sldLayoutIdLst>
  <p:txStyles>
    <p:titleStyle>
      <a:lvl1pPr algn="l" rtl="0" eaLnBrk="0" fontAlgn="base" hangingPunct="0">
        <a:spcBef>
          <a:spcPct val="0"/>
        </a:spcBef>
        <a:spcAft>
          <a:spcPct val="0"/>
        </a:spcAft>
        <a:defRPr sz="3600" kern="1200">
          <a:solidFill>
            <a:schemeClr val="bg1"/>
          </a:solidFill>
          <a:latin typeface="+mj-lt"/>
          <a:ea typeface="ＭＳ Ｐゴシック" charset="-128"/>
          <a:cs typeface="ＭＳ Ｐゴシック" charset="-128"/>
        </a:defRPr>
      </a:lvl1pPr>
      <a:lvl2pPr algn="l" rtl="0" eaLnBrk="0" fontAlgn="base" hangingPunct="0">
        <a:spcBef>
          <a:spcPct val="0"/>
        </a:spcBef>
        <a:spcAft>
          <a:spcPct val="0"/>
        </a:spcAft>
        <a:defRPr sz="3600">
          <a:solidFill>
            <a:schemeClr val="bg1"/>
          </a:solidFill>
          <a:latin typeface="Century Gothic" charset="0"/>
          <a:ea typeface="ＭＳ Ｐゴシック" charset="-128"/>
          <a:cs typeface="ＭＳ Ｐゴシック" charset="-128"/>
        </a:defRPr>
      </a:lvl2pPr>
      <a:lvl3pPr algn="l" rtl="0" eaLnBrk="0" fontAlgn="base" hangingPunct="0">
        <a:spcBef>
          <a:spcPct val="0"/>
        </a:spcBef>
        <a:spcAft>
          <a:spcPct val="0"/>
        </a:spcAft>
        <a:defRPr sz="3600">
          <a:solidFill>
            <a:schemeClr val="bg1"/>
          </a:solidFill>
          <a:latin typeface="Century Gothic" charset="0"/>
          <a:ea typeface="ＭＳ Ｐゴシック" charset="-128"/>
          <a:cs typeface="ＭＳ Ｐゴシック" charset="-128"/>
        </a:defRPr>
      </a:lvl3pPr>
      <a:lvl4pPr algn="l" rtl="0" eaLnBrk="0" fontAlgn="base" hangingPunct="0">
        <a:spcBef>
          <a:spcPct val="0"/>
        </a:spcBef>
        <a:spcAft>
          <a:spcPct val="0"/>
        </a:spcAft>
        <a:defRPr sz="3600">
          <a:solidFill>
            <a:schemeClr val="bg1"/>
          </a:solidFill>
          <a:latin typeface="Century Gothic" charset="0"/>
          <a:ea typeface="ＭＳ Ｐゴシック" charset="-128"/>
          <a:cs typeface="ＭＳ Ｐゴシック" charset="-128"/>
        </a:defRPr>
      </a:lvl4pPr>
      <a:lvl5pPr algn="l" rtl="0" eaLnBrk="0" fontAlgn="base" hangingPunct="0">
        <a:spcBef>
          <a:spcPct val="0"/>
        </a:spcBef>
        <a:spcAft>
          <a:spcPct val="0"/>
        </a:spcAft>
        <a:defRPr sz="3600">
          <a:solidFill>
            <a:schemeClr val="bg1"/>
          </a:solidFill>
          <a:latin typeface="Century Gothic" charset="0"/>
          <a:ea typeface="ＭＳ Ｐゴシック" charset="-128"/>
          <a:cs typeface="ＭＳ Ｐゴシック" charset="-128"/>
        </a:defRPr>
      </a:lvl5pPr>
      <a:lvl6pPr marL="457200" algn="l" rtl="0" fontAlgn="base">
        <a:spcBef>
          <a:spcPct val="0"/>
        </a:spcBef>
        <a:spcAft>
          <a:spcPct val="0"/>
        </a:spcAft>
        <a:defRPr sz="3600">
          <a:solidFill>
            <a:schemeClr val="bg1"/>
          </a:solidFill>
          <a:latin typeface="Century Gothic" charset="0"/>
          <a:ea typeface="ＭＳ Ｐゴシック" charset="-128"/>
          <a:cs typeface="ＭＳ Ｐゴシック" charset="-128"/>
        </a:defRPr>
      </a:lvl6pPr>
      <a:lvl7pPr marL="914400" algn="l" rtl="0" fontAlgn="base">
        <a:spcBef>
          <a:spcPct val="0"/>
        </a:spcBef>
        <a:spcAft>
          <a:spcPct val="0"/>
        </a:spcAft>
        <a:defRPr sz="3600">
          <a:solidFill>
            <a:schemeClr val="bg1"/>
          </a:solidFill>
          <a:latin typeface="Century Gothic" charset="0"/>
          <a:ea typeface="ＭＳ Ｐゴシック" charset="-128"/>
          <a:cs typeface="ＭＳ Ｐゴシック" charset="-128"/>
        </a:defRPr>
      </a:lvl7pPr>
      <a:lvl8pPr marL="1371600" algn="l" rtl="0" fontAlgn="base">
        <a:spcBef>
          <a:spcPct val="0"/>
        </a:spcBef>
        <a:spcAft>
          <a:spcPct val="0"/>
        </a:spcAft>
        <a:defRPr sz="3600">
          <a:solidFill>
            <a:schemeClr val="bg1"/>
          </a:solidFill>
          <a:latin typeface="Century Gothic" charset="0"/>
          <a:ea typeface="ＭＳ Ｐゴシック" charset="-128"/>
          <a:cs typeface="ＭＳ Ｐゴシック" charset="-128"/>
        </a:defRPr>
      </a:lvl8pPr>
      <a:lvl9pPr marL="1828800" algn="l" rtl="0" fontAlgn="base">
        <a:spcBef>
          <a:spcPct val="0"/>
        </a:spcBef>
        <a:spcAft>
          <a:spcPct val="0"/>
        </a:spcAft>
        <a:defRPr sz="3600">
          <a:solidFill>
            <a:schemeClr val="bg1"/>
          </a:solidFill>
          <a:latin typeface="Century Gothic" charset="0"/>
          <a:ea typeface="ＭＳ Ｐゴシック" charset="-128"/>
          <a:cs typeface="ＭＳ Ｐゴシック" charset="-128"/>
        </a:defRPr>
      </a:lvl9pPr>
    </p:titleStyle>
    <p:bodyStyle>
      <a:lvl1pPr marL="342900" indent="-342900" algn="l" rtl="0" eaLnBrk="0" fontAlgn="base" hangingPunct="0">
        <a:spcBef>
          <a:spcPts val="2000"/>
        </a:spcBef>
        <a:spcAft>
          <a:spcPct val="0"/>
        </a:spcAft>
        <a:buClr>
          <a:schemeClr val="accent1"/>
        </a:buClr>
        <a:buFont typeface="Wingdings 2" charset="2"/>
        <a:buChar char=""/>
        <a:defRPr sz="2000" kern="1200">
          <a:solidFill>
            <a:srgbClr val="595959"/>
          </a:solidFill>
          <a:latin typeface="+mn-lt"/>
          <a:ea typeface="ＭＳ Ｐゴシック" charset="-128"/>
          <a:cs typeface="ＭＳ Ｐゴシック" charset="-128"/>
        </a:defRPr>
      </a:lvl1pPr>
      <a:lvl2pPr marL="685800" indent="-336550" algn="l" rtl="0" eaLnBrk="0" fontAlgn="base" hangingPunct="0">
        <a:spcBef>
          <a:spcPts val="600"/>
        </a:spcBef>
        <a:spcAft>
          <a:spcPct val="0"/>
        </a:spcAft>
        <a:buClr>
          <a:srgbClr val="51640B"/>
        </a:buClr>
        <a:buFont typeface="Wingdings 2" charset="2"/>
        <a:buChar char=""/>
        <a:defRPr kern="1200">
          <a:solidFill>
            <a:srgbClr val="595959"/>
          </a:solidFill>
          <a:latin typeface="+mn-lt"/>
          <a:ea typeface="ＭＳ Ｐゴシック" charset="-128"/>
          <a:cs typeface="+mn-cs"/>
        </a:defRPr>
      </a:lvl2pPr>
      <a:lvl3pPr marL="1035050" indent="-349250" algn="l" rtl="0" eaLnBrk="0" fontAlgn="base" hangingPunct="0">
        <a:spcBef>
          <a:spcPts val="600"/>
        </a:spcBef>
        <a:spcAft>
          <a:spcPct val="0"/>
        </a:spcAft>
        <a:buClr>
          <a:schemeClr val="accent1"/>
        </a:buClr>
        <a:buFont typeface="Wingdings 2" charset="2"/>
        <a:buChar char=""/>
        <a:defRPr kern="1200">
          <a:solidFill>
            <a:srgbClr val="595959"/>
          </a:solidFill>
          <a:latin typeface="+mn-lt"/>
          <a:ea typeface="ＭＳ Ｐゴシック" charset="-128"/>
          <a:cs typeface="+mn-cs"/>
        </a:defRPr>
      </a:lvl3pPr>
      <a:lvl4pPr marL="1371600" indent="-336550" algn="l" rtl="0" eaLnBrk="0" fontAlgn="base" hangingPunct="0">
        <a:spcBef>
          <a:spcPts val="600"/>
        </a:spcBef>
        <a:spcAft>
          <a:spcPct val="0"/>
        </a:spcAft>
        <a:buClr>
          <a:srgbClr val="51640B"/>
        </a:buClr>
        <a:buFont typeface="Wingdings 2" charset="2"/>
        <a:buChar char=""/>
        <a:defRPr kern="1200">
          <a:solidFill>
            <a:srgbClr val="595959"/>
          </a:solidFill>
          <a:latin typeface="+mn-lt"/>
          <a:ea typeface="ＭＳ Ｐゴシック" charset="-128"/>
          <a:cs typeface="+mn-cs"/>
        </a:defRPr>
      </a:lvl4pPr>
      <a:lvl5pPr marL="1720850" indent="-349250" algn="l" rtl="0" eaLnBrk="0" fontAlgn="base" hangingPunct="0">
        <a:spcBef>
          <a:spcPts val="600"/>
        </a:spcBef>
        <a:spcAft>
          <a:spcPct val="0"/>
        </a:spcAft>
        <a:buClr>
          <a:schemeClr val="accent1"/>
        </a:buClr>
        <a:buFont typeface="Wingdings 2" charset="2"/>
        <a:buChar char=""/>
        <a:defRPr kern="1200">
          <a:solidFill>
            <a:srgbClr val="595959"/>
          </a:solidFill>
          <a:latin typeface="+mn-lt"/>
          <a:ea typeface="ＭＳ Ｐゴシック"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4" Type="http://schemas.openxmlformats.org/officeDocument/2006/relationships/image" Target="../media/image7.png"/><Relationship Id="rId5" Type="http://schemas.openxmlformats.org/officeDocument/2006/relationships/image" Target="../media/image8.png"/><Relationship Id="rId1" Type="http://schemas.openxmlformats.org/officeDocument/2006/relationships/slideLayout" Target="../slideLayouts/slideLayout8.xml"/><Relationship Id="rId2"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4.png"/><Relationship Id="rId3" Type="http://schemas.openxmlformats.org/officeDocument/2006/relationships/image" Target="../media/image15.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6.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8.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9.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0.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8434" name="Title 1"/>
          <p:cNvSpPr>
            <a:spLocks noGrp="1"/>
          </p:cNvSpPr>
          <p:nvPr>
            <p:ph type="ctrTitle"/>
          </p:nvPr>
        </p:nvSpPr>
        <p:spPr>
          <a:xfrm>
            <a:off x="0" y="1676400"/>
            <a:ext cx="8915400" cy="1358900"/>
          </a:xfrm>
        </p:spPr>
        <p:txBody>
          <a:bodyPr/>
          <a:lstStyle/>
          <a:p>
            <a:pPr eaLnBrk="1" hangingPunct="1"/>
            <a:r>
              <a:rPr lang="en-GB" dirty="0" smtClean="0"/>
              <a:t>Heritage Representation and Interpretation</a:t>
            </a:r>
            <a:endParaRPr lang="en-GB" dirty="0" smtClean="0"/>
          </a:p>
        </p:txBody>
      </p:sp>
      <p:sp>
        <p:nvSpPr>
          <p:cNvPr id="6147" name="Subtitle 2"/>
          <p:cNvSpPr>
            <a:spLocks noGrp="1"/>
          </p:cNvSpPr>
          <p:nvPr>
            <p:ph type="subTitle" idx="1"/>
          </p:nvPr>
        </p:nvSpPr>
        <p:spPr>
          <a:xfrm>
            <a:off x="684213" y="3505200"/>
            <a:ext cx="7853362" cy="2468563"/>
          </a:xfrm>
        </p:spPr>
        <p:txBody>
          <a:bodyPr/>
          <a:lstStyle/>
          <a:p>
            <a:pPr algn="r" fontAlgn="auto">
              <a:spcAft>
                <a:spcPts val="0"/>
              </a:spcAft>
              <a:buFont typeface="Arial" charset="0"/>
              <a:buNone/>
              <a:defRPr/>
            </a:pPr>
            <a:r>
              <a:rPr lang="en-GB" sz="2400" b="1" dirty="0" smtClean="0"/>
              <a:t>Session One</a:t>
            </a:r>
            <a:endParaRPr lang="en-GB" sz="2400" b="1" dirty="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9458" name="Title 1"/>
          <p:cNvSpPr>
            <a:spLocks noGrp="1"/>
          </p:cNvSpPr>
          <p:nvPr>
            <p:ph type="title"/>
          </p:nvPr>
        </p:nvSpPr>
        <p:spPr>
          <a:xfrm>
            <a:off x="0" y="1752600"/>
            <a:ext cx="8763000" cy="2057400"/>
          </a:xfrm>
        </p:spPr>
        <p:txBody>
          <a:bodyPr/>
          <a:lstStyle/>
          <a:p>
            <a:pPr eaLnBrk="1" hangingPunct="1"/>
            <a:r>
              <a:rPr lang="en-GB" sz="4400" dirty="0" smtClean="0"/>
              <a:t>What is Heritage? </a:t>
            </a: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482" name="Picture 3"/>
          <p:cNvPicPr>
            <a:picLocks noChangeAspect="1"/>
          </p:cNvPicPr>
          <p:nvPr/>
        </p:nvPicPr>
        <p:blipFill>
          <a:blip r:embed="rId2"/>
          <a:srcRect/>
          <a:stretch>
            <a:fillRect/>
          </a:stretch>
        </p:blipFill>
        <p:spPr bwMode="auto">
          <a:xfrm>
            <a:off x="1295400" y="1295400"/>
            <a:ext cx="6705600" cy="3733800"/>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1506" name="Picture 1"/>
          <p:cNvPicPr>
            <a:picLocks noChangeAspect="1"/>
          </p:cNvPicPr>
          <p:nvPr/>
        </p:nvPicPr>
        <p:blipFill>
          <a:blip r:embed="rId2"/>
          <a:srcRect/>
          <a:stretch>
            <a:fillRect/>
          </a:stretch>
        </p:blipFill>
        <p:spPr bwMode="auto">
          <a:xfrm>
            <a:off x="990600" y="685800"/>
            <a:ext cx="7315200" cy="4724400"/>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2530" name="Picture 1"/>
          <p:cNvPicPr>
            <a:picLocks noChangeAspect="1"/>
          </p:cNvPicPr>
          <p:nvPr/>
        </p:nvPicPr>
        <p:blipFill>
          <a:blip r:embed="rId2"/>
          <a:srcRect/>
          <a:stretch>
            <a:fillRect/>
          </a:stretch>
        </p:blipFill>
        <p:spPr bwMode="auto">
          <a:xfrm>
            <a:off x="969963" y="990600"/>
            <a:ext cx="6954837" cy="4876800"/>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3554" name="Picture 1"/>
          <p:cNvPicPr>
            <a:picLocks noChangeAspect="1"/>
          </p:cNvPicPr>
          <p:nvPr/>
        </p:nvPicPr>
        <p:blipFill>
          <a:blip r:embed="rId2"/>
          <a:srcRect/>
          <a:stretch>
            <a:fillRect/>
          </a:stretch>
        </p:blipFill>
        <p:spPr bwMode="auto">
          <a:xfrm>
            <a:off x="1143000" y="914400"/>
            <a:ext cx="7162800" cy="4724400"/>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28600" y="990600"/>
            <a:ext cx="4572000" cy="3886200"/>
          </a:xfrm>
          <a:prstGeom prst="rect">
            <a:avLst/>
          </a:prstGeom>
        </p:spPr>
      </p:pic>
      <p:pic>
        <p:nvPicPr>
          <p:cNvPr id="5" name="Picture 4"/>
          <p:cNvPicPr>
            <a:picLocks noChangeAspect="1"/>
          </p:cNvPicPr>
          <p:nvPr/>
        </p:nvPicPr>
        <p:blipFill>
          <a:blip r:embed="rId3"/>
          <a:stretch>
            <a:fillRect/>
          </a:stretch>
        </p:blipFill>
        <p:spPr>
          <a:xfrm>
            <a:off x="4876800" y="2743200"/>
            <a:ext cx="3949700" cy="3733800"/>
          </a:xfrm>
          <a:prstGeom prst="rect">
            <a:avLst/>
          </a:prstGeom>
        </p:spPr>
      </p:pic>
      <p:pic>
        <p:nvPicPr>
          <p:cNvPr id="6" name="Picture 5"/>
          <p:cNvPicPr>
            <a:picLocks noChangeAspect="1"/>
          </p:cNvPicPr>
          <p:nvPr/>
        </p:nvPicPr>
        <p:blipFill>
          <a:blip r:embed="rId4"/>
          <a:stretch>
            <a:fillRect/>
          </a:stretch>
        </p:blipFill>
        <p:spPr>
          <a:xfrm>
            <a:off x="5181600" y="457200"/>
            <a:ext cx="3632200" cy="2042851"/>
          </a:xfrm>
          <a:prstGeom prst="rect">
            <a:avLst/>
          </a:prstGeom>
        </p:spPr>
      </p:pic>
      <p:pic>
        <p:nvPicPr>
          <p:cNvPr id="7" name="Picture 6"/>
          <p:cNvPicPr>
            <a:picLocks noChangeAspect="1"/>
          </p:cNvPicPr>
          <p:nvPr/>
        </p:nvPicPr>
        <p:blipFill>
          <a:blip r:embed="rId5"/>
          <a:stretch>
            <a:fillRect/>
          </a:stretch>
        </p:blipFill>
        <p:spPr>
          <a:xfrm>
            <a:off x="533400" y="4876800"/>
            <a:ext cx="3657600" cy="17653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4578" name="Picture 3"/>
          <p:cNvPicPr>
            <a:picLocks noChangeAspect="1"/>
          </p:cNvPicPr>
          <p:nvPr/>
        </p:nvPicPr>
        <p:blipFill>
          <a:blip r:embed="rId2"/>
          <a:srcRect/>
          <a:stretch>
            <a:fillRect/>
          </a:stretch>
        </p:blipFill>
        <p:spPr bwMode="auto">
          <a:xfrm>
            <a:off x="990600" y="685800"/>
            <a:ext cx="7239000" cy="4724400"/>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5602" name="Picture 1"/>
          <p:cNvPicPr>
            <a:picLocks noChangeAspect="1"/>
          </p:cNvPicPr>
          <p:nvPr/>
        </p:nvPicPr>
        <p:blipFill>
          <a:blip r:embed="rId2"/>
          <a:srcRect/>
          <a:stretch>
            <a:fillRect/>
          </a:stretch>
        </p:blipFill>
        <p:spPr bwMode="auto">
          <a:xfrm>
            <a:off x="1143000" y="762000"/>
            <a:ext cx="6858000" cy="5105400"/>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6626" name="Picture 1"/>
          <p:cNvPicPr>
            <a:picLocks noChangeAspect="1"/>
          </p:cNvPicPr>
          <p:nvPr/>
        </p:nvPicPr>
        <p:blipFill>
          <a:blip r:embed="rId2"/>
          <a:srcRect/>
          <a:stretch>
            <a:fillRect/>
          </a:stretch>
        </p:blipFill>
        <p:spPr bwMode="auto">
          <a:xfrm>
            <a:off x="990600" y="762000"/>
            <a:ext cx="7239000" cy="4876800"/>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7650" name="Picture 1"/>
          <p:cNvPicPr>
            <a:picLocks noChangeAspect="1"/>
          </p:cNvPicPr>
          <p:nvPr/>
        </p:nvPicPr>
        <p:blipFill>
          <a:blip r:embed="rId2"/>
          <a:srcRect/>
          <a:stretch>
            <a:fillRect/>
          </a:stretch>
        </p:blipFill>
        <p:spPr bwMode="auto">
          <a:xfrm>
            <a:off x="1219200" y="838200"/>
            <a:ext cx="6477000" cy="4953000"/>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8674" name="Picture 1"/>
          <p:cNvPicPr>
            <a:picLocks noChangeAspect="1"/>
          </p:cNvPicPr>
          <p:nvPr/>
        </p:nvPicPr>
        <p:blipFill>
          <a:blip r:embed="rId2"/>
          <a:srcRect/>
          <a:stretch>
            <a:fillRect/>
          </a:stretch>
        </p:blipFill>
        <p:spPr bwMode="auto">
          <a:xfrm>
            <a:off x="1560513" y="990600"/>
            <a:ext cx="6288087" cy="4953000"/>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9698" name="Picture 1"/>
          <p:cNvPicPr>
            <a:picLocks noChangeAspect="1"/>
          </p:cNvPicPr>
          <p:nvPr/>
        </p:nvPicPr>
        <p:blipFill>
          <a:blip r:embed="rId2"/>
          <a:srcRect/>
          <a:stretch>
            <a:fillRect/>
          </a:stretch>
        </p:blipFill>
        <p:spPr bwMode="auto">
          <a:xfrm>
            <a:off x="457200" y="1600200"/>
            <a:ext cx="3352800" cy="3657600"/>
          </a:xfrm>
          <a:prstGeom prst="rect">
            <a:avLst/>
          </a:prstGeom>
          <a:noFill/>
          <a:ln w="9525">
            <a:noFill/>
            <a:miter lim="800000"/>
            <a:headEnd/>
            <a:tailEnd/>
          </a:ln>
        </p:spPr>
      </p:pic>
      <p:pic>
        <p:nvPicPr>
          <p:cNvPr id="29699" name="Picture 2"/>
          <p:cNvPicPr>
            <a:picLocks noChangeAspect="1"/>
          </p:cNvPicPr>
          <p:nvPr/>
        </p:nvPicPr>
        <p:blipFill>
          <a:blip r:embed="rId3"/>
          <a:srcRect/>
          <a:stretch>
            <a:fillRect/>
          </a:stretch>
        </p:blipFill>
        <p:spPr bwMode="auto">
          <a:xfrm>
            <a:off x="3962400" y="914400"/>
            <a:ext cx="4267200" cy="5029200"/>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0722" name="Picture 1"/>
          <p:cNvPicPr>
            <a:picLocks noChangeAspect="1"/>
          </p:cNvPicPr>
          <p:nvPr/>
        </p:nvPicPr>
        <p:blipFill>
          <a:blip r:embed="rId2"/>
          <a:srcRect/>
          <a:stretch>
            <a:fillRect/>
          </a:stretch>
        </p:blipFill>
        <p:spPr bwMode="auto">
          <a:xfrm>
            <a:off x="1524000" y="838200"/>
            <a:ext cx="6172200" cy="5029200"/>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1746" name="Picture 1"/>
          <p:cNvPicPr>
            <a:picLocks noChangeAspect="1"/>
          </p:cNvPicPr>
          <p:nvPr/>
        </p:nvPicPr>
        <p:blipFill>
          <a:blip r:embed="rId2"/>
          <a:srcRect/>
          <a:stretch>
            <a:fillRect/>
          </a:stretch>
        </p:blipFill>
        <p:spPr bwMode="auto">
          <a:xfrm>
            <a:off x="1143000" y="1143000"/>
            <a:ext cx="6858000" cy="4724400"/>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2770" name="Picture 1"/>
          <p:cNvPicPr>
            <a:picLocks noChangeAspect="1"/>
          </p:cNvPicPr>
          <p:nvPr/>
        </p:nvPicPr>
        <p:blipFill>
          <a:blip r:embed="rId2"/>
          <a:srcRect/>
          <a:stretch>
            <a:fillRect/>
          </a:stretch>
        </p:blipFill>
        <p:spPr bwMode="auto">
          <a:xfrm>
            <a:off x="1371600" y="1143000"/>
            <a:ext cx="6324600" cy="4419600"/>
          </a:xfrm>
          <a:prstGeom prst="rect">
            <a:avLst/>
          </a:prstGeom>
          <a:noFill/>
          <a:ln w="9525">
            <a:noFill/>
            <a:miter lim="800000"/>
            <a:headEnd/>
            <a:tailEnd/>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3794" name="Picture 1"/>
          <p:cNvPicPr>
            <a:picLocks noChangeAspect="1"/>
          </p:cNvPicPr>
          <p:nvPr/>
        </p:nvPicPr>
        <p:blipFill>
          <a:blip r:embed="rId2"/>
          <a:srcRect/>
          <a:stretch>
            <a:fillRect/>
          </a:stretch>
        </p:blipFill>
        <p:spPr bwMode="auto">
          <a:xfrm>
            <a:off x="1392238" y="1066800"/>
            <a:ext cx="6303962" cy="4495800"/>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GB" dirty="0" smtClean="0"/>
              <a:t>Harrison (2010) </a:t>
            </a:r>
          </a:p>
        </p:txBody>
      </p:sp>
      <p:sp>
        <p:nvSpPr>
          <p:cNvPr id="34819" name="Content Placeholder 2"/>
          <p:cNvSpPr>
            <a:spLocks noGrp="1"/>
          </p:cNvSpPr>
          <p:nvPr>
            <p:ph idx="1"/>
          </p:nvPr>
        </p:nvSpPr>
        <p:spPr/>
        <p:txBody>
          <a:bodyPr/>
          <a:lstStyle/>
          <a:p>
            <a:r>
              <a:rPr lang="en-GB" dirty="0" smtClean="0">
                <a:solidFill>
                  <a:srgbClr val="FFFFFF"/>
                </a:solidFill>
              </a:rPr>
              <a:t>‘Official Heritage’ :  those that are listed </a:t>
            </a:r>
          </a:p>
          <a:p>
            <a:r>
              <a:rPr lang="en-GB" dirty="0" smtClean="0">
                <a:solidFill>
                  <a:srgbClr val="FFFFFF"/>
                </a:solidFill>
              </a:rPr>
              <a:t>‘As </a:t>
            </a:r>
            <a:r>
              <a:rPr lang="en-GB" b="1" dirty="0" smtClean="0">
                <a:solidFill>
                  <a:srgbClr val="FFFFFF"/>
                </a:solidFill>
              </a:rPr>
              <a:t>property</a:t>
            </a:r>
            <a:r>
              <a:rPr lang="en-GB" dirty="0" smtClean="0">
                <a:solidFill>
                  <a:srgbClr val="FFFFFF"/>
                </a:solidFill>
              </a:rPr>
              <a:t> that is or may be inherited’</a:t>
            </a:r>
          </a:p>
          <a:p>
            <a:r>
              <a:rPr lang="en-GB" dirty="0" smtClean="0">
                <a:solidFill>
                  <a:srgbClr val="FFFFFF"/>
                </a:solidFill>
              </a:rPr>
              <a:t>‘Historic or cultural </a:t>
            </a:r>
            <a:r>
              <a:rPr lang="en-GB" b="1" dirty="0" smtClean="0">
                <a:solidFill>
                  <a:srgbClr val="FFFFFF"/>
                </a:solidFill>
              </a:rPr>
              <a:t>value</a:t>
            </a:r>
            <a:r>
              <a:rPr lang="en-GB" dirty="0" smtClean="0">
                <a:solidFill>
                  <a:srgbClr val="FFFFFF"/>
                </a:solidFill>
              </a:rPr>
              <a:t>’</a:t>
            </a:r>
          </a:p>
          <a:p>
            <a:r>
              <a:rPr lang="en-GB" dirty="0" smtClean="0">
                <a:solidFill>
                  <a:srgbClr val="FFFFFF"/>
                </a:solidFill>
              </a:rPr>
              <a:t>‘</a:t>
            </a:r>
            <a:r>
              <a:rPr lang="en-GB" b="1" dirty="0" smtClean="0">
                <a:solidFill>
                  <a:srgbClr val="FFFFFF"/>
                </a:solidFill>
              </a:rPr>
              <a:t>Worthy</a:t>
            </a:r>
            <a:r>
              <a:rPr lang="en-GB" dirty="0" smtClean="0">
                <a:solidFill>
                  <a:srgbClr val="FFFFFF"/>
                </a:solidFill>
              </a:rPr>
              <a:t> of preservation’</a:t>
            </a:r>
          </a:p>
          <a:p>
            <a:r>
              <a:rPr lang="en-GB" dirty="0" smtClean="0">
                <a:solidFill>
                  <a:srgbClr val="FFFFFF"/>
                </a:solidFill>
              </a:rPr>
              <a:t>Objects, places and practices</a:t>
            </a:r>
          </a:p>
          <a:p>
            <a:r>
              <a:rPr lang="en-GB" dirty="0" smtClean="0">
                <a:solidFill>
                  <a:srgbClr val="FFFFFF"/>
                </a:solidFill>
              </a:rPr>
              <a:t>Tangible and intangible</a:t>
            </a:r>
          </a:p>
          <a:p>
            <a:r>
              <a:rPr lang="en-GB" dirty="0" smtClean="0">
                <a:solidFill>
                  <a:srgbClr val="FFFFFF"/>
                </a:solidFill>
              </a:rPr>
              <a:t>Cultural and natural (</a:t>
            </a:r>
            <a:r>
              <a:rPr lang="en-GB" dirty="0" err="1" smtClean="0">
                <a:solidFill>
                  <a:srgbClr val="FFFFFF"/>
                </a:solidFill>
              </a:rPr>
              <a:t>e.g</a:t>
            </a:r>
            <a:r>
              <a:rPr lang="en-GB" dirty="0" smtClean="0">
                <a:solidFill>
                  <a:srgbClr val="FFFFFF"/>
                </a:solidFill>
              </a:rPr>
              <a:t> Great Barrier Reef) </a:t>
            </a: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5842" name="Title 1"/>
          <p:cNvSpPr>
            <a:spLocks noGrp="1"/>
          </p:cNvSpPr>
          <p:nvPr>
            <p:ph type="title"/>
          </p:nvPr>
        </p:nvSpPr>
        <p:spPr>
          <a:xfrm>
            <a:off x="0" y="838200"/>
            <a:ext cx="8913813" cy="1200150"/>
          </a:xfrm>
        </p:spPr>
        <p:txBody>
          <a:bodyPr/>
          <a:lstStyle/>
          <a:p>
            <a:r>
              <a:rPr lang="en-GB" smtClean="0"/>
              <a:t>UNESCO: Cultural Heritage (in Harrison 2010)</a:t>
            </a:r>
          </a:p>
        </p:txBody>
      </p:sp>
      <p:sp>
        <p:nvSpPr>
          <p:cNvPr id="4" name="Content Placeholder 3"/>
          <p:cNvSpPr>
            <a:spLocks noGrp="1"/>
          </p:cNvSpPr>
          <p:nvPr>
            <p:ph sz="half" idx="1"/>
          </p:nvPr>
        </p:nvSpPr>
        <p:spPr>
          <a:xfrm>
            <a:off x="1117600" y="2595563"/>
            <a:ext cx="3565525" cy="3681412"/>
          </a:xfrm>
        </p:spPr>
        <p:txBody>
          <a:bodyPr>
            <a:normAutofit lnSpcReduction="10000"/>
          </a:bodyPr>
          <a:lstStyle/>
          <a:p>
            <a:pPr>
              <a:defRPr/>
            </a:pPr>
            <a:r>
              <a:rPr lang="en-GB" dirty="0" smtClean="0">
                <a:solidFill>
                  <a:srgbClr val="FFFFFF"/>
                </a:solidFill>
              </a:rPr>
              <a:t>Heritage Sites</a:t>
            </a:r>
          </a:p>
          <a:p>
            <a:pPr>
              <a:defRPr/>
            </a:pPr>
            <a:r>
              <a:rPr lang="en-GB" dirty="0" smtClean="0">
                <a:solidFill>
                  <a:srgbClr val="FFFFFF"/>
                </a:solidFill>
              </a:rPr>
              <a:t>Historic Cities</a:t>
            </a:r>
          </a:p>
          <a:p>
            <a:pPr>
              <a:defRPr/>
            </a:pPr>
            <a:r>
              <a:rPr lang="en-GB" dirty="0" smtClean="0">
                <a:solidFill>
                  <a:srgbClr val="FFFFFF"/>
                </a:solidFill>
              </a:rPr>
              <a:t>Cultural Landscapes</a:t>
            </a:r>
          </a:p>
          <a:p>
            <a:pPr>
              <a:defRPr/>
            </a:pPr>
            <a:r>
              <a:rPr lang="en-GB" dirty="0" smtClean="0">
                <a:solidFill>
                  <a:srgbClr val="FFFFFF"/>
                </a:solidFill>
              </a:rPr>
              <a:t>Sacred Sites</a:t>
            </a:r>
          </a:p>
          <a:p>
            <a:pPr>
              <a:defRPr/>
            </a:pPr>
            <a:r>
              <a:rPr lang="en-GB" dirty="0" smtClean="0">
                <a:solidFill>
                  <a:srgbClr val="FFFFFF"/>
                </a:solidFill>
              </a:rPr>
              <a:t>Underwater Cultural Heritage</a:t>
            </a:r>
          </a:p>
          <a:p>
            <a:pPr>
              <a:defRPr/>
            </a:pPr>
            <a:r>
              <a:rPr lang="en-GB" dirty="0" smtClean="0">
                <a:solidFill>
                  <a:srgbClr val="FFFFFF"/>
                </a:solidFill>
              </a:rPr>
              <a:t>Museums and Galleries</a:t>
            </a:r>
          </a:p>
          <a:p>
            <a:pPr>
              <a:defRPr/>
            </a:pPr>
            <a:r>
              <a:rPr lang="en-GB" dirty="0" smtClean="0">
                <a:solidFill>
                  <a:srgbClr val="FFFFFF"/>
                </a:solidFill>
              </a:rPr>
              <a:t>Moveable cultural heritage</a:t>
            </a:r>
            <a:endParaRPr lang="en-GB" dirty="0">
              <a:solidFill>
                <a:srgbClr val="FFFFFF"/>
              </a:solidFill>
            </a:endParaRPr>
          </a:p>
        </p:txBody>
      </p:sp>
      <p:sp>
        <p:nvSpPr>
          <p:cNvPr id="5" name="Content Placeholder 4"/>
          <p:cNvSpPr>
            <a:spLocks noGrp="1"/>
          </p:cNvSpPr>
          <p:nvPr>
            <p:ph sz="half" idx="2"/>
          </p:nvPr>
        </p:nvSpPr>
        <p:spPr>
          <a:xfrm>
            <a:off x="5148263" y="2595563"/>
            <a:ext cx="3565525" cy="3681412"/>
          </a:xfrm>
        </p:spPr>
        <p:txBody>
          <a:bodyPr>
            <a:normAutofit lnSpcReduction="10000"/>
          </a:bodyPr>
          <a:lstStyle/>
          <a:p>
            <a:pPr>
              <a:defRPr/>
            </a:pPr>
            <a:r>
              <a:rPr lang="en-GB" dirty="0" smtClean="0">
                <a:solidFill>
                  <a:srgbClr val="FFFFFF"/>
                </a:solidFill>
              </a:rPr>
              <a:t>Handicrafts</a:t>
            </a:r>
          </a:p>
          <a:p>
            <a:pPr>
              <a:defRPr/>
            </a:pPr>
            <a:r>
              <a:rPr lang="en-GB" dirty="0" smtClean="0">
                <a:solidFill>
                  <a:srgbClr val="FFFFFF"/>
                </a:solidFill>
              </a:rPr>
              <a:t>Documentary and digital heritage (archives)</a:t>
            </a:r>
          </a:p>
          <a:p>
            <a:pPr>
              <a:defRPr/>
            </a:pPr>
            <a:r>
              <a:rPr lang="en-GB" dirty="0" smtClean="0">
                <a:solidFill>
                  <a:srgbClr val="FFFFFF"/>
                </a:solidFill>
              </a:rPr>
              <a:t>Cinematographic heritage</a:t>
            </a:r>
          </a:p>
          <a:p>
            <a:pPr>
              <a:defRPr/>
            </a:pPr>
            <a:r>
              <a:rPr lang="en-GB" dirty="0" smtClean="0">
                <a:solidFill>
                  <a:srgbClr val="FFFFFF"/>
                </a:solidFill>
              </a:rPr>
              <a:t>Oral traditions</a:t>
            </a:r>
          </a:p>
          <a:p>
            <a:pPr>
              <a:defRPr/>
            </a:pPr>
            <a:r>
              <a:rPr lang="en-GB" dirty="0" smtClean="0">
                <a:solidFill>
                  <a:srgbClr val="FFFFFF"/>
                </a:solidFill>
              </a:rPr>
              <a:t>Languages</a:t>
            </a:r>
          </a:p>
          <a:p>
            <a:pPr>
              <a:defRPr/>
            </a:pPr>
            <a:r>
              <a:rPr lang="en-GB" dirty="0" smtClean="0">
                <a:solidFill>
                  <a:srgbClr val="FFFFFF"/>
                </a:solidFill>
              </a:rPr>
              <a:t>Festive Events</a:t>
            </a:r>
          </a:p>
          <a:p>
            <a:pPr>
              <a:defRPr/>
            </a:pPr>
            <a:r>
              <a:rPr lang="en-GB" dirty="0" smtClean="0">
                <a:solidFill>
                  <a:srgbClr val="FFFFFF"/>
                </a:solidFill>
              </a:rPr>
              <a:t>Rites and Beliefs</a:t>
            </a: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en-GB" smtClean="0"/>
              <a:t>Cont…..</a:t>
            </a:r>
          </a:p>
        </p:txBody>
      </p:sp>
      <p:sp>
        <p:nvSpPr>
          <p:cNvPr id="36867" name="Content Placeholder 2"/>
          <p:cNvSpPr>
            <a:spLocks noGrp="1"/>
          </p:cNvSpPr>
          <p:nvPr>
            <p:ph sz="half" idx="1"/>
          </p:nvPr>
        </p:nvSpPr>
        <p:spPr>
          <a:xfrm>
            <a:off x="1117600" y="2595563"/>
            <a:ext cx="3565525" cy="3681412"/>
          </a:xfrm>
        </p:spPr>
        <p:txBody>
          <a:bodyPr/>
          <a:lstStyle/>
          <a:p>
            <a:r>
              <a:rPr lang="en-GB" dirty="0" smtClean="0">
                <a:solidFill>
                  <a:srgbClr val="FFFFFF"/>
                </a:solidFill>
              </a:rPr>
              <a:t>Music and song</a:t>
            </a:r>
          </a:p>
          <a:p>
            <a:r>
              <a:rPr lang="en-GB" dirty="0" smtClean="0">
                <a:solidFill>
                  <a:srgbClr val="FFFFFF"/>
                </a:solidFill>
              </a:rPr>
              <a:t>Performing arts</a:t>
            </a:r>
          </a:p>
          <a:p>
            <a:r>
              <a:rPr lang="en-GB" dirty="0" smtClean="0">
                <a:solidFill>
                  <a:srgbClr val="FFFFFF"/>
                </a:solidFill>
              </a:rPr>
              <a:t>Traditional medicine</a:t>
            </a:r>
          </a:p>
          <a:p>
            <a:r>
              <a:rPr lang="en-GB" dirty="0" smtClean="0">
                <a:solidFill>
                  <a:srgbClr val="FFFFFF"/>
                </a:solidFill>
              </a:rPr>
              <a:t>Literature</a:t>
            </a:r>
          </a:p>
          <a:p>
            <a:r>
              <a:rPr lang="en-GB" dirty="0" smtClean="0">
                <a:solidFill>
                  <a:srgbClr val="FFFFFF"/>
                </a:solidFill>
              </a:rPr>
              <a:t>Culinary Traditions</a:t>
            </a:r>
          </a:p>
          <a:p>
            <a:r>
              <a:rPr lang="en-GB" dirty="0" smtClean="0">
                <a:solidFill>
                  <a:srgbClr val="FFFFFF"/>
                </a:solidFill>
              </a:rPr>
              <a:t>Traditional sports and games</a:t>
            </a:r>
          </a:p>
        </p:txBody>
      </p:sp>
      <p:sp>
        <p:nvSpPr>
          <p:cNvPr id="36868" name="Content Placeholder 3"/>
          <p:cNvSpPr>
            <a:spLocks noGrp="1"/>
          </p:cNvSpPr>
          <p:nvPr>
            <p:ph sz="half" idx="2"/>
          </p:nvPr>
        </p:nvSpPr>
        <p:spPr>
          <a:xfrm>
            <a:off x="5148263" y="2595563"/>
            <a:ext cx="3565525" cy="3681412"/>
          </a:xfrm>
        </p:spPr>
        <p:txBody>
          <a:bodyPr/>
          <a:lstStyle/>
          <a:p>
            <a:r>
              <a:rPr lang="en-GB" dirty="0" smtClean="0">
                <a:solidFill>
                  <a:srgbClr val="FFFFFF"/>
                </a:solidFill>
              </a:rPr>
              <a:t>Not forgetting natural heritage; </a:t>
            </a:r>
          </a:p>
          <a:p>
            <a:pPr lvl="1"/>
            <a:r>
              <a:rPr lang="en-GB" dirty="0" smtClean="0">
                <a:solidFill>
                  <a:srgbClr val="FFFFFF"/>
                </a:solidFill>
              </a:rPr>
              <a:t>Landscapes</a:t>
            </a:r>
          </a:p>
          <a:p>
            <a:pPr lvl="1"/>
            <a:r>
              <a:rPr lang="en-GB" dirty="0" smtClean="0">
                <a:solidFill>
                  <a:srgbClr val="FFFFFF"/>
                </a:solidFill>
              </a:rPr>
              <a:t>Ecological systems</a:t>
            </a:r>
          </a:p>
          <a:p>
            <a:pPr lvl="1"/>
            <a:r>
              <a:rPr lang="en-GB" dirty="0" smtClean="0">
                <a:solidFill>
                  <a:srgbClr val="FFFFFF"/>
                </a:solidFill>
              </a:rPr>
              <a:t>Plants</a:t>
            </a:r>
          </a:p>
          <a:p>
            <a:pPr lvl="1"/>
            <a:r>
              <a:rPr lang="en-GB" dirty="0" smtClean="0">
                <a:solidFill>
                  <a:srgbClr val="FFFFFF"/>
                </a:solidFill>
              </a:rPr>
              <a:t>Animals</a:t>
            </a:r>
          </a:p>
          <a:p>
            <a:pPr lvl="1"/>
            <a:r>
              <a:rPr lang="en-GB" dirty="0" smtClean="0">
                <a:solidFill>
                  <a:srgbClr val="FFFFFF"/>
                </a:solidFill>
              </a:rPr>
              <a:t>Oceans</a:t>
            </a:r>
          </a:p>
          <a:p>
            <a:pPr lvl="1"/>
            <a:r>
              <a:rPr lang="en-GB" dirty="0" smtClean="0">
                <a:solidFill>
                  <a:srgbClr val="FFFFFF"/>
                </a:solidFill>
              </a:rPr>
              <a:t>Bodies of Water </a:t>
            </a: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smtClean="0"/>
              <a:t>A (Very) Brief History of Heritage</a:t>
            </a:r>
          </a:p>
        </p:txBody>
      </p:sp>
      <p:sp>
        <p:nvSpPr>
          <p:cNvPr id="37891" name="Content Placeholder 4"/>
          <p:cNvSpPr>
            <a:spLocks noGrp="1"/>
          </p:cNvSpPr>
          <p:nvPr>
            <p:ph idx="1"/>
          </p:nvPr>
        </p:nvSpPr>
        <p:spPr/>
        <p:txBody>
          <a:bodyPr/>
          <a:lstStyle/>
          <a:p>
            <a:r>
              <a:rPr lang="en-GB" sz="2400" dirty="0" smtClean="0">
                <a:solidFill>
                  <a:srgbClr val="FFFFFF"/>
                </a:solidFill>
              </a:rPr>
              <a:t>A leading goal of the international heritage movement, expressed in such bodies as UNESCO, ICOMOS and the Australian Heritage Commission, has been to objectify, professionalise and systematise the process of heritage assessment and evaluation. </a:t>
            </a:r>
          </a:p>
          <a:p>
            <a:pPr algn="r">
              <a:buFont typeface="Wingdings 2" charset="2"/>
              <a:buNone/>
            </a:pPr>
            <a:r>
              <a:rPr lang="en-GB" dirty="0" smtClean="0">
                <a:solidFill>
                  <a:srgbClr val="FFFFFF"/>
                </a:solidFill>
              </a:rPr>
              <a:t>(Davison 2008: 36 in West and Ansell 2010: 7)</a:t>
            </a: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en-GB" smtClean="0"/>
              <a:t>Ansell and West (2010) </a:t>
            </a:r>
          </a:p>
        </p:txBody>
      </p:sp>
      <p:sp>
        <p:nvSpPr>
          <p:cNvPr id="38915" name="Content Placeholder 2"/>
          <p:cNvSpPr>
            <a:spLocks noGrp="1"/>
          </p:cNvSpPr>
          <p:nvPr>
            <p:ph idx="1"/>
          </p:nvPr>
        </p:nvSpPr>
        <p:spPr/>
        <p:txBody>
          <a:bodyPr/>
          <a:lstStyle/>
          <a:p>
            <a:r>
              <a:rPr lang="en-GB" dirty="0" smtClean="0">
                <a:solidFill>
                  <a:srgbClr val="FFFFFF"/>
                </a:solidFill>
              </a:rPr>
              <a:t>Trace the history of heritage (but there’s no one history)</a:t>
            </a:r>
          </a:p>
          <a:p>
            <a:r>
              <a:rPr lang="en-GB" dirty="0" smtClean="0">
                <a:solidFill>
                  <a:srgbClr val="FFFFFF"/>
                </a:solidFill>
              </a:rPr>
              <a:t>Interest in collecting, exploration and the application of scientific knowledge</a:t>
            </a:r>
          </a:p>
          <a:p>
            <a:pPr lvl="1"/>
            <a:r>
              <a:rPr lang="en-GB" dirty="0" smtClean="0">
                <a:solidFill>
                  <a:srgbClr val="FFFFFF"/>
                </a:solidFill>
              </a:rPr>
              <a:t>Classification, categorisation and the order of things  </a:t>
            </a:r>
          </a:p>
          <a:p>
            <a:pPr lvl="1"/>
            <a:r>
              <a:rPr lang="en-GB" dirty="0" smtClean="0">
                <a:solidFill>
                  <a:srgbClr val="FFFFFF"/>
                </a:solidFill>
              </a:rPr>
              <a:t>From private to state-supported (</a:t>
            </a:r>
            <a:r>
              <a:rPr lang="en-GB" dirty="0" err="1" smtClean="0">
                <a:solidFill>
                  <a:srgbClr val="FFFFFF"/>
                </a:solidFill>
              </a:rPr>
              <a:t>e.g</a:t>
            </a:r>
            <a:r>
              <a:rPr lang="en-GB" dirty="0" smtClean="0">
                <a:solidFill>
                  <a:srgbClr val="FFFFFF"/>
                </a:solidFill>
              </a:rPr>
              <a:t> British Museum 1759)</a:t>
            </a:r>
          </a:p>
          <a:p>
            <a:pPr lvl="1"/>
            <a:r>
              <a:rPr lang="en-GB" dirty="0" smtClean="0">
                <a:solidFill>
                  <a:srgbClr val="FFFFFF"/>
                </a:solidFill>
              </a:rPr>
              <a:t>During the Enlightenment period (later 17 to early 19) </a:t>
            </a:r>
          </a:p>
          <a:p>
            <a:r>
              <a:rPr lang="en-GB" dirty="0" smtClean="0">
                <a:solidFill>
                  <a:srgbClr val="FFFFFF"/>
                </a:solidFill>
              </a:rPr>
              <a:t>Focus of monuments, material culture, the grand and the oldest </a:t>
            </a:r>
          </a:p>
          <a:p>
            <a:pPr lvl="1"/>
            <a:r>
              <a:rPr lang="en-GB" dirty="0" smtClean="0">
                <a:solidFill>
                  <a:srgbClr val="FFFFFF"/>
                </a:solidFill>
              </a:rPr>
              <a:t> Civilisation, evolutionary (mid 18</a:t>
            </a:r>
            <a:r>
              <a:rPr lang="en-GB" baseline="30000" dirty="0" smtClean="0">
                <a:solidFill>
                  <a:srgbClr val="FFFFFF"/>
                </a:solidFill>
              </a:rPr>
              <a:t>th</a:t>
            </a:r>
            <a:r>
              <a:rPr lang="en-GB" dirty="0" smtClean="0">
                <a:solidFill>
                  <a:srgbClr val="FFFFFF"/>
                </a:solidFill>
              </a:rPr>
              <a:t>) </a:t>
            </a:r>
          </a:p>
          <a:p>
            <a:endParaRPr lang="en-GB" baseline="30000" dirty="0" smtClean="0"/>
          </a:p>
          <a:p>
            <a:endParaRPr lang="en-GB" baseline="30000" dirty="0" smtClean="0"/>
          </a:p>
          <a:p>
            <a:endParaRPr lang="en-GB" dirty="0" smtClean="0"/>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GB" smtClean="0"/>
              <a:t>Professionalisation </a:t>
            </a:r>
          </a:p>
        </p:txBody>
      </p:sp>
      <p:sp>
        <p:nvSpPr>
          <p:cNvPr id="39939" name="Content Placeholder 2"/>
          <p:cNvSpPr>
            <a:spLocks noGrp="1"/>
          </p:cNvSpPr>
          <p:nvPr>
            <p:ph idx="1"/>
          </p:nvPr>
        </p:nvSpPr>
        <p:spPr/>
        <p:txBody>
          <a:bodyPr/>
          <a:lstStyle/>
          <a:p>
            <a:r>
              <a:rPr lang="en-GB" dirty="0" smtClean="0"/>
              <a:t> </a:t>
            </a:r>
            <a:r>
              <a:rPr lang="en-GB" dirty="0" smtClean="0">
                <a:solidFill>
                  <a:srgbClr val="FFFFFF"/>
                </a:solidFill>
              </a:rPr>
              <a:t>Public institutions started to take the lead in mid 18</a:t>
            </a:r>
            <a:r>
              <a:rPr lang="en-GB" baseline="30000" dirty="0" smtClean="0">
                <a:solidFill>
                  <a:srgbClr val="FFFFFF"/>
                </a:solidFill>
              </a:rPr>
              <a:t>th</a:t>
            </a:r>
            <a:r>
              <a:rPr lang="en-GB" dirty="0" smtClean="0">
                <a:solidFill>
                  <a:srgbClr val="FFFFFF"/>
                </a:solidFill>
              </a:rPr>
              <a:t>  </a:t>
            </a:r>
          </a:p>
          <a:p>
            <a:pPr lvl="1"/>
            <a:r>
              <a:rPr lang="en-GB" dirty="0" smtClean="0">
                <a:solidFill>
                  <a:srgbClr val="FFFFFF"/>
                </a:solidFill>
              </a:rPr>
              <a:t>Context of colonialism </a:t>
            </a:r>
          </a:p>
          <a:p>
            <a:r>
              <a:rPr lang="en-GB" dirty="0" smtClean="0">
                <a:solidFill>
                  <a:srgbClr val="FFFFFF"/>
                </a:solidFill>
              </a:rPr>
              <a:t>Continuing focus on built heritage </a:t>
            </a:r>
          </a:p>
          <a:p>
            <a:pPr lvl="1"/>
            <a:r>
              <a:rPr lang="en-GB" dirty="0" smtClean="0">
                <a:solidFill>
                  <a:srgbClr val="FFFFFF"/>
                </a:solidFill>
              </a:rPr>
              <a:t>1882, The First Ancient Monuments Act in the UK </a:t>
            </a:r>
          </a:p>
          <a:p>
            <a:pPr lvl="1"/>
            <a:r>
              <a:rPr lang="en-GB" dirty="0" smtClean="0">
                <a:solidFill>
                  <a:srgbClr val="FFFFFF"/>
                </a:solidFill>
              </a:rPr>
              <a:t>Inspectors as part of the civil service</a:t>
            </a:r>
          </a:p>
          <a:p>
            <a:r>
              <a:rPr lang="en-GB" dirty="0" smtClean="0">
                <a:solidFill>
                  <a:srgbClr val="FFFFFF"/>
                </a:solidFill>
              </a:rPr>
              <a:t>Natural Landscapes were later </a:t>
            </a:r>
          </a:p>
          <a:p>
            <a:pPr lvl="1"/>
            <a:r>
              <a:rPr lang="en-GB" dirty="0" smtClean="0">
                <a:solidFill>
                  <a:srgbClr val="FFFFFF"/>
                </a:solidFill>
              </a:rPr>
              <a:t>The Nature Conservancy Council 1949</a:t>
            </a:r>
          </a:p>
          <a:p>
            <a:pPr lvl="1"/>
            <a:r>
              <a:rPr lang="en-GB" dirty="0" smtClean="0">
                <a:solidFill>
                  <a:srgbClr val="FFFFFF"/>
                </a:solidFill>
              </a:rPr>
              <a:t>Yellowstone, 1872</a:t>
            </a:r>
          </a:p>
          <a:p>
            <a:endParaRPr lang="en-GB" dirty="0" smtClean="0">
              <a:solidFill>
                <a:srgbClr val="FFFFFF"/>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r>
              <a:rPr lang="en-GB" smtClean="0"/>
              <a:t>Post-War</a:t>
            </a:r>
          </a:p>
        </p:txBody>
      </p:sp>
      <p:sp>
        <p:nvSpPr>
          <p:cNvPr id="40963" name="Content Placeholder 2"/>
          <p:cNvSpPr>
            <a:spLocks noGrp="1"/>
          </p:cNvSpPr>
          <p:nvPr>
            <p:ph idx="1"/>
          </p:nvPr>
        </p:nvSpPr>
        <p:spPr>
          <a:xfrm>
            <a:off x="1114425" y="2362200"/>
            <a:ext cx="7610475" cy="4343400"/>
          </a:xfrm>
        </p:spPr>
        <p:txBody>
          <a:bodyPr/>
          <a:lstStyle/>
          <a:p>
            <a:r>
              <a:rPr lang="en-GB" dirty="0" smtClean="0">
                <a:solidFill>
                  <a:srgbClr val="FFFFFF"/>
                </a:solidFill>
              </a:rPr>
              <a:t>Globalised listing and categorisation </a:t>
            </a:r>
          </a:p>
          <a:p>
            <a:r>
              <a:rPr lang="en-GB" dirty="0" smtClean="0">
                <a:solidFill>
                  <a:srgbClr val="FFFFFF"/>
                </a:solidFill>
              </a:rPr>
              <a:t>UNESCO </a:t>
            </a:r>
          </a:p>
          <a:p>
            <a:pPr lvl="1"/>
            <a:r>
              <a:rPr lang="en-GB" dirty="0" smtClean="0">
                <a:solidFill>
                  <a:srgbClr val="FFFFFF"/>
                </a:solidFill>
              </a:rPr>
              <a:t>Global heritage frameworks</a:t>
            </a:r>
          </a:p>
          <a:p>
            <a:pPr lvl="1"/>
            <a:r>
              <a:rPr lang="en-GB" dirty="0" smtClean="0">
                <a:solidFill>
                  <a:srgbClr val="FFFFFF"/>
                </a:solidFill>
              </a:rPr>
              <a:t>Do not have the force of national law</a:t>
            </a:r>
          </a:p>
          <a:p>
            <a:pPr lvl="1"/>
            <a:r>
              <a:rPr lang="en-GB" dirty="0" smtClean="0">
                <a:solidFill>
                  <a:srgbClr val="FFFFFF"/>
                </a:solidFill>
              </a:rPr>
              <a:t>Member states subscribe and sign up </a:t>
            </a:r>
          </a:p>
          <a:p>
            <a:r>
              <a:rPr lang="en-GB" dirty="0" smtClean="0">
                <a:solidFill>
                  <a:srgbClr val="FFFFFF"/>
                </a:solidFill>
              </a:rPr>
              <a:t>Expansion of bodies and agreements </a:t>
            </a:r>
          </a:p>
          <a:p>
            <a:pPr lvl="1"/>
            <a:r>
              <a:rPr lang="en-GB" dirty="0" smtClean="0">
                <a:solidFill>
                  <a:srgbClr val="FFFFFF"/>
                </a:solidFill>
              </a:rPr>
              <a:t>UNESCO 1972 – Convention Concerning the Protection of the World Cultural and Natural Heritage (1975) </a:t>
            </a:r>
          </a:p>
          <a:p>
            <a:pPr lvl="1"/>
            <a:r>
              <a:rPr lang="en-GB" dirty="0" smtClean="0">
                <a:solidFill>
                  <a:srgbClr val="FFFFFF"/>
                </a:solidFill>
              </a:rPr>
              <a:t>UNESCO 2003 – Convention for the Safeguarding of Intangible Cultural Heritage </a:t>
            </a: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en-GB" smtClean="0"/>
              <a:t>History and Heritage</a:t>
            </a:r>
          </a:p>
        </p:txBody>
      </p:sp>
      <p:sp>
        <p:nvSpPr>
          <p:cNvPr id="41987" name="Content Placeholder 2"/>
          <p:cNvSpPr>
            <a:spLocks noGrp="1"/>
          </p:cNvSpPr>
          <p:nvPr>
            <p:ph idx="1"/>
          </p:nvPr>
        </p:nvSpPr>
        <p:spPr/>
        <p:txBody>
          <a:bodyPr/>
          <a:lstStyle/>
          <a:p>
            <a:r>
              <a:rPr lang="en-GB" dirty="0" smtClean="0">
                <a:solidFill>
                  <a:srgbClr val="FFFFFF"/>
                </a:solidFill>
              </a:rPr>
              <a:t>For </a:t>
            </a:r>
            <a:r>
              <a:rPr lang="en-GB" dirty="0" err="1" smtClean="0">
                <a:solidFill>
                  <a:srgbClr val="FFFFFF"/>
                </a:solidFill>
              </a:rPr>
              <a:t>Lowenthal</a:t>
            </a:r>
            <a:r>
              <a:rPr lang="en-GB" dirty="0" smtClean="0">
                <a:solidFill>
                  <a:srgbClr val="FFFFFF"/>
                </a:solidFill>
              </a:rPr>
              <a:t> (1998: 10) there is a clear distinction </a:t>
            </a:r>
          </a:p>
          <a:p>
            <a:r>
              <a:rPr lang="en-GB" dirty="0" smtClean="0">
                <a:solidFill>
                  <a:srgbClr val="FFFFFF"/>
                </a:solidFill>
              </a:rPr>
              <a:t>Heritage is a celebration of the past</a:t>
            </a:r>
          </a:p>
          <a:p>
            <a:r>
              <a:rPr lang="en-GB" dirty="0" smtClean="0">
                <a:solidFill>
                  <a:srgbClr val="FFFFFF"/>
                </a:solidFill>
              </a:rPr>
              <a:t>History is an inquiry into it</a:t>
            </a:r>
          </a:p>
          <a:p>
            <a:r>
              <a:rPr lang="en-GB" dirty="0" smtClean="0">
                <a:solidFill>
                  <a:srgbClr val="FFFFFF"/>
                </a:solidFill>
              </a:rPr>
              <a:t>A faith in the past, tailored to the circumstances of the present</a:t>
            </a:r>
          </a:p>
          <a:p>
            <a:r>
              <a:rPr lang="en-GB" dirty="0" smtClean="0">
                <a:solidFill>
                  <a:srgbClr val="FFFFFF"/>
                </a:solidFill>
              </a:rPr>
              <a:t>Heritage is created through its categorisation (Carmen 2002)</a:t>
            </a: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3010" name="Title 4"/>
          <p:cNvSpPr>
            <a:spLocks noGrp="1"/>
          </p:cNvSpPr>
          <p:nvPr>
            <p:ph type="title"/>
          </p:nvPr>
        </p:nvSpPr>
        <p:spPr/>
        <p:txBody>
          <a:bodyPr/>
          <a:lstStyle/>
          <a:p>
            <a:r>
              <a:rPr lang="en-GB" smtClean="0"/>
              <a:t>Does Heritage Exist?</a:t>
            </a:r>
          </a:p>
        </p:txBody>
      </p:sp>
      <p:sp>
        <p:nvSpPr>
          <p:cNvPr id="43011" name="Content Placeholder 5"/>
          <p:cNvSpPr>
            <a:spLocks noGrp="1"/>
          </p:cNvSpPr>
          <p:nvPr>
            <p:ph idx="1"/>
          </p:nvPr>
        </p:nvSpPr>
        <p:spPr>
          <a:xfrm>
            <a:off x="838200" y="2438400"/>
            <a:ext cx="7610475" cy="3822700"/>
          </a:xfrm>
        </p:spPr>
        <p:txBody>
          <a:bodyPr/>
          <a:lstStyle/>
          <a:p>
            <a:r>
              <a:rPr lang="en-GB" dirty="0" smtClean="0">
                <a:solidFill>
                  <a:srgbClr val="FFFFFF"/>
                </a:solidFill>
              </a:rPr>
              <a:t>There really is not such thing as heritage (Smith 2006)</a:t>
            </a:r>
          </a:p>
          <a:p>
            <a:r>
              <a:rPr lang="en-GB" dirty="0" smtClean="0">
                <a:solidFill>
                  <a:srgbClr val="FFFFFF"/>
                </a:solidFill>
              </a:rPr>
              <a:t>It’s not self-defining </a:t>
            </a:r>
          </a:p>
          <a:p>
            <a:r>
              <a:rPr lang="en-GB" dirty="0" smtClean="0">
                <a:solidFill>
                  <a:srgbClr val="FFFFFF"/>
                </a:solidFill>
              </a:rPr>
              <a:t>Objects, practices etc do not have an intrinsic value that is uncovered </a:t>
            </a:r>
          </a:p>
          <a:p>
            <a:r>
              <a:rPr lang="en-GB" dirty="0" smtClean="0">
                <a:solidFill>
                  <a:srgbClr val="FFFFFF"/>
                </a:solidFill>
              </a:rPr>
              <a:t>Value is attributed to an object, practice, place etc</a:t>
            </a:r>
          </a:p>
          <a:p>
            <a:r>
              <a:rPr lang="en-GB" dirty="0" smtClean="0">
                <a:solidFill>
                  <a:srgbClr val="FFFFFF"/>
                </a:solidFill>
              </a:rPr>
              <a:t>By a particular people, at a particular time, for particular reasons</a:t>
            </a:r>
          </a:p>
          <a:p>
            <a:r>
              <a:rPr lang="en-GB" dirty="0" smtClean="0">
                <a:solidFill>
                  <a:srgbClr val="FFFFFF"/>
                </a:solidFill>
              </a:rPr>
              <a:t>Heritage is not inherent</a:t>
            </a: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4034" name="Title 1"/>
          <p:cNvSpPr>
            <a:spLocks noGrp="1"/>
          </p:cNvSpPr>
          <p:nvPr>
            <p:ph type="title"/>
          </p:nvPr>
        </p:nvSpPr>
        <p:spPr>
          <a:xfrm>
            <a:off x="0" y="990600"/>
            <a:ext cx="8913813" cy="1295400"/>
          </a:xfrm>
        </p:spPr>
        <p:txBody>
          <a:bodyPr/>
          <a:lstStyle/>
          <a:p>
            <a:r>
              <a:rPr lang="en-GB" smtClean="0"/>
              <a:t>Lowenthal (1998) </a:t>
            </a:r>
            <a:r>
              <a:rPr lang="en-GB" i="1" smtClean="0"/>
              <a:t>The Heritage Crusade</a:t>
            </a:r>
          </a:p>
        </p:txBody>
      </p:sp>
      <p:sp>
        <p:nvSpPr>
          <p:cNvPr id="44035" name="Content Placeholder 2"/>
          <p:cNvSpPr>
            <a:spLocks noGrp="1"/>
          </p:cNvSpPr>
          <p:nvPr>
            <p:ph idx="1"/>
          </p:nvPr>
        </p:nvSpPr>
        <p:spPr>
          <a:xfrm>
            <a:off x="1114425" y="2595562"/>
            <a:ext cx="7610475" cy="3957637"/>
          </a:xfrm>
        </p:spPr>
        <p:txBody>
          <a:bodyPr/>
          <a:lstStyle/>
          <a:p>
            <a:r>
              <a:rPr lang="en-GB" dirty="0" smtClean="0">
                <a:solidFill>
                  <a:srgbClr val="FFFFFF"/>
                </a:solidFill>
              </a:rPr>
              <a:t>Expansion of ‘heritage’ </a:t>
            </a:r>
          </a:p>
          <a:p>
            <a:r>
              <a:rPr lang="en-GB" dirty="0" smtClean="0">
                <a:solidFill>
                  <a:srgbClr val="FFFFFF"/>
                </a:solidFill>
              </a:rPr>
              <a:t>In scope </a:t>
            </a:r>
          </a:p>
          <a:p>
            <a:pPr lvl="1"/>
            <a:r>
              <a:rPr lang="en-GB" sz="2000" dirty="0" smtClean="0">
                <a:solidFill>
                  <a:srgbClr val="FFFFFF"/>
                </a:solidFill>
              </a:rPr>
              <a:t>Popular heritage </a:t>
            </a:r>
          </a:p>
          <a:p>
            <a:pPr lvl="2"/>
            <a:r>
              <a:rPr lang="en-GB" sz="2000" dirty="0" smtClean="0">
                <a:solidFill>
                  <a:srgbClr val="FFFFFF"/>
                </a:solidFill>
              </a:rPr>
              <a:t>‘Touts the typical and evokes the vernacular’</a:t>
            </a:r>
            <a:r>
              <a:rPr lang="en-GB" sz="2000" dirty="0" smtClean="0">
                <a:solidFill>
                  <a:srgbClr val="FFFFFF"/>
                </a:solidFill>
              </a:rPr>
              <a:t> </a:t>
            </a:r>
          </a:p>
          <a:p>
            <a:pPr lvl="2">
              <a:buNone/>
            </a:pPr>
            <a:r>
              <a:rPr lang="en-GB" sz="2000" dirty="0" smtClean="0">
                <a:solidFill>
                  <a:srgbClr val="FFFFFF"/>
                </a:solidFill>
              </a:rPr>
              <a:t>       (</a:t>
            </a:r>
            <a:r>
              <a:rPr lang="en-GB" sz="2000" dirty="0" err="1" smtClean="0">
                <a:solidFill>
                  <a:srgbClr val="FFFFFF"/>
                </a:solidFill>
              </a:rPr>
              <a:t>p</a:t>
            </a:r>
            <a:r>
              <a:rPr lang="en-GB" sz="2000" dirty="0" smtClean="0">
                <a:solidFill>
                  <a:srgbClr val="FFFFFF"/>
                </a:solidFill>
              </a:rPr>
              <a:t>. 14)</a:t>
            </a:r>
          </a:p>
          <a:p>
            <a:pPr lvl="1"/>
            <a:r>
              <a:rPr lang="en-GB" sz="2000" dirty="0" smtClean="0">
                <a:solidFill>
                  <a:srgbClr val="FFFFFF"/>
                </a:solidFill>
              </a:rPr>
              <a:t>In Time </a:t>
            </a:r>
          </a:p>
          <a:p>
            <a:pPr lvl="2"/>
            <a:r>
              <a:rPr lang="en-GB" sz="2000" dirty="0" smtClean="0">
                <a:solidFill>
                  <a:srgbClr val="FFFFFF"/>
                </a:solidFill>
              </a:rPr>
              <a:t>No longer defined to the distant past </a:t>
            </a:r>
          </a:p>
          <a:p>
            <a:pPr lvl="2"/>
            <a:r>
              <a:rPr lang="en-GB" sz="2000" dirty="0" smtClean="0">
                <a:solidFill>
                  <a:srgbClr val="FFFFFF"/>
                </a:solidFill>
              </a:rPr>
              <a:t>‘Spreads to yesterday’ (</a:t>
            </a:r>
            <a:r>
              <a:rPr lang="en-GB" sz="2000" dirty="0" err="1" smtClean="0">
                <a:solidFill>
                  <a:srgbClr val="FFFFFF"/>
                </a:solidFill>
              </a:rPr>
              <a:t>p</a:t>
            </a:r>
            <a:r>
              <a:rPr lang="en-GB" sz="2000" dirty="0" smtClean="0">
                <a:solidFill>
                  <a:srgbClr val="FFFFFF"/>
                </a:solidFill>
              </a:rPr>
              <a:t>. 17)</a:t>
            </a:r>
          </a:p>
          <a:p>
            <a:r>
              <a:rPr lang="en-GB" dirty="0" smtClean="0">
                <a:solidFill>
                  <a:srgbClr val="FFFFFF"/>
                </a:solidFill>
              </a:rPr>
              <a:t>Points to heritage as a new</a:t>
            </a:r>
            <a:r>
              <a:rPr lang="en-GB" dirty="0" smtClean="0">
                <a:solidFill>
                  <a:srgbClr val="FFFFFF"/>
                </a:solidFill>
              </a:rPr>
              <a:t> phenomenon</a:t>
            </a:r>
            <a:endParaRPr lang="en-GB" dirty="0" smtClean="0">
              <a:solidFill>
                <a:srgbClr val="FFFFFF"/>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r>
              <a:rPr lang="en-GB" dirty="0" smtClean="0"/>
              <a:t>What lies behind this expansion? </a:t>
            </a:r>
          </a:p>
        </p:txBody>
      </p:sp>
      <p:sp>
        <p:nvSpPr>
          <p:cNvPr id="45059" name="Content Placeholder 2"/>
          <p:cNvSpPr>
            <a:spLocks noGrp="1"/>
          </p:cNvSpPr>
          <p:nvPr>
            <p:ph idx="1"/>
          </p:nvPr>
        </p:nvSpPr>
        <p:spPr/>
        <p:txBody>
          <a:bodyPr/>
          <a:lstStyle/>
          <a:p>
            <a:r>
              <a:rPr lang="en-GB" dirty="0" smtClean="0">
                <a:solidFill>
                  <a:srgbClr val="FFFFFF"/>
                </a:solidFill>
              </a:rPr>
              <a:t>Pace of change / globalisation </a:t>
            </a:r>
          </a:p>
          <a:p>
            <a:r>
              <a:rPr lang="en-GB" dirty="0" smtClean="0">
                <a:solidFill>
                  <a:srgbClr val="FFFFFF"/>
                </a:solidFill>
              </a:rPr>
              <a:t> Disjuncture and rootedness</a:t>
            </a:r>
          </a:p>
          <a:p>
            <a:pPr lvl="1"/>
            <a:r>
              <a:rPr lang="en-GB" dirty="0" smtClean="0">
                <a:solidFill>
                  <a:srgbClr val="FFFFFF"/>
                </a:solidFill>
              </a:rPr>
              <a:t>Changes in community, senses of identity, migration  </a:t>
            </a:r>
          </a:p>
          <a:p>
            <a:r>
              <a:rPr lang="en-GB" dirty="0" smtClean="0">
                <a:solidFill>
                  <a:srgbClr val="FFFFFF"/>
                </a:solidFill>
              </a:rPr>
              <a:t>Led by market forces </a:t>
            </a:r>
          </a:p>
          <a:p>
            <a:pPr lvl="1"/>
            <a:r>
              <a:rPr lang="en-GB" dirty="0" smtClean="0">
                <a:solidFill>
                  <a:srgbClr val="FFFFFF"/>
                </a:solidFill>
              </a:rPr>
              <a:t>Everything becomes disposable and rapidly</a:t>
            </a:r>
            <a:r>
              <a:rPr lang="en-GB" dirty="0" smtClean="0">
                <a:solidFill>
                  <a:srgbClr val="FFFFFF"/>
                </a:solidFill>
              </a:rPr>
              <a:t> obsolete</a:t>
            </a:r>
          </a:p>
          <a:p>
            <a:r>
              <a:rPr lang="en-GB" dirty="0" smtClean="0">
                <a:solidFill>
                  <a:srgbClr val="FFFFFF"/>
                </a:solidFill>
              </a:rPr>
              <a:t>Creates a nostalgia and a fear of loss</a:t>
            </a:r>
          </a:p>
          <a:p>
            <a:pPr lvl="1"/>
            <a:r>
              <a:rPr lang="en-GB" dirty="0" smtClean="0">
                <a:solidFill>
                  <a:srgbClr val="FFFFFF"/>
                </a:solidFill>
              </a:rPr>
              <a:t> the past becomes vulnerable </a:t>
            </a:r>
          </a:p>
          <a:p>
            <a:r>
              <a:rPr lang="en-GB" dirty="0" smtClean="0">
                <a:solidFill>
                  <a:srgbClr val="FFFFFF"/>
                </a:solidFill>
              </a:rPr>
              <a:t>Necessitates stewardship and protection </a:t>
            </a:r>
          </a:p>
          <a:p>
            <a:endParaRPr lang="en-GB" dirty="0" smtClean="0"/>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en-GB" dirty="0" smtClean="0"/>
              <a:t>The Heritage Glut</a:t>
            </a:r>
          </a:p>
        </p:txBody>
      </p:sp>
      <p:sp>
        <p:nvSpPr>
          <p:cNvPr id="46083" name="Content Placeholder 2"/>
          <p:cNvSpPr>
            <a:spLocks noGrp="1"/>
          </p:cNvSpPr>
          <p:nvPr>
            <p:ph idx="1"/>
          </p:nvPr>
        </p:nvSpPr>
        <p:spPr>
          <a:xfrm>
            <a:off x="1114425" y="2514600"/>
            <a:ext cx="7610475" cy="3751263"/>
          </a:xfrm>
        </p:spPr>
        <p:txBody>
          <a:bodyPr/>
          <a:lstStyle/>
          <a:p>
            <a:r>
              <a:rPr lang="en-GB" dirty="0" smtClean="0">
                <a:solidFill>
                  <a:srgbClr val="FFFFFF"/>
                </a:solidFill>
              </a:rPr>
              <a:t>“We value our heritage most when it seems at risk: threats of loss spur owners to stewardship” (</a:t>
            </a:r>
            <a:r>
              <a:rPr lang="en-GB" dirty="0" err="1" smtClean="0">
                <a:solidFill>
                  <a:srgbClr val="FFFFFF"/>
                </a:solidFill>
              </a:rPr>
              <a:t>p</a:t>
            </a:r>
            <a:r>
              <a:rPr lang="en-GB" dirty="0" smtClean="0">
                <a:solidFill>
                  <a:srgbClr val="FFFFFF"/>
                </a:solidFill>
              </a:rPr>
              <a:t>. 24)</a:t>
            </a:r>
          </a:p>
          <a:p>
            <a:r>
              <a:rPr lang="en-GB" dirty="0" smtClean="0">
                <a:solidFill>
                  <a:srgbClr val="FFFFFF"/>
                </a:solidFill>
              </a:rPr>
              <a:t>Heritage Crusade</a:t>
            </a:r>
          </a:p>
          <a:p>
            <a:pPr lvl="1"/>
            <a:r>
              <a:rPr lang="en-GB" dirty="0" smtClean="0">
                <a:solidFill>
                  <a:srgbClr val="FFFFFF"/>
                </a:solidFill>
              </a:rPr>
              <a:t>“Devotion to heritage is a spiritual calling” (p.1)</a:t>
            </a:r>
          </a:p>
          <a:p>
            <a:r>
              <a:rPr lang="en-GB" dirty="0" smtClean="0">
                <a:solidFill>
                  <a:srgbClr val="FFFFFF"/>
                </a:solidFill>
              </a:rPr>
              <a:t>All pervasive discourse </a:t>
            </a:r>
          </a:p>
          <a:p>
            <a:r>
              <a:rPr lang="en-GB" dirty="0" smtClean="0">
                <a:solidFill>
                  <a:srgbClr val="FFFFFF"/>
                </a:solidFill>
              </a:rPr>
              <a:t>Global and multinational</a:t>
            </a:r>
          </a:p>
          <a:p>
            <a:pPr lvl="1"/>
            <a:r>
              <a:rPr lang="en-GB" dirty="0" smtClean="0">
                <a:solidFill>
                  <a:srgbClr val="FFFFFF"/>
                </a:solidFill>
              </a:rPr>
              <a:t>“Under the aegis of national patrimony looms a multinational enterprise” (</a:t>
            </a:r>
            <a:r>
              <a:rPr lang="en-GB" dirty="0" err="1" smtClean="0">
                <a:solidFill>
                  <a:srgbClr val="FFFFFF"/>
                </a:solidFill>
              </a:rPr>
              <a:t>p</a:t>
            </a:r>
            <a:r>
              <a:rPr lang="en-GB" dirty="0" smtClean="0">
                <a:solidFill>
                  <a:srgbClr val="FFFFFF"/>
                </a:solidFill>
              </a:rPr>
              <a:t>. 5)</a:t>
            </a:r>
          </a:p>
          <a:p>
            <a:endParaRPr lang="en-GB" dirty="0" smtClean="0">
              <a:solidFill>
                <a:srgbClr val="FFFFFF"/>
              </a:solidFill>
            </a:endParaRPr>
          </a:p>
          <a:p>
            <a:endParaRPr lang="en-GB" dirty="0" smtClean="0"/>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lstStyle/>
          <a:p>
            <a:r>
              <a:rPr lang="en-GB" smtClean="0"/>
              <a:t>Hewison (1987)</a:t>
            </a:r>
          </a:p>
        </p:txBody>
      </p:sp>
      <p:sp>
        <p:nvSpPr>
          <p:cNvPr id="47107" name="Content Placeholder 2"/>
          <p:cNvSpPr>
            <a:spLocks noGrp="1"/>
          </p:cNvSpPr>
          <p:nvPr>
            <p:ph idx="1"/>
          </p:nvPr>
        </p:nvSpPr>
        <p:spPr>
          <a:xfrm>
            <a:off x="1114425" y="2362200"/>
            <a:ext cx="7610475" cy="3903663"/>
          </a:xfrm>
        </p:spPr>
        <p:txBody>
          <a:bodyPr/>
          <a:lstStyle/>
          <a:p>
            <a:r>
              <a:rPr lang="en-GB" dirty="0" smtClean="0">
                <a:solidFill>
                  <a:srgbClr val="FFFFFF"/>
                </a:solidFill>
              </a:rPr>
              <a:t>Coined the phrase ‘The Heritage Industry’</a:t>
            </a:r>
          </a:p>
          <a:p>
            <a:r>
              <a:rPr lang="en-GB" dirty="0" smtClean="0">
                <a:solidFill>
                  <a:srgbClr val="FFFFFF"/>
                </a:solidFill>
              </a:rPr>
              <a:t>Sanitisation and commercialisation of the ways the past is produced in the UK</a:t>
            </a:r>
          </a:p>
          <a:p>
            <a:r>
              <a:rPr lang="en-GB" dirty="0" smtClean="0">
                <a:solidFill>
                  <a:srgbClr val="FFFFFF"/>
                </a:solidFill>
              </a:rPr>
              <a:t>Imposed from above</a:t>
            </a:r>
          </a:p>
          <a:p>
            <a:r>
              <a:rPr lang="en-GB" dirty="0" smtClean="0">
                <a:solidFill>
                  <a:srgbClr val="FFFFFF"/>
                </a:solidFill>
              </a:rPr>
              <a:t>Middle-class nostalgia</a:t>
            </a:r>
          </a:p>
          <a:p>
            <a:r>
              <a:rPr lang="en-GB" dirty="0" smtClean="0">
                <a:solidFill>
                  <a:srgbClr val="FFFFFF"/>
                </a:solidFill>
              </a:rPr>
              <a:t>Heritage established the notion that culture was complete</a:t>
            </a:r>
          </a:p>
          <a:p>
            <a:r>
              <a:rPr lang="en-GB" dirty="0" smtClean="0">
                <a:solidFill>
                  <a:srgbClr val="FFFFFF"/>
                </a:solidFill>
              </a:rPr>
              <a:t>Critical of the ‘timelessness’ of the past </a:t>
            </a:r>
          </a:p>
          <a:p>
            <a:endParaRPr lang="en-GB" dirty="0" smtClean="0"/>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r>
              <a:rPr lang="en-GB" smtClean="0"/>
              <a:t>A distraction… </a:t>
            </a:r>
          </a:p>
        </p:txBody>
      </p:sp>
      <p:sp>
        <p:nvSpPr>
          <p:cNvPr id="48131" name="Content Placeholder 2"/>
          <p:cNvSpPr>
            <a:spLocks noGrp="1"/>
          </p:cNvSpPr>
          <p:nvPr>
            <p:ph idx="1"/>
          </p:nvPr>
        </p:nvSpPr>
        <p:spPr>
          <a:xfrm>
            <a:off x="1114425" y="2362200"/>
            <a:ext cx="7610475" cy="4114800"/>
          </a:xfrm>
        </p:spPr>
        <p:txBody>
          <a:bodyPr/>
          <a:lstStyle/>
          <a:p>
            <a:r>
              <a:rPr lang="en-GB" dirty="0" smtClean="0">
                <a:solidFill>
                  <a:srgbClr val="FFFFFF"/>
                </a:solidFill>
              </a:rPr>
              <a:t>Heritage as a form of popular entertainment </a:t>
            </a:r>
          </a:p>
          <a:p>
            <a:r>
              <a:rPr lang="en-GB" dirty="0" smtClean="0">
                <a:solidFill>
                  <a:srgbClr val="FFFFFF"/>
                </a:solidFill>
              </a:rPr>
              <a:t>Distracted from critical engagement with the present, and the relation between present and past </a:t>
            </a:r>
          </a:p>
          <a:p>
            <a:r>
              <a:rPr lang="en-GB" dirty="0" smtClean="0">
                <a:solidFill>
                  <a:srgbClr val="FFFFFF"/>
                </a:solidFill>
              </a:rPr>
              <a:t>Blind consumption (a false consciousness)</a:t>
            </a:r>
          </a:p>
          <a:p>
            <a:r>
              <a:rPr lang="en-GB" dirty="0" smtClean="0">
                <a:solidFill>
                  <a:srgbClr val="FFFFFF"/>
                </a:solidFill>
              </a:rPr>
              <a:t>Hermeneutically sealed – ‘A bell jar’ </a:t>
            </a:r>
          </a:p>
          <a:p>
            <a:r>
              <a:rPr lang="en-GB" dirty="0" smtClean="0">
                <a:solidFill>
                  <a:srgbClr val="FFFFFF"/>
                </a:solidFill>
              </a:rPr>
              <a:t>Criticisms: </a:t>
            </a:r>
          </a:p>
          <a:p>
            <a:pPr lvl="1"/>
            <a:r>
              <a:rPr lang="en-GB" dirty="0" smtClean="0">
                <a:solidFill>
                  <a:srgbClr val="FFFFFF"/>
                </a:solidFill>
              </a:rPr>
              <a:t>Samuel (1994)</a:t>
            </a:r>
          </a:p>
          <a:p>
            <a:pPr lvl="2"/>
            <a:r>
              <a:rPr lang="en-GB" dirty="0" smtClean="0">
                <a:solidFill>
                  <a:srgbClr val="FFFFFF"/>
                </a:solidFill>
              </a:rPr>
              <a:t>Heritage makes the past more democratic </a:t>
            </a:r>
          </a:p>
          <a:p>
            <a:pPr lvl="2"/>
            <a:r>
              <a:rPr lang="en-GB" dirty="0" smtClean="0">
                <a:solidFill>
                  <a:srgbClr val="FFFFFF"/>
                </a:solidFill>
              </a:rPr>
              <a:t>Could promote social change</a:t>
            </a: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9154" name="Title 1"/>
          <p:cNvSpPr>
            <a:spLocks noGrp="1"/>
          </p:cNvSpPr>
          <p:nvPr>
            <p:ph type="title"/>
          </p:nvPr>
        </p:nvSpPr>
        <p:spPr>
          <a:xfrm>
            <a:off x="0" y="609600"/>
            <a:ext cx="8913813" cy="1600200"/>
          </a:xfrm>
        </p:spPr>
        <p:txBody>
          <a:bodyPr/>
          <a:lstStyle/>
          <a:p>
            <a:r>
              <a:rPr lang="en-GB" smtClean="0"/>
              <a:t>Adorno (2001) </a:t>
            </a:r>
            <a:r>
              <a:rPr lang="en-GB" i="1" smtClean="0"/>
              <a:t>The Culture Industry</a:t>
            </a:r>
          </a:p>
        </p:txBody>
      </p:sp>
      <p:sp>
        <p:nvSpPr>
          <p:cNvPr id="49155" name="Content Placeholder 2"/>
          <p:cNvSpPr>
            <a:spLocks noGrp="1"/>
          </p:cNvSpPr>
          <p:nvPr>
            <p:ph idx="1"/>
          </p:nvPr>
        </p:nvSpPr>
        <p:spPr>
          <a:xfrm>
            <a:off x="1114425" y="2590800"/>
            <a:ext cx="7610475" cy="3276600"/>
          </a:xfrm>
        </p:spPr>
        <p:txBody>
          <a:bodyPr/>
          <a:lstStyle/>
          <a:p>
            <a:pPr lvl="1" eaLnBrk="1" hangingPunct="1"/>
            <a:r>
              <a:rPr lang="en-GB" sz="2000" dirty="0" smtClean="0">
                <a:solidFill>
                  <a:srgbClr val="FFFFFF"/>
                </a:solidFill>
              </a:rPr>
              <a:t>focuses on the relationship between power, ideology, and mass/popular culture. </a:t>
            </a:r>
          </a:p>
          <a:p>
            <a:pPr lvl="1" eaLnBrk="1" hangingPunct="1"/>
            <a:r>
              <a:rPr lang="en-GB" sz="2000" dirty="0" smtClean="0">
                <a:solidFill>
                  <a:srgbClr val="FFFFFF"/>
                </a:solidFill>
              </a:rPr>
              <a:t>indicates the ways in which culture had been co-opted and mass-produced by a capitalist system. </a:t>
            </a:r>
          </a:p>
          <a:p>
            <a:pPr lvl="1" eaLnBrk="1" hangingPunct="1"/>
            <a:r>
              <a:rPr lang="en-GB" sz="2000" dirty="0" smtClean="0">
                <a:solidFill>
                  <a:srgbClr val="FFFFFF"/>
                </a:solidFill>
              </a:rPr>
              <a:t>claims to serve consumers' needs, but conceals the way</a:t>
            </a:r>
            <a:r>
              <a:rPr lang="en-GB" sz="2000" dirty="0" smtClean="0">
                <a:solidFill>
                  <a:srgbClr val="FFFFFF"/>
                </a:solidFill>
              </a:rPr>
              <a:t> it standardises </a:t>
            </a:r>
            <a:r>
              <a:rPr lang="en-GB" sz="2000" dirty="0" smtClean="0">
                <a:solidFill>
                  <a:srgbClr val="FFFFFF"/>
                </a:solidFill>
              </a:rPr>
              <a:t>these needs by manipulating consumer desire </a:t>
            </a:r>
          </a:p>
          <a:p>
            <a:pPr eaLnBrk="1" hangingPunct="1">
              <a:buFont typeface="Wingdings 2" charset="2"/>
              <a:buNone/>
            </a:pPr>
            <a:endParaRPr lang="en-GB" dirty="0" smtClean="0">
              <a:solidFill>
                <a:srgbClr val="FFFFFF"/>
              </a:solidFill>
            </a:endParaRPr>
          </a:p>
          <a:p>
            <a:pPr eaLnBrk="1" hangingPunct="1"/>
            <a:endParaRPr lang="en-GB" dirty="0" smtClean="0"/>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0178" name="Content Placeholder 2"/>
          <p:cNvSpPr>
            <a:spLocks noGrp="1"/>
          </p:cNvSpPr>
          <p:nvPr>
            <p:ph sz="half" idx="1"/>
          </p:nvPr>
        </p:nvSpPr>
        <p:spPr>
          <a:xfrm>
            <a:off x="457200" y="990600"/>
            <a:ext cx="4038600" cy="4724400"/>
          </a:xfrm>
        </p:spPr>
        <p:txBody>
          <a:bodyPr/>
          <a:lstStyle/>
          <a:p>
            <a:pPr eaLnBrk="1" hangingPunct="1"/>
            <a:r>
              <a:rPr lang="en-GB" sz="2000" dirty="0" smtClean="0">
                <a:solidFill>
                  <a:srgbClr val="FFFFFF"/>
                </a:solidFill>
              </a:rPr>
              <a:t>mass production feeds a mass market</a:t>
            </a:r>
          </a:p>
          <a:p>
            <a:pPr lvl="1" eaLnBrk="1" hangingPunct="1"/>
            <a:r>
              <a:rPr lang="en-GB" sz="2000" dirty="0" smtClean="0">
                <a:solidFill>
                  <a:srgbClr val="FFFFFF"/>
                </a:solidFill>
              </a:rPr>
              <a:t> where the identity and tastes of the individual consumers is increasingly less important </a:t>
            </a:r>
          </a:p>
          <a:p>
            <a:pPr lvl="1" eaLnBrk="1" hangingPunct="1"/>
            <a:r>
              <a:rPr lang="en-GB" sz="2000" dirty="0" smtClean="0">
                <a:solidFill>
                  <a:srgbClr val="FFFFFF"/>
                </a:solidFill>
              </a:rPr>
              <a:t>the consumers themselves are as interchangeable as the products they consume. </a:t>
            </a:r>
          </a:p>
          <a:p>
            <a:pPr eaLnBrk="1" hangingPunct="1">
              <a:lnSpc>
                <a:spcPct val="80000"/>
              </a:lnSpc>
              <a:buFont typeface="Wingdings 2" charset="2"/>
              <a:buNone/>
            </a:pPr>
            <a:r>
              <a:rPr lang="en-GB" sz="2000" dirty="0" smtClean="0">
                <a:solidFill>
                  <a:srgbClr val="FF0000"/>
                </a:solidFill>
              </a:rPr>
              <a:t>Are we mass-producing – and mass-consuming – heritage?</a:t>
            </a:r>
          </a:p>
        </p:txBody>
      </p:sp>
      <p:sp>
        <p:nvSpPr>
          <p:cNvPr id="50179" name="Content Placeholder 3"/>
          <p:cNvSpPr>
            <a:spLocks noGrp="1"/>
          </p:cNvSpPr>
          <p:nvPr>
            <p:ph sz="half" idx="2"/>
          </p:nvPr>
        </p:nvSpPr>
        <p:spPr>
          <a:xfrm>
            <a:off x="5148263" y="2595563"/>
            <a:ext cx="3565525" cy="3681412"/>
          </a:xfrm>
        </p:spPr>
        <p:txBody>
          <a:bodyPr/>
          <a:lstStyle/>
          <a:p>
            <a:endParaRPr lang="en-GB"/>
          </a:p>
        </p:txBody>
      </p:sp>
      <p:pic>
        <p:nvPicPr>
          <p:cNvPr id="50180" name="Content Placeholder 6" descr="culture industry.jpg"/>
          <p:cNvPicPr>
            <a:picLocks noGrp="1" noChangeAspect="1"/>
          </p:cNvPicPr>
          <p:nvPr/>
        </p:nvPicPr>
        <p:blipFill>
          <a:blip r:embed="rId2"/>
          <a:srcRect/>
          <a:stretch>
            <a:fillRect/>
          </a:stretch>
        </p:blipFill>
        <p:spPr bwMode="auto">
          <a:xfrm>
            <a:off x="4648200" y="1447800"/>
            <a:ext cx="4038600" cy="3581400"/>
          </a:xfrm>
          <a:prstGeom prst="rect">
            <a:avLst/>
          </a:prstGeom>
          <a:noFill/>
          <a:ln w="9525">
            <a:noFill/>
            <a:miter lim="800000"/>
            <a:headEnd/>
            <a:tailEnd/>
          </a:ln>
        </p:spPr>
      </p:pic>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1202" name="Title 4"/>
          <p:cNvSpPr>
            <a:spLocks noGrp="1"/>
          </p:cNvSpPr>
          <p:nvPr>
            <p:ph type="title"/>
          </p:nvPr>
        </p:nvSpPr>
        <p:spPr/>
        <p:txBody>
          <a:bodyPr/>
          <a:lstStyle/>
          <a:p>
            <a:r>
              <a:rPr lang="en-GB" smtClean="0"/>
              <a:t>Walsh (1992) </a:t>
            </a:r>
          </a:p>
        </p:txBody>
      </p:sp>
      <p:sp>
        <p:nvSpPr>
          <p:cNvPr id="51203" name="Content Placeholder 5"/>
          <p:cNvSpPr>
            <a:spLocks noGrp="1"/>
          </p:cNvSpPr>
          <p:nvPr>
            <p:ph idx="1"/>
          </p:nvPr>
        </p:nvSpPr>
        <p:spPr/>
        <p:txBody>
          <a:bodyPr/>
          <a:lstStyle/>
          <a:p>
            <a:r>
              <a:rPr lang="en-GB" dirty="0" smtClean="0">
                <a:solidFill>
                  <a:schemeClr val="tx1"/>
                </a:solidFill>
              </a:rPr>
              <a:t>Mass market consumption of heritage </a:t>
            </a:r>
          </a:p>
          <a:p>
            <a:r>
              <a:rPr lang="en-GB" dirty="0" smtClean="0">
                <a:solidFill>
                  <a:schemeClr val="tx1"/>
                </a:solidFill>
              </a:rPr>
              <a:t>Globalisation results in a loss of a ‘sense of place’ in the world</a:t>
            </a:r>
          </a:p>
          <a:p>
            <a:r>
              <a:rPr lang="en-GB" dirty="0" smtClean="0">
                <a:solidFill>
                  <a:schemeClr val="tx1"/>
                </a:solidFill>
              </a:rPr>
              <a:t>The Heritage Industry feeds off this </a:t>
            </a:r>
          </a:p>
          <a:p>
            <a:r>
              <a:rPr lang="en-GB" dirty="0" smtClean="0">
                <a:solidFill>
                  <a:schemeClr val="tx1"/>
                </a:solidFill>
              </a:rPr>
              <a:t>Creates a desire for nostalgia</a:t>
            </a:r>
          </a:p>
          <a:p>
            <a:r>
              <a:rPr lang="en-GB" dirty="0" smtClean="0">
                <a:solidFill>
                  <a:schemeClr val="tx1"/>
                </a:solidFill>
              </a:rPr>
              <a:t>Echoes </a:t>
            </a:r>
            <a:r>
              <a:rPr lang="en-GB" dirty="0" err="1" smtClean="0">
                <a:solidFill>
                  <a:schemeClr val="tx1"/>
                </a:solidFill>
              </a:rPr>
              <a:t>Lowenthal</a:t>
            </a:r>
            <a:endParaRPr lang="en-GB" dirty="0" smtClean="0">
              <a:solidFill>
                <a:schemeClr val="tx1"/>
              </a:solidFill>
            </a:endParaRPr>
          </a:p>
          <a:p>
            <a:pPr lvl="1"/>
            <a:r>
              <a:rPr lang="en-GB" dirty="0" smtClean="0">
                <a:solidFill>
                  <a:schemeClr val="tx1"/>
                </a:solidFill>
              </a:rPr>
              <a:t>The more people attempt to know (consume) their past, the more distant they become from it.</a:t>
            </a:r>
          </a:p>
        </p:txBody>
      </p:sp>
    </p:spTree>
  </p:cSld>
  <p:clrMapOvr>
    <a:masterClrMapping/>
  </p:clrMapOvr>
</p:sld>
</file>

<file path=ppt/theme/theme1.xml><?xml version="1.0" encoding="utf-8"?>
<a:theme xmlns:a="http://schemas.openxmlformats.org/drawingml/2006/main" name="Perspective">
  <a:themeElements>
    <a:clrScheme name="Spectrum">
      <a:dk1>
        <a:sysClr val="windowText" lastClr="000000"/>
      </a:dk1>
      <a:lt1>
        <a:sysClr val="window" lastClr="FFFFFF"/>
      </a:lt1>
      <a:dk2>
        <a:srgbClr val="252731"/>
      </a:dk2>
      <a:lt2>
        <a:srgbClr val="EAE7E4"/>
      </a:lt2>
      <a:accent1>
        <a:srgbClr val="990000"/>
      </a:accent1>
      <a:accent2>
        <a:srgbClr val="FF6600"/>
      </a:accent2>
      <a:accent3>
        <a:srgbClr val="FFBA00"/>
      </a:accent3>
      <a:accent4>
        <a:srgbClr val="99CC00"/>
      </a:accent4>
      <a:accent5>
        <a:srgbClr val="528A02"/>
      </a:accent5>
      <a:accent6>
        <a:srgbClr val="333333"/>
      </a:accent6>
      <a:hlink>
        <a:srgbClr val="660000"/>
      </a:hlink>
      <a:folHlink>
        <a:srgbClr val="CC3300"/>
      </a:folHlink>
    </a:clrScheme>
    <a:fontScheme name="Perspective">
      <a:majorFont>
        <a:latin typeface="Century Gothic"/>
        <a:ea typeface=""/>
        <a:cs typeface=""/>
        <a:font script="Jpan" typeface="メイリオ"/>
      </a:majorFont>
      <a:minorFont>
        <a:latin typeface="Century Gothic"/>
        <a:ea typeface=""/>
        <a:cs typeface=""/>
        <a:font script="Jpan" typeface="メイリオ"/>
      </a:minorFont>
    </a:fontScheme>
    <a:fmtScheme name="Perspective">
      <a:fillStyleLst>
        <a:solidFill>
          <a:schemeClr val="phClr"/>
        </a:solidFill>
        <a:solidFill>
          <a:schemeClr val="phClr">
            <a:shade val="90000"/>
          </a:schemeClr>
        </a:solidFill>
        <a:solidFill>
          <a:schemeClr val="phClr">
            <a:shade val="80000"/>
          </a:schemeClr>
        </a:solidFill>
      </a:fillStyleLst>
      <a:lnStyleLst>
        <a:ln w="12700" cap="flat" cmpd="sng" algn="ctr">
          <a:solidFill>
            <a:schemeClr val="phClr">
              <a:satMod val="105000"/>
            </a:schemeClr>
          </a:solidFill>
          <a:prstDash val="solid"/>
        </a:ln>
        <a:ln w="25400" cap="flat" cmpd="sng" algn="ctr">
          <a:solidFill>
            <a:schemeClr val="phClr"/>
          </a:solidFill>
          <a:prstDash val="solid"/>
        </a:ln>
        <a:ln w="25400" cap="flat" cmpd="sng" algn="ctr">
          <a:solidFill>
            <a:schemeClr val="phClr">
              <a:alpha val="80000"/>
            </a:schemeClr>
          </a:solidFill>
          <a:prstDash val="solid"/>
        </a:ln>
      </a:lnStyleLst>
      <a:effectStyleLst>
        <a:effectStyle>
          <a:effectLst/>
        </a:effectStyle>
        <a:effectStyle>
          <a:effectLst/>
          <a:scene3d>
            <a:camera prst="obliqueTopRight"/>
            <a:lightRig rig="threePt" dir="tl"/>
          </a:scene3d>
          <a:sp3d>
            <a:bevelT w="25400" h="25400"/>
          </a:sp3d>
        </a:effectStyle>
        <a:effectStyle>
          <a:effectLst/>
          <a:scene3d>
            <a:camera prst="perspectiveFront" fov="4200000"/>
            <a:lightRig rig="balanced" dir="tl">
              <a:rot lat="0" lon="0" rev="18600000"/>
            </a:lightRig>
          </a:scene3d>
          <a:sp3d prstMaterial="metal">
            <a:bevelT w="63500" h="50800" prst="angle"/>
          </a:sp3d>
        </a:effectStyle>
      </a:effectStyleLst>
      <a:bgFillStyleLst>
        <a:solidFill>
          <a:schemeClr val="phClr">
            <a:tint val="90000"/>
          </a:schemeClr>
        </a:solidFill>
        <a:solidFill>
          <a:schemeClr val="phClr">
            <a:tint val="50000"/>
          </a:schemeClr>
        </a:solidFill>
        <a:solidFill>
          <a:schemeClr val="phClr">
            <a:shade val="60000"/>
          </a:schemeClr>
        </a:soli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Perspective.thmx</Template>
  <TotalTime>808</TotalTime>
  <Words>940</Words>
  <Application>Microsoft Macintosh PowerPoint</Application>
  <PresentationFormat>On-screen Show (4:3)</PresentationFormat>
  <Paragraphs>140</Paragraphs>
  <Slides>34</Slides>
  <Notes>0</Notes>
  <HiddenSlides>0</HiddenSlides>
  <MMClips>0</MMClips>
  <ScaleCrop>false</ScaleCrop>
  <HeadingPairs>
    <vt:vector size="6" baseType="variant">
      <vt:variant>
        <vt:lpstr>Fonts Used</vt:lpstr>
      </vt:variant>
      <vt:variant>
        <vt:i4>5</vt:i4>
      </vt:variant>
      <vt:variant>
        <vt:lpstr>Design Template</vt:lpstr>
      </vt:variant>
      <vt:variant>
        <vt:i4>1</vt:i4>
      </vt:variant>
      <vt:variant>
        <vt:lpstr>Slide Titles</vt:lpstr>
      </vt:variant>
      <vt:variant>
        <vt:i4>34</vt:i4>
      </vt:variant>
    </vt:vector>
  </HeadingPairs>
  <TitlesOfParts>
    <vt:vector size="40" baseType="lpstr">
      <vt:lpstr>Arial</vt:lpstr>
      <vt:lpstr>Century Gothic</vt:lpstr>
      <vt:lpstr>ＭＳ Ｐゴシック</vt:lpstr>
      <vt:lpstr>Wingdings 2</vt:lpstr>
      <vt:lpstr>Calibri</vt:lpstr>
      <vt:lpstr>Perspective</vt:lpstr>
      <vt:lpstr>Heritage Representation and Interpretation</vt:lpstr>
      <vt:lpstr>What is Heritage? </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Harrison (2010) </vt:lpstr>
      <vt:lpstr>UNESCO: Cultural Heritage (in Harrison 2010)</vt:lpstr>
      <vt:lpstr>Cont…..</vt:lpstr>
      <vt:lpstr>A (Very) Brief History of Heritage</vt:lpstr>
      <vt:lpstr>Ansell and West (2010) </vt:lpstr>
      <vt:lpstr>Professionalisation </vt:lpstr>
      <vt:lpstr>Post-War</vt:lpstr>
      <vt:lpstr>History and Heritage</vt:lpstr>
      <vt:lpstr>Does Heritage Exist?</vt:lpstr>
      <vt:lpstr>Lowenthal (1998) The Heritage Crusade</vt:lpstr>
      <vt:lpstr>What lies behind this expansion? </vt:lpstr>
      <vt:lpstr>The Heritage Glut</vt:lpstr>
      <vt:lpstr>Hewison (1987)</vt:lpstr>
      <vt:lpstr>A distraction… </vt:lpstr>
      <vt:lpstr>Adorno (2001) The Culture Industry</vt:lpstr>
      <vt:lpstr>Slide 33</vt:lpstr>
      <vt:lpstr>Walsh (1992)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Justin</dc:creator>
  <cp:lastModifiedBy>Emma-Jayne Abbots</cp:lastModifiedBy>
  <cp:revision>79</cp:revision>
  <cp:lastPrinted>2012-01-24T19:18:18Z</cp:lastPrinted>
  <dcterms:created xsi:type="dcterms:W3CDTF">2013-10-02T21:23:37Z</dcterms:created>
  <dcterms:modified xsi:type="dcterms:W3CDTF">2013-10-02T21:44:10Z</dcterms:modified>
</cp:coreProperties>
</file>