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46" r:id="rId1"/>
  </p:sldMasterIdLst>
  <p:sldIdLst>
    <p:sldId id="257" r:id="rId2"/>
    <p:sldId id="258" r:id="rId3"/>
    <p:sldId id="259" r:id="rId4"/>
    <p:sldId id="274" r:id="rId5"/>
    <p:sldId id="265" r:id="rId6"/>
    <p:sldId id="272" r:id="rId7"/>
    <p:sldId id="264" r:id="rId8"/>
    <p:sldId id="266" r:id="rId9"/>
    <p:sldId id="268" r:id="rId10"/>
    <p:sldId id="267" r:id="rId11"/>
    <p:sldId id="260" r:id="rId12"/>
    <p:sldId id="273" r:id="rId13"/>
    <p:sldId id="262" r:id="rId14"/>
    <p:sldId id="269" r:id="rId15"/>
    <p:sldId id="270"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81500"/>
    <a:srgbClr val="CC3300"/>
    <a:srgbClr val="008000"/>
    <a:srgbClr val="3F601A"/>
    <a:srgbClr val="517C22"/>
    <a:srgbClr val="659A2A"/>
    <a:srgbClr val="80C535"/>
    <a:srgbClr val="B6DF89"/>
    <a:srgbClr val="E4971A"/>
    <a:srgbClr val="8A5C1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3009" autoAdjust="0"/>
    <p:restoredTop sz="93784" autoAdjust="0"/>
  </p:normalViewPr>
  <p:slideViewPr>
    <p:cSldViewPr snapToGrid="0">
      <p:cViewPr varScale="1">
        <p:scale>
          <a:sx n="96" d="100"/>
          <a:sy n="96" d="100"/>
        </p:scale>
        <p:origin x="644" y="84"/>
      </p:cViewPr>
      <p:guideLst>
        <p:guide orient="horz" pos="2160"/>
        <p:guide pos="3840"/>
      </p:guideLst>
    </p:cSldViewPr>
  </p:slideViewPr>
  <p:notesTextViewPr>
    <p:cViewPr>
      <p:scale>
        <a:sx n="1" d="1"/>
        <a:sy n="1" d="1"/>
      </p:scale>
      <p:origin x="0" y="0"/>
    </p:cViewPr>
  </p:notesTextViewPr>
  <p:sorterViewPr>
    <p:cViewPr>
      <p:scale>
        <a:sx n="100" d="100"/>
        <a:sy n="100" d="100"/>
      </p:scale>
      <p:origin x="0" y="-654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7.xml.rels><?xml version="1.0" encoding="UTF-8" standalone="yes"?>
<Relationships xmlns="http://schemas.openxmlformats.org/package/2006/relationships"><Relationship Id="rId1" Type="http://schemas.openxmlformats.org/officeDocument/2006/relationships/image" Target="../media/image9.png"/></Relationships>
</file>

<file path=ppt/diagrams/_rels/drawing17.xml.rels><?xml version="1.0" encoding="UTF-8" standalone="yes"?>
<Relationships xmlns="http://schemas.openxmlformats.org/package/2006/relationships"><Relationship Id="rId1" Type="http://schemas.openxmlformats.org/officeDocument/2006/relationships/image" Target="../media/image9.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3">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2">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3_4">
  <dgm:title val=""/>
  <dgm:desc val=""/>
  <dgm:catLst>
    <dgm:cat type="accent3" pri="11400"/>
  </dgm:catLst>
  <dgm:styleLbl name="node0">
    <dgm:fillClrLst meth="cycle">
      <a:schemeClr val="accent3">
        <a:shade val="60000"/>
      </a:schemeClr>
    </dgm:fillClrLst>
    <dgm:linClrLst meth="repeat">
      <a:schemeClr val="lt1"/>
    </dgm:linClrLst>
    <dgm:effectClrLst/>
    <dgm:txLinClrLst/>
    <dgm:txFillClrLst/>
    <dgm:txEffectClrLst/>
  </dgm:styleLbl>
  <dgm:styleLbl name="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alignNode1">
    <dgm:fillClrLst meth="cycle">
      <a:schemeClr val="accent3">
        <a:shade val="50000"/>
      </a:schemeClr>
      <a:schemeClr val="accent3">
        <a:tint val="55000"/>
      </a:schemeClr>
    </dgm:fillClrLst>
    <dgm:linClrLst meth="cycle">
      <a:schemeClr val="accent3">
        <a:shade val="50000"/>
      </a:schemeClr>
      <a:schemeClr val="accent3">
        <a:tint val="55000"/>
      </a:schemeClr>
    </dgm:linClrLst>
    <dgm:effectClrLst/>
    <dgm:txLinClrLst/>
    <dgm:txFillClrLst/>
    <dgm:txEffectClrLst/>
  </dgm:styleLbl>
  <dgm:styleLbl name="ln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vennNode1">
    <dgm:fillClrLst meth="cycle">
      <a:schemeClr val="accent3">
        <a:shade val="80000"/>
        <a:alpha val="50000"/>
      </a:schemeClr>
      <a:schemeClr val="accent3">
        <a:tint val="50000"/>
        <a:alpha val="50000"/>
      </a:schemeClr>
    </dgm:fillClrLst>
    <dgm:linClrLst meth="repeat">
      <a:schemeClr val="lt1"/>
    </dgm:linClrLst>
    <dgm:effectClrLst/>
    <dgm:txLinClrLst/>
    <dgm:txFillClrLst/>
    <dgm:txEffectClrLst/>
  </dgm:styleLbl>
  <dgm:styleLbl name="node2">
    <dgm:fillClrLst>
      <a:schemeClr val="accent3">
        <a:shade val="80000"/>
      </a:schemeClr>
    </dgm:fillClrLst>
    <dgm:linClrLst meth="repeat">
      <a:schemeClr val="lt1"/>
    </dgm:linClrLst>
    <dgm:effectClrLst/>
    <dgm:txLinClrLst/>
    <dgm:txFillClrLst/>
    <dgm:txEffectClrLst/>
  </dgm:styleLbl>
  <dgm:styleLbl name="node3">
    <dgm:fillClrLst>
      <a:schemeClr val="accent3">
        <a:tint val="99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f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b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sibTrans1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0000"/>
      </a:schemeClr>
    </dgm:fillClrLst>
    <dgm:linClrLst meth="repeat">
      <a:schemeClr val="lt1"/>
    </dgm:linClrLst>
    <dgm:effectClrLst/>
    <dgm:txLinClrLst/>
    <dgm:txFillClrLst/>
    <dgm:txEffectClrLst/>
  </dgm:styleLbl>
  <dgm:styleLbl name="asst3">
    <dgm:fillClrLst>
      <a:schemeClr val="accent3">
        <a:tint val="70000"/>
      </a:schemeClr>
    </dgm:fillClrLst>
    <dgm:linClrLst meth="repeat">
      <a:schemeClr val="lt1"/>
    </dgm:linClrLst>
    <dgm:effectClrLst/>
    <dgm:txLinClrLst/>
    <dgm:txFillClrLst/>
    <dgm:txEffectClrLst/>
  </dgm:styleLbl>
  <dgm:styleLbl name="asst4">
    <dgm:fillClrLst>
      <a:schemeClr val="accent3">
        <a:tint val="5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align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bgAccFollowNode1">
    <dgm:fillClrLst meth="repeat">
      <a:schemeClr val="accent3">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55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01688D4-8BC5-41FE-B67F-08EF256F66B6}" type="doc">
      <dgm:prSet loTypeId="urn:microsoft.com/office/officeart/2005/8/layout/process5" loCatId="process" qsTypeId="urn:microsoft.com/office/officeart/2005/8/quickstyle/simple1" qsCatId="simple" csTypeId="urn:microsoft.com/office/officeart/2005/8/colors/colorful2" csCatId="colorful" phldr="1"/>
      <dgm:spPr/>
      <dgm:t>
        <a:bodyPr/>
        <a:lstStyle/>
        <a:p>
          <a:endParaRPr lang="en-US"/>
        </a:p>
      </dgm:t>
    </dgm:pt>
    <dgm:pt modelId="{F7A5EACB-96F0-46B0-86D7-3CD484A6C933}">
      <dgm:prSet phldrT="[Text]"/>
      <dgm:spPr>
        <a:solidFill>
          <a:srgbClr val="92D050"/>
        </a:solidFill>
      </dgm:spPr>
      <dgm:t>
        <a:bodyPr/>
        <a:lstStyle/>
        <a:p>
          <a:r>
            <a:rPr lang="en-GB" b="1" dirty="0">
              <a:solidFill>
                <a:schemeClr val="bg1"/>
              </a:solidFill>
            </a:rPr>
            <a:t>Draw up a plan and proposal for the whole project</a:t>
          </a:r>
          <a:endParaRPr lang="en-US" b="1" dirty="0">
            <a:solidFill>
              <a:schemeClr val="bg1"/>
            </a:solidFill>
          </a:endParaRPr>
        </a:p>
      </dgm:t>
    </dgm:pt>
    <dgm:pt modelId="{3D413025-9E09-4598-90D3-3932665E730E}" type="parTrans" cxnId="{488EDC54-C98A-4AA3-8D2D-D7359FB65289}">
      <dgm:prSet/>
      <dgm:spPr/>
      <dgm:t>
        <a:bodyPr/>
        <a:lstStyle/>
        <a:p>
          <a:endParaRPr lang="en-US"/>
        </a:p>
      </dgm:t>
    </dgm:pt>
    <dgm:pt modelId="{6A1857D0-9854-41FB-A43F-A64B767B5EA2}" type="sibTrans" cxnId="{488EDC54-C98A-4AA3-8D2D-D7359FB65289}">
      <dgm:prSet/>
      <dgm:spPr>
        <a:solidFill>
          <a:srgbClr val="B6DF89"/>
        </a:solidFill>
      </dgm:spPr>
      <dgm:t>
        <a:bodyPr/>
        <a:lstStyle/>
        <a:p>
          <a:endParaRPr lang="en-US"/>
        </a:p>
      </dgm:t>
    </dgm:pt>
    <dgm:pt modelId="{39115DC4-9F53-4EE4-AC44-41FEDAFD85EE}">
      <dgm:prSet phldrT="[Text]"/>
      <dgm:spPr>
        <a:solidFill>
          <a:srgbClr val="80C535"/>
        </a:solidFill>
      </dgm:spPr>
      <dgm:t>
        <a:bodyPr/>
        <a:lstStyle/>
        <a:p>
          <a:r>
            <a:rPr lang="en-GB" b="1" dirty="0"/>
            <a:t>Acquire the necessary permission to complete the plan</a:t>
          </a:r>
          <a:endParaRPr lang="en-US" b="1" dirty="0"/>
        </a:p>
      </dgm:t>
    </dgm:pt>
    <dgm:pt modelId="{66076E99-145F-4DFF-8259-9F00F232CCF8}" type="parTrans" cxnId="{043AB43C-6F17-4B60-8877-25D684AB67D2}">
      <dgm:prSet/>
      <dgm:spPr/>
      <dgm:t>
        <a:bodyPr/>
        <a:lstStyle/>
        <a:p>
          <a:endParaRPr lang="en-US"/>
        </a:p>
      </dgm:t>
    </dgm:pt>
    <dgm:pt modelId="{DF73F2D0-4BE4-4231-B3B4-EEE68061B0D6}" type="sibTrans" cxnId="{043AB43C-6F17-4B60-8877-25D684AB67D2}">
      <dgm:prSet/>
      <dgm:spPr>
        <a:solidFill>
          <a:srgbClr val="80C535"/>
        </a:solidFill>
      </dgm:spPr>
      <dgm:t>
        <a:bodyPr/>
        <a:lstStyle/>
        <a:p>
          <a:endParaRPr lang="en-US"/>
        </a:p>
      </dgm:t>
    </dgm:pt>
    <dgm:pt modelId="{73DD376C-5148-4923-83F0-DFF7D2F5D3AF}">
      <dgm:prSet phldrT="[Text]"/>
      <dgm:spPr>
        <a:solidFill>
          <a:srgbClr val="659A2A"/>
        </a:solidFill>
      </dgm:spPr>
      <dgm:t>
        <a:bodyPr/>
        <a:lstStyle/>
        <a:p>
          <a:r>
            <a:rPr lang="en-GB" b="1" dirty="0"/>
            <a:t>Remove current content of warehouse to a temporary location</a:t>
          </a:r>
          <a:endParaRPr lang="en-US" b="1" dirty="0"/>
        </a:p>
      </dgm:t>
    </dgm:pt>
    <dgm:pt modelId="{29327490-C246-456D-8F43-38498C35BF50}" type="parTrans" cxnId="{A53B223B-4BC4-45F0-A5AA-E28D098DB1D2}">
      <dgm:prSet/>
      <dgm:spPr/>
      <dgm:t>
        <a:bodyPr/>
        <a:lstStyle/>
        <a:p>
          <a:endParaRPr lang="en-US"/>
        </a:p>
      </dgm:t>
    </dgm:pt>
    <dgm:pt modelId="{F9BD45AA-0F87-4978-B3DC-BC0BFEEC5523}" type="sibTrans" cxnId="{A53B223B-4BC4-45F0-A5AA-E28D098DB1D2}">
      <dgm:prSet/>
      <dgm:spPr>
        <a:solidFill>
          <a:srgbClr val="659A2A"/>
        </a:solidFill>
      </dgm:spPr>
      <dgm:t>
        <a:bodyPr/>
        <a:lstStyle/>
        <a:p>
          <a:endParaRPr lang="en-US"/>
        </a:p>
      </dgm:t>
    </dgm:pt>
    <dgm:pt modelId="{5621A412-36E0-4AEB-8A8F-0F6FF4FC9D9B}">
      <dgm:prSet phldrT="[Text]"/>
      <dgm:spPr>
        <a:solidFill>
          <a:srgbClr val="517C22"/>
        </a:solidFill>
      </dgm:spPr>
      <dgm:t>
        <a:bodyPr/>
        <a:lstStyle/>
        <a:p>
          <a:r>
            <a:rPr lang="en-GB" b="1" dirty="0"/>
            <a:t>Convert the warehouse into a fully functioning ‘Salvage Hunter’ style all in one business centre  </a:t>
          </a:r>
          <a:endParaRPr lang="en-US" b="1" dirty="0"/>
        </a:p>
      </dgm:t>
    </dgm:pt>
    <dgm:pt modelId="{84310FC7-E0C2-479C-B5B9-279C9962BF72}" type="parTrans" cxnId="{B4C7EAE8-C9F0-4AA0-9DE8-062B740ADB3F}">
      <dgm:prSet/>
      <dgm:spPr/>
      <dgm:t>
        <a:bodyPr/>
        <a:lstStyle/>
        <a:p>
          <a:endParaRPr lang="en-US"/>
        </a:p>
      </dgm:t>
    </dgm:pt>
    <dgm:pt modelId="{483826A4-417F-45D6-A387-1904AD2E100F}" type="sibTrans" cxnId="{B4C7EAE8-C9F0-4AA0-9DE8-062B740ADB3F}">
      <dgm:prSet/>
      <dgm:spPr>
        <a:solidFill>
          <a:srgbClr val="517C22"/>
        </a:solidFill>
      </dgm:spPr>
      <dgm:t>
        <a:bodyPr/>
        <a:lstStyle/>
        <a:p>
          <a:endParaRPr lang="en-US"/>
        </a:p>
      </dgm:t>
    </dgm:pt>
    <dgm:pt modelId="{3BF74EB5-0EFF-443B-87F6-3F026B2CA95E}">
      <dgm:prSet phldrT="[Text]"/>
      <dgm:spPr>
        <a:solidFill>
          <a:srgbClr val="3F601A"/>
        </a:solidFill>
      </dgm:spPr>
      <dgm:t>
        <a:bodyPr/>
        <a:lstStyle/>
        <a:p>
          <a:r>
            <a:rPr lang="en-GB" b="1" dirty="0">
              <a:solidFill>
                <a:schemeClr val="bg1"/>
              </a:solidFill>
            </a:rPr>
            <a:t>Bring back stock from temporary warehouse and complete showroom at the new premise</a:t>
          </a:r>
          <a:endParaRPr lang="en-US" b="1" dirty="0">
            <a:solidFill>
              <a:schemeClr val="bg1"/>
            </a:solidFill>
          </a:endParaRPr>
        </a:p>
      </dgm:t>
    </dgm:pt>
    <dgm:pt modelId="{DAE7D1D6-DD9F-40EB-B6C9-B85B23F07111}" type="parTrans" cxnId="{F2F88E13-7BFC-4675-9B52-34BC8A8601F4}">
      <dgm:prSet/>
      <dgm:spPr/>
      <dgm:t>
        <a:bodyPr/>
        <a:lstStyle/>
        <a:p>
          <a:endParaRPr lang="en-US"/>
        </a:p>
      </dgm:t>
    </dgm:pt>
    <dgm:pt modelId="{81791B64-EC66-4DC1-883F-90F8BD399B97}" type="sibTrans" cxnId="{F2F88E13-7BFC-4675-9B52-34BC8A8601F4}">
      <dgm:prSet/>
      <dgm:spPr/>
      <dgm:t>
        <a:bodyPr/>
        <a:lstStyle/>
        <a:p>
          <a:endParaRPr lang="en-US"/>
        </a:p>
      </dgm:t>
    </dgm:pt>
    <dgm:pt modelId="{9FC7C073-813E-43CF-BD47-FE9F0C277EF4}" type="pres">
      <dgm:prSet presAssocID="{001688D4-8BC5-41FE-B67F-08EF256F66B6}" presName="diagram" presStyleCnt="0">
        <dgm:presLayoutVars>
          <dgm:dir/>
          <dgm:resizeHandles val="exact"/>
        </dgm:presLayoutVars>
      </dgm:prSet>
      <dgm:spPr/>
    </dgm:pt>
    <dgm:pt modelId="{7331AFD7-DD05-4D38-AC7F-9EE268567638}" type="pres">
      <dgm:prSet presAssocID="{F7A5EACB-96F0-46B0-86D7-3CD484A6C933}" presName="node" presStyleLbl="node1" presStyleIdx="0" presStyleCnt="5">
        <dgm:presLayoutVars>
          <dgm:bulletEnabled val="1"/>
        </dgm:presLayoutVars>
      </dgm:prSet>
      <dgm:spPr/>
    </dgm:pt>
    <dgm:pt modelId="{D9FB11A7-A162-43F8-9E36-5261E4A5F933}" type="pres">
      <dgm:prSet presAssocID="{6A1857D0-9854-41FB-A43F-A64B767B5EA2}" presName="sibTrans" presStyleLbl="sibTrans2D1" presStyleIdx="0" presStyleCnt="4"/>
      <dgm:spPr/>
    </dgm:pt>
    <dgm:pt modelId="{829C7AD8-88AE-4BBE-B340-601A110DF113}" type="pres">
      <dgm:prSet presAssocID="{6A1857D0-9854-41FB-A43F-A64B767B5EA2}" presName="connectorText" presStyleLbl="sibTrans2D1" presStyleIdx="0" presStyleCnt="4"/>
      <dgm:spPr/>
    </dgm:pt>
    <dgm:pt modelId="{4D56D6B4-A18D-4183-B504-381756895E2B}" type="pres">
      <dgm:prSet presAssocID="{39115DC4-9F53-4EE4-AC44-41FEDAFD85EE}" presName="node" presStyleLbl="node1" presStyleIdx="1" presStyleCnt="5">
        <dgm:presLayoutVars>
          <dgm:bulletEnabled val="1"/>
        </dgm:presLayoutVars>
      </dgm:prSet>
      <dgm:spPr/>
    </dgm:pt>
    <dgm:pt modelId="{56A232DE-BF7A-4C41-BE56-BB34555E6EBC}" type="pres">
      <dgm:prSet presAssocID="{DF73F2D0-4BE4-4231-B3B4-EEE68061B0D6}" presName="sibTrans" presStyleLbl="sibTrans2D1" presStyleIdx="1" presStyleCnt="4"/>
      <dgm:spPr/>
    </dgm:pt>
    <dgm:pt modelId="{E844FACF-A9EA-4D13-9563-57E95DBCCF20}" type="pres">
      <dgm:prSet presAssocID="{DF73F2D0-4BE4-4231-B3B4-EEE68061B0D6}" presName="connectorText" presStyleLbl="sibTrans2D1" presStyleIdx="1" presStyleCnt="4"/>
      <dgm:spPr/>
    </dgm:pt>
    <dgm:pt modelId="{9A15A38B-3FD1-42A0-9DB5-DA7F41BCA772}" type="pres">
      <dgm:prSet presAssocID="{73DD376C-5148-4923-83F0-DFF7D2F5D3AF}" presName="node" presStyleLbl="node1" presStyleIdx="2" presStyleCnt="5">
        <dgm:presLayoutVars>
          <dgm:bulletEnabled val="1"/>
        </dgm:presLayoutVars>
      </dgm:prSet>
      <dgm:spPr/>
    </dgm:pt>
    <dgm:pt modelId="{753AF9C0-075F-4391-8DE1-90388697870F}" type="pres">
      <dgm:prSet presAssocID="{F9BD45AA-0F87-4978-B3DC-BC0BFEEC5523}" presName="sibTrans" presStyleLbl="sibTrans2D1" presStyleIdx="2" presStyleCnt="4"/>
      <dgm:spPr/>
    </dgm:pt>
    <dgm:pt modelId="{F6322B43-6CDD-4CC2-8EA9-5CB084ECB3BA}" type="pres">
      <dgm:prSet presAssocID="{F9BD45AA-0F87-4978-B3DC-BC0BFEEC5523}" presName="connectorText" presStyleLbl="sibTrans2D1" presStyleIdx="2" presStyleCnt="4"/>
      <dgm:spPr/>
    </dgm:pt>
    <dgm:pt modelId="{114774BF-3634-401E-80A4-75FB13DD3667}" type="pres">
      <dgm:prSet presAssocID="{5621A412-36E0-4AEB-8A8F-0F6FF4FC9D9B}" presName="node" presStyleLbl="node1" presStyleIdx="3" presStyleCnt="5">
        <dgm:presLayoutVars>
          <dgm:bulletEnabled val="1"/>
        </dgm:presLayoutVars>
      </dgm:prSet>
      <dgm:spPr/>
    </dgm:pt>
    <dgm:pt modelId="{F0495B81-B10D-4772-9EBF-8F0C5B394EAB}" type="pres">
      <dgm:prSet presAssocID="{483826A4-417F-45D6-A387-1904AD2E100F}" presName="sibTrans" presStyleLbl="sibTrans2D1" presStyleIdx="3" presStyleCnt="4"/>
      <dgm:spPr/>
    </dgm:pt>
    <dgm:pt modelId="{53EFB5D0-6973-4B82-AEC8-02FC22EF8DDC}" type="pres">
      <dgm:prSet presAssocID="{483826A4-417F-45D6-A387-1904AD2E100F}" presName="connectorText" presStyleLbl="sibTrans2D1" presStyleIdx="3" presStyleCnt="4"/>
      <dgm:spPr/>
    </dgm:pt>
    <dgm:pt modelId="{BC0B3AD4-EA8A-498C-BADB-EA4579DDF847}" type="pres">
      <dgm:prSet presAssocID="{3BF74EB5-0EFF-443B-87F6-3F026B2CA95E}" presName="node" presStyleLbl="node1" presStyleIdx="4" presStyleCnt="5">
        <dgm:presLayoutVars>
          <dgm:bulletEnabled val="1"/>
        </dgm:presLayoutVars>
      </dgm:prSet>
      <dgm:spPr/>
    </dgm:pt>
  </dgm:ptLst>
  <dgm:cxnLst>
    <dgm:cxn modelId="{BC60FA0E-A69F-4DC7-85C8-7E8BC56562DC}" type="presOf" srcId="{5621A412-36E0-4AEB-8A8F-0F6FF4FC9D9B}" destId="{114774BF-3634-401E-80A4-75FB13DD3667}" srcOrd="0" destOrd="0" presId="urn:microsoft.com/office/officeart/2005/8/layout/process5"/>
    <dgm:cxn modelId="{F2F88E13-7BFC-4675-9B52-34BC8A8601F4}" srcId="{001688D4-8BC5-41FE-B67F-08EF256F66B6}" destId="{3BF74EB5-0EFF-443B-87F6-3F026B2CA95E}" srcOrd="4" destOrd="0" parTransId="{DAE7D1D6-DD9F-40EB-B6C9-B85B23F07111}" sibTransId="{81791B64-EC66-4DC1-883F-90F8BD399B97}"/>
    <dgm:cxn modelId="{C1B35F1F-196C-44CC-8A4D-2BFF745BE692}" type="presOf" srcId="{DF73F2D0-4BE4-4231-B3B4-EEE68061B0D6}" destId="{E844FACF-A9EA-4D13-9563-57E95DBCCF20}" srcOrd="1" destOrd="0" presId="urn:microsoft.com/office/officeart/2005/8/layout/process5"/>
    <dgm:cxn modelId="{01052F27-6631-4ABE-898B-C49F26556E03}" type="presOf" srcId="{6A1857D0-9854-41FB-A43F-A64B767B5EA2}" destId="{D9FB11A7-A162-43F8-9E36-5261E4A5F933}" srcOrd="0" destOrd="0" presId="urn:microsoft.com/office/officeart/2005/8/layout/process5"/>
    <dgm:cxn modelId="{8B761337-B1B7-411E-95E4-DDCBEFDC55A7}" type="presOf" srcId="{6A1857D0-9854-41FB-A43F-A64B767B5EA2}" destId="{829C7AD8-88AE-4BBE-B340-601A110DF113}" srcOrd="1" destOrd="0" presId="urn:microsoft.com/office/officeart/2005/8/layout/process5"/>
    <dgm:cxn modelId="{8925B537-DE57-4655-AEBE-48C73AF92BC3}" type="presOf" srcId="{483826A4-417F-45D6-A387-1904AD2E100F}" destId="{53EFB5D0-6973-4B82-AEC8-02FC22EF8DDC}" srcOrd="1" destOrd="0" presId="urn:microsoft.com/office/officeart/2005/8/layout/process5"/>
    <dgm:cxn modelId="{A53B223B-4BC4-45F0-A5AA-E28D098DB1D2}" srcId="{001688D4-8BC5-41FE-B67F-08EF256F66B6}" destId="{73DD376C-5148-4923-83F0-DFF7D2F5D3AF}" srcOrd="2" destOrd="0" parTransId="{29327490-C246-456D-8F43-38498C35BF50}" sibTransId="{F9BD45AA-0F87-4978-B3DC-BC0BFEEC5523}"/>
    <dgm:cxn modelId="{043AB43C-6F17-4B60-8877-25D684AB67D2}" srcId="{001688D4-8BC5-41FE-B67F-08EF256F66B6}" destId="{39115DC4-9F53-4EE4-AC44-41FEDAFD85EE}" srcOrd="1" destOrd="0" parTransId="{66076E99-145F-4DFF-8259-9F00F232CCF8}" sibTransId="{DF73F2D0-4BE4-4231-B3B4-EEE68061B0D6}"/>
    <dgm:cxn modelId="{488EDC54-C98A-4AA3-8D2D-D7359FB65289}" srcId="{001688D4-8BC5-41FE-B67F-08EF256F66B6}" destId="{F7A5EACB-96F0-46B0-86D7-3CD484A6C933}" srcOrd="0" destOrd="0" parTransId="{3D413025-9E09-4598-90D3-3932665E730E}" sibTransId="{6A1857D0-9854-41FB-A43F-A64B767B5EA2}"/>
    <dgm:cxn modelId="{604A8291-3ECB-44A2-B8AD-F6298AB0CFED}" type="presOf" srcId="{F9BD45AA-0F87-4978-B3DC-BC0BFEEC5523}" destId="{F6322B43-6CDD-4CC2-8EA9-5CB084ECB3BA}" srcOrd="1" destOrd="0" presId="urn:microsoft.com/office/officeart/2005/8/layout/process5"/>
    <dgm:cxn modelId="{BB2A43A2-505F-4FDE-AADA-3F801A687780}" type="presOf" srcId="{483826A4-417F-45D6-A387-1904AD2E100F}" destId="{F0495B81-B10D-4772-9EBF-8F0C5B394EAB}" srcOrd="0" destOrd="0" presId="urn:microsoft.com/office/officeart/2005/8/layout/process5"/>
    <dgm:cxn modelId="{630B6AA2-0E8A-4031-8577-91FE5EC20F1A}" type="presOf" srcId="{39115DC4-9F53-4EE4-AC44-41FEDAFD85EE}" destId="{4D56D6B4-A18D-4183-B504-381756895E2B}" srcOrd="0" destOrd="0" presId="urn:microsoft.com/office/officeart/2005/8/layout/process5"/>
    <dgm:cxn modelId="{1A15AEAF-408F-4B7A-BD54-AA76A627EDF7}" type="presOf" srcId="{F9BD45AA-0F87-4978-B3DC-BC0BFEEC5523}" destId="{753AF9C0-075F-4391-8DE1-90388697870F}" srcOrd="0" destOrd="0" presId="urn:microsoft.com/office/officeart/2005/8/layout/process5"/>
    <dgm:cxn modelId="{218105B2-3E90-4483-97B5-C21505933924}" type="presOf" srcId="{3BF74EB5-0EFF-443B-87F6-3F026B2CA95E}" destId="{BC0B3AD4-EA8A-498C-BADB-EA4579DDF847}" srcOrd="0" destOrd="0" presId="urn:microsoft.com/office/officeart/2005/8/layout/process5"/>
    <dgm:cxn modelId="{E6EF47C8-158C-4E2D-A0EF-EF88D52F2A6B}" type="presOf" srcId="{001688D4-8BC5-41FE-B67F-08EF256F66B6}" destId="{9FC7C073-813E-43CF-BD47-FE9F0C277EF4}" srcOrd="0" destOrd="0" presId="urn:microsoft.com/office/officeart/2005/8/layout/process5"/>
    <dgm:cxn modelId="{B4C7EAE8-C9F0-4AA0-9DE8-062B740ADB3F}" srcId="{001688D4-8BC5-41FE-B67F-08EF256F66B6}" destId="{5621A412-36E0-4AEB-8A8F-0F6FF4FC9D9B}" srcOrd="3" destOrd="0" parTransId="{84310FC7-E0C2-479C-B5B9-279C9962BF72}" sibTransId="{483826A4-417F-45D6-A387-1904AD2E100F}"/>
    <dgm:cxn modelId="{1CB5F7EB-38D7-4DAF-B118-223D61B29DA4}" type="presOf" srcId="{73DD376C-5148-4923-83F0-DFF7D2F5D3AF}" destId="{9A15A38B-3FD1-42A0-9DB5-DA7F41BCA772}" srcOrd="0" destOrd="0" presId="urn:microsoft.com/office/officeart/2005/8/layout/process5"/>
    <dgm:cxn modelId="{38EA67ED-5F7C-493E-B40E-2BDFB6D961E8}" type="presOf" srcId="{DF73F2D0-4BE4-4231-B3B4-EEE68061B0D6}" destId="{56A232DE-BF7A-4C41-BE56-BB34555E6EBC}" srcOrd="0" destOrd="0" presId="urn:microsoft.com/office/officeart/2005/8/layout/process5"/>
    <dgm:cxn modelId="{8E4ED3F8-2BD3-4071-BD6E-C5F66DB12BEC}" type="presOf" srcId="{F7A5EACB-96F0-46B0-86D7-3CD484A6C933}" destId="{7331AFD7-DD05-4D38-AC7F-9EE268567638}" srcOrd="0" destOrd="0" presId="urn:microsoft.com/office/officeart/2005/8/layout/process5"/>
    <dgm:cxn modelId="{62CB4365-FC1B-48E2-AE84-2207CBFD0601}" type="presParOf" srcId="{9FC7C073-813E-43CF-BD47-FE9F0C277EF4}" destId="{7331AFD7-DD05-4D38-AC7F-9EE268567638}" srcOrd="0" destOrd="0" presId="urn:microsoft.com/office/officeart/2005/8/layout/process5"/>
    <dgm:cxn modelId="{B6D12151-4017-4721-AD4D-5F9592436533}" type="presParOf" srcId="{9FC7C073-813E-43CF-BD47-FE9F0C277EF4}" destId="{D9FB11A7-A162-43F8-9E36-5261E4A5F933}" srcOrd="1" destOrd="0" presId="urn:microsoft.com/office/officeart/2005/8/layout/process5"/>
    <dgm:cxn modelId="{763672A1-3CE9-4026-A0A7-D7728F2448A0}" type="presParOf" srcId="{D9FB11A7-A162-43F8-9E36-5261E4A5F933}" destId="{829C7AD8-88AE-4BBE-B340-601A110DF113}" srcOrd="0" destOrd="0" presId="urn:microsoft.com/office/officeart/2005/8/layout/process5"/>
    <dgm:cxn modelId="{800E0672-9AFB-47A8-BEE8-388945B03A63}" type="presParOf" srcId="{9FC7C073-813E-43CF-BD47-FE9F0C277EF4}" destId="{4D56D6B4-A18D-4183-B504-381756895E2B}" srcOrd="2" destOrd="0" presId="urn:microsoft.com/office/officeart/2005/8/layout/process5"/>
    <dgm:cxn modelId="{46237974-1B13-4A2A-9C95-F3B74DEB6E33}" type="presParOf" srcId="{9FC7C073-813E-43CF-BD47-FE9F0C277EF4}" destId="{56A232DE-BF7A-4C41-BE56-BB34555E6EBC}" srcOrd="3" destOrd="0" presId="urn:microsoft.com/office/officeart/2005/8/layout/process5"/>
    <dgm:cxn modelId="{FEBF0648-9FE1-4832-9DC6-A81C46EB9612}" type="presParOf" srcId="{56A232DE-BF7A-4C41-BE56-BB34555E6EBC}" destId="{E844FACF-A9EA-4D13-9563-57E95DBCCF20}" srcOrd="0" destOrd="0" presId="urn:microsoft.com/office/officeart/2005/8/layout/process5"/>
    <dgm:cxn modelId="{3A194D70-3DB4-486C-B276-A97CC3B04998}" type="presParOf" srcId="{9FC7C073-813E-43CF-BD47-FE9F0C277EF4}" destId="{9A15A38B-3FD1-42A0-9DB5-DA7F41BCA772}" srcOrd="4" destOrd="0" presId="urn:microsoft.com/office/officeart/2005/8/layout/process5"/>
    <dgm:cxn modelId="{5677C946-B814-46B0-A966-2C0307C26900}" type="presParOf" srcId="{9FC7C073-813E-43CF-BD47-FE9F0C277EF4}" destId="{753AF9C0-075F-4391-8DE1-90388697870F}" srcOrd="5" destOrd="0" presId="urn:microsoft.com/office/officeart/2005/8/layout/process5"/>
    <dgm:cxn modelId="{DF0371C8-5BDD-411A-8FDB-41F4EEE8A040}" type="presParOf" srcId="{753AF9C0-075F-4391-8DE1-90388697870F}" destId="{F6322B43-6CDD-4CC2-8EA9-5CB084ECB3BA}" srcOrd="0" destOrd="0" presId="urn:microsoft.com/office/officeart/2005/8/layout/process5"/>
    <dgm:cxn modelId="{F4338A13-CDC3-4948-B732-1D0561B5F3D1}" type="presParOf" srcId="{9FC7C073-813E-43CF-BD47-FE9F0C277EF4}" destId="{114774BF-3634-401E-80A4-75FB13DD3667}" srcOrd="6" destOrd="0" presId="urn:microsoft.com/office/officeart/2005/8/layout/process5"/>
    <dgm:cxn modelId="{71B7A6B8-FD62-436A-8BC7-8649D3CB5E0C}" type="presParOf" srcId="{9FC7C073-813E-43CF-BD47-FE9F0C277EF4}" destId="{F0495B81-B10D-4772-9EBF-8F0C5B394EAB}" srcOrd="7" destOrd="0" presId="urn:microsoft.com/office/officeart/2005/8/layout/process5"/>
    <dgm:cxn modelId="{701D9850-B7C5-433D-8E8A-9865D0D348F7}" type="presParOf" srcId="{F0495B81-B10D-4772-9EBF-8F0C5B394EAB}" destId="{53EFB5D0-6973-4B82-AEC8-02FC22EF8DDC}" srcOrd="0" destOrd="0" presId="urn:microsoft.com/office/officeart/2005/8/layout/process5"/>
    <dgm:cxn modelId="{092BE9F7-FA80-46E3-99B6-71DD074C6E76}" type="presParOf" srcId="{9FC7C073-813E-43CF-BD47-FE9F0C277EF4}" destId="{BC0B3AD4-EA8A-498C-BADB-EA4579DDF847}" srcOrd="8" destOrd="0" presId="urn:microsoft.com/office/officeart/2005/8/layout/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24B243A-7183-42C2-9A82-560630DF68E0}" type="doc">
      <dgm:prSet loTypeId="urn:microsoft.com/office/officeart/2005/8/layout/process4" loCatId="list" qsTypeId="urn:microsoft.com/office/officeart/2005/8/quickstyle/simple1" qsCatId="simple" csTypeId="urn:microsoft.com/office/officeart/2005/8/colors/colorful2" csCatId="colorful" phldr="1"/>
      <dgm:spPr/>
      <dgm:t>
        <a:bodyPr/>
        <a:lstStyle/>
        <a:p>
          <a:endParaRPr lang="en-GB"/>
        </a:p>
      </dgm:t>
    </dgm:pt>
    <dgm:pt modelId="{8B10976A-E8FE-483B-BE46-AA9A8800F3B7}">
      <dgm:prSet phldrT="[Text]"/>
      <dgm:spPr/>
      <dgm:t>
        <a:bodyPr/>
        <a:lstStyle/>
        <a:p>
          <a:r>
            <a:rPr lang="en-GB" dirty="0"/>
            <a:t>Denis Vintner</a:t>
          </a:r>
        </a:p>
      </dgm:t>
    </dgm:pt>
    <dgm:pt modelId="{305C0567-3C61-4CBE-A07D-1E0D0AB4E5BD}" type="parTrans" cxnId="{B1091753-3F1A-4467-808A-5F901380FEAC}">
      <dgm:prSet/>
      <dgm:spPr/>
      <dgm:t>
        <a:bodyPr/>
        <a:lstStyle/>
        <a:p>
          <a:endParaRPr lang="en-GB"/>
        </a:p>
      </dgm:t>
    </dgm:pt>
    <dgm:pt modelId="{7943D461-3166-4AF0-875A-6F295F95215E}" type="sibTrans" cxnId="{B1091753-3F1A-4467-808A-5F901380FEAC}">
      <dgm:prSet/>
      <dgm:spPr/>
      <dgm:t>
        <a:bodyPr/>
        <a:lstStyle/>
        <a:p>
          <a:endParaRPr lang="en-GB"/>
        </a:p>
      </dgm:t>
    </dgm:pt>
    <dgm:pt modelId="{1BCFD0DA-C930-4008-98BC-40900DF30DBC}">
      <dgm:prSet phldrT="[Text]"/>
      <dgm:spPr/>
      <dgm:t>
        <a:bodyPr/>
        <a:lstStyle/>
        <a:p>
          <a:r>
            <a:rPr lang="en-GB" dirty="0"/>
            <a:t>Project Sponsor</a:t>
          </a:r>
        </a:p>
      </dgm:t>
    </dgm:pt>
    <dgm:pt modelId="{AA14FA2B-4375-490A-83BA-2972FF2D1204}" type="parTrans" cxnId="{4DCC30C8-FB51-4A04-8403-1284A50B3127}">
      <dgm:prSet/>
      <dgm:spPr/>
      <dgm:t>
        <a:bodyPr/>
        <a:lstStyle/>
        <a:p>
          <a:endParaRPr lang="en-GB"/>
        </a:p>
      </dgm:t>
    </dgm:pt>
    <dgm:pt modelId="{D9A72046-736D-4927-93BC-7CCF187BA537}" type="sibTrans" cxnId="{4DCC30C8-FB51-4A04-8403-1284A50B3127}">
      <dgm:prSet/>
      <dgm:spPr/>
      <dgm:t>
        <a:bodyPr/>
        <a:lstStyle/>
        <a:p>
          <a:endParaRPr lang="en-GB"/>
        </a:p>
      </dgm:t>
    </dgm:pt>
    <dgm:pt modelId="{C97898EC-F0FB-4698-812D-F52679A0D18C}">
      <dgm:prSet phldrT="[Text]" custT="1"/>
      <dgm:spPr/>
      <dgm:t>
        <a:bodyPr/>
        <a:lstStyle/>
        <a:p>
          <a:r>
            <a:rPr lang="en-GB" sz="2000"/>
            <a:t>Steering Group</a:t>
          </a:r>
          <a:endParaRPr lang="en-GB" sz="2000" dirty="0"/>
        </a:p>
      </dgm:t>
    </dgm:pt>
    <dgm:pt modelId="{4DE73597-571C-4F88-B0EE-DFDC41830845}" type="parTrans" cxnId="{F5028BA0-1A78-414A-86DD-977FF5CF633E}">
      <dgm:prSet/>
      <dgm:spPr/>
      <dgm:t>
        <a:bodyPr/>
        <a:lstStyle/>
        <a:p>
          <a:endParaRPr lang="en-GB"/>
        </a:p>
      </dgm:t>
    </dgm:pt>
    <dgm:pt modelId="{DAB06BDE-ED9A-462A-8410-7D71B48108E7}" type="sibTrans" cxnId="{F5028BA0-1A78-414A-86DD-977FF5CF633E}">
      <dgm:prSet/>
      <dgm:spPr/>
      <dgm:t>
        <a:bodyPr/>
        <a:lstStyle/>
        <a:p>
          <a:endParaRPr lang="en-GB"/>
        </a:p>
      </dgm:t>
    </dgm:pt>
    <dgm:pt modelId="{7AD24F63-94C9-417C-96DE-B4C601F29223}">
      <dgm:prSet phldrT="[Text]"/>
      <dgm:spPr/>
      <dgm:t>
        <a:bodyPr/>
        <a:lstStyle/>
        <a:p>
          <a:r>
            <a:rPr lang="en-GB" dirty="0"/>
            <a:t>Doreen Vintner</a:t>
          </a:r>
        </a:p>
        <a:p>
          <a:r>
            <a:rPr lang="en-GB" dirty="0"/>
            <a:t>(Commercial) </a:t>
          </a:r>
        </a:p>
      </dgm:t>
    </dgm:pt>
    <dgm:pt modelId="{C4C27ABF-1EB8-425A-A13A-5A988BA4B59B}" type="parTrans" cxnId="{2091AA53-864E-4B16-82AF-07B13BF7789A}">
      <dgm:prSet/>
      <dgm:spPr/>
      <dgm:t>
        <a:bodyPr/>
        <a:lstStyle/>
        <a:p>
          <a:endParaRPr lang="en-GB"/>
        </a:p>
      </dgm:t>
    </dgm:pt>
    <dgm:pt modelId="{542D885C-FB8C-4E30-BFF3-9B3BDE446B49}" type="sibTrans" cxnId="{2091AA53-864E-4B16-82AF-07B13BF7789A}">
      <dgm:prSet/>
      <dgm:spPr/>
      <dgm:t>
        <a:bodyPr/>
        <a:lstStyle/>
        <a:p>
          <a:endParaRPr lang="en-GB"/>
        </a:p>
      </dgm:t>
    </dgm:pt>
    <dgm:pt modelId="{9178CBD5-D6D3-4790-8F9C-24F2F439B5AC}">
      <dgm:prSet phldrT="[Text]"/>
      <dgm:spPr/>
      <dgm:t>
        <a:bodyPr/>
        <a:lstStyle/>
        <a:p>
          <a:r>
            <a:rPr lang="en-GB" dirty="0"/>
            <a:t>Suha </a:t>
          </a:r>
          <a:r>
            <a:rPr lang="en-GB" dirty="0" err="1"/>
            <a:t>Madani</a:t>
          </a:r>
          <a:endParaRPr lang="en-GB" dirty="0"/>
        </a:p>
        <a:p>
          <a:r>
            <a:rPr lang="en-GB" dirty="0"/>
            <a:t>(User)</a:t>
          </a:r>
        </a:p>
      </dgm:t>
    </dgm:pt>
    <dgm:pt modelId="{3CE1D3BD-D1E6-441D-BF24-D4E94FEC7DA5}" type="parTrans" cxnId="{8726EF8A-2DE6-4AD6-8D3E-E22ECD3A795A}">
      <dgm:prSet/>
      <dgm:spPr/>
      <dgm:t>
        <a:bodyPr/>
        <a:lstStyle/>
        <a:p>
          <a:endParaRPr lang="en-GB"/>
        </a:p>
      </dgm:t>
    </dgm:pt>
    <dgm:pt modelId="{E16D1C26-9F5C-4D7E-80E2-BB2F982CEF98}" type="sibTrans" cxnId="{8726EF8A-2DE6-4AD6-8D3E-E22ECD3A795A}">
      <dgm:prSet/>
      <dgm:spPr/>
      <dgm:t>
        <a:bodyPr/>
        <a:lstStyle/>
        <a:p>
          <a:endParaRPr lang="en-GB"/>
        </a:p>
      </dgm:t>
    </dgm:pt>
    <dgm:pt modelId="{0078F7FE-49E9-4AAC-B85B-76BE86187F1B}">
      <dgm:prSet phldrT="[Text]" custT="1"/>
      <dgm:spPr/>
      <dgm:t>
        <a:bodyPr/>
        <a:lstStyle/>
        <a:p>
          <a:r>
            <a:rPr lang="en-GB" sz="1800"/>
            <a:t> Project 	Manager</a:t>
          </a:r>
          <a:endParaRPr lang="en-GB" sz="1800" dirty="0"/>
        </a:p>
      </dgm:t>
    </dgm:pt>
    <dgm:pt modelId="{3977E43B-66A8-41C4-882F-36579A8E0717}" type="parTrans" cxnId="{605BDA9A-409E-4D9E-BA55-C9998FAD343D}">
      <dgm:prSet/>
      <dgm:spPr/>
      <dgm:t>
        <a:bodyPr/>
        <a:lstStyle/>
        <a:p>
          <a:endParaRPr lang="en-GB"/>
        </a:p>
      </dgm:t>
    </dgm:pt>
    <dgm:pt modelId="{336984C4-B3EE-4F96-91DE-2843DDBF4B3A}" type="sibTrans" cxnId="{605BDA9A-409E-4D9E-BA55-C9998FAD343D}">
      <dgm:prSet/>
      <dgm:spPr/>
      <dgm:t>
        <a:bodyPr/>
        <a:lstStyle/>
        <a:p>
          <a:endParaRPr lang="en-GB"/>
        </a:p>
      </dgm:t>
    </dgm:pt>
    <dgm:pt modelId="{2899CF82-6FB8-4E61-9CDF-1F32B0E5EB58}">
      <dgm:prSet phldrT="[Text]"/>
      <dgm:spPr/>
      <dgm:t>
        <a:bodyPr/>
        <a:lstStyle/>
        <a:p>
          <a:r>
            <a:rPr lang="en-GB" dirty="0"/>
            <a:t>Collecting users  stories </a:t>
          </a:r>
        </a:p>
      </dgm:t>
    </dgm:pt>
    <dgm:pt modelId="{29FFEDEF-9922-4CBF-9CAD-7016C2061431}" type="parTrans" cxnId="{539953D8-CC71-4882-AD2B-8DBAEEC7571C}">
      <dgm:prSet/>
      <dgm:spPr/>
      <dgm:t>
        <a:bodyPr/>
        <a:lstStyle/>
        <a:p>
          <a:endParaRPr lang="en-GB"/>
        </a:p>
      </dgm:t>
    </dgm:pt>
    <dgm:pt modelId="{AED37B6D-D6D0-4E1F-BF38-C7A1E87048B5}" type="sibTrans" cxnId="{539953D8-CC71-4882-AD2B-8DBAEEC7571C}">
      <dgm:prSet/>
      <dgm:spPr/>
      <dgm:t>
        <a:bodyPr/>
        <a:lstStyle/>
        <a:p>
          <a:endParaRPr lang="en-GB"/>
        </a:p>
      </dgm:t>
    </dgm:pt>
    <dgm:pt modelId="{083CFD61-0E03-4036-A6FD-A1300AB39466}">
      <dgm:prSet phldrT="[Text]"/>
      <dgm:spPr/>
      <dgm:t>
        <a:bodyPr/>
        <a:lstStyle/>
        <a:p>
          <a:r>
            <a:rPr lang="en-GB" dirty="0"/>
            <a:t>Identifying the scope </a:t>
          </a:r>
        </a:p>
        <a:p>
          <a:r>
            <a:rPr lang="en-GB" dirty="0"/>
            <a:t>of the project </a:t>
          </a:r>
        </a:p>
      </dgm:t>
    </dgm:pt>
    <dgm:pt modelId="{AC307C82-7DCF-46C4-AEC3-4F95D30427FE}" type="parTrans" cxnId="{E87B9B5D-F10A-4053-9D9A-134B099233CA}">
      <dgm:prSet/>
      <dgm:spPr/>
      <dgm:t>
        <a:bodyPr/>
        <a:lstStyle/>
        <a:p>
          <a:endParaRPr lang="en-GB"/>
        </a:p>
      </dgm:t>
    </dgm:pt>
    <dgm:pt modelId="{60BE02CF-C5D3-4CF0-A52C-4A5588734AC3}" type="sibTrans" cxnId="{E87B9B5D-F10A-4053-9D9A-134B099233CA}">
      <dgm:prSet/>
      <dgm:spPr/>
      <dgm:t>
        <a:bodyPr/>
        <a:lstStyle/>
        <a:p>
          <a:endParaRPr lang="en-GB"/>
        </a:p>
      </dgm:t>
    </dgm:pt>
    <dgm:pt modelId="{CA3A49A8-2399-4D07-B4FB-E9F8564907D8}">
      <dgm:prSet/>
      <dgm:spPr/>
      <dgm:t>
        <a:bodyPr/>
        <a:lstStyle/>
        <a:p>
          <a:r>
            <a:rPr lang="en-GB" dirty="0"/>
            <a:t>Omar King</a:t>
          </a:r>
        </a:p>
        <a:p>
          <a:r>
            <a:rPr lang="en-GB" dirty="0"/>
            <a:t>(Specialist)</a:t>
          </a:r>
        </a:p>
      </dgm:t>
    </dgm:pt>
    <dgm:pt modelId="{E0E5DBA8-CADB-45DD-829F-0AB901BCDE01}" type="parTrans" cxnId="{D4A1BA4C-C5F3-4ECA-A9BD-44AADEA67203}">
      <dgm:prSet/>
      <dgm:spPr/>
      <dgm:t>
        <a:bodyPr/>
        <a:lstStyle/>
        <a:p>
          <a:endParaRPr lang="en-GB"/>
        </a:p>
      </dgm:t>
    </dgm:pt>
    <dgm:pt modelId="{D2156203-AAA2-4767-80DF-9EDA41EBDC37}" type="sibTrans" cxnId="{D4A1BA4C-C5F3-4ECA-A9BD-44AADEA67203}">
      <dgm:prSet/>
      <dgm:spPr/>
      <dgm:t>
        <a:bodyPr/>
        <a:lstStyle/>
        <a:p>
          <a:endParaRPr lang="en-GB"/>
        </a:p>
      </dgm:t>
    </dgm:pt>
    <dgm:pt modelId="{3E0FD607-30FC-4139-9D97-DCEDA9013C1A}">
      <dgm:prSet/>
      <dgm:spPr/>
      <dgm:t>
        <a:bodyPr/>
        <a:lstStyle/>
        <a:p>
          <a:r>
            <a:rPr lang="en-GB" dirty="0"/>
            <a:t>Designing plan and executing Project</a:t>
          </a:r>
        </a:p>
      </dgm:t>
    </dgm:pt>
    <dgm:pt modelId="{98CB4BCD-99E0-4D4B-88FD-E16D5DDF91EA}" type="parTrans" cxnId="{4BD58CB5-29C3-4FBB-AFD3-B58880B31110}">
      <dgm:prSet/>
      <dgm:spPr/>
      <dgm:t>
        <a:bodyPr/>
        <a:lstStyle/>
        <a:p>
          <a:endParaRPr lang="en-GB"/>
        </a:p>
      </dgm:t>
    </dgm:pt>
    <dgm:pt modelId="{3886795B-75B8-45DC-8683-423703B5E6B1}" type="sibTrans" cxnId="{4BD58CB5-29C3-4FBB-AFD3-B58880B31110}">
      <dgm:prSet/>
      <dgm:spPr/>
      <dgm:t>
        <a:bodyPr/>
        <a:lstStyle/>
        <a:p>
          <a:endParaRPr lang="en-GB"/>
        </a:p>
      </dgm:t>
    </dgm:pt>
    <dgm:pt modelId="{93CA62D8-8F35-4EFC-9897-CC6EA0F27715}" type="pres">
      <dgm:prSet presAssocID="{424B243A-7183-42C2-9A82-560630DF68E0}" presName="Name0" presStyleCnt="0">
        <dgm:presLayoutVars>
          <dgm:dir/>
          <dgm:animLvl val="lvl"/>
          <dgm:resizeHandles val="exact"/>
        </dgm:presLayoutVars>
      </dgm:prSet>
      <dgm:spPr/>
    </dgm:pt>
    <dgm:pt modelId="{8E13BFD4-B486-4A72-B13F-1D930268B542}" type="pres">
      <dgm:prSet presAssocID="{0078F7FE-49E9-4AAC-B85B-76BE86187F1B}" presName="boxAndChildren" presStyleCnt="0"/>
      <dgm:spPr/>
    </dgm:pt>
    <dgm:pt modelId="{4420D851-B19D-4CC3-8E66-0F2BECF93307}" type="pres">
      <dgm:prSet presAssocID="{0078F7FE-49E9-4AAC-B85B-76BE86187F1B}" presName="parentTextBox" presStyleLbl="node1" presStyleIdx="0" presStyleCnt="3"/>
      <dgm:spPr/>
    </dgm:pt>
    <dgm:pt modelId="{8CF35233-DE3D-4749-8B1A-1F9546A87576}" type="pres">
      <dgm:prSet presAssocID="{0078F7FE-49E9-4AAC-B85B-76BE86187F1B}" presName="entireBox" presStyleLbl="node1" presStyleIdx="0" presStyleCnt="3"/>
      <dgm:spPr/>
    </dgm:pt>
    <dgm:pt modelId="{91F0EE61-0DDB-41BB-800B-33704F8F6A9A}" type="pres">
      <dgm:prSet presAssocID="{0078F7FE-49E9-4AAC-B85B-76BE86187F1B}" presName="descendantBox" presStyleCnt="0"/>
      <dgm:spPr/>
    </dgm:pt>
    <dgm:pt modelId="{EBF79E0E-478A-4458-B360-19BD57506A9F}" type="pres">
      <dgm:prSet presAssocID="{2899CF82-6FB8-4E61-9CDF-1F32B0E5EB58}" presName="childTextBox" presStyleLbl="fgAccFollowNode1" presStyleIdx="0" presStyleCnt="7">
        <dgm:presLayoutVars>
          <dgm:bulletEnabled val="1"/>
        </dgm:presLayoutVars>
      </dgm:prSet>
      <dgm:spPr/>
    </dgm:pt>
    <dgm:pt modelId="{829CEDC0-ABA2-4C3B-846D-8BA27F4E9CEC}" type="pres">
      <dgm:prSet presAssocID="{083CFD61-0E03-4036-A6FD-A1300AB39466}" presName="childTextBox" presStyleLbl="fgAccFollowNode1" presStyleIdx="1" presStyleCnt="7" custScaleX="188852">
        <dgm:presLayoutVars>
          <dgm:bulletEnabled val="1"/>
        </dgm:presLayoutVars>
      </dgm:prSet>
      <dgm:spPr/>
    </dgm:pt>
    <dgm:pt modelId="{A4106556-F021-4338-843A-1928287AC0F2}" type="pres">
      <dgm:prSet presAssocID="{3E0FD607-30FC-4139-9D97-DCEDA9013C1A}" presName="childTextBox" presStyleLbl="fgAccFollowNode1" presStyleIdx="2" presStyleCnt="7" custScaleX="114997">
        <dgm:presLayoutVars>
          <dgm:bulletEnabled val="1"/>
        </dgm:presLayoutVars>
      </dgm:prSet>
      <dgm:spPr/>
    </dgm:pt>
    <dgm:pt modelId="{CB3FF676-4A68-4A5E-89F1-94800C53D7BE}" type="pres">
      <dgm:prSet presAssocID="{DAB06BDE-ED9A-462A-8410-7D71B48108E7}" presName="sp" presStyleCnt="0"/>
      <dgm:spPr/>
    </dgm:pt>
    <dgm:pt modelId="{0D910BE7-FEB3-40C5-8BF5-02079D158A56}" type="pres">
      <dgm:prSet presAssocID="{C97898EC-F0FB-4698-812D-F52679A0D18C}" presName="arrowAndChildren" presStyleCnt="0"/>
      <dgm:spPr/>
    </dgm:pt>
    <dgm:pt modelId="{084DB158-172B-4CCC-88A7-B4435AA50488}" type="pres">
      <dgm:prSet presAssocID="{C97898EC-F0FB-4698-812D-F52679A0D18C}" presName="parentTextArrow" presStyleLbl="node1" presStyleIdx="0" presStyleCnt="3"/>
      <dgm:spPr/>
    </dgm:pt>
    <dgm:pt modelId="{8E625559-F37C-44BC-9F14-8E0D94DF9A9A}" type="pres">
      <dgm:prSet presAssocID="{C97898EC-F0FB-4698-812D-F52679A0D18C}" presName="arrow" presStyleLbl="node1" presStyleIdx="1" presStyleCnt="3" custLinFactNeighborX="-303" custLinFactNeighborY="-1333"/>
      <dgm:spPr/>
    </dgm:pt>
    <dgm:pt modelId="{4513915E-3DBF-4CE0-B327-1BE35C80F628}" type="pres">
      <dgm:prSet presAssocID="{C97898EC-F0FB-4698-812D-F52679A0D18C}" presName="descendantArrow" presStyleCnt="0"/>
      <dgm:spPr/>
    </dgm:pt>
    <dgm:pt modelId="{73BD81B4-8C7F-4A41-B71B-DB7637F02E41}" type="pres">
      <dgm:prSet presAssocID="{7AD24F63-94C9-417C-96DE-B4C601F29223}" presName="childTextArrow" presStyleLbl="fgAccFollowNode1" presStyleIdx="3" presStyleCnt="7">
        <dgm:presLayoutVars>
          <dgm:bulletEnabled val="1"/>
        </dgm:presLayoutVars>
      </dgm:prSet>
      <dgm:spPr/>
    </dgm:pt>
    <dgm:pt modelId="{23B22DCF-FF31-4D85-BDE1-3FC2F62A5C77}" type="pres">
      <dgm:prSet presAssocID="{CA3A49A8-2399-4D07-B4FB-E9F8564907D8}" presName="childTextArrow" presStyleLbl="fgAccFollowNode1" presStyleIdx="4" presStyleCnt="7">
        <dgm:presLayoutVars>
          <dgm:bulletEnabled val="1"/>
        </dgm:presLayoutVars>
      </dgm:prSet>
      <dgm:spPr/>
    </dgm:pt>
    <dgm:pt modelId="{A897406D-C0CF-4E7D-8995-A855CF37F2F7}" type="pres">
      <dgm:prSet presAssocID="{9178CBD5-D6D3-4790-8F9C-24F2F439B5AC}" presName="childTextArrow" presStyleLbl="fgAccFollowNode1" presStyleIdx="5" presStyleCnt="7">
        <dgm:presLayoutVars>
          <dgm:bulletEnabled val="1"/>
        </dgm:presLayoutVars>
      </dgm:prSet>
      <dgm:spPr/>
    </dgm:pt>
    <dgm:pt modelId="{98F1E263-9922-4278-9B81-81E916144C71}" type="pres">
      <dgm:prSet presAssocID="{7943D461-3166-4AF0-875A-6F295F95215E}" presName="sp" presStyleCnt="0"/>
      <dgm:spPr/>
    </dgm:pt>
    <dgm:pt modelId="{5BE4B26D-02DA-4BAD-BBB7-C654EB75B72B}" type="pres">
      <dgm:prSet presAssocID="{8B10976A-E8FE-483B-BE46-AA9A8800F3B7}" presName="arrowAndChildren" presStyleCnt="0"/>
      <dgm:spPr/>
    </dgm:pt>
    <dgm:pt modelId="{F48AE8CA-1179-4685-8F7F-1268811EB111}" type="pres">
      <dgm:prSet presAssocID="{8B10976A-E8FE-483B-BE46-AA9A8800F3B7}" presName="parentTextArrow" presStyleLbl="node1" presStyleIdx="1" presStyleCnt="3"/>
      <dgm:spPr/>
    </dgm:pt>
    <dgm:pt modelId="{1AFC9F43-49E1-4736-80BF-B8717D30222E}" type="pres">
      <dgm:prSet presAssocID="{8B10976A-E8FE-483B-BE46-AA9A8800F3B7}" presName="arrow" presStyleLbl="node1" presStyleIdx="2" presStyleCnt="3" custLinFactNeighborY="-56654"/>
      <dgm:spPr/>
    </dgm:pt>
    <dgm:pt modelId="{BA52CEF9-1652-4BC9-B00F-67F8DAB1552E}" type="pres">
      <dgm:prSet presAssocID="{8B10976A-E8FE-483B-BE46-AA9A8800F3B7}" presName="descendantArrow" presStyleCnt="0"/>
      <dgm:spPr/>
    </dgm:pt>
    <dgm:pt modelId="{32C5A7E2-E7AD-4317-B952-98E66F1D7633}" type="pres">
      <dgm:prSet presAssocID="{1BCFD0DA-C930-4008-98BC-40900DF30DBC}" presName="childTextArrow" presStyleLbl="fgAccFollowNode1" presStyleIdx="6" presStyleCnt="7" custLinFactNeighborX="455" custLinFactNeighborY="3805">
        <dgm:presLayoutVars>
          <dgm:bulletEnabled val="1"/>
        </dgm:presLayoutVars>
      </dgm:prSet>
      <dgm:spPr/>
    </dgm:pt>
  </dgm:ptLst>
  <dgm:cxnLst>
    <dgm:cxn modelId="{E87B9B5D-F10A-4053-9D9A-134B099233CA}" srcId="{0078F7FE-49E9-4AAC-B85B-76BE86187F1B}" destId="{083CFD61-0E03-4036-A6FD-A1300AB39466}" srcOrd="1" destOrd="0" parTransId="{AC307C82-7DCF-46C4-AEC3-4F95D30427FE}" sibTransId="{60BE02CF-C5D3-4CF0-A52C-4A5588734AC3}"/>
    <dgm:cxn modelId="{30C1D06B-18C5-4C91-BFDD-DA08AB7F7CDF}" type="presOf" srcId="{1BCFD0DA-C930-4008-98BC-40900DF30DBC}" destId="{32C5A7E2-E7AD-4317-B952-98E66F1D7633}" srcOrd="0" destOrd="0" presId="urn:microsoft.com/office/officeart/2005/8/layout/process4"/>
    <dgm:cxn modelId="{D4A1BA4C-C5F3-4ECA-A9BD-44AADEA67203}" srcId="{C97898EC-F0FB-4698-812D-F52679A0D18C}" destId="{CA3A49A8-2399-4D07-B4FB-E9F8564907D8}" srcOrd="1" destOrd="0" parTransId="{E0E5DBA8-CADB-45DD-829F-0AB901BCDE01}" sibTransId="{D2156203-AAA2-4767-80DF-9EDA41EBDC37}"/>
    <dgm:cxn modelId="{38150A4D-2B2A-4E21-94C9-E905CAA29AD7}" type="presOf" srcId="{7AD24F63-94C9-417C-96DE-B4C601F29223}" destId="{73BD81B4-8C7F-4A41-B71B-DB7637F02E41}" srcOrd="0" destOrd="0" presId="urn:microsoft.com/office/officeart/2005/8/layout/process4"/>
    <dgm:cxn modelId="{24AFD250-3240-45D8-B8A2-1144C5D2169B}" type="presOf" srcId="{0078F7FE-49E9-4AAC-B85B-76BE86187F1B}" destId="{8CF35233-DE3D-4749-8B1A-1F9546A87576}" srcOrd="1" destOrd="0" presId="urn:microsoft.com/office/officeart/2005/8/layout/process4"/>
    <dgm:cxn modelId="{B1091753-3F1A-4467-808A-5F901380FEAC}" srcId="{424B243A-7183-42C2-9A82-560630DF68E0}" destId="{8B10976A-E8FE-483B-BE46-AA9A8800F3B7}" srcOrd="0" destOrd="0" parTransId="{305C0567-3C61-4CBE-A07D-1E0D0AB4E5BD}" sibTransId="{7943D461-3166-4AF0-875A-6F295F95215E}"/>
    <dgm:cxn modelId="{2091AA53-864E-4B16-82AF-07B13BF7789A}" srcId="{C97898EC-F0FB-4698-812D-F52679A0D18C}" destId="{7AD24F63-94C9-417C-96DE-B4C601F29223}" srcOrd="0" destOrd="0" parTransId="{C4C27ABF-1EB8-425A-A13A-5A988BA4B59B}" sibTransId="{542D885C-FB8C-4E30-BFF3-9B3BDE446B49}"/>
    <dgm:cxn modelId="{FC7B9854-4F09-456D-BFA4-8D6E2B39B19C}" type="presOf" srcId="{2899CF82-6FB8-4E61-9CDF-1F32B0E5EB58}" destId="{EBF79E0E-478A-4458-B360-19BD57506A9F}" srcOrd="0" destOrd="0" presId="urn:microsoft.com/office/officeart/2005/8/layout/process4"/>
    <dgm:cxn modelId="{EB64F175-D414-4A00-A951-06CF82F53B5B}" type="presOf" srcId="{083CFD61-0E03-4036-A6FD-A1300AB39466}" destId="{829CEDC0-ABA2-4C3B-846D-8BA27F4E9CEC}" srcOrd="0" destOrd="0" presId="urn:microsoft.com/office/officeart/2005/8/layout/process4"/>
    <dgm:cxn modelId="{0335BA83-FE66-441B-8C10-9E08F7B4D2DF}" type="presOf" srcId="{C97898EC-F0FB-4698-812D-F52679A0D18C}" destId="{8E625559-F37C-44BC-9F14-8E0D94DF9A9A}" srcOrd="1" destOrd="0" presId="urn:microsoft.com/office/officeart/2005/8/layout/process4"/>
    <dgm:cxn modelId="{49D6D788-A000-4362-804F-F463905594B1}" type="presOf" srcId="{3E0FD607-30FC-4139-9D97-DCEDA9013C1A}" destId="{A4106556-F021-4338-843A-1928287AC0F2}" srcOrd="0" destOrd="0" presId="urn:microsoft.com/office/officeart/2005/8/layout/process4"/>
    <dgm:cxn modelId="{8726EF8A-2DE6-4AD6-8D3E-E22ECD3A795A}" srcId="{C97898EC-F0FB-4698-812D-F52679A0D18C}" destId="{9178CBD5-D6D3-4790-8F9C-24F2F439B5AC}" srcOrd="2" destOrd="0" parTransId="{3CE1D3BD-D1E6-441D-BF24-D4E94FEC7DA5}" sibTransId="{E16D1C26-9F5C-4D7E-80E2-BB2F982CEF98}"/>
    <dgm:cxn modelId="{605BDA9A-409E-4D9E-BA55-C9998FAD343D}" srcId="{424B243A-7183-42C2-9A82-560630DF68E0}" destId="{0078F7FE-49E9-4AAC-B85B-76BE86187F1B}" srcOrd="2" destOrd="0" parTransId="{3977E43B-66A8-41C4-882F-36579A8E0717}" sibTransId="{336984C4-B3EE-4F96-91DE-2843DDBF4B3A}"/>
    <dgm:cxn modelId="{75FFF79A-4D90-4B29-ACC2-70BB3ED74089}" type="presOf" srcId="{424B243A-7183-42C2-9A82-560630DF68E0}" destId="{93CA62D8-8F35-4EFC-9897-CC6EA0F27715}" srcOrd="0" destOrd="0" presId="urn:microsoft.com/office/officeart/2005/8/layout/process4"/>
    <dgm:cxn modelId="{F5028BA0-1A78-414A-86DD-977FF5CF633E}" srcId="{424B243A-7183-42C2-9A82-560630DF68E0}" destId="{C97898EC-F0FB-4698-812D-F52679A0D18C}" srcOrd="1" destOrd="0" parTransId="{4DE73597-571C-4F88-B0EE-DFDC41830845}" sibTransId="{DAB06BDE-ED9A-462A-8410-7D71B48108E7}"/>
    <dgm:cxn modelId="{4BD58CB5-29C3-4FBB-AFD3-B58880B31110}" srcId="{0078F7FE-49E9-4AAC-B85B-76BE86187F1B}" destId="{3E0FD607-30FC-4139-9D97-DCEDA9013C1A}" srcOrd="2" destOrd="0" parTransId="{98CB4BCD-99E0-4D4B-88FD-E16D5DDF91EA}" sibTransId="{3886795B-75B8-45DC-8683-423703B5E6B1}"/>
    <dgm:cxn modelId="{1A5BC6B9-2776-4AE8-9875-8AF4D42E22E1}" type="presOf" srcId="{8B10976A-E8FE-483B-BE46-AA9A8800F3B7}" destId="{F48AE8CA-1179-4685-8F7F-1268811EB111}" srcOrd="0" destOrd="0" presId="urn:microsoft.com/office/officeart/2005/8/layout/process4"/>
    <dgm:cxn modelId="{4DCC30C8-FB51-4A04-8403-1284A50B3127}" srcId="{8B10976A-E8FE-483B-BE46-AA9A8800F3B7}" destId="{1BCFD0DA-C930-4008-98BC-40900DF30DBC}" srcOrd="0" destOrd="0" parTransId="{AA14FA2B-4375-490A-83BA-2972FF2D1204}" sibTransId="{D9A72046-736D-4927-93BC-7CCF187BA537}"/>
    <dgm:cxn modelId="{E2E0BFD6-921B-4C22-B6EF-22C460CC270F}" type="presOf" srcId="{8B10976A-E8FE-483B-BE46-AA9A8800F3B7}" destId="{1AFC9F43-49E1-4736-80BF-B8717D30222E}" srcOrd="1" destOrd="0" presId="urn:microsoft.com/office/officeart/2005/8/layout/process4"/>
    <dgm:cxn modelId="{539953D8-CC71-4882-AD2B-8DBAEEC7571C}" srcId="{0078F7FE-49E9-4AAC-B85B-76BE86187F1B}" destId="{2899CF82-6FB8-4E61-9CDF-1F32B0E5EB58}" srcOrd="0" destOrd="0" parTransId="{29FFEDEF-9922-4CBF-9CAD-7016C2061431}" sibTransId="{AED37B6D-D6D0-4E1F-BF38-C7A1E87048B5}"/>
    <dgm:cxn modelId="{7472F9DC-8687-4447-B2B0-78FD3617E930}" type="presOf" srcId="{0078F7FE-49E9-4AAC-B85B-76BE86187F1B}" destId="{4420D851-B19D-4CC3-8E66-0F2BECF93307}" srcOrd="0" destOrd="0" presId="urn:microsoft.com/office/officeart/2005/8/layout/process4"/>
    <dgm:cxn modelId="{7D5E2DE7-2CC4-4423-983E-779066758D12}" type="presOf" srcId="{9178CBD5-D6D3-4790-8F9C-24F2F439B5AC}" destId="{A897406D-C0CF-4E7D-8995-A855CF37F2F7}" srcOrd="0" destOrd="0" presId="urn:microsoft.com/office/officeart/2005/8/layout/process4"/>
    <dgm:cxn modelId="{2543E4F2-A56D-41A6-9282-DA294CF54A6A}" type="presOf" srcId="{C97898EC-F0FB-4698-812D-F52679A0D18C}" destId="{084DB158-172B-4CCC-88A7-B4435AA50488}" srcOrd="0" destOrd="0" presId="urn:microsoft.com/office/officeart/2005/8/layout/process4"/>
    <dgm:cxn modelId="{1066F7F4-3C0D-4506-A3DD-8ADAFDB10594}" type="presOf" srcId="{CA3A49A8-2399-4D07-B4FB-E9F8564907D8}" destId="{23B22DCF-FF31-4D85-BDE1-3FC2F62A5C77}" srcOrd="0" destOrd="0" presId="urn:microsoft.com/office/officeart/2005/8/layout/process4"/>
    <dgm:cxn modelId="{6F4F21D4-D981-4098-8F45-B4E29099C2B7}" type="presParOf" srcId="{93CA62D8-8F35-4EFC-9897-CC6EA0F27715}" destId="{8E13BFD4-B486-4A72-B13F-1D930268B542}" srcOrd="0" destOrd="0" presId="urn:microsoft.com/office/officeart/2005/8/layout/process4"/>
    <dgm:cxn modelId="{DA1137B4-6F88-4C58-96D7-D1C096BE127F}" type="presParOf" srcId="{8E13BFD4-B486-4A72-B13F-1D930268B542}" destId="{4420D851-B19D-4CC3-8E66-0F2BECF93307}" srcOrd="0" destOrd="0" presId="urn:microsoft.com/office/officeart/2005/8/layout/process4"/>
    <dgm:cxn modelId="{96B65280-B13F-4631-978F-4CF67951DC01}" type="presParOf" srcId="{8E13BFD4-B486-4A72-B13F-1D930268B542}" destId="{8CF35233-DE3D-4749-8B1A-1F9546A87576}" srcOrd="1" destOrd="0" presId="urn:microsoft.com/office/officeart/2005/8/layout/process4"/>
    <dgm:cxn modelId="{68D67087-316F-4DA1-96A9-BAE7567A593F}" type="presParOf" srcId="{8E13BFD4-B486-4A72-B13F-1D930268B542}" destId="{91F0EE61-0DDB-41BB-800B-33704F8F6A9A}" srcOrd="2" destOrd="0" presId="urn:microsoft.com/office/officeart/2005/8/layout/process4"/>
    <dgm:cxn modelId="{BAEBB3DF-0469-49A9-B827-6F7EEE714383}" type="presParOf" srcId="{91F0EE61-0DDB-41BB-800B-33704F8F6A9A}" destId="{EBF79E0E-478A-4458-B360-19BD57506A9F}" srcOrd="0" destOrd="0" presId="urn:microsoft.com/office/officeart/2005/8/layout/process4"/>
    <dgm:cxn modelId="{72278A17-255E-4FE0-B2B9-736CE1D806FD}" type="presParOf" srcId="{91F0EE61-0DDB-41BB-800B-33704F8F6A9A}" destId="{829CEDC0-ABA2-4C3B-846D-8BA27F4E9CEC}" srcOrd="1" destOrd="0" presId="urn:microsoft.com/office/officeart/2005/8/layout/process4"/>
    <dgm:cxn modelId="{EF3A6FE8-27A2-4DA0-8C35-84DD6E9F14DA}" type="presParOf" srcId="{91F0EE61-0DDB-41BB-800B-33704F8F6A9A}" destId="{A4106556-F021-4338-843A-1928287AC0F2}" srcOrd="2" destOrd="0" presId="urn:microsoft.com/office/officeart/2005/8/layout/process4"/>
    <dgm:cxn modelId="{C9AED48B-A35C-4630-B94B-D416D525FDAB}" type="presParOf" srcId="{93CA62D8-8F35-4EFC-9897-CC6EA0F27715}" destId="{CB3FF676-4A68-4A5E-89F1-94800C53D7BE}" srcOrd="1" destOrd="0" presId="urn:microsoft.com/office/officeart/2005/8/layout/process4"/>
    <dgm:cxn modelId="{70851374-36BC-40C7-AFEA-833DABF5E015}" type="presParOf" srcId="{93CA62D8-8F35-4EFC-9897-CC6EA0F27715}" destId="{0D910BE7-FEB3-40C5-8BF5-02079D158A56}" srcOrd="2" destOrd="0" presId="urn:microsoft.com/office/officeart/2005/8/layout/process4"/>
    <dgm:cxn modelId="{B7F7D8D0-2C4E-40A6-B884-77374F8EB8A5}" type="presParOf" srcId="{0D910BE7-FEB3-40C5-8BF5-02079D158A56}" destId="{084DB158-172B-4CCC-88A7-B4435AA50488}" srcOrd="0" destOrd="0" presId="urn:microsoft.com/office/officeart/2005/8/layout/process4"/>
    <dgm:cxn modelId="{24B49EE9-0892-4485-A1BA-C14D6A340FDF}" type="presParOf" srcId="{0D910BE7-FEB3-40C5-8BF5-02079D158A56}" destId="{8E625559-F37C-44BC-9F14-8E0D94DF9A9A}" srcOrd="1" destOrd="0" presId="urn:microsoft.com/office/officeart/2005/8/layout/process4"/>
    <dgm:cxn modelId="{C5E00687-2DEB-478A-B3A3-9D9147190323}" type="presParOf" srcId="{0D910BE7-FEB3-40C5-8BF5-02079D158A56}" destId="{4513915E-3DBF-4CE0-B327-1BE35C80F628}" srcOrd="2" destOrd="0" presId="urn:microsoft.com/office/officeart/2005/8/layout/process4"/>
    <dgm:cxn modelId="{EC7FBEE1-170D-4B6B-AC7C-F616CDFA8E7B}" type="presParOf" srcId="{4513915E-3DBF-4CE0-B327-1BE35C80F628}" destId="{73BD81B4-8C7F-4A41-B71B-DB7637F02E41}" srcOrd="0" destOrd="0" presId="urn:microsoft.com/office/officeart/2005/8/layout/process4"/>
    <dgm:cxn modelId="{CE7C8272-0BD1-4242-BDF5-5A3345A4402F}" type="presParOf" srcId="{4513915E-3DBF-4CE0-B327-1BE35C80F628}" destId="{23B22DCF-FF31-4D85-BDE1-3FC2F62A5C77}" srcOrd="1" destOrd="0" presId="urn:microsoft.com/office/officeart/2005/8/layout/process4"/>
    <dgm:cxn modelId="{9E8E634F-301C-4F58-A1D1-224609CF5F61}" type="presParOf" srcId="{4513915E-3DBF-4CE0-B327-1BE35C80F628}" destId="{A897406D-C0CF-4E7D-8995-A855CF37F2F7}" srcOrd="2" destOrd="0" presId="urn:microsoft.com/office/officeart/2005/8/layout/process4"/>
    <dgm:cxn modelId="{D18185CB-D2F2-486D-AA72-258FB5F515AE}" type="presParOf" srcId="{93CA62D8-8F35-4EFC-9897-CC6EA0F27715}" destId="{98F1E263-9922-4278-9B81-81E916144C71}" srcOrd="3" destOrd="0" presId="urn:microsoft.com/office/officeart/2005/8/layout/process4"/>
    <dgm:cxn modelId="{5AD7974D-DE87-4315-B20C-D1402FD01C14}" type="presParOf" srcId="{93CA62D8-8F35-4EFC-9897-CC6EA0F27715}" destId="{5BE4B26D-02DA-4BAD-BBB7-C654EB75B72B}" srcOrd="4" destOrd="0" presId="urn:microsoft.com/office/officeart/2005/8/layout/process4"/>
    <dgm:cxn modelId="{C08D2659-78C2-4E96-AA32-C2E1A80E20B3}" type="presParOf" srcId="{5BE4B26D-02DA-4BAD-BBB7-C654EB75B72B}" destId="{F48AE8CA-1179-4685-8F7F-1268811EB111}" srcOrd="0" destOrd="0" presId="urn:microsoft.com/office/officeart/2005/8/layout/process4"/>
    <dgm:cxn modelId="{CFC6CACD-B3A4-45BC-8124-01EC361E46AF}" type="presParOf" srcId="{5BE4B26D-02DA-4BAD-BBB7-C654EB75B72B}" destId="{1AFC9F43-49E1-4736-80BF-B8717D30222E}" srcOrd="1" destOrd="0" presId="urn:microsoft.com/office/officeart/2005/8/layout/process4"/>
    <dgm:cxn modelId="{95923205-F385-45A4-A0BB-6F28632D4EB6}" type="presParOf" srcId="{5BE4B26D-02DA-4BAD-BBB7-C654EB75B72B}" destId="{BA52CEF9-1652-4BC9-B00F-67F8DAB1552E}" srcOrd="2" destOrd="0" presId="urn:microsoft.com/office/officeart/2005/8/layout/process4"/>
    <dgm:cxn modelId="{02E13C20-DE26-4000-A11D-8C39D9EEA5EF}" type="presParOf" srcId="{BA52CEF9-1652-4BC9-B00F-67F8DAB1552E}" destId="{32C5A7E2-E7AD-4317-B952-98E66F1D7633}"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166718A-427F-4AD1-BBA7-5A7DE1222B79}" type="doc">
      <dgm:prSet loTypeId="urn:microsoft.com/office/officeart/2005/8/layout/hierarchy2" loCatId="hierarchy" qsTypeId="urn:microsoft.com/office/officeart/2005/8/quickstyle/simple1" qsCatId="simple" csTypeId="urn:microsoft.com/office/officeart/2005/8/colors/colorful1#3" csCatId="colorful" phldr="1"/>
      <dgm:spPr/>
      <dgm:t>
        <a:bodyPr/>
        <a:lstStyle/>
        <a:p>
          <a:endParaRPr lang="en-US"/>
        </a:p>
      </dgm:t>
    </dgm:pt>
    <dgm:pt modelId="{4AA4525A-39D6-4152-B9C5-30089ED4B726}">
      <dgm:prSet phldrT="[Text]"/>
      <dgm:spPr>
        <a:solidFill>
          <a:srgbClr val="CC0066"/>
        </a:solidFill>
      </dgm:spPr>
      <dgm:t>
        <a:bodyPr/>
        <a:lstStyle/>
        <a:p>
          <a:r>
            <a:rPr lang="en-GB" dirty="0"/>
            <a:t>Project Manager</a:t>
          </a:r>
        </a:p>
        <a:p>
          <a:r>
            <a:rPr lang="en-GB" dirty="0"/>
            <a:t>(</a:t>
          </a:r>
          <a:r>
            <a:rPr lang="en-GB" dirty="0" err="1"/>
            <a:t>Jomir</a:t>
          </a:r>
          <a:r>
            <a:rPr lang="en-GB" dirty="0"/>
            <a:t> Ullah)</a:t>
          </a:r>
          <a:endParaRPr lang="en-US" dirty="0"/>
        </a:p>
      </dgm:t>
    </dgm:pt>
    <dgm:pt modelId="{1552FDE9-0A9C-4841-B7E8-738887F93027}" type="parTrans" cxnId="{8FD6A08B-4770-4DFE-9CE0-45DEA34C06F7}">
      <dgm:prSet/>
      <dgm:spPr/>
      <dgm:t>
        <a:bodyPr/>
        <a:lstStyle/>
        <a:p>
          <a:endParaRPr lang="en-US"/>
        </a:p>
      </dgm:t>
    </dgm:pt>
    <dgm:pt modelId="{0226D1CD-2C1A-463B-85CC-CBC5225688A9}" type="sibTrans" cxnId="{8FD6A08B-4770-4DFE-9CE0-45DEA34C06F7}">
      <dgm:prSet/>
      <dgm:spPr/>
      <dgm:t>
        <a:bodyPr/>
        <a:lstStyle/>
        <a:p>
          <a:endParaRPr lang="en-US"/>
        </a:p>
      </dgm:t>
    </dgm:pt>
    <dgm:pt modelId="{FD394A7B-B0C4-4161-A220-E20EA3B3F430}">
      <dgm:prSet phldrT="[Text]"/>
      <dgm:spPr>
        <a:solidFill>
          <a:srgbClr val="8A5C10"/>
        </a:solidFill>
      </dgm:spPr>
      <dgm:t>
        <a:bodyPr/>
        <a:lstStyle/>
        <a:p>
          <a:r>
            <a:rPr lang="en-GB" dirty="0"/>
            <a:t>Project Coordinators</a:t>
          </a:r>
        </a:p>
        <a:p>
          <a:r>
            <a:rPr lang="en-GB" dirty="0"/>
            <a:t>(</a:t>
          </a:r>
          <a:r>
            <a:rPr lang="en-GB" dirty="0" err="1"/>
            <a:t>Akhter</a:t>
          </a:r>
          <a:r>
            <a:rPr lang="en-GB" dirty="0"/>
            <a:t> &amp; Nilufa)</a:t>
          </a:r>
          <a:endParaRPr lang="en-US" dirty="0"/>
        </a:p>
      </dgm:t>
    </dgm:pt>
    <dgm:pt modelId="{F800746D-64A8-4A70-A4DC-A99EB22E3D46}" type="parTrans" cxnId="{DC921A51-108F-4E30-A044-DE0C21EA7107}">
      <dgm:prSet/>
      <dgm:spPr/>
      <dgm:t>
        <a:bodyPr/>
        <a:lstStyle/>
        <a:p>
          <a:endParaRPr lang="en-US"/>
        </a:p>
      </dgm:t>
    </dgm:pt>
    <dgm:pt modelId="{5E0CE36C-4604-45B7-A31C-438BA5930CA9}" type="sibTrans" cxnId="{DC921A51-108F-4E30-A044-DE0C21EA7107}">
      <dgm:prSet/>
      <dgm:spPr/>
      <dgm:t>
        <a:bodyPr/>
        <a:lstStyle/>
        <a:p>
          <a:endParaRPr lang="en-US"/>
        </a:p>
      </dgm:t>
    </dgm:pt>
    <dgm:pt modelId="{AA809102-A05F-44BD-83BF-BC7F362C4267}">
      <dgm:prSet phldrT="[Text]"/>
      <dgm:spPr>
        <a:solidFill>
          <a:srgbClr val="E4971A"/>
        </a:solidFill>
      </dgm:spPr>
      <dgm:t>
        <a:bodyPr/>
        <a:lstStyle/>
        <a:p>
          <a:r>
            <a:rPr lang="en-GB" dirty="0"/>
            <a:t>Acquire Resources</a:t>
          </a:r>
          <a:endParaRPr lang="en-US" dirty="0"/>
        </a:p>
      </dgm:t>
    </dgm:pt>
    <dgm:pt modelId="{A0FBDCBA-896B-4C3C-8907-D267BDC9F300}" type="parTrans" cxnId="{F380D073-229E-4DCD-A2EA-BE2930917680}">
      <dgm:prSet/>
      <dgm:spPr/>
      <dgm:t>
        <a:bodyPr/>
        <a:lstStyle/>
        <a:p>
          <a:endParaRPr lang="en-US"/>
        </a:p>
      </dgm:t>
    </dgm:pt>
    <dgm:pt modelId="{77713A4D-D224-4B9E-8E2E-C09679B365B1}" type="sibTrans" cxnId="{F380D073-229E-4DCD-A2EA-BE2930917680}">
      <dgm:prSet/>
      <dgm:spPr/>
      <dgm:t>
        <a:bodyPr/>
        <a:lstStyle/>
        <a:p>
          <a:endParaRPr lang="en-US"/>
        </a:p>
      </dgm:t>
    </dgm:pt>
    <dgm:pt modelId="{9C0CEB79-908E-4F96-AA71-1A68F4E1E9C1}">
      <dgm:prSet phldrT="[Text]"/>
      <dgm:spPr>
        <a:solidFill>
          <a:schemeClr val="accent1">
            <a:lumMod val="50000"/>
          </a:schemeClr>
        </a:solidFill>
      </dgm:spPr>
      <dgm:t>
        <a:bodyPr/>
        <a:lstStyle/>
        <a:p>
          <a:r>
            <a:rPr lang="en-GB" dirty="0"/>
            <a:t>Site Managers</a:t>
          </a:r>
        </a:p>
        <a:p>
          <a:r>
            <a:rPr lang="en-GB" dirty="0"/>
            <a:t>(</a:t>
          </a:r>
          <a:r>
            <a:rPr lang="en-GB" dirty="0" err="1"/>
            <a:t>Navila</a:t>
          </a:r>
          <a:r>
            <a:rPr lang="en-GB" dirty="0"/>
            <a:t> &amp; </a:t>
          </a:r>
          <a:r>
            <a:rPr lang="en-GB" dirty="0" err="1"/>
            <a:t>Rahman</a:t>
          </a:r>
          <a:r>
            <a:rPr lang="en-GB" dirty="0"/>
            <a:t>)</a:t>
          </a:r>
          <a:endParaRPr lang="en-US" dirty="0"/>
        </a:p>
      </dgm:t>
    </dgm:pt>
    <dgm:pt modelId="{806C0E4A-1D07-43FD-B233-A7CBD121A7F8}" type="parTrans" cxnId="{4049C6AE-B2F2-44DF-A946-90C9E2DB9D12}">
      <dgm:prSet/>
      <dgm:spPr/>
      <dgm:t>
        <a:bodyPr/>
        <a:lstStyle/>
        <a:p>
          <a:endParaRPr lang="en-US"/>
        </a:p>
      </dgm:t>
    </dgm:pt>
    <dgm:pt modelId="{AA780086-E0AB-4CFC-B9F1-3E0D5C212BF8}" type="sibTrans" cxnId="{4049C6AE-B2F2-44DF-A946-90C9E2DB9D12}">
      <dgm:prSet/>
      <dgm:spPr/>
      <dgm:t>
        <a:bodyPr/>
        <a:lstStyle/>
        <a:p>
          <a:endParaRPr lang="en-US"/>
        </a:p>
      </dgm:t>
    </dgm:pt>
    <dgm:pt modelId="{87318A60-0AC2-4321-B35D-9B28F27F2BA8}">
      <dgm:prSet phldrT="[Text]"/>
      <dgm:spPr>
        <a:solidFill>
          <a:schemeClr val="tx2">
            <a:lumMod val="60000"/>
            <a:lumOff val="40000"/>
          </a:schemeClr>
        </a:solidFill>
      </dgm:spPr>
      <dgm:t>
        <a:bodyPr/>
        <a:lstStyle/>
        <a:p>
          <a:r>
            <a:rPr lang="en-GB" dirty="0"/>
            <a:t>Manage Workforce</a:t>
          </a:r>
          <a:endParaRPr lang="en-US" dirty="0"/>
        </a:p>
      </dgm:t>
    </dgm:pt>
    <dgm:pt modelId="{3AB1A306-786E-4F3B-9B0C-B38909606F3C}" type="parTrans" cxnId="{EF4EA740-F628-47F1-9957-4ED2DF8B422B}">
      <dgm:prSet/>
      <dgm:spPr/>
      <dgm:t>
        <a:bodyPr/>
        <a:lstStyle/>
        <a:p>
          <a:endParaRPr lang="en-US"/>
        </a:p>
      </dgm:t>
    </dgm:pt>
    <dgm:pt modelId="{626B730B-B02D-4B9D-B35D-851520D49531}" type="sibTrans" cxnId="{EF4EA740-F628-47F1-9957-4ED2DF8B422B}">
      <dgm:prSet/>
      <dgm:spPr/>
      <dgm:t>
        <a:bodyPr/>
        <a:lstStyle/>
        <a:p>
          <a:endParaRPr lang="en-US"/>
        </a:p>
      </dgm:t>
    </dgm:pt>
    <dgm:pt modelId="{2336FD02-B380-451B-AA46-4F6FFBDD1469}">
      <dgm:prSet/>
      <dgm:spPr>
        <a:solidFill>
          <a:srgbClr val="E4971A"/>
        </a:solidFill>
      </dgm:spPr>
      <dgm:t>
        <a:bodyPr/>
        <a:lstStyle/>
        <a:p>
          <a:r>
            <a:rPr lang="en-GB" dirty="0"/>
            <a:t>Organise</a:t>
          </a:r>
        </a:p>
        <a:p>
          <a:r>
            <a:rPr lang="en-GB" dirty="0"/>
            <a:t>Workers</a:t>
          </a:r>
          <a:endParaRPr lang="en-US" dirty="0"/>
        </a:p>
      </dgm:t>
    </dgm:pt>
    <dgm:pt modelId="{A07C5FC0-390C-4C0C-8245-AA60CB23201F}" type="parTrans" cxnId="{13B36260-2440-4128-8FE4-FC2F53E12886}">
      <dgm:prSet/>
      <dgm:spPr/>
      <dgm:t>
        <a:bodyPr/>
        <a:lstStyle/>
        <a:p>
          <a:endParaRPr lang="en-US"/>
        </a:p>
      </dgm:t>
    </dgm:pt>
    <dgm:pt modelId="{3A961104-9AD6-4300-9F5C-E95E4C5A3FFF}" type="sibTrans" cxnId="{13B36260-2440-4128-8FE4-FC2F53E12886}">
      <dgm:prSet/>
      <dgm:spPr/>
      <dgm:t>
        <a:bodyPr/>
        <a:lstStyle/>
        <a:p>
          <a:endParaRPr lang="en-US"/>
        </a:p>
      </dgm:t>
    </dgm:pt>
    <dgm:pt modelId="{DB213A29-8FA0-4666-A5BF-55768AC7DA77}" type="pres">
      <dgm:prSet presAssocID="{1166718A-427F-4AD1-BBA7-5A7DE1222B79}" presName="diagram" presStyleCnt="0">
        <dgm:presLayoutVars>
          <dgm:chPref val="1"/>
          <dgm:dir/>
          <dgm:animOne val="branch"/>
          <dgm:animLvl val="lvl"/>
          <dgm:resizeHandles val="exact"/>
        </dgm:presLayoutVars>
      </dgm:prSet>
      <dgm:spPr/>
    </dgm:pt>
    <dgm:pt modelId="{EB9CF3E3-5072-4A11-9B38-5AE3C560F09E}" type="pres">
      <dgm:prSet presAssocID="{4AA4525A-39D6-4152-B9C5-30089ED4B726}" presName="root1" presStyleCnt="0"/>
      <dgm:spPr/>
    </dgm:pt>
    <dgm:pt modelId="{5EE9B978-A72B-4CE1-8013-D5204CA17EEA}" type="pres">
      <dgm:prSet presAssocID="{4AA4525A-39D6-4152-B9C5-30089ED4B726}" presName="LevelOneTextNode" presStyleLbl="node0" presStyleIdx="0" presStyleCnt="1" custScaleX="119074" custLinFactNeighborY="-12845">
        <dgm:presLayoutVars>
          <dgm:chPref val="3"/>
        </dgm:presLayoutVars>
      </dgm:prSet>
      <dgm:spPr/>
    </dgm:pt>
    <dgm:pt modelId="{C708E304-2464-41F6-96E3-54579A703239}" type="pres">
      <dgm:prSet presAssocID="{4AA4525A-39D6-4152-B9C5-30089ED4B726}" presName="level2hierChild" presStyleCnt="0"/>
      <dgm:spPr/>
    </dgm:pt>
    <dgm:pt modelId="{65290466-5985-4386-A6CC-109C07078A44}" type="pres">
      <dgm:prSet presAssocID="{F800746D-64A8-4A70-A4DC-A99EB22E3D46}" presName="conn2-1" presStyleLbl="parChTrans1D2" presStyleIdx="0" presStyleCnt="2"/>
      <dgm:spPr/>
    </dgm:pt>
    <dgm:pt modelId="{8402F7FA-F416-4923-B07F-E9A19382E0F5}" type="pres">
      <dgm:prSet presAssocID="{F800746D-64A8-4A70-A4DC-A99EB22E3D46}" presName="connTx" presStyleLbl="parChTrans1D2" presStyleIdx="0" presStyleCnt="2"/>
      <dgm:spPr/>
    </dgm:pt>
    <dgm:pt modelId="{4F07AD31-B842-4B36-84C8-912848953B3B}" type="pres">
      <dgm:prSet presAssocID="{FD394A7B-B0C4-4161-A220-E20EA3B3F430}" presName="root2" presStyleCnt="0"/>
      <dgm:spPr/>
    </dgm:pt>
    <dgm:pt modelId="{94CAC837-FB5D-4E29-8915-194AB1AA1483}" type="pres">
      <dgm:prSet presAssocID="{FD394A7B-B0C4-4161-A220-E20EA3B3F430}" presName="LevelTwoTextNode" presStyleLbl="node2" presStyleIdx="0" presStyleCnt="2" custScaleX="129334" custLinFactNeighborX="4917" custLinFactNeighborY="-58664">
        <dgm:presLayoutVars>
          <dgm:chPref val="3"/>
        </dgm:presLayoutVars>
      </dgm:prSet>
      <dgm:spPr/>
    </dgm:pt>
    <dgm:pt modelId="{CC73A9BC-18A0-4FA9-AE2E-B9DEAA0361FA}" type="pres">
      <dgm:prSet presAssocID="{FD394A7B-B0C4-4161-A220-E20EA3B3F430}" presName="level3hierChild" presStyleCnt="0"/>
      <dgm:spPr/>
    </dgm:pt>
    <dgm:pt modelId="{AD8BF607-DFCF-4D3F-B2CB-416406523AEE}" type="pres">
      <dgm:prSet presAssocID="{A07C5FC0-390C-4C0C-8245-AA60CB23201F}" presName="conn2-1" presStyleLbl="parChTrans1D3" presStyleIdx="0" presStyleCnt="3"/>
      <dgm:spPr/>
    </dgm:pt>
    <dgm:pt modelId="{AAB50DA3-B4F6-4E48-9CF4-52D2168747A9}" type="pres">
      <dgm:prSet presAssocID="{A07C5FC0-390C-4C0C-8245-AA60CB23201F}" presName="connTx" presStyleLbl="parChTrans1D3" presStyleIdx="0" presStyleCnt="3"/>
      <dgm:spPr/>
    </dgm:pt>
    <dgm:pt modelId="{B0D8CFAF-6DC9-4CC3-B0F7-013821FF88FE}" type="pres">
      <dgm:prSet presAssocID="{2336FD02-B380-451B-AA46-4F6FFBDD1469}" presName="root2" presStyleCnt="0"/>
      <dgm:spPr/>
    </dgm:pt>
    <dgm:pt modelId="{8F688A8C-36BC-47BE-B06F-07E9167A2B6C}" type="pres">
      <dgm:prSet presAssocID="{2336FD02-B380-451B-AA46-4F6FFBDD1469}" presName="LevelTwoTextNode" presStyleLbl="node3" presStyleIdx="0" presStyleCnt="3" custLinFactNeighborX="-79" custLinFactNeighborY="-67045">
        <dgm:presLayoutVars>
          <dgm:chPref val="3"/>
        </dgm:presLayoutVars>
      </dgm:prSet>
      <dgm:spPr/>
    </dgm:pt>
    <dgm:pt modelId="{535319B4-9920-4030-A2C6-857674643FC7}" type="pres">
      <dgm:prSet presAssocID="{2336FD02-B380-451B-AA46-4F6FFBDD1469}" presName="level3hierChild" presStyleCnt="0"/>
      <dgm:spPr/>
    </dgm:pt>
    <dgm:pt modelId="{36DE2911-00A3-4A8C-BAEC-FD7F4417530F}" type="pres">
      <dgm:prSet presAssocID="{A0FBDCBA-896B-4C3C-8907-D267BDC9F300}" presName="conn2-1" presStyleLbl="parChTrans1D3" presStyleIdx="1" presStyleCnt="3"/>
      <dgm:spPr/>
    </dgm:pt>
    <dgm:pt modelId="{BB4F3C13-826E-49F9-884B-F834BE2B22D3}" type="pres">
      <dgm:prSet presAssocID="{A0FBDCBA-896B-4C3C-8907-D267BDC9F300}" presName="connTx" presStyleLbl="parChTrans1D3" presStyleIdx="1" presStyleCnt="3"/>
      <dgm:spPr/>
    </dgm:pt>
    <dgm:pt modelId="{AA978DB7-3C39-4027-B038-F41BDFF22C47}" type="pres">
      <dgm:prSet presAssocID="{AA809102-A05F-44BD-83BF-BC7F362C4267}" presName="root2" presStyleCnt="0"/>
      <dgm:spPr/>
    </dgm:pt>
    <dgm:pt modelId="{7E4697EA-17DE-4FE5-B902-3DC1A234D802}" type="pres">
      <dgm:prSet presAssocID="{AA809102-A05F-44BD-83BF-BC7F362C4267}" presName="LevelTwoTextNode" presStyleLbl="node3" presStyleIdx="1" presStyleCnt="3" custLinFactNeighborX="223" custLinFactNeighborY="-51390">
        <dgm:presLayoutVars>
          <dgm:chPref val="3"/>
        </dgm:presLayoutVars>
      </dgm:prSet>
      <dgm:spPr/>
    </dgm:pt>
    <dgm:pt modelId="{1CFD7189-4832-4B19-A3A0-4AF1C0AC3786}" type="pres">
      <dgm:prSet presAssocID="{AA809102-A05F-44BD-83BF-BC7F362C4267}" presName="level3hierChild" presStyleCnt="0"/>
      <dgm:spPr/>
    </dgm:pt>
    <dgm:pt modelId="{9A10366F-3C8A-477B-AA04-603DB41AEB53}" type="pres">
      <dgm:prSet presAssocID="{806C0E4A-1D07-43FD-B233-A7CBD121A7F8}" presName="conn2-1" presStyleLbl="parChTrans1D2" presStyleIdx="1" presStyleCnt="2"/>
      <dgm:spPr/>
    </dgm:pt>
    <dgm:pt modelId="{48586BDA-7266-40D4-B08A-04EFD3273323}" type="pres">
      <dgm:prSet presAssocID="{806C0E4A-1D07-43FD-B233-A7CBD121A7F8}" presName="connTx" presStyleLbl="parChTrans1D2" presStyleIdx="1" presStyleCnt="2"/>
      <dgm:spPr/>
    </dgm:pt>
    <dgm:pt modelId="{A29DC1A4-D6B7-4CA4-AE16-41F26D806545}" type="pres">
      <dgm:prSet presAssocID="{9C0CEB79-908E-4F96-AA71-1A68F4E1E9C1}" presName="root2" presStyleCnt="0"/>
      <dgm:spPr/>
    </dgm:pt>
    <dgm:pt modelId="{9AB5D701-480B-40DB-AF9C-24D33DBE7057}" type="pres">
      <dgm:prSet presAssocID="{9C0CEB79-908E-4F96-AA71-1A68F4E1E9C1}" presName="LevelTwoTextNode" presStyleLbl="node2" presStyleIdx="1" presStyleCnt="2" custScaleX="125762" custLinFactNeighborX="4995" custLinFactNeighborY="61001">
        <dgm:presLayoutVars>
          <dgm:chPref val="3"/>
        </dgm:presLayoutVars>
      </dgm:prSet>
      <dgm:spPr/>
    </dgm:pt>
    <dgm:pt modelId="{BADC475D-4FB1-473E-9B3B-321416CE88E2}" type="pres">
      <dgm:prSet presAssocID="{9C0CEB79-908E-4F96-AA71-1A68F4E1E9C1}" presName="level3hierChild" presStyleCnt="0"/>
      <dgm:spPr/>
    </dgm:pt>
    <dgm:pt modelId="{6B74685A-016D-4C87-92D0-9BABE16BB886}" type="pres">
      <dgm:prSet presAssocID="{3AB1A306-786E-4F3B-9B0C-B38909606F3C}" presName="conn2-1" presStyleLbl="parChTrans1D3" presStyleIdx="2" presStyleCnt="3"/>
      <dgm:spPr/>
    </dgm:pt>
    <dgm:pt modelId="{430DB634-10B0-42C0-98D5-42815F7CADF4}" type="pres">
      <dgm:prSet presAssocID="{3AB1A306-786E-4F3B-9B0C-B38909606F3C}" presName="connTx" presStyleLbl="parChTrans1D3" presStyleIdx="2" presStyleCnt="3"/>
      <dgm:spPr/>
    </dgm:pt>
    <dgm:pt modelId="{A33531BA-2E3F-41FB-99B9-C5B103C74BAC}" type="pres">
      <dgm:prSet presAssocID="{87318A60-0AC2-4321-B35D-9B28F27F2BA8}" presName="root2" presStyleCnt="0"/>
      <dgm:spPr/>
    </dgm:pt>
    <dgm:pt modelId="{C0D4E8CB-389C-47F1-8769-BD7CEE33C54A}" type="pres">
      <dgm:prSet presAssocID="{87318A60-0AC2-4321-B35D-9B28F27F2BA8}" presName="LevelTwoTextNode" presStyleLbl="node3" presStyleIdx="2" presStyleCnt="3" custLinFactNeighborX="2459" custLinFactNeighborY="62109">
        <dgm:presLayoutVars>
          <dgm:chPref val="3"/>
        </dgm:presLayoutVars>
      </dgm:prSet>
      <dgm:spPr/>
    </dgm:pt>
    <dgm:pt modelId="{E465ED6D-A578-4C4D-A6BA-9E250B416A5C}" type="pres">
      <dgm:prSet presAssocID="{87318A60-0AC2-4321-B35D-9B28F27F2BA8}" presName="level3hierChild" presStyleCnt="0"/>
      <dgm:spPr/>
    </dgm:pt>
  </dgm:ptLst>
  <dgm:cxnLst>
    <dgm:cxn modelId="{537A7605-AC10-4C31-B3E8-7B8C0CF781F9}" type="presOf" srcId="{806C0E4A-1D07-43FD-B233-A7CBD121A7F8}" destId="{48586BDA-7266-40D4-B08A-04EFD3273323}" srcOrd="1" destOrd="0" presId="urn:microsoft.com/office/officeart/2005/8/layout/hierarchy2"/>
    <dgm:cxn modelId="{5833E92F-D3DD-420A-93F0-C6F92380D94C}" type="presOf" srcId="{2336FD02-B380-451B-AA46-4F6FFBDD1469}" destId="{8F688A8C-36BC-47BE-B06F-07E9167A2B6C}" srcOrd="0" destOrd="0" presId="urn:microsoft.com/office/officeart/2005/8/layout/hierarchy2"/>
    <dgm:cxn modelId="{EF4EA740-F628-47F1-9957-4ED2DF8B422B}" srcId="{9C0CEB79-908E-4F96-AA71-1A68F4E1E9C1}" destId="{87318A60-0AC2-4321-B35D-9B28F27F2BA8}" srcOrd="0" destOrd="0" parTransId="{3AB1A306-786E-4F3B-9B0C-B38909606F3C}" sibTransId="{626B730B-B02D-4B9D-B35D-851520D49531}"/>
    <dgm:cxn modelId="{13B36260-2440-4128-8FE4-FC2F53E12886}" srcId="{FD394A7B-B0C4-4161-A220-E20EA3B3F430}" destId="{2336FD02-B380-451B-AA46-4F6FFBDD1469}" srcOrd="0" destOrd="0" parTransId="{A07C5FC0-390C-4C0C-8245-AA60CB23201F}" sibTransId="{3A961104-9AD6-4300-9F5C-E95E4C5A3FFF}"/>
    <dgm:cxn modelId="{4D214C4E-A0C2-4070-842E-808AE70BE98B}" type="presOf" srcId="{FD394A7B-B0C4-4161-A220-E20EA3B3F430}" destId="{94CAC837-FB5D-4E29-8915-194AB1AA1483}" srcOrd="0" destOrd="0" presId="urn:microsoft.com/office/officeart/2005/8/layout/hierarchy2"/>
    <dgm:cxn modelId="{DC921A51-108F-4E30-A044-DE0C21EA7107}" srcId="{4AA4525A-39D6-4152-B9C5-30089ED4B726}" destId="{FD394A7B-B0C4-4161-A220-E20EA3B3F430}" srcOrd="0" destOrd="0" parTransId="{F800746D-64A8-4A70-A4DC-A99EB22E3D46}" sibTransId="{5E0CE36C-4604-45B7-A31C-438BA5930CA9}"/>
    <dgm:cxn modelId="{F380D073-229E-4DCD-A2EA-BE2930917680}" srcId="{FD394A7B-B0C4-4161-A220-E20EA3B3F430}" destId="{AA809102-A05F-44BD-83BF-BC7F362C4267}" srcOrd="1" destOrd="0" parTransId="{A0FBDCBA-896B-4C3C-8907-D267BDC9F300}" sibTransId="{77713A4D-D224-4B9E-8E2E-C09679B365B1}"/>
    <dgm:cxn modelId="{A3EA9474-DCE8-4359-AE94-1DBC5AF0C7BA}" type="presOf" srcId="{A0FBDCBA-896B-4C3C-8907-D267BDC9F300}" destId="{BB4F3C13-826E-49F9-884B-F834BE2B22D3}" srcOrd="1" destOrd="0" presId="urn:microsoft.com/office/officeart/2005/8/layout/hierarchy2"/>
    <dgm:cxn modelId="{3E323857-03A9-4336-8F04-034E966B9C0E}" type="presOf" srcId="{AA809102-A05F-44BD-83BF-BC7F362C4267}" destId="{7E4697EA-17DE-4FE5-B902-3DC1A234D802}" srcOrd="0" destOrd="0" presId="urn:microsoft.com/office/officeart/2005/8/layout/hierarchy2"/>
    <dgm:cxn modelId="{C5828D58-1A05-44D4-A448-E6EE51457BF0}" type="presOf" srcId="{A07C5FC0-390C-4C0C-8245-AA60CB23201F}" destId="{AAB50DA3-B4F6-4E48-9CF4-52D2168747A9}" srcOrd="1" destOrd="0" presId="urn:microsoft.com/office/officeart/2005/8/layout/hierarchy2"/>
    <dgm:cxn modelId="{251C0E59-845A-4DD2-943F-C6667A79AFA7}" type="presOf" srcId="{A0FBDCBA-896B-4C3C-8907-D267BDC9F300}" destId="{36DE2911-00A3-4A8C-BAEC-FD7F4417530F}" srcOrd="0" destOrd="0" presId="urn:microsoft.com/office/officeart/2005/8/layout/hierarchy2"/>
    <dgm:cxn modelId="{3FCA727B-96D4-4A5B-8C4D-CE35FC65CDCE}" type="presOf" srcId="{3AB1A306-786E-4F3B-9B0C-B38909606F3C}" destId="{430DB634-10B0-42C0-98D5-42815F7CADF4}" srcOrd="1" destOrd="0" presId="urn:microsoft.com/office/officeart/2005/8/layout/hierarchy2"/>
    <dgm:cxn modelId="{04F4F083-2C44-432E-811D-724F29450E47}" type="presOf" srcId="{806C0E4A-1D07-43FD-B233-A7CBD121A7F8}" destId="{9A10366F-3C8A-477B-AA04-603DB41AEB53}" srcOrd="0" destOrd="0" presId="urn:microsoft.com/office/officeart/2005/8/layout/hierarchy2"/>
    <dgm:cxn modelId="{2535C689-4D7E-48C5-95AA-FBAD05B33085}" type="presOf" srcId="{3AB1A306-786E-4F3B-9B0C-B38909606F3C}" destId="{6B74685A-016D-4C87-92D0-9BABE16BB886}" srcOrd="0" destOrd="0" presId="urn:microsoft.com/office/officeart/2005/8/layout/hierarchy2"/>
    <dgm:cxn modelId="{8FD6A08B-4770-4DFE-9CE0-45DEA34C06F7}" srcId="{1166718A-427F-4AD1-BBA7-5A7DE1222B79}" destId="{4AA4525A-39D6-4152-B9C5-30089ED4B726}" srcOrd="0" destOrd="0" parTransId="{1552FDE9-0A9C-4841-B7E8-738887F93027}" sibTransId="{0226D1CD-2C1A-463B-85CC-CBC5225688A9}"/>
    <dgm:cxn modelId="{4049C6AE-B2F2-44DF-A946-90C9E2DB9D12}" srcId="{4AA4525A-39D6-4152-B9C5-30089ED4B726}" destId="{9C0CEB79-908E-4F96-AA71-1A68F4E1E9C1}" srcOrd="1" destOrd="0" parTransId="{806C0E4A-1D07-43FD-B233-A7CBD121A7F8}" sibTransId="{AA780086-E0AB-4CFC-B9F1-3E0D5C212BF8}"/>
    <dgm:cxn modelId="{930570BC-85F9-4019-A546-3F6A0DC5767A}" type="presOf" srcId="{9C0CEB79-908E-4F96-AA71-1A68F4E1E9C1}" destId="{9AB5D701-480B-40DB-AF9C-24D33DBE7057}" srcOrd="0" destOrd="0" presId="urn:microsoft.com/office/officeart/2005/8/layout/hierarchy2"/>
    <dgm:cxn modelId="{62E230C8-CD82-413F-AEA2-93103A84CBE4}" type="presOf" srcId="{1166718A-427F-4AD1-BBA7-5A7DE1222B79}" destId="{DB213A29-8FA0-4666-A5BF-55768AC7DA77}" srcOrd="0" destOrd="0" presId="urn:microsoft.com/office/officeart/2005/8/layout/hierarchy2"/>
    <dgm:cxn modelId="{938CE9C8-66B3-4AB9-9024-A972574DD06E}" type="presOf" srcId="{F800746D-64A8-4A70-A4DC-A99EB22E3D46}" destId="{65290466-5985-4386-A6CC-109C07078A44}" srcOrd="0" destOrd="0" presId="urn:microsoft.com/office/officeart/2005/8/layout/hierarchy2"/>
    <dgm:cxn modelId="{21E588D1-A302-4DE6-BBC5-8516F86A42E1}" type="presOf" srcId="{F800746D-64A8-4A70-A4DC-A99EB22E3D46}" destId="{8402F7FA-F416-4923-B07F-E9A19382E0F5}" srcOrd="1" destOrd="0" presId="urn:microsoft.com/office/officeart/2005/8/layout/hierarchy2"/>
    <dgm:cxn modelId="{C8109DD3-0404-46F1-B005-804EA6DE92DC}" type="presOf" srcId="{A07C5FC0-390C-4C0C-8245-AA60CB23201F}" destId="{AD8BF607-DFCF-4D3F-B2CB-416406523AEE}" srcOrd="0" destOrd="0" presId="urn:microsoft.com/office/officeart/2005/8/layout/hierarchy2"/>
    <dgm:cxn modelId="{88BA9CD6-C65E-46B4-A743-2B91A82C3186}" type="presOf" srcId="{87318A60-0AC2-4321-B35D-9B28F27F2BA8}" destId="{C0D4E8CB-389C-47F1-8769-BD7CEE33C54A}" srcOrd="0" destOrd="0" presId="urn:microsoft.com/office/officeart/2005/8/layout/hierarchy2"/>
    <dgm:cxn modelId="{875B30ED-E715-4B31-B9BC-AC4C4C4B5CAD}" type="presOf" srcId="{4AA4525A-39D6-4152-B9C5-30089ED4B726}" destId="{5EE9B978-A72B-4CE1-8013-D5204CA17EEA}" srcOrd="0" destOrd="0" presId="urn:microsoft.com/office/officeart/2005/8/layout/hierarchy2"/>
    <dgm:cxn modelId="{0C66442C-5A89-401C-B428-032D15447C0D}" type="presParOf" srcId="{DB213A29-8FA0-4666-A5BF-55768AC7DA77}" destId="{EB9CF3E3-5072-4A11-9B38-5AE3C560F09E}" srcOrd="0" destOrd="0" presId="urn:microsoft.com/office/officeart/2005/8/layout/hierarchy2"/>
    <dgm:cxn modelId="{BA89D974-49D1-4A97-8E28-7DB6273425F3}" type="presParOf" srcId="{EB9CF3E3-5072-4A11-9B38-5AE3C560F09E}" destId="{5EE9B978-A72B-4CE1-8013-D5204CA17EEA}" srcOrd="0" destOrd="0" presId="urn:microsoft.com/office/officeart/2005/8/layout/hierarchy2"/>
    <dgm:cxn modelId="{6F7C597D-729F-4BED-8F88-52BB73EF514D}" type="presParOf" srcId="{EB9CF3E3-5072-4A11-9B38-5AE3C560F09E}" destId="{C708E304-2464-41F6-96E3-54579A703239}" srcOrd="1" destOrd="0" presId="urn:microsoft.com/office/officeart/2005/8/layout/hierarchy2"/>
    <dgm:cxn modelId="{5382F6C0-BF28-4753-9543-60F8F9FB92B6}" type="presParOf" srcId="{C708E304-2464-41F6-96E3-54579A703239}" destId="{65290466-5985-4386-A6CC-109C07078A44}" srcOrd="0" destOrd="0" presId="urn:microsoft.com/office/officeart/2005/8/layout/hierarchy2"/>
    <dgm:cxn modelId="{9D9BC09F-88CA-4FF2-A3A2-4E135F07195F}" type="presParOf" srcId="{65290466-5985-4386-A6CC-109C07078A44}" destId="{8402F7FA-F416-4923-B07F-E9A19382E0F5}" srcOrd="0" destOrd="0" presId="urn:microsoft.com/office/officeart/2005/8/layout/hierarchy2"/>
    <dgm:cxn modelId="{3413D54C-D148-4C32-BCD4-6EEDAB242E9D}" type="presParOf" srcId="{C708E304-2464-41F6-96E3-54579A703239}" destId="{4F07AD31-B842-4B36-84C8-912848953B3B}" srcOrd="1" destOrd="0" presId="urn:microsoft.com/office/officeart/2005/8/layout/hierarchy2"/>
    <dgm:cxn modelId="{12877BB0-B082-4583-9306-14021F049CEA}" type="presParOf" srcId="{4F07AD31-B842-4B36-84C8-912848953B3B}" destId="{94CAC837-FB5D-4E29-8915-194AB1AA1483}" srcOrd="0" destOrd="0" presId="urn:microsoft.com/office/officeart/2005/8/layout/hierarchy2"/>
    <dgm:cxn modelId="{4EF728D7-4895-43AD-9D05-2C4FF1D7207B}" type="presParOf" srcId="{4F07AD31-B842-4B36-84C8-912848953B3B}" destId="{CC73A9BC-18A0-4FA9-AE2E-B9DEAA0361FA}" srcOrd="1" destOrd="0" presId="urn:microsoft.com/office/officeart/2005/8/layout/hierarchy2"/>
    <dgm:cxn modelId="{5E2037C9-6A44-4B00-A432-6A7F2A2C1527}" type="presParOf" srcId="{CC73A9BC-18A0-4FA9-AE2E-B9DEAA0361FA}" destId="{AD8BF607-DFCF-4D3F-B2CB-416406523AEE}" srcOrd="0" destOrd="0" presId="urn:microsoft.com/office/officeart/2005/8/layout/hierarchy2"/>
    <dgm:cxn modelId="{9441EFF2-F2C9-4755-83E6-8B3A6692F879}" type="presParOf" srcId="{AD8BF607-DFCF-4D3F-B2CB-416406523AEE}" destId="{AAB50DA3-B4F6-4E48-9CF4-52D2168747A9}" srcOrd="0" destOrd="0" presId="urn:microsoft.com/office/officeart/2005/8/layout/hierarchy2"/>
    <dgm:cxn modelId="{5CD8939F-DED1-400A-B990-F27E768EE596}" type="presParOf" srcId="{CC73A9BC-18A0-4FA9-AE2E-B9DEAA0361FA}" destId="{B0D8CFAF-6DC9-4CC3-B0F7-013821FF88FE}" srcOrd="1" destOrd="0" presId="urn:microsoft.com/office/officeart/2005/8/layout/hierarchy2"/>
    <dgm:cxn modelId="{2D96173C-20DC-422F-A6E4-1627E0ACAAFF}" type="presParOf" srcId="{B0D8CFAF-6DC9-4CC3-B0F7-013821FF88FE}" destId="{8F688A8C-36BC-47BE-B06F-07E9167A2B6C}" srcOrd="0" destOrd="0" presId="urn:microsoft.com/office/officeart/2005/8/layout/hierarchy2"/>
    <dgm:cxn modelId="{27EA0991-B7B1-4A24-B871-4AB02BA76CA5}" type="presParOf" srcId="{B0D8CFAF-6DC9-4CC3-B0F7-013821FF88FE}" destId="{535319B4-9920-4030-A2C6-857674643FC7}" srcOrd="1" destOrd="0" presId="urn:microsoft.com/office/officeart/2005/8/layout/hierarchy2"/>
    <dgm:cxn modelId="{B86A336D-4458-4EC8-9856-553D4073AB82}" type="presParOf" srcId="{CC73A9BC-18A0-4FA9-AE2E-B9DEAA0361FA}" destId="{36DE2911-00A3-4A8C-BAEC-FD7F4417530F}" srcOrd="2" destOrd="0" presId="urn:microsoft.com/office/officeart/2005/8/layout/hierarchy2"/>
    <dgm:cxn modelId="{D836748F-BAA8-4B00-9773-9946EBFEED10}" type="presParOf" srcId="{36DE2911-00A3-4A8C-BAEC-FD7F4417530F}" destId="{BB4F3C13-826E-49F9-884B-F834BE2B22D3}" srcOrd="0" destOrd="0" presId="urn:microsoft.com/office/officeart/2005/8/layout/hierarchy2"/>
    <dgm:cxn modelId="{FBEE9970-1E8F-4B74-95F7-4BB3C1702232}" type="presParOf" srcId="{CC73A9BC-18A0-4FA9-AE2E-B9DEAA0361FA}" destId="{AA978DB7-3C39-4027-B038-F41BDFF22C47}" srcOrd="3" destOrd="0" presId="urn:microsoft.com/office/officeart/2005/8/layout/hierarchy2"/>
    <dgm:cxn modelId="{EFBB0D12-E2BA-4496-9D86-96EDF49E7541}" type="presParOf" srcId="{AA978DB7-3C39-4027-B038-F41BDFF22C47}" destId="{7E4697EA-17DE-4FE5-B902-3DC1A234D802}" srcOrd="0" destOrd="0" presId="urn:microsoft.com/office/officeart/2005/8/layout/hierarchy2"/>
    <dgm:cxn modelId="{BA3D0793-DD15-466E-A117-9594A3DCCB81}" type="presParOf" srcId="{AA978DB7-3C39-4027-B038-F41BDFF22C47}" destId="{1CFD7189-4832-4B19-A3A0-4AF1C0AC3786}" srcOrd="1" destOrd="0" presId="urn:microsoft.com/office/officeart/2005/8/layout/hierarchy2"/>
    <dgm:cxn modelId="{DAC08DA8-688E-41DC-9046-A688006621B5}" type="presParOf" srcId="{C708E304-2464-41F6-96E3-54579A703239}" destId="{9A10366F-3C8A-477B-AA04-603DB41AEB53}" srcOrd="2" destOrd="0" presId="urn:microsoft.com/office/officeart/2005/8/layout/hierarchy2"/>
    <dgm:cxn modelId="{79D49578-C63C-44EA-9369-AFABC5A06686}" type="presParOf" srcId="{9A10366F-3C8A-477B-AA04-603DB41AEB53}" destId="{48586BDA-7266-40D4-B08A-04EFD3273323}" srcOrd="0" destOrd="0" presId="urn:microsoft.com/office/officeart/2005/8/layout/hierarchy2"/>
    <dgm:cxn modelId="{54567042-1F2D-4A19-85C7-99B2CCEAA1FA}" type="presParOf" srcId="{C708E304-2464-41F6-96E3-54579A703239}" destId="{A29DC1A4-D6B7-4CA4-AE16-41F26D806545}" srcOrd="3" destOrd="0" presId="urn:microsoft.com/office/officeart/2005/8/layout/hierarchy2"/>
    <dgm:cxn modelId="{482D88D4-76C2-42AA-8A45-950239B105C3}" type="presParOf" srcId="{A29DC1A4-D6B7-4CA4-AE16-41F26D806545}" destId="{9AB5D701-480B-40DB-AF9C-24D33DBE7057}" srcOrd="0" destOrd="0" presId="urn:microsoft.com/office/officeart/2005/8/layout/hierarchy2"/>
    <dgm:cxn modelId="{9F792B30-FFAA-4441-987D-7A6FC66557E0}" type="presParOf" srcId="{A29DC1A4-D6B7-4CA4-AE16-41F26D806545}" destId="{BADC475D-4FB1-473E-9B3B-321416CE88E2}" srcOrd="1" destOrd="0" presId="urn:microsoft.com/office/officeart/2005/8/layout/hierarchy2"/>
    <dgm:cxn modelId="{082322D6-0EE4-41ED-9DF0-4404BC58FD68}" type="presParOf" srcId="{BADC475D-4FB1-473E-9B3B-321416CE88E2}" destId="{6B74685A-016D-4C87-92D0-9BABE16BB886}" srcOrd="0" destOrd="0" presId="urn:microsoft.com/office/officeart/2005/8/layout/hierarchy2"/>
    <dgm:cxn modelId="{FCF1B351-0BB9-47E8-AD8F-395C9D77597D}" type="presParOf" srcId="{6B74685A-016D-4C87-92D0-9BABE16BB886}" destId="{430DB634-10B0-42C0-98D5-42815F7CADF4}" srcOrd="0" destOrd="0" presId="urn:microsoft.com/office/officeart/2005/8/layout/hierarchy2"/>
    <dgm:cxn modelId="{CA59B4F4-BDEA-4EC5-8FB4-587447D0B212}" type="presParOf" srcId="{BADC475D-4FB1-473E-9B3B-321416CE88E2}" destId="{A33531BA-2E3F-41FB-99B9-C5B103C74BAC}" srcOrd="1" destOrd="0" presId="urn:microsoft.com/office/officeart/2005/8/layout/hierarchy2"/>
    <dgm:cxn modelId="{7C0E39E0-D93F-44E4-8B45-FFDE6B887AD7}" type="presParOf" srcId="{A33531BA-2E3F-41FB-99B9-C5B103C74BAC}" destId="{C0D4E8CB-389C-47F1-8769-BD7CEE33C54A}" srcOrd="0" destOrd="0" presId="urn:microsoft.com/office/officeart/2005/8/layout/hierarchy2"/>
    <dgm:cxn modelId="{DA0905EA-F0BC-4EF0-84E0-BE24DA6FBC92}" type="presParOf" srcId="{A33531BA-2E3F-41FB-99B9-C5B103C74BAC}" destId="{E465ED6D-A578-4C4D-A6BA-9E250B416A5C}" srcOrd="1" destOrd="0" presId="urn:microsoft.com/office/officeart/2005/8/layout/hierarchy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E696219-96F9-4E3E-B087-89118E9BC17D}" type="doc">
      <dgm:prSet loTypeId="urn:microsoft.com/office/officeart/2005/8/layout/vList6" loCatId="process" qsTypeId="urn:microsoft.com/office/officeart/2005/8/quickstyle/simple1" qsCatId="simple" csTypeId="urn:microsoft.com/office/officeart/2005/8/colors/accent1_2" csCatId="accent1" phldr="1"/>
      <dgm:spPr/>
      <dgm:t>
        <a:bodyPr/>
        <a:lstStyle/>
        <a:p>
          <a:endParaRPr lang="en-US"/>
        </a:p>
      </dgm:t>
    </dgm:pt>
    <dgm:pt modelId="{0164CC3D-2B13-48F0-B6A1-43A1AE2567F4}">
      <dgm:prSet phldrT="[Text]" custT="1"/>
      <dgm:spPr>
        <a:solidFill>
          <a:schemeClr val="accent2"/>
        </a:solidFill>
      </dgm:spPr>
      <dgm:t>
        <a:bodyPr/>
        <a:lstStyle/>
        <a:p>
          <a:r>
            <a:rPr lang="en-GB" sz="1600" b="1" dirty="0">
              <a:latin typeface="Arial"/>
            </a:rPr>
            <a:t>PLANNING </a:t>
          </a:r>
        </a:p>
        <a:p>
          <a:r>
            <a:rPr lang="en-GB" sz="1600" b="1" dirty="0">
              <a:latin typeface="Arial"/>
            </a:rPr>
            <a:t>&amp; INITIATION</a:t>
          </a:r>
          <a:endParaRPr lang="en-US" sz="1600" dirty="0"/>
        </a:p>
      </dgm:t>
    </dgm:pt>
    <dgm:pt modelId="{A1BE2A36-B523-4BFA-B550-C3AD0D8EDCF5}" type="parTrans" cxnId="{D94E7F9D-9826-41BE-AD81-E6408069C06C}">
      <dgm:prSet/>
      <dgm:spPr/>
      <dgm:t>
        <a:bodyPr/>
        <a:lstStyle/>
        <a:p>
          <a:endParaRPr lang="en-US"/>
        </a:p>
      </dgm:t>
    </dgm:pt>
    <dgm:pt modelId="{8739557A-BEB2-4CC1-B628-6E736AA18DC9}" type="sibTrans" cxnId="{D94E7F9D-9826-41BE-AD81-E6408069C06C}">
      <dgm:prSet/>
      <dgm:spPr/>
      <dgm:t>
        <a:bodyPr/>
        <a:lstStyle/>
        <a:p>
          <a:endParaRPr lang="en-US"/>
        </a:p>
      </dgm:t>
    </dgm:pt>
    <dgm:pt modelId="{025CE7A6-ADAA-43D5-AA0D-3C30501FC792}">
      <dgm:prSet phldrT="[Text]" custT="1"/>
      <dgm:spPr/>
      <dgm:t>
        <a:bodyPr/>
        <a:lstStyle/>
        <a:p>
          <a:r>
            <a:rPr lang="en-GB" sz="1400" b="1" dirty="0">
              <a:solidFill>
                <a:srgbClr val="E4971A"/>
              </a:solidFill>
            </a:rPr>
            <a:t>Phase 1</a:t>
          </a:r>
          <a:endParaRPr lang="en-US" sz="1400" b="1" dirty="0">
            <a:solidFill>
              <a:srgbClr val="E4971A"/>
            </a:solidFill>
          </a:endParaRPr>
        </a:p>
      </dgm:t>
    </dgm:pt>
    <dgm:pt modelId="{6EFD0F94-47A8-4DE4-B1F2-B72FCFF95117}" type="parTrans" cxnId="{7E2EC4DF-61F4-4B30-9476-DB439EE1F6BD}">
      <dgm:prSet/>
      <dgm:spPr/>
      <dgm:t>
        <a:bodyPr/>
        <a:lstStyle/>
        <a:p>
          <a:endParaRPr lang="en-US"/>
        </a:p>
      </dgm:t>
    </dgm:pt>
    <dgm:pt modelId="{27059F1E-13C0-4DCA-B767-EB587D535BF5}" type="sibTrans" cxnId="{7E2EC4DF-61F4-4B30-9476-DB439EE1F6BD}">
      <dgm:prSet/>
      <dgm:spPr/>
      <dgm:t>
        <a:bodyPr/>
        <a:lstStyle/>
        <a:p>
          <a:endParaRPr lang="en-US"/>
        </a:p>
      </dgm:t>
    </dgm:pt>
    <dgm:pt modelId="{D10A8116-007B-4DF7-951A-A48F15DEEDE1}">
      <dgm:prSet phldrT="[Text]" custT="1"/>
      <dgm:spPr/>
      <dgm:t>
        <a:bodyPr/>
        <a:lstStyle/>
        <a:p>
          <a:endParaRPr lang="en-US" sz="1400" dirty="0"/>
        </a:p>
      </dgm:t>
    </dgm:pt>
    <dgm:pt modelId="{C4378EEE-0B9B-4359-B5FD-7310C39946C6}" type="parTrans" cxnId="{6678D2A2-B9E7-4955-A4B1-8F67FB9402A9}">
      <dgm:prSet/>
      <dgm:spPr/>
      <dgm:t>
        <a:bodyPr/>
        <a:lstStyle/>
        <a:p>
          <a:endParaRPr lang="en-US"/>
        </a:p>
      </dgm:t>
    </dgm:pt>
    <dgm:pt modelId="{93BEB334-D194-4917-9C43-771B1BFC4845}" type="sibTrans" cxnId="{6678D2A2-B9E7-4955-A4B1-8F67FB9402A9}">
      <dgm:prSet/>
      <dgm:spPr/>
      <dgm:t>
        <a:bodyPr/>
        <a:lstStyle/>
        <a:p>
          <a:endParaRPr lang="en-US"/>
        </a:p>
      </dgm:t>
    </dgm:pt>
    <dgm:pt modelId="{00E9F8F3-41DD-407F-8759-5816CB5AF24B}" type="pres">
      <dgm:prSet presAssocID="{8E696219-96F9-4E3E-B087-89118E9BC17D}" presName="Name0" presStyleCnt="0">
        <dgm:presLayoutVars>
          <dgm:dir/>
          <dgm:animLvl val="lvl"/>
          <dgm:resizeHandles/>
        </dgm:presLayoutVars>
      </dgm:prSet>
      <dgm:spPr/>
    </dgm:pt>
    <dgm:pt modelId="{908D6B0C-51A8-4218-98A2-3BC8D86520B3}" type="pres">
      <dgm:prSet presAssocID="{0164CC3D-2B13-48F0-B6A1-43A1AE2567F4}" presName="linNode" presStyleCnt="0"/>
      <dgm:spPr/>
    </dgm:pt>
    <dgm:pt modelId="{7D1B2156-4FBD-441F-9C03-C9FBD6EE46A5}" type="pres">
      <dgm:prSet presAssocID="{0164CC3D-2B13-48F0-B6A1-43A1AE2567F4}" presName="parentShp" presStyleLbl="node1" presStyleIdx="0" presStyleCnt="1" custScaleX="177293">
        <dgm:presLayoutVars>
          <dgm:bulletEnabled val="1"/>
        </dgm:presLayoutVars>
      </dgm:prSet>
      <dgm:spPr/>
    </dgm:pt>
    <dgm:pt modelId="{32813ABE-EAB1-4EFE-B554-6475F9940D77}" type="pres">
      <dgm:prSet presAssocID="{0164CC3D-2B13-48F0-B6A1-43A1AE2567F4}" presName="childShp" presStyleLbl="bgAccFollowNode1" presStyleIdx="0" presStyleCnt="1" custScaleX="87867">
        <dgm:presLayoutVars>
          <dgm:bulletEnabled val="1"/>
        </dgm:presLayoutVars>
      </dgm:prSet>
      <dgm:spPr/>
    </dgm:pt>
  </dgm:ptLst>
  <dgm:cxnLst>
    <dgm:cxn modelId="{098AFE07-A6AC-42B3-B168-FBBDB2A00F05}" type="presOf" srcId="{025CE7A6-ADAA-43D5-AA0D-3C30501FC792}" destId="{32813ABE-EAB1-4EFE-B554-6475F9940D77}" srcOrd="0" destOrd="1" presId="urn:microsoft.com/office/officeart/2005/8/layout/vList6"/>
    <dgm:cxn modelId="{4D326419-F987-4FBE-ACE3-7AA1FB6CE1F2}" type="presOf" srcId="{0164CC3D-2B13-48F0-B6A1-43A1AE2567F4}" destId="{7D1B2156-4FBD-441F-9C03-C9FBD6EE46A5}" srcOrd="0" destOrd="0" presId="urn:microsoft.com/office/officeart/2005/8/layout/vList6"/>
    <dgm:cxn modelId="{DACD491C-AA9C-48F0-9CFE-965560C5224A}" type="presOf" srcId="{D10A8116-007B-4DF7-951A-A48F15DEEDE1}" destId="{32813ABE-EAB1-4EFE-B554-6475F9940D77}" srcOrd="0" destOrd="0" presId="urn:microsoft.com/office/officeart/2005/8/layout/vList6"/>
    <dgm:cxn modelId="{D94E7F9D-9826-41BE-AD81-E6408069C06C}" srcId="{8E696219-96F9-4E3E-B087-89118E9BC17D}" destId="{0164CC3D-2B13-48F0-B6A1-43A1AE2567F4}" srcOrd="0" destOrd="0" parTransId="{A1BE2A36-B523-4BFA-B550-C3AD0D8EDCF5}" sibTransId="{8739557A-BEB2-4CC1-B628-6E736AA18DC9}"/>
    <dgm:cxn modelId="{6678D2A2-B9E7-4955-A4B1-8F67FB9402A9}" srcId="{0164CC3D-2B13-48F0-B6A1-43A1AE2567F4}" destId="{D10A8116-007B-4DF7-951A-A48F15DEEDE1}" srcOrd="0" destOrd="0" parTransId="{C4378EEE-0B9B-4359-B5FD-7310C39946C6}" sibTransId="{93BEB334-D194-4917-9C43-771B1BFC4845}"/>
    <dgm:cxn modelId="{7E2EC4DF-61F4-4B30-9476-DB439EE1F6BD}" srcId="{0164CC3D-2B13-48F0-B6A1-43A1AE2567F4}" destId="{025CE7A6-ADAA-43D5-AA0D-3C30501FC792}" srcOrd="1" destOrd="0" parTransId="{6EFD0F94-47A8-4DE4-B1F2-B72FCFF95117}" sibTransId="{27059F1E-13C0-4DCA-B767-EB587D535BF5}"/>
    <dgm:cxn modelId="{977D61EB-5EA8-43E6-B67B-371939352E79}" type="presOf" srcId="{8E696219-96F9-4E3E-B087-89118E9BC17D}" destId="{00E9F8F3-41DD-407F-8759-5816CB5AF24B}" srcOrd="0" destOrd="0" presId="urn:microsoft.com/office/officeart/2005/8/layout/vList6"/>
    <dgm:cxn modelId="{70366D7E-B60C-40FA-9047-E4755828ACFD}" type="presParOf" srcId="{00E9F8F3-41DD-407F-8759-5816CB5AF24B}" destId="{908D6B0C-51A8-4218-98A2-3BC8D86520B3}" srcOrd="0" destOrd="0" presId="urn:microsoft.com/office/officeart/2005/8/layout/vList6"/>
    <dgm:cxn modelId="{7DA6109E-DE89-4BDD-80A2-6825E02FAE1F}" type="presParOf" srcId="{908D6B0C-51A8-4218-98A2-3BC8D86520B3}" destId="{7D1B2156-4FBD-441F-9C03-C9FBD6EE46A5}" srcOrd="0" destOrd="0" presId="urn:microsoft.com/office/officeart/2005/8/layout/vList6"/>
    <dgm:cxn modelId="{76130B51-002F-413B-8A15-8D21F4BFF515}" type="presParOf" srcId="{908D6B0C-51A8-4218-98A2-3BC8D86520B3}" destId="{32813ABE-EAB1-4EFE-B554-6475F9940D77}" srcOrd="1" destOrd="0" presId="urn:microsoft.com/office/officeart/2005/8/layout/v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E696219-96F9-4E3E-B087-89118E9BC17D}" type="doc">
      <dgm:prSet loTypeId="urn:microsoft.com/office/officeart/2005/8/layout/vList6" loCatId="process" qsTypeId="urn:microsoft.com/office/officeart/2005/8/quickstyle/simple1" qsCatId="simple" csTypeId="urn:microsoft.com/office/officeart/2005/8/colors/accent1_2" csCatId="accent1" phldr="1"/>
      <dgm:spPr/>
      <dgm:t>
        <a:bodyPr/>
        <a:lstStyle/>
        <a:p>
          <a:endParaRPr lang="en-US"/>
        </a:p>
      </dgm:t>
    </dgm:pt>
    <dgm:pt modelId="{0164CC3D-2B13-48F0-B6A1-43A1AE2567F4}">
      <dgm:prSet phldrT="[Text]"/>
      <dgm:spPr>
        <a:solidFill>
          <a:srgbClr val="8A5C10"/>
        </a:solidFill>
      </dgm:spPr>
      <dgm:t>
        <a:bodyPr/>
        <a:lstStyle/>
        <a:p>
          <a:r>
            <a:rPr lang="en-GB" b="1" dirty="0">
              <a:latin typeface="Arial"/>
            </a:rPr>
            <a:t>CONSTRUCTION</a:t>
          </a:r>
        </a:p>
        <a:p>
          <a:r>
            <a:rPr lang="en-GB" b="1" dirty="0">
              <a:latin typeface="Arial"/>
            </a:rPr>
            <a:t>&amp; RENOVATION</a:t>
          </a:r>
          <a:endParaRPr lang="en-US" dirty="0"/>
        </a:p>
      </dgm:t>
    </dgm:pt>
    <dgm:pt modelId="{A1BE2A36-B523-4BFA-B550-C3AD0D8EDCF5}" type="parTrans" cxnId="{D94E7F9D-9826-41BE-AD81-E6408069C06C}">
      <dgm:prSet/>
      <dgm:spPr/>
      <dgm:t>
        <a:bodyPr/>
        <a:lstStyle/>
        <a:p>
          <a:endParaRPr lang="en-US"/>
        </a:p>
      </dgm:t>
    </dgm:pt>
    <dgm:pt modelId="{8739557A-BEB2-4CC1-B628-6E736AA18DC9}" type="sibTrans" cxnId="{D94E7F9D-9826-41BE-AD81-E6408069C06C}">
      <dgm:prSet/>
      <dgm:spPr/>
      <dgm:t>
        <a:bodyPr/>
        <a:lstStyle/>
        <a:p>
          <a:endParaRPr lang="en-US"/>
        </a:p>
      </dgm:t>
    </dgm:pt>
    <dgm:pt modelId="{025CE7A6-ADAA-43D5-AA0D-3C30501FC792}">
      <dgm:prSet phldrT="[Text]" custT="1"/>
      <dgm:spPr/>
      <dgm:t>
        <a:bodyPr/>
        <a:lstStyle/>
        <a:p>
          <a:r>
            <a:rPr lang="en-GB" sz="1400" b="1" dirty="0">
              <a:solidFill>
                <a:schemeClr val="accent2">
                  <a:lumMod val="75000"/>
                </a:schemeClr>
              </a:solidFill>
            </a:rPr>
            <a:t>Phase 2</a:t>
          </a:r>
          <a:endParaRPr lang="en-US" sz="1400" b="1" dirty="0">
            <a:solidFill>
              <a:schemeClr val="accent2">
                <a:lumMod val="75000"/>
              </a:schemeClr>
            </a:solidFill>
          </a:endParaRPr>
        </a:p>
      </dgm:t>
    </dgm:pt>
    <dgm:pt modelId="{6EFD0F94-47A8-4DE4-B1F2-B72FCFF95117}" type="parTrans" cxnId="{7E2EC4DF-61F4-4B30-9476-DB439EE1F6BD}">
      <dgm:prSet/>
      <dgm:spPr/>
      <dgm:t>
        <a:bodyPr/>
        <a:lstStyle/>
        <a:p>
          <a:endParaRPr lang="en-US"/>
        </a:p>
      </dgm:t>
    </dgm:pt>
    <dgm:pt modelId="{27059F1E-13C0-4DCA-B767-EB587D535BF5}" type="sibTrans" cxnId="{7E2EC4DF-61F4-4B30-9476-DB439EE1F6BD}">
      <dgm:prSet/>
      <dgm:spPr/>
      <dgm:t>
        <a:bodyPr/>
        <a:lstStyle/>
        <a:p>
          <a:endParaRPr lang="en-US"/>
        </a:p>
      </dgm:t>
    </dgm:pt>
    <dgm:pt modelId="{D10A8116-007B-4DF7-951A-A48F15DEEDE1}">
      <dgm:prSet phldrT="[Text]" custT="1"/>
      <dgm:spPr/>
      <dgm:t>
        <a:bodyPr/>
        <a:lstStyle/>
        <a:p>
          <a:endParaRPr lang="en-US" sz="1400" dirty="0"/>
        </a:p>
      </dgm:t>
    </dgm:pt>
    <dgm:pt modelId="{C4378EEE-0B9B-4359-B5FD-7310C39946C6}" type="parTrans" cxnId="{6678D2A2-B9E7-4955-A4B1-8F67FB9402A9}">
      <dgm:prSet/>
      <dgm:spPr/>
      <dgm:t>
        <a:bodyPr/>
        <a:lstStyle/>
        <a:p>
          <a:endParaRPr lang="en-US"/>
        </a:p>
      </dgm:t>
    </dgm:pt>
    <dgm:pt modelId="{93BEB334-D194-4917-9C43-771B1BFC4845}" type="sibTrans" cxnId="{6678D2A2-B9E7-4955-A4B1-8F67FB9402A9}">
      <dgm:prSet/>
      <dgm:spPr/>
      <dgm:t>
        <a:bodyPr/>
        <a:lstStyle/>
        <a:p>
          <a:endParaRPr lang="en-US"/>
        </a:p>
      </dgm:t>
    </dgm:pt>
    <dgm:pt modelId="{00E9F8F3-41DD-407F-8759-5816CB5AF24B}" type="pres">
      <dgm:prSet presAssocID="{8E696219-96F9-4E3E-B087-89118E9BC17D}" presName="Name0" presStyleCnt="0">
        <dgm:presLayoutVars>
          <dgm:dir/>
          <dgm:animLvl val="lvl"/>
          <dgm:resizeHandles/>
        </dgm:presLayoutVars>
      </dgm:prSet>
      <dgm:spPr/>
    </dgm:pt>
    <dgm:pt modelId="{908D6B0C-51A8-4218-98A2-3BC8D86520B3}" type="pres">
      <dgm:prSet presAssocID="{0164CC3D-2B13-48F0-B6A1-43A1AE2567F4}" presName="linNode" presStyleCnt="0"/>
      <dgm:spPr/>
    </dgm:pt>
    <dgm:pt modelId="{7D1B2156-4FBD-441F-9C03-C9FBD6EE46A5}" type="pres">
      <dgm:prSet presAssocID="{0164CC3D-2B13-48F0-B6A1-43A1AE2567F4}" presName="parentShp" presStyleLbl="node1" presStyleIdx="0" presStyleCnt="1" custScaleX="177293">
        <dgm:presLayoutVars>
          <dgm:bulletEnabled val="1"/>
        </dgm:presLayoutVars>
      </dgm:prSet>
      <dgm:spPr/>
    </dgm:pt>
    <dgm:pt modelId="{32813ABE-EAB1-4EFE-B554-6475F9940D77}" type="pres">
      <dgm:prSet presAssocID="{0164CC3D-2B13-48F0-B6A1-43A1AE2567F4}" presName="childShp" presStyleLbl="bgAccFollowNode1" presStyleIdx="0" presStyleCnt="1" custScaleX="87867">
        <dgm:presLayoutVars>
          <dgm:bulletEnabled val="1"/>
        </dgm:presLayoutVars>
      </dgm:prSet>
      <dgm:spPr/>
    </dgm:pt>
  </dgm:ptLst>
  <dgm:cxnLst>
    <dgm:cxn modelId="{04E02C29-1121-43F5-81A3-5C3FD3BF3389}" type="presOf" srcId="{8E696219-96F9-4E3E-B087-89118E9BC17D}" destId="{00E9F8F3-41DD-407F-8759-5816CB5AF24B}" srcOrd="0" destOrd="0" presId="urn:microsoft.com/office/officeart/2005/8/layout/vList6"/>
    <dgm:cxn modelId="{CE7F535E-EFA4-4C9E-81A2-43A2A19F212A}" type="presOf" srcId="{0164CC3D-2B13-48F0-B6A1-43A1AE2567F4}" destId="{7D1B2156-4FBD-441F-9C03-C9FBD6EE46A5}" srcOrd="0" destOrd="0" presId="urn:microsoft.com/office/officeart/2005/8/layout/vList6"/>
    <dgm:cxn modelId="{17C1BC74-8086-446D-8768-00C62AF6D3DB}" type="presOf" srcId="{025CE7A6-ADAA-43D5-AA0D-3C30501FC792}" destId="{32813ABE-EAB1-4EFE-B554-6475F9940D77}" srcOrd="0" destOrd="1" presId="urn:microsoft.com/office/officeart/2005/8/layout/vList6"/>
    <dgm:cxn modelId="{D94E7F9D-9826-41BE-AD81-E6408069C06C}" srcId="{8E696219-96F9-4E3E-B087-89118E9BC17D}" destId="{0164CC3D-2B13-48F0-B6A1-43A1AE2567F4}" srcOrd="0" destOrd="0" parTransId="{A1BE2A36-B523-4BFA-B550-C3AD0D8EDCF5}" sibTransId="{8739557A-BEB2-4CC1-B628-6E736AA18DC9}"/>
    <dgm:cxn modelId="{6678D2A2-B9E7-4955-A4B1-8F67FB9402A9}" srcId="{0164CC3D-2B13-48F0-B6A1-43A1AE2567F4}" destId="{D10A8116-007B-4DF7-951A-A48F15DEEDE1}" srcOrd="0" destOrd="0" parTransId="{C4378EEE-0B9B-4359-B5FD-7310C39946C6}" sibTransId="{93BEB334-D194-4917-9C43-771B1BFC4845}"/>
    <dgm:cxn modelId="{DFD154C7-9E86-44A0-9022-B163F7A85B4F}" type="presOf" srcId="{D10A8116-007B-4DF7-951A-A48F15DEEDE1}" destId="{32813ABE-EAB1-4EFE-B554-6475F9940D77}" srcOrd="0" destOrd="0" presId="urn:microsoft.com/office/officeart/2005/8/layout/vList6"/>
    <dgm:cxn modelId="{7E2EC4DF-61F4-4B30-9476-DB439EE1F6BD}" srcId="{0164CC3D-2B13-48F0-B6A1-43A1AE2567F4}" destId="{025CE7A6-ADAA-43D5-AA0D-3C30501FC792}" srcOrd="1" destOrd="0" parTransId="{6EFD0F94-47A8-4DE4-B1F2-B72FCFF95117}" sibTransId="{27059F1E-13C0-4DCA-B767-EB587D535BF5}"/>
    <dgm:cxn modelId="{8F82BE28-CC3B-439F-A403-BA1CD064E9E4}" type="presParOf" srcId="{00E9F8F3-41DD-407F-8759-5816CB5AF24B}" destId="{908D6B0C-51A8-4218-98A2-3BC8D86520B3}" srcOrd="0" destOrd="0" presId="urn:microsoft.com/office/officeart/2005/8/layout/vList6"/>
    <dgm:cxn modelId="{3A993E1F-1FCD-4390-978C-BD8663E405D2}" type="presParOf" srcId="{908D6B0C-51A8-4218-98A2-3BC8D86520B3}" destId="{7D1B2156-4FBD-441F-9C03-C9FBD6EE46A5}" srcOrd="0" destOrd="0" presId="urn:microsoft.com/office/officeart/2005/8/layout/vList6"/>
    <dgm:cxn modelId="{57D6AE4F-7188-4BFC-B732-F2D6AA091BCF}" type="presParOf" srcId="{908D6B0C-51A8-4218-98A2-3BC8D86520B3}" destId="{32813ABE-EAB1-4EFE-B554-6475F9940D77}" srcOrd="1" destOrd="0" presId="urn:microsoft.com/office/officeart/2005/8/layout/vList6"/>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E696219-96F9-4E3E-B087-89118E9BC17D}" type="doc">
      <dgm:prSet loTypeId="urn:microsoft.com/office/officeart/2005/8/layout/vList6" loCatId="process" qsTypeId="urn:microsoft.com/office/officeart/2005/8/quickstyle/simple1" qsCatId="simple" csTypeId="urn:microsoft.com/office/officeart/2005/8/colors/accent1_2" csCatId="accent1" phldr="1"/>
      <dgm:spPr/>
      <dgm:t>
        <a:bodyPr/>
        <a:lstStyle/>
        <a:p>
          <a:endParaRPr lang="en-US"/>
        </a:p>
      </dgm:t>
    </dgm:pt>
    <dgm:pt modelId="{0164CC3D-2B13-48F0-B6A1-43A1AE2567F4}">
      <dgm:prSet phldrT="[Text]" custT="1"/>
      <dgm:spPr>
        <a:solidFill>
          <a:schemeClr val="accent3">
            <a:lumMod val="50000"/>
          </a:schemeClr>
        </a:solidFill>
      </dgm:spPr>
      <dgm:t>
        <a:bodyPr/>
        <a:lstStyle/>
        <a:p>
          <a:r>
            <a:rPr lang="en-GB" sz="1600" b="1" dirty="0">
              <a:latin typeface="Arial"/>
            </a:rPr>
            <a:t>FINISHING &amp;</a:t>
          </a:r>
        </a:p>
        <a:p>
          <a:pPr rtl="0"/>
          <a:r>
            <a:rPr lang="en-GB" sz="1600" b="1" dirty="0">
              <a:latin typeface="Arial"/>
            </a:rPr>
            <a:t>CLOSURE</a:t>
          </a:r>
          <a:endParaRPr lang="en-US" sz="1600" dirty="0"/>
        </a:p>
      </dgm:t>
    </dgm:pt>
    <dgm:pt modelId="{A1BE2A36-B523-4BFA-B550-C3AD0D8EDCF5}" type="parTrans" cxnId="{D94E7F9D-9826-41BE-AD81-E6408069C06C}">
      <dgm:prSet/>
      <dgm:spPr/>
      <dgm:t>
        <a:bodyPr/>
        <a:lstStyle/>
        <a:p>
          <a:endParaRPr lang="en-US"/>
        </a:p>
      </dgm:t>
    </dgm:pt>
    <dgm:pt modelId="{8739557A-BEB2-4CC1-B628-6E736AA18DC9}" type="sibTrans" cxnId="{D94E7F9D-9826-41BE-AD81-E6408069C06C}">
      <dgm:prSet/>
      <dgm:spPr/>
      <dgm:t>
        <a:bodyPr/>
        <a:lstStyle/>
        <a:p>
          <a:endParaRPr lang="en-US"/>
        </a:p>
      </dgm:t>
    </dgm:pt>
    <dgm:pt modelId="{025CE7A6-ADAA-43D5-AA0D-3C30501FC792}">
      <dgm:prSet phldrT="[Text]" custT="1"/>
      <dgm:spPr/>
      <dgm:t>
        <a:bodyPr/>
        <a:lstStyle/>
        <a:p>
          <a:r>
            <a:rPr lang="en-GB" sz="1400" b="1" dirty="0">
              <a:solidFill>
                <a:schemeClr val="accent3">
                  <a:lumMod val="50000"/>
                </a:schemeClr>
              </a:solidFill>
            </a:rPr>
            <a:t>Phase 3</a:t>
          </a:r>
          <a:endParaRPr lang="en-US" sz="1400" b="1" dirty="0">
            <a:solidFill>
              <a:schemeClr val="accent3">
                <a:lumMod val="50000"/>
              </a:schemeClr>
            </a:solidFill>
          </a:endParaRPr>
        </a:p>
      </dgm:t>
    </dgm:pt>
    <dgm:pt modelId="{6EFD0F94-47A8-4DE4-B1F2-B72FCFF95117}" type="parTrans" cxnId="{7E2EC4DF-61F4-4B30-9476-DB439EE1F6BD}">
      <dgm:prSet/>
      <dgm:spPr/>
      <dgm:t>
        <a:bodyPr/>
        <a:lstStyle/>
        <a:p>
          <a:endParaRPr lang="en-US"/>
        </a:p>
      </dgm:t>
    </dgm:pt>
    <dgm:pt modelId="{27059F1E-13C0-4DCA-B767-EB587D535BF5}" type="sibTrans" cxnId="{7E2EC4DF-61F4-4B30-9476-DB439EE1F6BD}">
      <dgm:prSet/>
      <dgm:spPr/>
      <dgm:t>
        <a:bodyPr/>
        <a:lstStyle/>
        <a:p>
          <a:endParaRPr lang="en-US"/>
        </a:p>
      </dgm:t>
    </dgm:pt>
    <dgm:pt modelId="{D10A8116-007B-4DF7-951A-A48F15DEEDE1}">
      <dgm:prSet phldrT="[Text]" custT="1"/>
      <dgm:spPr/>
      <dgm:t>
        <a:bodyPr/>
        <a:lstStyle/>
        <a:p>
          <a:endParaRPr lang="en-US" sz="1400" dirty="0"/>
        </a:p>
      </dgm:t>
    </dgm:pt>
    <dgm:pt modelId="{C4378EEE-0B9B-4359-B5FD-7310C39946C6}" type="parTrans" cxnId="{6678D2A2-B9E7-4955-A4B1-8F67FB9402A9}">
      <dgm:prSet/>
      <dgm:spPr/>
      <dgm:t>
        <a:bodyPr/>
        <a:lstStyle/>
        <a:p>
          <a:endParaRPr lang="en-US"/>
        </a:p>
      </dgm:t>
    </dgm:pt>
    <dgm:pt modelId="{93BEB334-D194-4917-9C43-771B1BFC4845}" type="sibTrans" cxnId="{6678D2A2-B9E7-4955-A4B1-8F67FB9402A9}">
      <dgm:prSet/>
      <dgm:spPr/>
      <dgm:t>
        <a:bodyPr/>
        <a:lstStyle/>
        <a:p>
          <a:endParaRPr lang="en-US"/>
        </a:p>
      </dgm:t>
    </dgm:pt>
    <dgm:pt modelId="{00E9F8F3-41DD-407F-8759-5816CB5AF24B}" type="pres">
      <dgm:prSet presAssocID="{8E696219-96F9-4E3E-B087-89118E9BC17D}" presName="Name0" presStyleCnt="0">
        <dgm:presLayoutVars>
          <dgm:dir/>
          <dgm:animLvl val="lvl"/>
          <dgm:resizeHandles/>
        </dgm:presLayoutVars>
      </dgm:prSet>
      <dgm:spPr/>
    </dgm:pt>
    <dgm:pt modelId="{908D6B0C-51A8-4218-98A2-3BC8D86520B3}" type="pres">
      <dgm:prSet presAssocID="{0164CC3D-2B13-48F0-B6A1-43A1AE2567F4}" presName="linNode" presStyleCnt="0"/>
      <dgm:spPr/>
    </dgm:pt>
    <dgm:pt modelId="{7D1B2156-4FBD-441F-9C03-C9FBD6EE46A5}" type="pres">
      <dgm:prSet presAssocID="{0164CC3D-2B13-48F0-B6A1-43A1AE2567F4}" presName="parentShp" presStyleLbl="node1" presStyleIdx="0" presStyleCnt="1" custScaleX="177293">
        <dgm:presLayoutVars>
          <dgm:bulletEnabled val="1"/>
        </dgm:presLayoutVars>
      </dgm:prSet>
      <dgm:spPr/>
    </dgm:pt>
    <dgm:pt modelId="{32813ABE-EAB1-4EFE-B554-6475F9940D77}" type="pres">
      <dgm:prSet presAssocID="{0164CC3D-2B13-48F0-B6A1-43A1AE2567F4}" presName="childShp" presStyleLbl="bgAccFollowNode1" presStyleIdx="0" presStyleCnt="1" custScaleX="87867">
        <dgm:presLayoutVars>
          <dgm:bulletEnabled val="1"/>
        </dgm:presLayoutVars>
      </dgm:prSet>
      <dgm:spPr/>
    </dgm:pt>
  </dgm:ptLst>
  <dgm:cxnLst>
    <dgm:cxn modelId="{74A6730B-2569-44B2-A1E1-50ECBDF9CE6D}" type="presOf" srcId="{8E696219-96F9-4E3E-B087-89118E9BC17D}" destId="{00E9F8F3-41DD-407F-8759-5816CB5AF24B}" srcOrd="0" destOrd="0" presId="urn:microsoft.com/office/officeart/2005/8/layout/vList6"/>
    <dgm:cxn modelId="{F452F724-E280-4514-938F-4F12BF6F8AF0}" type="presOf" srcId="{0164CC3D-2B13-48F0-B6A1-43A1AE2567F4}" destId="{7D1B2156-4FBD-441F-9C03-C9FBD6EE46A5}" srcOrd="0" destOrd="0" presId="urn:microsoft.com/office/officeart/2005/8/layout/vList6"/>
    <dgm:cxn modelId="{E6B41B68-601F-4047-8051-43612F69A7FC}" type="presOf" srcId="{D10A8116-007B-4DF7-951A-A48F15DEEDE1}" destId="{32813ABE-EAB1-4EFE-B554-6475F9940D77}" srcOrd="0" destOrd="0" presId="urn:microsoft.com/office/officeart/2005/8/layout/vList6"/>
    <dgm:cxn modelId="{D94E7F9D-9826-41BE-AD81-E6408069C06C}" srcId="{8E696219-96F9-4E3E-B087-89118E9BC17D}" destId="{0164CC3D-2B13-48F0-B6A1-43A1AE2567F4}" srcOrd="0" destOrd="0" parTransId="{A1BE2A36-B523-4BFA-B550-C3AD0D8EDCF5}" sibTransId="{8739557A-BEB2-4CC1-B628-6E736AA18DC9}"/>
    <dgm:cxn modelId="{6678D2A2-B9E7-4955-A4B1-8F67FB9402A9}" srcId="{0164CC3D-2B13-48F0-B6A1-43A1AE2567F4}" destId="{D10A8116-007B-4DF7-951A-A48F15DEEDE1}" srcOrd="0" destOrd="0" parTransId="{C4378EEE-0B9B-4359-B5FD-7310C39946C6}" sibTransId="{93BEB334-D194-4917-9C43-771B1BFC4845}"/>
    <dgm:cxn modelId="{7E2EC4DF-61F4-4B30-9476-DB439EE1F6BD}" srcId="{0164CC3D-2B13-48F0-B6A1-43A1AE2567F4}" destId="{025CE7A6-ADAA-43D5-AA0D-3C30501FC792}" srcOrd="1" destOrd="0" parTransId="{6EFD0F94-47A8-4DE4-B1F2-B72FCFF95117}" sibTransId="{27059F1E-13C0-4DCA-B767-EB587D535BF5}"/>
    <dgm:cxn modelId="{5BF3E8F1-1AE1-4B93-BFF6-139D78CC62E2}" type="presOf" srcId="{025CE7A6-ADAA-43D5-AA0D-3C30501FC792}" destId="{32813ABE-EAB1-4EFE-B554-6475F9940D77}" srcOrd="0" destOrd="1" presId="urn:microsoft.com/office/officeart/2005/8/layout/vList6"/>
    <dgm:cxn modelId="{06B70F39-5083-4432-8B2B-66F5BAE6C7F3}" type="presParOf" srcId="{00E9F8F3-41DD-407F-8759-5816CB5AF24B}" destId="{908D6B0C-51A8-4218-98A2-3BC8D86520B3}" srcOrd="0" destOrd="0" presId="urn:microsoft.com/office/officeart/2005/8/layout/vList6"/>
    <dgm:cxn modelId="{49AE3886-5381-4DD9-B189-C81A9901849B}" type="presParOf" srcId="{908D6B0C-51A8-4218-98A2-3BC8D86520B3}" destId="{7D1B2156-4FBD-441F-9C03-C9FBD6EE46A5}" srcOrd="0" destOrd="0" presId="urn:microsoft.com/office/officeart/2005/8/layout/vList6"/>
    <dgm:cxn modelId="{715C8DAF-3F5F-4516-9569-CFE95EF60BA0}" type="presParOf" srcId="{908D6B0C-51A8-4218-98A2-3BC8D86520B3}" destId="{32813ABE-EAB1-4EFE-B554-6475F9940D77}" srcOrd="1" destOrd="0" presId="urn:microsoft.com/office/officeart/2005/8/layout/vList6"/>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F9FA9C0-2E59-4F75-B611-01F72E1B2828}" type="doc">
      <dgm:prSet loTypeId="urn:microsoft.com/office/officeart/2005/8/layout/hList1" loCatId="list" qsTypeId="urn:microsoft.com/office/officeart/2005/8/quickstyle/simple1" qsCatId="simple" csTypeId="urn:microsoft.com/office/officeart/2005/8/colors/colorful1#2" csCatId="colorful" phldr="1"/>
      <dgm:spPr/>
      <dgm:t>
        <a:bodyPr/>
        <a:lstStyle/>
        <a:p>
          <a:endParaRPr lang="en-US"/>
        </a:p>
      </dgm:t>
    </dgm:pt>
    <dgm:pt modelId="{25170BB5-4827-4544-A659-AFF90B11453D}">
      <dgm:prSet phldrT="[Text]" custT="1"/>
      <dgm:spPr/>
      <dgm:t>
        <a:bodyPr/>
        <a:lstStyle/>
        <a:p>
          <a:r>
            <a:rPr lang="en-GB" sz="1400" b="1" dirty="0"/>
            <a:t>SITE DESIGN/PLANNING</a:t>
          </a:r>
          <a:endParaRPr lang="en-US" sz="1400" b="1" dirty="0"/>
        </a:p>
      </dgm:t>
    </dgm:pt>
    <dgm:pt modelId="{1E227FA7-867F-4D74-B216-1A7A62DE4790}" type="parTrans" cxnId="{B454D75A-F600-4D6A-8E05-888E0B2893D3}">
      <dgm:prSet/>
      <dgm:spPr/>
      <dgm:t>
        <a:bodyPr/>
        <a:lstStyle/>
        <a:p>
          <a:endParaRPr lang="en-US"/>
        </a:p>
      </dgm:t>
    </dgm:pt>
    <dgm:pt modelId="{413109E3-6141-40CD-9671-55A7FC2C1AD2}" type="sibTrans" cxnId="{B454D75A-F600-4D6A-8E05-888E0B2893D3}">
      <dgm:prSet/>
      <dgm:spPr/>
      <dgm:t>
        <a:bodyPr/>
        <a:lstStyle/>
        <a:p>
          <a:endParaRPr lang="en-US"/>
        </a:p>
      </dgm:t>
    </dgm:pt>
    <dgm:pt modelId="{02E5D585-4BAA-421C-AAD5-050CC419329A}">
      <dgm:prSet phldrT="[Text]" custT="1"/>
      <dgm:spPr/>
      <dgm:t>
        <a:bodyPr/>
        <a:lstStyle/>
        <a:p>
          <a:r>
            <a:rPr lang="en-GB" sz="1400" b="1" dirty="0"/>
            <a:t>REMOVAL/STORAGE</a:t>
          </a:r>
          <a:endParaRPr lang="en-US" sz="1400" b="1" dirty="0"/>
        </a:p>
      </dgm:t>
    </dgm:pt>
    <dgm:pt modelId="{E2525902-B7B5-4535-A475-4745A27594D9}" type="parTrans" cxnId="{33053201-0A3C-42E2-AE4F-D15523905CFF}">
      <dgm:prSet/>
      <dgm:spPr/>
      <dgm:t>
        <a:bodyPr/>
        <a:lstStyle/>
        <a:p>
          <a:endParaRPr lang="en-US"/>
        </a:p>
      </dgm:t>
    </dgm:pt>
    <dgm:pt modelId="{92D0157D-2C41-4F46-AC1F-7F45F308FD72}" type="sibTrans" cxnId="{33053201-0A3C-42E2-AE4F-D15523905CFF}">
      <dgm:prSet/>
      <dgm:spPr/>
      <dgm:t>
        <a:bodyPr/>
        <a:lstStyle/>
        <a:p>
          <a:endParaRPr lang="en-US"/>
        </a:p>
      </dgm:t>
    </dgm:pt>
    <dgm:pt modelId="{C6764464-C02B-4BB6-B117-02E432E61280}">
      <dgm:prSet phldrT="[Text]" custT="1"/>
      <dgm:spPr/>
      <dgm:t>
        <a:bodyPr/>
        <a:lstStyle/>
        <a:p>
          <a:r>
            <a:rPr lang="en-GB" sz="1400" dirty="0">
              <a:solidFill>
                <a:srgbClr val="000000"/>
              </a:solidFill>
              <a:latin typeface="+mn-lt"/>
            </a:rPr>
            <a:t>Temporary Storage Hire</a:t>
          </a:r>
          <a:endParaRPr lang="en-US" sz="1400" dirty="0">
            <a:latin typeface="+mn-lt"/>
          </a:endParaRPr>
        </a:p>
      </dgm:t>
    </dgm:pt>
    <dgm:pt modelId="{04D9F965-A198-4F76-BFFB-750F8BDAFC43}" type="parTrans" cxnId="{D115188D-26A3-4F78-ADBD-8C262965FEDB}">
      <dgm:prSet/>
      <dgm:spPr/>
      <dgm:t>
        <a:bodyPr/>
        <a:lstStyle/>
        <a:p>
          <a:endParaRPr lang="en-US"/>
        </a:p>
      </dgm:t>
    </dgm:pt>
    <dgm:pt modelId="{315E081B-C3E6-4C92-B12B-80F77FBABB91}" type="sibTrans" cxnId="{D115188D-26A3-4F78-ADBD-8C262965FEDB}">
      <dgm:prSet/>
      <dgm:spPr/>
      <dgm:t>
        <a:bodyPr/>
        <a:lstStyle/>
        <a:p>
          <a:endParaRPr lang="en-US"/>
        </a:p>
      </dgm:t>
    </dgm:pt>
    <dgm:pt modelId="{3AB3354E-5D89-415E-AC4B-EA7CCF70FAE3}">
      <dgm:prSet phldrT="[Text]" custT="1"/>
      <dgm:spPr/>
      <dgm:t>
        <a:bodyPr/>
        <a:lstStyle/>
        <a:p>
          <a:r>
            <a:rPr lang="en-GB" sz="1400" b="1" dirty="0"/>
            <a:t>CONSTRUCTION WORK</a:t>
          </a:r>
          <a:endParaRPr lang="en-US" sz="1400" b="1" dirty="0"/>
        </a:p>
      </dgm:t>
    </dgm:pt>
    <dgm:pt modelId="{13735475-1087-444C-8251-81177A5D9B3C}" type="parTrans" cxnId="{AA6C273C-8603-4924-9F22-E0E1D4D54557}">
      <dgm:prSet/>
      <dgm:spPr/>
      <dgm:t>
        <a:bodyPr/>
        <a:lstStyle/>
        <a:p>
          <a:endParaRPr lang="en-US"/>
        </a:p>
      </dgm:t>
    </dgm:pt>
    <dgm:pt modelId="{C4C52BB9-D581-4249-B715-6AF31B0DE235}" type="sibTrans" cxnId="{AA6C273C-8603-4924-9F22-E0E1D4D54557}">
      <dgm:prSet/>
      <dgm:spPr/>
      <dgm:t>
        <a:bodyPr/>
        <a:lstStyle/>
        <a:p>
          <a:endParaRPr lang="en-US"/>
        </a:p>
      </dgm:t>
    </dgm:pt>
    <dgm:pt modelId="{3CF59A05-140B-4FE2-90B2-1ED2D33F7889}">
      <dgm:prSet phldrT="[Text]" custT="1"/>
      <dgm:spPr/>
      <dgm:t>
        <a:bodyPr/>
        <a:lstStyle/>
        <a:p>
          <a:pPr rtl="0"/>
          <a:r>
            <a:rPr lang="en-GB" sz="1400" dirty="0">
              <a:solidFill>
                <a:srgbClr val="000000"/>
              </a:solidFill>
              <a:latin typeface="+mn-lt"/>
            </a:rPr>
            <a:t>Separate operational Areas</a:t>
          </a:r>
          <a:endParaRPr lang="en-US" sz="1400" dirty="0">
            <a:latin typeface="+mn-lt"/>
          </a:endParaRPr>
        </a:p>
      </dgm:t>
    </dgm:pt>
    <dgm:pt modelId="{A82846B7-225C-499F-99CE-2A6FC321B210}" type="parTrans" cxnId="{97AE31E8-4AA4-45D8-8AB8-B5F9CAE5705E}">
      <dgm:prSet/>
      <dgm:spPr/>
      <dgm:t>
        <a:bodyPr/>
        <a:lstStyle/>
        <a:p>
          <a:endParaRPr lang="en-US"/>
        </a:p>
      </dgm:t>
    </dgm:pt>
    <dgm:pt modelId="{0A98B599-A403-44C4-9507-B7F3F93A76E3}" type="sibTrans" cxnId="{97AE31E8-4AA4-45D8-8AB8-B5F9CAE5705E}">
      <dgm:prSet/>
      <dgm:spPr/>
      <dgm:t>
        <a:bodyPr/>
        <a:lstStyle/>
        <a:p>
          <a:endParaRPr lang="en-US"/>
        </a:p>
      </dgm:t>
    </dgm:pt>
    <dgm:pt modelId="{8FC6E36D-E958-4C65-99AB-1E0EFC0613E6}">
      <dgm:prSet phldrT="[Text]" custT="1"/>
      <dgm:spPr/>
      <dgm:t>
        <a:bodyPr/>
        <a:lstStyle/>
        <a:p>
          <a:r>
            <a:rPr lang="en-GB" sz="1400" dirty="0">
              <a:latin typeface="+mn-lt"/>
            </a:rPr>
            <a:t>Move goods to storage</a:t>
          </a:r>
          <a:endParaRPr lang="en-US" sz="1400" dirty="0">
            <a:latin typeface="+mn-lt"/>
          </a:endParaRPr>
        </a:p>
      </dgm:t>
    </dgm:pt>
    <dgm:pt modelId="{F453E809-5CE9-41F4-883A-738F05CF9D81}" type="parTrans" cxnId="{29D3BCFB-3784-46CA-AADF-4BBCA19A7DD7}">
      <dgm:prSet/>
      <dgm:spPr/>
      <dgm:t>
        <a:bodyPr/>
        <a:lstStyle/>
        <a:p>
          <a:endParaRPr lang="en-US"/>
        </a:p>
      </dgm:t>
    </dgm:pt>
    <dgm:pt modelId="{5B6929F3-1110-41C2-91A7-97F03BE8386B}" type="sibTrans" cxnId="{29D3BCFB-3784-46CA-AADF-4BBCA19A7DD7}">
      <dgm:prSet/>
      <dgm:spPr/>
      <dgm:t>
        <a:bodyPr/>
        <a:lstStyle/>
        <a:p>
          <a:endParaRPr lang="en-US"/>
        </a:p>
      </dgm:t>
    </dgm:pt>
    <dgm:pt modelId="{673931AB-D9CC-4EEF-9A53-B1E3F44BBC9D}">
      <dgm:prSet phldrT="[Text]" custT="1"/>
      <dgm:spPr/>
      <dgm:t>
        <a:bodyPr/>
        <a:lstStyle/>
        <a:p>
          <a:r>
            <a:rPr lang="en-GB" sz="1400" dirty="0">
              <a:latin typeface="+mn-lt"/>
            </a:rPr>
            <a:t>Move goods to new site</a:t>
          </a:r>
          <a:endParaRPr lang="en-US" sz="1400" dirty="0">
            <a:latin typeface="+mn-lt"/>
          </a:endParaRPr>
        </a:p>
      </dgm:t>
    </dgm:pt>
    <dgm:pt modelId="{414331DB-D38D-4346-B137-0F7B73AA6A51}" type="parTrans" cxnId="{20943B5B-7AC1-4CF4-835D-ABD521534206}">
      <dgm:prSet/>
      <dgm:spPr/>
      <dgm:t>
        <a:bodyPr/>
        <a:lstStyle/>
        <a:p>
          <a:endParaRPr lang="en-US"/>
        </a:p>
      </dgm:t>
    </dgm:pt>
    <dgm:pt modelId="{130D2B1D-88E3-433D-B61A-FE2C0BE0C71B}" type="sibTrans" cxnId="{20943B5B-7AC1-4CF4-835D-ABD521534206}">
      <dgm:prSet/>
      <dgm:spPr/>
      <dgm:t>
        <a:bodyPr/>
        <a:lstStyle/>
        <a:p>
          <a:endParaRPr lang="en-US"/>
        </a:p>
      </dgm:t>
    </dgm:pt>
    <dgm:pt modelId="{9713C3F4-97C6-4EBD-B318-1921652642C2}">
      <dgm:prSet phldrT="[Text]" custT="1"/>
      <dgm:spPr/>
      <dgm:t>
        <a:bodyPr/>
        <a:lstStyle/>
        <a:p>
          <a:r>
            <a:rPr lang="en-GB" sz="1400" dirty="0">
              <a:latin typeface="+mn-lt"/>
            </a:rPr>
            <a:t>Catalogue and shelve</a:t>
          </a:r>
          <a:endParaRPr lang="en-US" sz="1400" dirty="0">
            <a:latin typeface="+mn-lt"/>
          </a:endParaRPr>
        </a:p>
      </dgm:t>
    </dgm:pt>
    <dgm:pt modelId="{6DBD8E3F-ACA9-480C-8D1F-3CC98F2B5171}" type="parTrans" cxnId="{551468D6-A01C-42ED-998E-52A6BABE0581}">
      <dgm:prSet/>
      <dgm:spPr/>
      <dgm:t>
        <a:bodyPr/>
        <a:lstStyle/>
        <a:p>
          <a:endParaRPr lang="en-US"/>
        </a:p>
      </dgm:t>
    </dgm:pt>
    <dgm:pt modelId="{F724BB25-95B6-4464-B1A3-C4EB3BC054D3}" type="sibTrans" cxnId="{551468D6-A01C-42ED-998E-52A6BABE0581}">
      <dgm:prSet/>
      <dgm:spPr/>
      <dgm:t>
        <a:bodyPr/>
        <a:lstStyle/>
        <a:p>
          <a:endParaRPr lang="en-US"/>
        </a:p>
      </dgm:t>
    </dgm:pt>
    <dgm:pt modelId="{3EAA9038-A46A-43A9-A981-845192D35711}">
      <dgm:prSet phldrT="[Text]" custT="1"/>
      <dgm:spPr/>
      <dgm:t>
        <a:bodyPr/>
        <a:lstStyle/>
        <a:p>
          <a:pPr rtl="0"/>
          <a:r>
            <a:rPr lang="en-GB" sz="1400" dirty="0">
              <a:solidFill>
                <a:srgbClr val="000000"/>
              </a:solidFill>
              <a:latin typeface="+mn-lt"/>
            </a:rPr>
            <a:t>Construct Work Area’s</a:t>
          </a:r>
          <a:endParaRPr lang="en-US" sz="1400" dirty="0">
            <a:latin typeface="+mn-lt"/>
          </a:endParaRPr>
        </a:p>
      </dgm:t>
    </dgm:pt>
    <dgm:pt modelId="{5C96C262-89F8-4009-B7BD-0D09DFAB0591}" type="parTrans" cxnId="{72393F6C-7518-4E44-8FA6-59FE9748696C}">
      <dgm:prSet/>
      <dgm:spPr/>
      <dgm:t>
        <a:bodyPr/>
        <a:lstStyle/>
        <a:p>
          <a:endParaRPr lang="en-US"/>
        </a:p>
      </dgm:t>
    </dgm:pt>
    <dgm:pt modelId="{1ED7C00D-DD7C-41C0-900D-539FD1785F67}" type="sibTrans" cxnId="{72393F6C-7518-4E44-8FA6-59FE9748696C}">
      <dgm:prSet/>
      <dgm:spPr/>
      <dgm:t>
        <a:bodyPr/>
        <a:lstStyle/>
        <a:p>
          <a:endParaRPr lang="en-US"/>
        </a:p>
      </dgm:t>
    </dgm:pt>
    <dgm:pt modelId="{607B681C-125F-41D8-AA12-36A8E75E4627}">
      <dgm:prSet phldrT="[Text]" custT="1"/>
      <dgm:spPr/>
      <dgm:t>
        <a:bodyPr/>
        <a:lstStyle/>
        <a:p>
          <a:pPr rtl="0"/>
          <a:r>
            <a:rPr lang="en-GB" sz="1400" dirty="0">
              <a:solidFill>
                <a:srgbClr val="000000"/>
              </a:solidFill>
              <a:latin typeface="+mn-lt"/>
            </a:rPr>
            <a:t>Construct Showroom </a:t>
          </a:r>
          <a:endParaRPr lang="en-US" sz="1400" dirty="0">
            <a:latin typeface="+mn-lt"/>
          </a:endParaRPr>
        </a:p>
      </dgm:t>
    </dgm:pt>
    <dgm:pt modelId="{07223173-500B-4B97-BCC5-FE42A65F4A6B}" type="parTrans" cxnId="{2D873D9C-B5D1-46B1-9C0A-A173DDF3046E}">
      <dgm:prSet/>
      <dgm:spPr/>
      <dgm:t>
        <a:bodyPr/>
        <a:lstStyle/>
        <a:p>
          <a:endParaRPr lang="en-US"/>
        </a:p>
      </dgm:t>
    </dgm:pt>
    <dgm:pt modelId="{7E8C74C9-5E5E-4C76-A2E4-95C316AFB300}" type="sibTrans" cxnId="{2D873D9C-B5D1-46B1-9C0A-A173DDF3046E}">
      <dgm:prSet/>
      <dgm:spPr/>
      <dgm:t>
        <a:bodyPr/>
        <a:lstStyle/>
        <a:p>
          <a:endParaRPr lang="en-US"/>
        </a:p>
      </dgm:t>
    </dgm:pt>
    <dgm:pt modelId="{84668D5C-B265-4903-89A3-9EC6376750D6}">
      <dgm:prSet phldrT="[Text]" custT="1"/>
      <dgm:spPr/>
      <dgm:t>
        <a:bodyPr/>
        <a:lstStyle/>
        <a:p>
          <a:pPr rtl="0"/>
          <a:r>
            <a:rPr lang="en-GB" sz="1400" dirty="0">
              <a:solidFill>
                <a:srgbClr val="000000"/>
              </a:solidFill>
              <a:latin typeface="+mn-lt"/>
            </a:rPr>
            <a:t>Construct Offices</a:t>
          </a:r>
          <a:endParaRPr lang="en-US" sz="1400" dirty="0">
            <a:latin typeface="+mn-lt"/>
          </a:endParaRPr>
        </a:p>
      </dgm:t>
    </dgm:pt>
    <dgm:pt modelId="{37147E9A-1943-4ED4-8B9F-26066B6DD002}" type="parTrans" cxnId="{A578EE4E-03A7-4309-81A3-5591231E4F18}">
      <dgm:prSet/>
      <dgm:spPr/>
      <dgm:t>
        <a:bodyPr/>
        <a:lstStyle/>
        <a:p>
          <a:endParaRPr lang="en-US"/>
        </a:p>
      </dgm:t>
    </dgm:pt>
    <dgm:pt modelId="{0C7A98A3-9883-4885-90C9-16A46C76D73D}" type="sibTrans" cxnId="{A578EE4E-03A7-4309-81A3-5591231E4F18}">
      <dgm:prSet/>
      <dgm:spPr/>
      <dgm:t>
        <a:bodyPr/>
        <a:lstStyle/>
        <a:p>
          <a:endParaRPr lang="en-US"/>
        </a:p>
      </dgm:t>
    </dgm:pt>
    <dgm:pt modelId="{4D11EFC2-6385-452F-90C2-DAE22D4120AB}">
      <dgm:prSet phldrT="[Text]" custT="1"/>
      <dgm:spPr/>
      <dgm:t>
        <a:bodyPr/>
        <a:lstStyle/>
        <a:p>
          <a:pPr rtl="0"/>
          <a:r>
            <a:rPr lang="en-GB" sz="1400" dirty="0">
              <a:solidFill>
                <a:srgbClr val="000000"/>
              </a:solidFill>
              <a:latin typeface="+mn-lt"/>
            </a:rPr>
            <a:t>Construct Toilets</a:t>
          </a:r>
          <a:endParaRPr lang="en-US" sz="1400" dirty="0">
            <a:latin typeface="+mn-lt"/>
          </a:endParaRPr>
        </a:p>
      </dgm:t>
    </dgm:pt>
    <dgm:pt modelId="{9100DB7C-62AE-4683-99F7-EBCC976A9F79}" type="parTrans" cxnId="{02CABB90-9480-4765-9781-701EA4DAD4E1}">
      <dgm:prSet/>
      <dgm:spPr/>
      <dgm:t>
        <a:bodyPr/>
        <a:lstStyle/>
        <a:p>
          <a:endParaRPr lang="en-US"/>
        </a:p>
      </dgm:t>
    </dgm:pt>
    <dgm:pt modelId="{6C79B235-88D7-45B5-9CCE-CD280DEAE23A}" type="sibTrans" cxnId="{02CABB90-9480-4765-9781-701EA4DAD4E1}">
      <dgm:prSet/>
      <dgm:spPr/>
      <dgm:t>
        <a:bodyPr/>
        <a:lstStyle/>
        <a:p>
          <a:endParaRPr lang="en-US"/>
        </a:p>
      </dgm:t>
    </dgm:pt>
    <dgm:pt modelId="{AAD00D19-80DE-424B-B908-EDE2054591F7}">
      <dgm:prSet custT="1"/>
      <dgm:spPr/>
      <dgm:t>
        <a:bodyPr/>
        <a:lstStyle/>
        <a:p>
          <a:r>
            <a:rPr lang="en-GB" sz="1400" dirty="0"/>
            <a:t>Submit for Planning approval</a:t>
          </a:r>
          <a:endParaRPr lang="en-US" sz="1400" dirty="0"/>
        </a:p>
      </dgm:t>
    </dgm:pt>
    <dgm:pt modelId="{BC62117D-4577-47D8-A652-C800FC170F80}" type="sibTrans" cxnId="{944B3D8E-7A09-4E81-B7AB-86DD94189C59}">
      <dgm:prSet/>
      <dgm:spPr/>
      <dgm:t>
        <a:bodyPr/>
        <a:lstStyle/>
        <a:p>
          <a:endParaRPr lang="en-US"/>
        </a:p>
      </dgm:t>
    </dgm:pt>
    <dgm:pt modelId="{2AE5EF01-73E8-46EF-B869-794E1A99E2D7}" type="parTrans" cxnId="{944B3D8E-7A09-4E81-B7AB-86DD94189C59}">
      <dgm:prSet/>
      <dgm:spPr/>
      <dgm:t>
        <a:bodyPr/>
        <a:lstStyle/>
        <a:p>
          <a:endParaRPr lang="en-US"/>
        </a:p>
      </dgm:t>
    </dgm:pt>
    <dgm:pt modelId="{35EFBE72-830C-462D-B73F-87C9163D498B}">
      <dgm:prSet custT="1"/>
      <dgm:spPr/>
      <dgm:t>
        <a:bodyPr/>
        <a:lstStyle/>
        <a:p>
          <a:r>
            <a:rPr lang="en-GB" sz="1400" dirty="0"/>
            <a:t>Proposer Approval</a:t>
          </a:r>
          <a:endParaRPr lang="en-US" sz="1400" dirty="0"/>
        </a:p>
      </dgm:t>
    </dgm:pt>
    <dgm:pt modelId="{4EA1A193-5A53-4041-B006-4E0E00101261}" type="sibTrans" cxnId="{753147C2-C1BA-42A2-87E0-E2C64ADD5CAE}">
      <dgm:prSet/>
      <dgm:spPr/>
      <dgm:t>
        <a:bodyPr/>
        <a:lstStyle/>
        <a:p>
          <a:endParaRPr lang="en-US"/>
        </a:p>
      </dgm:t>
    </dgm:pt>
    <dgm:pt modelId="{FFBAC2F8-6BB0-45C9-81F2-492C6E636BBE}" type="parTrans" cxnId="{753147C2-C1BA-42A2-87E0-E2C64ADD5CAE}">
      <dgm:prSet/>
      <dgm:spPr/>
      <dgm:t>
        <a:bodyPr/>
        <a:lstStyle/>
        <a:p>
          <a:endParaRPr lang="en-US"/>
        </a:p>
      </dgm:t>
    </dgm:pt>
    <dgm:pt modelId="{A37D8CFC-223D-4245-B424-46207179B4F4}">
      <dgm:prSet phldrT="[Text]" custT="1"/>
      <dgm:spPr/>
      <dgm:t>
        <a:bodyPr/>
        <a:lstStyle/>
        <a:p>
          <a:r>
            <a:rPr lang="en-GB" sz="1400" dirty="0"/>
            <a:t>Draw Plan</a:t>
          </a:r>
          <a:endParaRPr lang="en-US" sz="1400" dirty="0"/>
        </a:p>
      </dgm:t>
    </dgm:pt>
    <dgm:pt modelId="{93E3DACE-5259-4078-A911-5AAC9483D996}" type="sibTrans" cxnId="{C64C5A97-D8FF-48B5-AA50-7365F47427E3}">
      <dgm:prSet/>
      <dgm:spPr/>
      <dgm:t>
        <a:bodyPr/>
        <a:lstStyle/>
        <a:p>
          <a:endParaRPr lang="en-US"/>
        </a:p>
      </dgm:t>
    </dgm:pt>
    <dgm:pt modelId="{FA54F6D3-2FF0-475D-9EB5-22AA78527ABE}" type="parTrans" cxnId="{C64C5A97-D8FF-48B5-AA50-7365F47427E3}">
      <dgm:prSet/>
      <dgm:spPr/>
      <dgm:t>
        <a:bodyPr/>
        <a:lstStyle/>
        <a:p>
          <a:endParaRPr lang="en-US"/>
        </a:p>
      </dgm:t>
    </dgm:pt>
    <dgm:pt modelId="{5904812E-EBE8-454D-B88B-AB266361C5D0}" type="pres">
      <dgm:prSet presAssocID="{BF9FA9C0-2E59-4F75-B611-01F72E1B2828}" presName="Name0" presStyleCnt="0">
        <dgm:presLayoutVars>
          <dgm:dir/>
          <dgm:animLvl val="lvl"/>
          <dgm:resizeHandles val="exact"/>
        </dgm:presLayoutVars>
      </dgm:prSet>
      <dgm:spPr/>
    </dgm:pt>
    <dgm:pt modelId="{AD263E47-233A-4FED-A42A-8D8DB4B3CC7D}" type="pres">
      <dgm:prSet presAssocID="{25170BB5-4827-4544-A659-AFF90B11453D}" presName="composite" presStyleCnt="0"/>
      <dgm:spPr/>
    </dgm:pt>
    <dgm:pt modelId="{3CD4219C-5DC1-49F5-8A3F-48262A453FC3}" type="pres">
      <dgm:prSet presAssocID="{25170BB5-4827-4544-A659-AFF90B11453D}" presName="parTx" presStyleLbl="alignNode1" presStyleIdx="0" presStyleCnt="3">
        <dgm:presLayoutVars>
          <dgm:chMax val="0"/>
          <dgm:chPref val="0"/>
          <dgm:bulletEnabled val="1"/>
        </dgm:presLayoutVars>
      </dgm:prSet>
      <dgm:spPr/>
    </dgm:pt>
    <dgm:pt modelId="{C90C1EB1-829E-4438-85F7-72481E9F9DDB}" type="pres">
      <dgm:prSet presAssocID="{25170BB5-4827-4544-A659-AFF90B11453D}" presName="desTx" presStyleLbl="alignAccFollowNode1" presStyleIdx="0" presStyleCnt="3" custScaleY="98653">
        <dgm:presLayoutVars>
          <dgm:bulletEnabled val="1"/>
        </dgm:presLayoutVars>
      </dgm:prSet>
      <dgm:spPr/>
    </dgm:pt>
    <dgm:pt modelId="{C283AF2B-6DB8-48D8-BC8B-C05D75873333}" type="pres">
      <dgm:prSet presAssocID="{413109E3-6141-40CD-9671-55A7FC2C1AD2}" presName="space" presStyleCnt="0"/>
      <dgm:spPr/>
    </dgm:pt>
    <dgm:pt modelId="{60080F4B-7D3A-4880-9968-46B67128C69E}" type="pres">
      <dgm:prSet presAssocID="{02E5D585-4BAA-421C-AAD5-050CC419329A}" presName="composite" presStyleCnt="0"/>
      <dgm:spPr/>
    </dgm:pt>
    <dgm:pt modelId="{99B1AB39-02F3-478B-9E65-8D51B0EED02C}" type="pres">
      <dgm:prSet presAssocID="{02E5D585-4BAA-421C-AAD5-050CC419329A}" presName="parTx" presStyleLbl="alignNode1" presStyleIdx="1" presStyleCnt="3">
        <dgm:presLayoutVars>
          <dgm:chMax val="0"/>
          <dgm:chPref val="0"/>
          <dgm:bulletEnabled val="1"/>
        </dgm:presLayoutVars>
      </dgm:prSet>
      <dgm:spPr/>
    </dgm:pt>
    <dgm:pt modelId="{9BB917BE-D8BD-49D4-9D21-59C7C284B279}" type="pres">
      <dgm:prSet presAssocID="{02E5D585-4BAA-421C-AAD5-050CC419329A}" presName="desTx" presStyleLbl="alignAccFollowNode1" presStyleIdx="1" presStyleCnt="3" custScaleY="100000">
        <dgm:presLayoutVars>
          <dgm:bulletEnabled val="1"/>
        </dgm:presLayoutVars>
      </dgm:prSet>
      <dgm:spPr/>
    </dgm:pt>
    <dgm:pt modelId="{2735FF45-DAC1-42B3-A987-E047909B0FAA}" type="pres">
      <dgm:prSet presAssocID="{92D0157D-2C41-4F46-AC1F-7F45F308FD72}" presName="space" presStyleCnt="0"/>
      <dgm:spPr/>
    </dgm:pt>
    <dgm:pt modelId="{27CA2E19-348A-4309-91CE-BA1C19EC3ACB}" type="pres">
      <dgm:prSet presAssocID="{3AB3354E-5D89-415E-AC4B-EA7CCF70FAE3}" presName="composite" presStyleCnt="0"/>
      <dgm:spPr/>
    </dgm:pt>
    <dgm:pt modelId="{714BC92D-93EB-47A7-89D6-AEA70257EE6D}" type="pres">
      <dgm:prSet presAssocID="{3AB3354E-5D89-415E-AC4B-EA7CCF70FAE3}" presName="parTx" presStyleLbl="alignNode1" presStyleIdx="2" presStyleCnt="3">
        <dgm:presLayoutVars>
          <dgm:chMax val="0"/>
          <dgm:chPref val="0"/>
          <dgm:bulletEnabled val="1"/>
        </dgm:presLayoutVars>
      </dgm:prSet>
      <dgm:spPr/>
    </dgm:pt>
    <dgm:pt modelId="{4FC958D8-2CB2-4FC3-8995-7B139E274C38}" type="pres">
      <dgm:prSet presAssocID="{3AB3354E-5D89-415E-AC4B-EA7CCF70FAE3}" presName="desTx" presStyleLbl="alignAccFollowNode1" presStyleIdx="2" presStyleCnt="3">
        <dgm:presLayoutVars>
          <dgm:bulletEnabled val="1"/>
        </dgm:presLayoutVars>
      </dgm:prSet>
      <dgm:spPr/>
    </dgm:pt>
  </dgm:ptLst>
  <dgm:cxnLst>
    <dgm:cxn modelId="{33053201-0A3C-42E2-AE4F-D15523905CFF}" srcId="{BF9FA9C0-2E59-4F75-B611-01F72E1B2828}" destId="{02E5D585-4BAA-421C-AAD5-050CC419329A}" srcOrd="1" destOrd="0" parTransId="{E2525902-B7B5-4535-A475-4745A27594D9}" sibTransId="{92D0157D-2C41-4F46-AC1F-7F45F308FD72}"/>
    <dgm:cxn modelId="{8FED3105-12B3-495E-836E-D65E822B6C27}" type="presOf" srcId="{25170BB5-4827-4544-A659-AFF90B11453D}" destId="{3CD4219C-5DC1-49F5-8A3F-48262A453FC3}" srcOrd="0" destOrd="0" presId="urn:microsoft.com/office/officeart/2005/8/layout/hList1"/>
    <dgm:cxn modelId="{5FD60A1E-DFE4-457A-AD0A-234E23609A16}" type="presOf" srcId="{607B681C-125F-41D8-AA12-36A8E75E4627}" destId="{4FC958D8-2CB2-4FC3-8995-7B139E274C38}" srcOrd="0" destOrd="2" presId="urn:microsoft.com/office/officeart/2005/8/layout/hList1"/>
    <dgm:cxn modelId="{DADE6021-1355-4813-A70F-BDA4C8FC9A7B}" type="presOf" srcId="{BF9FA9C0-2E59-4F75-B611-01F72E1B2828}" destId="{5904812E-EBE8-454D-B88B-AB266361C5D0}" srcOrd="0" destOrd="0" presId="urn:microsoft.com/office/officeart/2005/8/layout/hList1"/>
    <dgm:cxn modelId="{C018442D-E380-4D73-8C30-CF5D1D2F7873}" type="presOf" srcId="{4D11EFC2-6385-452F-90C2-DAE22D4120AB}" destId="{4FC958D8-2CB2-4FC3-8995-7B139E274C38}" srcOrd="0" destOrd="4" presId="urn:microsoft.com/office/officeart/2005/8/layout/hList1"/>
    <dgm:cxn modelId="{AA6C273C-8603-4924-9F22-E0E1D4D54557}" srcId="{BF9FA9C0-2E59-4F75-B611-01F72E1B2828}" destId="{3AB3354E-5D89-415E-AC4B-EA7CCF70FAE3}" srcOrd="2" destOrd="0" parTransId="{13735475-1087-444C-8251-81177A5D9B3C}" sibTransId="{C4C52BB9-D581-4249-B715-6AF31B0DE235}"/>
    <dgm:cxn modelId="{20943B5B-7AC1-4CF4-835D-ABD521534206}" srcId="{02E5D585-4BAA-421C-AAD5-050CC419329A}" destId="{673931AB-D9CC-4EEF-9A53-B1E3F44BBC9D}" srcOrd="2" destOrd="0" parTransId="{414331DB-D38D-4346-B137-0F7B73AA6A51}" sibTransId="{130D2B1D-88E3-433D-B61A-FE2C0BE0C71B}"/>
    <dgm:cxn modelId="{B7ADEE62-2887-4BD6-9A91-B2A1EB8166A6}" type="presOf" srcId="{84668D5C-B265-4903-89A3-9EC6376750D6}" destId="{4FC958D8-2CB2-4FC3-8995-7B139E274C38}" srcOrd="0" destOrd="3" presId="urn:microsoft.com/office/officeart/2005/8/layout/hList1"/>
    <dgm:cxn modelId="{72393F6C-7518-4E44-8FA6-59FE9748696C}" srcId="{3AB3354E-5D89-415E-AC4B-EA7CCF70FAE3}" destId="{3EAA9038-A46A-43A9-A981-845192D35711}" srcOrd="1" destOrd="0" parTransId="{5C96C262-89F8-4009-B7BD-0D09DFAB0591}" sibTransId="{1ED7C00D-DD7C-41C0-900D-539FD1785F67}"/>
    <dgm:cxn modelId="{08C1F74C-A5C5-43AE-BEC5-15EA74345236}" type="presOf" srcId="{A37D8CFC-223D-4245-B424-46207179B4F4}" destId="{C90C1EB1-829E-4438-85F7-72481E9F9DDB}" srcOrd="0" destOrd="0" presId="urn:microsoft.com/office/officeart/2005/8/layout/hList1"/>
    <dgm:cxn modelId="{A578EE4E-03A7-4309-81A3-5591231E4F18}" srcId="{3AB3354E-5D89-415E-AC4B-EA7CCF70FAE3}" destId="{84668D5C-B265-4903-89A3-9EC6376750D6}" srcOrd="3" destOrd="0" parTransId="{37147E9A-1943-4ED4-8B9F-26066B6DD002}" sibTransId="{0C7A98A3-9883-4885-90C9-16A46C76D73D}"/>
    <dgm:cxn modelId="{7DCD836F-4E64-4C4D-B145-949CA67E7502}" type="presOf" srcId="{3CF59A05-140B-4FE2-90B2-1ED2D33F7889}" destId="{4FC958D8-2CB2-4FC3-8995-7B139E274C38}" srcOrd="0" destOrd="0" presId="urn:microsoft.com/office/officeart/2005/8/layout/hList1"/>
    <dgm:cxn modelId="{8F4C8C4F-F374-4A59-A569-956286515341}" type="presOf" srcId="{3AB3354E-5D89-415E-AC4B-EA7CCF70FAE3}" destId="{714BC92D-93EB-47A7-89D6-AEA70257EE6D}" srcOrd="0" destOrd="0" presId="urn:microsoft.com/office/officeart/2005/8/layout/hList1"/>
    <dgm:cxn modelId="{01160150-9ECC-4893-9FAD-469CD6EBC49E}" type="presOf" srcId="{02E5D585-4BAA-421C-AAD5-050CC419329A}" destId="{99B1AB39-02F3-478B-9E65-8D51B0EED02C}" srcOrd="0" destOrd="0" presId="urn:microsoft.com/office/officeart/2005/8/layout/hList1"/>
    <dgm:cxn modelId="{B454D75A-F600-4D6A-8E05-888E0B2893D3}" srcId="{BF9FA9C0-2E59-4F75-B611-01F72E1B2828}" destId="{25170BB5-4827-4544-A659-AFF90B11453D}" srcOrd="0" destOrd="0" parTransId="{1E227FA7-867F-4D74-B216-1A7A62DE4790}" sibTransId="{413109E3-6141-40CD-9671-55A7FC2C1AD2}"/>
    <dgm:cxn modelId="{D115188D-26A3-4F78-ADBD-8C262965FEDB}" srcId="{02E5D585-4BAA-421C-AAD5-050CC419329A}" destId="{C6764464-C02B-4BB6-B117-02E432E61280}" srcOrd="0" destOrd="0" parTransId="{04D9F965-A198-4F76-BFFB-750F8BDAFC43}" sibTransId="{315E081B-C3E6-4C92-B12B-80F77FBABB91}"/>
    <dgm:cxn modelId="{944B3D8E-7A09-4E81-B7AB-86DD94189C59}" srcId="{25170BB5-4827-4544-A659-AFF90B11453D}" destId="{AAD00D19-80DE-424B-B908-EDE2054591F7}" srcOrd="2" destOrd="0" parTransId="{2AE5EF01-73E8-46EF-B869-794E1A99E2D7}" sibTransId="{BC62117D-4577-47D8-A652-C800FC170F80}"/>
    <dgm:cxn modelId="{02CABB90-9480-4765-9781-701EA4DAD4E1}" srcId="{3AB3354E-5D89-415E-AC4B-EA7CCF70FAE3}" destId="{4D11EFC2-6385-452F-90C2-DAE22D4120AB}" srcOrd="4" destOrd="0" parTransId="{9100DB7C-62AE-4683-99F7-EBCC976A9F79}" sibTransId="{6C79B235-88D7-45B5-9CCE-CD280DEAE23A}"/>
    <dgm:cxn modelId="{35D38D96-21E2-4D52-B76C-3992A3D7D01B}" type="presOf" srcId="{AAD00D19-80DE-424B-B908-EDE2054591F7}" destId="{C90C1EB1-829E-4438-85F7-72481E9F9DDB}" srcOrd="0" destOrd="2" presId="urn:microsoft.com/office/officeart/2005/8/layout/hList1"/>
    <dgm:cxn modelId="{C64C5A97-D8FF-48B5-AA50-7365F47427E3}" srcId="{25170BB5-4827-4544-A659-AFF90B11453D}" destId="{A37D8CFC-223D-4245-B424-46207179B4F4}" srcOrd="0" destOrd="0" parTransId="{FA54F6D3-2FF0-475D-9EB5-22AA78527ABE}" sibTransId="{93E3DACE-5259-4078-A911-5AAC9483D996}"/>
    <dgm:cxn modelId="{2D873D9C-B5D1-46B1-9C0A-A173DDF3046E}" srcId="{3AB3354E-5D89-415E-AC4B-EA7CCF70FAE3}" destId="{607B681C-125F-41D8-AA12-36A8E75E4627}" srcOrd="2" destOrd="0" parTransId="{07223173-500B-4B97-BCC5-FE42A65F4A6B}" sibTransId="{7E8C74C9-5E5E-4C76-A2E4-95C316AFB300}"/>
    <dgm:cxn modelId="{CB44839C-B0B4-4729-9485-D080BF9A93DC}" type="presOf" srcId="{9713C3F4-97C6-4EBD-B318-1921652642C2}" destId="{9BB917BE-D8BD-49D4-9D21-59C7C284B279}" srcOrd="0" destOrd="3" presId="urn:microsoft.com/office/officeart/2005/8/layout/hList1"/>
    <dgm:cxn modelId="{66B1B2AE-1298-4047-93C2-C0A3D33ACBE4}" type="presOf" srcId="{673931AB-D9CC-4EEF-9A53-B1E3F44BBC9D}" destId="{9BB917BE-D8BD-49D4-9D21-59C7C284B279}" srcOrd="0" destOrd="2" presId="urn:microsoft.com/office/officeart/2005/8/layout/hList1"/>
    <dgm:cxn modelId="{06C5C2B1-A71F-4C66-8D9C-48B99F887966}" type="presOf" srcId="{35EFBE72-830C-462D-B73F-87C9163D498B}" destId="{C90C1EB1-829E-4438-85F7-72481E9F9DDB}" srcOrd="0" destOrd="1" presId="urn:microsoft.com/office/officeart/2005/8/layout/hList1"/>
    <dgm:cxn modelId="{753147C2-C1BA-42A2-87E0-E2C64ADD5CAE}" srcId="{25170BB5-4827-4544-A659-AFF90B11453D}" destId="{35EFBE72-830C-462D-B73F-87C9163D498B}" srcOrd="1" destOrd="0" parTransId="{FFBAC2F8-6BB0-45C9-81F2-492C6E636BBE}" sibTransId="{4EA1A193-5A53-4041-B006-4E0E00101261}"/>
    <dgm:cxn modelId="{FE5810D2-2D3A-4FE6-B0CC-B7525BB5C6D3}" type="presOf" srcId="{C6764464-C02B-4BB6-B117-02E432E61280}" destId="{9BB917BE-D8BD-49D4-9D21-59C7C284B279}" srcOrd="0" destOrd="0" presId="urn:microsoft.com/office/officeart/2005/8/layout/hList1"/>
    <dgm:cxn modelId="{551468D6-A01C-42ED-998E-52A6BABE0581}" srcId="{02E5D585-4BAA-421C-AAD5-050CC419329A}" destId="{9713C3F4-97C6-4EBD-B318-1921652642C2}" srcOrd="3" destOrd="0" parTransId="{6DBD8E3F-ACA9-480C-8D1F-3CC98F2B5171}" sibTransId="{F724BB25-95B6-4464-B1A3-C4EB3BC054D3}"/>
    <dgm:cxn modelId="{97AE31E8-4AA4-45D8-8AB8-B5F9CAE5705E}" srcId="{3AB3354E-5D89-415E-AC4B-EA7CCF70FAE3}" destId="{3CF59A05-140B-4FE2-90B2-1ED2D33F7889}" srcOrd="0" destOrd="0" parTransId="{A82846B7-225C-499F-99CE-2A6FC321B210}" sibTransId="{0A98B599-A403-44C4-9507-B7F3F93A76E3}"/>
    <dgm:cxn modelId="{0DB1B2EB-DB4C-4779-8546-67296826800A}" type="presOf" srcId="{8FC6E36D-E958-4C65-99AB-1E0EFC0613E6}" destId="{9BB917BE-D8BD-49D4-9D21-59C7C284B279}" srcOrd="0" destOrd="1" presId="urn:microsoft.com/office/officeart/2005/8/layout/hList1"/>
    <dgm:cxn modelId="{3E2854F5-2BAD-4E07-BF3B-A33C4254CEC4}" type="presOf" srcId="{3EAA9038-A46A-43A9-A981-845192D35711}" destId="{4FC958D8-2CB2-4FC3-8995-7B139E274C38}" srcOrd="0" destOrd="1" presId="urn:microsoft.com/office/officeart/2005/8/layout/hList1"/>
    <dgm:cxn modelId="{29D3BCFB-3784-46CA-AADF-4BBCA19A7DD7}" srcId="{02E5D585-4BAA-421C-AAD5-050CC419329A}" destId="{8FC6E36D-E958-4C65-99AB-1E0EFC0613E6}" srcOrd="1" destOrd="0" parTransId="{F453E809-5CE9-41F4-883A-738F05CF9D81}" sibTransId="{5B6929F3-1110-41C2-91A7-97F03BE8386B}"/>
    <dgm:cxn modelId="{E4165029-A71A-41E4-8624-30232A96A238}" type="presParOf" srcId="{5904812E-EBE8-454D-B88B-AB266361C5D0}" destId="{AD263E47-233A-4FED-A42A-8D8DB4B3CC7D}" srcOrd="0" destOrd="0" presId="urn:microsoft.com/office/officeart/2005/8/layout/hList1"/>
    <dgm:cxn modelId="{03F4E5BD-1F6F-4188-BDA6-1EDF553F191B}" type="presParOf" srcId="{AD263E47-233A-4FED-A42A-8D8DB4B3CC7D}" destId="{3CD4219C-5DC1-49F5-8A3F-48262A453FC3}" srcOrd="0" destOrd="0" presId="urn:microsoft.com/office/officeart/2005/8/layout/hList1"/>
    <dgm:cxn modelId="{E05ADB32-6D59-4B35-B6C6-7878CEF317B8}" type="presParOf" srcId="{AD263E47-233A-4FED-A42A-8D8DB4B3CC7D}" destId="{C90C1EB1-829E-4438-85F7-72481E9F9DDB}" srcOrd="1" destOrd="0" presId="urn:microsoft.com/office/officeart/2005/8/layout/hList1"/>
    <dgm:cxn modelId="{B3C3657F-ACE8-4927-B7AF-D2A0DB0E242F}" type="presParOf" srcId="{5904812E-EBE8-454D-B88B-AB266361C5D0}" destId="{C283AF2B-6DB8-48D8-BC8B-C05D75873333}" srcOrd="1" destOrd="0" presId="urn:microsoft.com/office/officeart/2005/8/layout/hList1"/>
    <dgm:cxn modelId="{651ECEEA-2C28-4C0E-98E2-9A5FC59F86B1}" type="presParOf" srcId="{5904812E-EBE8-454D-B88B-AB266361C5D0}" destId="{60080F4B-7D3A-4880-9968-46B67128C69E}" srcOrd="2" destOrd="0" presId="urn:microsoft.com/office/officeart/2005/8/layout/hList1"/>
    <dgm:cxn modelId="{DDE55A76-FB96-42EE-BD5D-9C8063BBE418}" type="presParOf" srcId="{60080F4B-7D3A-4880-9968-46B67128C69E}" destId="{99B1AB39-02F3-478B-9E65-8D51B0EED02C}" srcOrd="0" destOrd="0" presId="urn:microsoft.com/office/officeart/2005/8/layout/hList1"/>
    <dgm:cxn modelId="{9BF391C1-77A1-490C-81FD-2B1B6851B01E}" type="presParOf" srcId="{60080F4B-7D3A-4880-9968-46B67128C69E}" destId="{9BB917BE-D8BD-49D4-9D21-59C7C284B279}" srcOrd="1" destOrd="0" presId="urn:microsoft.com/office/officeart/2005/8/layout/hList1"/>
    <dgm:cxn modelId="{CEB7419F-45B1-4C37-85BD-91B3F941756F}" type="presParOf" srcId="{5904812E-EBE8-454D-B88B-AB266361C5D0}" destId="{2735FF45-DAC1-42B3-A987-E047909B0FAA}" srcOrd="3" destOrd="0" presId="urn:microsoft.com/office/officeart/2005/8/layout/hList1"/>
    <dgm:cxn modelId="{37AF0303-C33E-4AA4-9E0F-BA8FD95E9529}" type="presParOf" srcId="{5904812E-EBE8-454D-B88B-AB266361C5D0}" destId="{27CA2E19-348A-4309-91CE-BA1C19EC3ACB}" srcOrd="4" destOrd="0" presId="urn:microsoft.com/office/officeart/2005/8/layout/hList1"/>
    <dgm:cxn modelId="{00429C9D-40AE-4AC0-8823-6EB053342A9C}" type="presParOf" srcId="{27CA2E19-348A-4309-91CE-BA1C19EC3ACB}" destId="{714BC92D-93EB-47A7-89D6-AEA70257EE6D}" srcOrd="0" destOrd="0" presId="urn:microsoft.com/office/officeart/2005/8/layout/hList1"/>
    <dgm:cxn modelId="{47C4D681-DF11-4FF8-8902-AE2162F267D4}" type="presParOf" srcId="{27CA2E19-348A-4309-91CE-BA1C19EC3ACB}" destId="{4FC958D8-2CB2-4FC3-8995-7B139E274C38}"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F9FA9C0-2E59-4F75-B611-01F72E1B2828}" type="doc">
      <dgm:prSet loTypeId="urn:microsoft.com/office/officeart/2005/8/layout/hList1" loCatId="list" qsTypeId="urn:microsoft.com/office/officeart/2005/8/quickstyle/simple1" qsCatId="simple" csTypeId="urn:microsoft.com/office/officeart/2005/8/colors/accent3_4" csCatId="accent3" phldr="1"/>
      <dgm:spPr/>
      <dgm:t>
        <a:bodyPr/>
        <a:lstStyle/>
        <a:p>
          <a:endParaRPr lang="en-US"/>
        </a:p>
      </dgm:t>
    </dgm:pt>
    <dgm:pt modelId="{25170BB5-4827-4544-A659-AFF90B11453D}">
      <dgm:prSet phldrT="[Text]" custT="1"/>
      <dgm:spPr/>
      <dgm:t>
        <a:bodyPr/>
        <a:lstStyle/>
        <a:p>
          <a:r>
            <a:rPr lang="en-GB" sz="1400" b="1" dirty="0"/>
            <a:t>RENOVATION</a:t>
          </a:r>
          <a:endParaRPr lang="en-US" sz="1400" b="1" dirty="0"/>
        </a:p>
      </dgm:t>
    </dgm:pt>
    <dgm:pt modelId="{1E227FA7-867F-4D74-B216-1A7A62DE4790}" type="parTrans" cxnId="{B454D75A-F600-4D6A-8E05-888E0B2893D3}">
      <dgm:prSet/>
      <dgm:spPr/>
      <dgm:t>
        <a:bodyPr/>
        <a:lstStyle/>
        <a:p>
          <a:endParaRPr lang="en-US"/>
        </a:p>
      </dgm:t>
    </dgm:pt>
    <dgm:pt modelId="{413109E3-6141-40CD-9671-55A7FC2C1AD2}" type="sibTrans" cxnId="{B454D75A-F600-4D6A-8E05-888E0B2893D3}">
      <dgm:prSet/>
      <dgm:spPr/>
      <dgm:t>
        <a:bodyPr/>
        <a:lstStyle/>
        <a:p>
          <a:endParaRPr lang="en-US"/>
        </a:p>
      </dgm:t>
    </dgm:pt>
    <dgm:pt modelId="{A37D8CFC-223D-4245-B424-46207179B4F4}">
      <dgm:prSet phldrT="[Text]" custT="1"/>
      <dgm:spPr/>
      <dgm:t>
        <a:bodyPr/>
        <a:lstStyle/>
        <a:p>
          <a:pPr rtl="0"/>
          <a:r>
            <a:rPr lang="en-GB" sz="1400" dirty="0">
              <a:latin typeface="Arial"/>
            </a:rPr>
            <a:t>Painting Decorating</a:t>
          </a:r>
          <a:endParaRPr lang="en-US" sz="1400" dirty="0"/>
        </a:p>
      </dgm:t>
    </dgm:pt>
    <dgm:pt modelId="{FA54F6D3-2FF0-475D-9EB5-22AA78527ABE}" type="parTrans" cxnId="{C64C5A97-D8FF-48B5-AA50-7365F47427E3}">
      <dgm:prSet/>
      <dgm:spPr/>
      <dgm:t>
        <a:bodyPr/>
        <a:lstStyle/>
        <a:p>
          <a:endParaRPr lang="en-US"/>
        </a:p>
      </dgm:t>
    </dgm:pt>
    <dgm:pt modelId="{93E3DACE-5259-4078-A911-5AAC9483D996}" type="sibTrans" cxnId="{C64C5A97-D8FF-48B5-AA50-7365F47427E3}">
      <dgm:prSet/>
      <dgm:spPr/>
      <dgm:t>
        <a:bodyPr/>
        <a:lstStyle/>
        <a:p>
          <a:endParaRPr lang="en-US"/>
        </a:p>
      </dgm:t>
    </dgm:pt>
    <dgm:pt modelId="{02E5D585-4BAA-421C-AAD5-050CC419329A}">
      <dgm:prSet phldrT="[Text]" custT="1"/>
      <dgm:spPr>
        <a:solidFill>
          <a:schemeClr val="bg2">
            <a:lumMod val="50000"/>
          </a:schemeClr>
        </a:solidFill>
      </dgm:spPr>
      <dgm:t>
        <a:bodyPr/>
        <a:lstStyle/>
        <a:p>
          <a:r>
            <a:rPr lang="en-GB" sz="1400" b="1" dirty="0"/>
            <a:t>I.T SYSTEMS</a:t>
          </a:r>
          <a:endParaRPr lang="en-US" sz="1400" b="1" dirty="0"/>
        </a:p>
      </dgm:t>
    </dgm:pt>
    <dgm:pt modelId="{E2525902-B7B5-4535-A475-4745A27594D9}" type="parTrans" cxnId="{33053201-0A3C-42E2-AE4F-D15523905CFF}">
      <dgm:prSet/>
      <dgm:spPr/>
      <dgm:t>
        <a:bodyPr/>
        <a:lstStyle/>
        <a:p>
          <a:endParaRPr lang="en-US"/>
        </a:p>
      </dgm:t>
    </dgm:pt>
    <dgm:pt modelId="{92D0157D-2C41-4F46-AC1F-7F45F308FD72}" type="sibTrans" cxnId="{33053201-0A3C-42E2-AE4F-D15523905CFF}">
      <dgm:prSet/>
      <dgm:spPr/>
      <dgm:t>
        <a:bodyPr/>
        <a:lstStyle/>
        <a:p>
          <a:endParaRPr lang="en-US"/>
        </a:p>
      </dgm:t>
    </dgm:pt>
    <dgm:pt modelId="{C6764464-C02B-4BB6-B117-02E432E61280}">
      <dgm:prSet phldrT="[Text]" custT="1"/>
      <dgm:spPr/>
      <dgm:t>
        <a:bodyPr/>
        <a:lstStyle/>
        <a:p>
          <a:r>
            <a:rPr lang="en-GB" sz="1400" dirty="0"/>
            <a:t>Website Creation</a:t>
          </a:r>
          <a:endParaRPr lang="en-US" sz="1400" dirty="0"/>
        </a:p>
      </dgm:t>
    </dgm:pt>
    <dgm:pt modelId="{04D9F965-A198-4F76-BFFB-750F8BDAFC43}" type="parTrans" cxnId="{D115188D-26A3-4F78-ADBD-8C262965FEDB}">
      <dgm:prSet/>
      <dgm:spPr/>
      <dgm:t>
        <a:bodyPr/>
        <a:lstStyle/>
        <a:p>
          <a:endParaRPr lang="en-US"/>
        </a:p>
      </dgm:t>
    </dgm:pt>
    <dgm:pt modelId="{315E081B-C3E6-4C92-B12B-80F77FBABB91}" type="sibTrans" cxnId="{D115188D-26A3-4F78-ADBD-8C262965FEDB}">
      <dgm:prSet/>
      <dgm:spPr/>
      <dgm:t>
        <a:bodyPr/>
        <a:lstStyle/>
        <a:p>
          <a:endParaRPr lang="en-US"/>
        </a:p>
      </dgm:t>
    </dgm:pt>
    <dgm:pt modelId="{3AB3354E-5D89-415E-AC4B-EA7CCF70FAE3}">
      <dgm:prSet phldrT="[Text]" custT="1"/>
      <dgm:spPr>
        <a:solidFill>
          <a:srgbClr val="A87014"/>
        </a:solidFill>
      </dgm:spPr>
      <dgm:t>
        <a:bodyPr/>
        <a:lstStyle/>
        <a:p>
          <a:r>
            <a:rPr lang="en-GB" sz="1400" b="1" dirty="0"/>
            <a:t>PROMOTIONS</a:t>
          </a:r>
          <a:endParaRPr lang="en-US" sz="1400" b="1" dirty="0"/>
        </a:p>
      </dgm:t>
    </dgm:pt>
    <dgm:pt modelId="{13735475-1087-444C-8251-81177A5D9B3C}" type="parTrans" cxnId="{AA6C273C-8603-4924-9F22-E0E1D4D54557}">
      <dgm:prSet/>
      <dgm:spPr/>
      <dgm:t>
        <a:bodyPr/>
        <a:lstStyle/>
        <a:p>
          <a:endParaRPr lang="en-US"/>
        </a:p>
      </dgm:t>
    </dgm:pt>
    <dgm:pt modelId="{C4C52BB9-D581-4249-B715-6AF31B0DE235}" type="sibTrans" cxnId="{AA6C273C-8603-4924-9F22-E0E1D4D54557}">
      <dgm:prSet/>
      <dgm:spPr/>
      <dgm:t>
        <a:bodyPr/>
        <a:lstStyle/>
        <a:p>
          <a:endParaRPr lang="en-US"/>
        </a:p>
      </dgm:t>
    </dgm:pt>
    <dgm:pt modelId="{3CF59A05-140B-4FE2-90B2-1ED2D33F7889}">
      <dgm:prSet phldrT="[Text]" custT="1"/>
      <dgm:spPr/>
      <dgm:t>
        <a:bodyPr/>
        <a:lstStyle/>
        <a:p>
          <a:r>
            <a:rPr lang="en-GB" sz="1400" dirty="0"/>
            <a:t>Customer Notices</a:t>
          </a:r>
          <a:endParaRPr lang="en-US" sz="1400" dirty="0"/>
        </a:p>
      </dgm:t>
    </dgm:pt>
    <dgm:pt modelId="{A82846B7-225C-499F-99CE-2A6FC321B210}" type="parTrans" cxnId="{97AE31E8-4AA4-45D8-8AB8-B5F9CAE5705E}">
      <dgm:prSet/>
      <dgm:spPr/>
      <dgm:t>
        <a:bodyPr/>
        <a:lstStyle/>
        <a:p>
          <a:endParaRPr lang="en-US"/>
        </a:p>
      </dgm:t>
    </dgm:pt>
    <dgm:pt modelId="{0A98B599-A403-44C4-9507-B7F3F93A76E3}" type="sibTrans" cxnId="{97AE31E8-4AA4-45D8-8AB8-B5F9CAE5705E}">
      <dgm:prSet/>
      <dgm:spPr/>
      <dgm:t>
        <a:bodyPr/>
        <a:lstStyle/>
        <a:p>
          <a:endParaRPr lang="en-US"/>
        </a:p>
      </dgm:t>
    </dgm:pt>
    <dgm:pt modelId="{E599DA29-9947-464D-A73B-A0B0DBDBF3FC}">
      <dgm:prSet phldrT="[Text]" custT="1"/>
      <dgm:spPr/>
      <dgm:t>
        <a:bodyPr/>
        <a:lstStyle/>
        <a:p>
          <a:endParaRPr lang="en-US" sz="1200" dirty="0"/>
        </a:p>
      </dgm:t>
    </dgm:pt>
    <dgm:pt modelId="{76724823-90F0-4F7F-83BB-A9ED070DA9E7}" type="parTrans" cxnId="{CB6BC9C4-C2D9-4213-AFFA-1C6F96AF0C52}">
      <dgm:prSet/>
      <dgm:spPr/>
      <dgm:t>
        <a:bodyPr/>
        <a:lstStyle/>
        <a:p>
          <a:endParaRPr lang="en-US"/>
        </a:p>
      </dgm:t>
    </dgm:pt>
    <dgm:pt modelId="{20EAD7A4-17B4-4083-8BD8-01EE30D34969}" type="sibTrans" cxnId="{CB6BC9C4-C2D9-4213-AFFA-1C6F96AF0C52}">
      <dgm:prSet/>
      <dgm:spPr/>
      <dgm:t>
        <a:bodyPr/>
        <a:lstStyle/>
        <a:p>
          <a:endParaRPr lang="en-US"/>
        </a:p>
      </dgm:t>
    </dgm:pt>
    <dgm:pt modelId="{C32F52EC-151D-4FCB-B2B5-D8FF2E5504A8}">
      <dgm:prSet phldrT="[Text]" custT="1"/>
      <dgm:spPr/>
      <dgm:t>
        <a:bodyPr/>
        <a:lstStyle/>
        <a:p>
          <a:endParaRPr lang="en-US" sz="1400" dirty="0"/>
        </a:p>
      </dgm:t>
    </dgm:pt>
    <dgm:pt modelId="{1377B8E3-37B3-4065-9A3B-33D86186C38E}" type="parTrans" cxnId="{54662840-715E-47E2-A8E3-E8E8426CAB49}">
      <dgm:prSet/>
      <dgm:spPr/>
      <dgm:t>
        <a:bodyPr/>
        <a:lstStyle/>
        <a:p>
          <a:endParaRPr lang="en-US"/>
        </a:p>
      </dgm:t>
    </dgm:pt>
    <dgm:pt modelId="{5E2EDA9D-4C63-4176-819D-055CA7A73216}" type="sibTrans" cxnId="{54662840-715E-47E2-A8E3-E8E8426CAB49}">
      <dgm:prSet/>
      <dgm:spPr/>
      <dgm:t>
        <a:bodyPr/>
        <a:lstStyle/>
        <a:p>
          <a:endParaRPr lang="en-US"/>
        </a:p>
      </dgm:t>
    </dgm:pt>
    <dgm:pt modelId="{647E30DA-E0F0-4477-9A2B-64D57C93DA4F}">
      <dgm:prSet phldrT="[Text]" custT="1"/>
      <dgm:spPr/>
      <dgm:t>
        <a:bodyPr/>
        <a:lstStyle/>
        <a:p>
          <a:endParaRPr lang="en-US" sz="1200" dirty="0"/>
        </a:p>
      </dgm:t>
    </dgm:pt>
    <dgm:pt modelId="{3F93BDD0-8A05-4412-86FE-D254D9AB9D71}" type="parTrans" cxnId="{8C4A7169-67E8-436B-886D-B1445D268A2C}">
      <dgm:prSet/>
      <dgm:spPr/>
      <dgm:t>
        <a:bodyPr/>
        <a:lstStyle/>
        <a:p>
          <a:endParaRPr lang="en-US"/>
        </a:p>
      </dgm:t>
    </dgm:pt>
    <dgm:pt modelId="{33114A74-0F59-49E5-90C4-A224A0151F75}" type="sibTrans" cxnId="{8C4A7169-67E8-436B-886D-B1445D268A2C}">
      <dgm:prSet/>
      <dgm:spPr/>
      <dgm:t>
        <a:bodyPr/>
        <a:lstStyle/>
        <a:p>
          <a:endParaRPr lang="en-US"/>
        </a:p>
      </dgm:t>
    </dgm:pt>
    <dgm:pt modelId="{4A830BCE-9830-4745-B352-26F83B468050}">
      <dgm:prSet phldrT="[Text]" custT="1"/>
      <dgm:spPr/>
      <dgm:t>
        <a:bodyPr/>
        <a:lstStyle/>
        <a:p>
          <a:pPr rtl="0"/>
          <a:r>
            <a:rPr lang="en-GB" sz="1400" dirty="0"/>
            <a:t>Installing Shelves</a:t>
          </a:r>
          <a:endParaRPr lang="en-US" sz="1400" dirty="0"/>
        </a:p>
      </dgm:t>
    </dgm:pt>
    <dgm:pt modelId="{F75A3368-0D66-4407-B647-A9CA5D15B4B7}" type="parTrans" cxnId="{43CB2489-0FD7-4DE6-A7ED-CD3CC9AE79E8}">
      <dgm:prSet/>
      <dgm:spPr/>
      <dgm:t>
        <a:bodyPr/>
        <a:lstStyle/>
        <a:p>
          <a:endParaRPr lang="en-US"/>
        </a:p>
      </dgm:t>
    </dgm:pt>
    <dgm:pt modelId="{A2BC9804-C45F-49F4-8A88-3C7840729AE1}" type="sibTrans" cxnId="{43CB2489-0FD7-4DE6-A7ED-CD3CC9AE79E8}">
      <dgm:prSet/>
      <dgm:spPr/>
      <dgm:t>
        <a:bodyPr/>
        <a:lstStyle/>
        <a:p>
          <a:endParaRPr lang="en-US"/>
        </a:p>
      </dgm:t>
    </dgm:pt>
    <dgm:pt modelId="{66ADFA11-8BFD-4949-8228-63AD83CED128}">
      <dgm:prSet phldrT="[Text]" custT="1"/>
      <dgm:spPr/>
      <dgm:t>
        <a:bodyPr/>
        <a:lstStyle/>
        <a:p>
          <a:pPr rtl="0"/>
          <a:r>
            <a:rPr lang="en-GB" sz="1400" dirty="0"/>
            <a:t>Installing Office Equipment</a:t>
          </a:r>
          <a:endParaRPr lang="en-US" sz="1400" dirty="0"/>
        </a:p>
      </dgm:t>
    </dgm:pt>
    <dgm:pt modelId="{33E1D3B2-77E4-4530-86EB-807D9B87AA58}" type="parTrans" cxnId="{21E5E7B1-66D1-49F5-B306-5D88740E533A}">
      <dgm:prSet/>
      <dgm:spPr/>
      <dgm:t>
        <a:bodyPr/>
        <a:lstStyle/>
        <a:p>
          <a:endParaRPr lang="en-US"/>
        </a:p>
      </dgm:t>
    </dgm:pt>
    <dgm:pt modelId="{12C25E0D-5057-4F22-8203-BCB48FF61BD9}" type="sibTrans" cxnId="{21E5E7B1-66D1-49F5-B306-5D88740E533A}">
      <dgm:prSet/>
      <dgm:spPr/>
      <dgm:t>
        <a:bodyPr/>
        <a:lstStyle/>
        <a:p>
          <a:endParaRPr lang="en-US"/>
        </a:p>
      </dgm:t>
    </dgm:pt>
    <dgm:pt modelId="{B4BC038B-96B4-448D-B555-AAD7E06E54CD}">
      <dgm:prSet phldrT="[Text]" custT="1"/>
      <dgm:spPr/>
      <dgm:t>
        <a:bodyPr/>
        <a:lstStyle/>
        <a:p>
          <a:pPr rtl="0"/>
          <a:r>
            <a:rPr lang="en-GB" sz="1400" dirty="0"/>
            <a:t>Plumbing</a:t>
          </a:r>
          <a:endParaRPr lang="en-US" sz="1400" dirty="0"/>
        </a:p>
      </dgm:t>
    </dgm:pt>
    <dgm:pt modelId="{365F4BCA-0970-42FD-B045-576CB4DB8DE8}" type="parTrans" cxnId="{15C0C19F-A041-4E74-B371-24025C826000}">
      <dgm:prSet/>
      <dgm:spPr/>
      <dgm:t>
        <a:bodyPr/>
        <a:lstStyle/>
        <a:p>
          <a:endParaRPr lang="en-US"/>
        </a:p>
      </dgm:t>
    </dgm:pt>
    <dgm:pt modelId="{8D3B7EB8-9D4E-4D5D-B16E-814817CA82F6}" type="sibTrans" cxnId="{15C0C19F-A041-4E74-B371-24025C826000}">
      <dgm:prSet/>
      <dgm:spPr/>
      <dgm:t>
        <a:bodyPr/>
        <a:lstStyle/>
        <a:p>
          <a:endParaRPr lang="en-US"/>
        </a:p>
      </dgm:t>
    </dgm:pt>
    <dgm:pt modelId="{EF192842-9E33-4A41-939F-DDCD62ADE491}">
      <dgm:prSet phldrT="[Text]" custT="1"/>
      <dgm:spPr/>
      <dgm:t>
        <a:bodyPr/>
        <a:lstStyle/>
        <a:p>
          <a:pPr rtl="0"/>
          <a:r>
            <a:rPr lang="en-GB" sz="1400" dirty="0"/>
            <a:t>Carpentry</a:t>
          </a:r>
          <a:endParaRPr lang="en-US" sz="1400" dirty="0"/>
        </a:p>
      </dgm:t>
    </dgm:pt>
    <dgm:pt modelId="{BBDACDF1-C1E2-45A3-BA84-8D7D5B0A9B90}" type="parTrans" cxnId="{0F6AFBC8-7851-427A-8B10-17839CD944F4}">
      <dgm:prSet/>
      <dgm:spPr/>
      <dgm:t>
        <a:bodyPr/>
        <a:lstStyle/>
        <a:p>
          <a:endParaRPr lang="en-US"/>
        </a:p>
      </dgm:t>
    </dgm:pt>
    <dgm:pt modelId="{BCD1D514-403D-41DD-B652-B51AC3F06FAC}" type="sibTrans" cxnId="{0F6AFBC8-7851-427A-8B10-17839CD944F4}">
      <dgm:prSet/>
      <dgm:spPr/>
      <dgm:t>
        <a:bodyPr/>
        <a:lstStyle/>
        <a:p>
          <a:endParaRPr lang="en-US"/>
        </a:p>
      </dgm:t>
    </dgm:pt>
    <dgm:pt modelId="{EA5BDC28-286A-4B9D-9C25-1AFCE0623967}">
      <dgm:prSet phldrT="[Text]" custT="1"/>
      <dgm:spPr/>
      <dgm:t>
        <a:bodyPr/>
        <a:lstStyle/>
        <a:p>
          <a:r>
            <a:rPr lang="en-GB" sz="1400" dirty="0"/>
            <a:t>Digital Itinerary</a:t>
          </a:r>
          <a:endParaRPr lang="en-US" sz="1400" dirty="0"/>
        </a:p>
      </dgm:t>
    </dgm:pt>
    <dgm:pt modelId="{931A6460-EA81-4925-B70F-71382C09C964}" type="parTrans" cxnId="{D877BD3E-B426-4F3E-822B-52E3E76425F6}">
      <dgm:prSet/>
      <dgm:spPr/>
      <dgm:t>
        <a:bodyPr/>
        <a:lstStyle/>
        <a:p>
          <a:endParaRPr lang="en-US"/>
        </a:p>
      </dgm:t>
    </dgm:pt>
    <dgm:pt modelId="{A8416B94-692A-4D2C-BC7C-876A90E2BEE2}" type="sibTrans" cxnId="{D877BD3E-B426-4F3E-822B-52E3E76425F6}">
      <dgm:prSet/>
      <dgm:spPr/>
      <dgm:t>
        <a:bodyPr/>
        <a:lstStyle/>
        <a:p>
          <a:endParaRPr lang="en-US"/>
        </a:p>
      </dgm:t>
    </dgm:pt>
    <dgm:pt modelId="{4EADCF60-1FD5-4D21-AA25-998455B561D3}">
      <dgm:prSet phldrT="[Text]" custT="1"/>
      <dgm:spPr/>
      <dgm:t>
        <a:bodyPr/>
        <a:lstStyle/>
        <a:p>
          <a:r>
            <a:rPr lang="en-GB" sz="1400" dirty="0"/>
            <a:t>Epos System</a:t>
          </a:r>
          <a:endParaRPr lang="en-US" sz="1400" dirty="0"/>
        </a:p>
      </dgm:t>
    </dgm:pt>
    <dgm:pt modelId="{43B444D8-7D65-4556-A1E4-634909A0DB2F}" type="parTrans" cxnId="{51C7B8C1-841F-4E34-8E6E-AD4A5688FE73}">
      <dgm:prSet/>
      <dgm:spPr/>
      <dgm:t>
        <a:bodyPr/>
        <a:lstStyle/>
        <a:p>
          <a:endParaRPr lang="en-US"/>
        </a:p>
      </dgm:t>
    </dgm:pt>
    <dgm:pt modelId="{ACD539E2-E23B-4AD4-8097-F2DD76D041BA}" type="sibTrans" cxnId="{51C7B8C1-841F-4E34-8E6E-AD4A5688FE73}">
      <dgm:prSet/>
      <dgm:spPr/>
      <dgm:t>
        <a:bodyPr/>
        <a:lstStyle/>
        <a:p>
          <a:endParaRPr lang="en-US"/>
        </a:p>
      </dgm:t>
    </dgm:pt>
    <dgm:pt modelId="{16251108-3DC8-4DB4-B9A7-C3E01C4E4E9B}">
      <dgm:prSet phldrT="[Text]" custT="1"/>
      <dgm:spPr/>
      <dgm:t>
        <a:bodyPr/>
        <a:lstStyle/>
        <a:p>
          <a:r>
            <a:rPr lang="en-GB" sz="1400" dirty="0"/>
            <a:t>Telecommunication</a:t>
          </a:r>
          <a:endParaRPr lang="en-US" sz="1400" dirty="0"/>
        </a:p>
      </dgm:t>
    </dgm:pt>
    <dgm:pt modelId="{2D0940FA-B422-43D6-BBE7-AD0688F50517}" type="parTrans" cxnId="{A7FA3156-6ECA-4A18-B423-2D88F89A928B}">
      <dgm:prSet/>
      <dgm:spPr/>
      <dgm:t>
        <a:bodyPr/>
        <a:lstStyle/>
        <a:p>
          <a:endParaRPr lang="en-US"/>
        </a:p>
      </dgm:t>
    </dgm:pt>
    <dgm:pt modelId="{3458F314-1636-4039-AE4D-104FAD2B8AD3}" type="sibTrans" cxnId="{A7FA3156-6ECA-4A18-B423-2D88F89A928B}">
      <dgm:prSet/>
      <dgm:spPr/>
      <dgm:t>
        <a:bodyPr/>
        <a:lstStyle/>
        <a:p>
          <a:endParaRPr lang="en-US"/>
        </a:p>
      </dgm:t>
    </dgm:pt>
    <dgm:pt modelId="{9DF70917-99E9-4855-9066-CF8422903CBC}">
      <dgm:prSet phldrT="[Text]" custT="1"/>
      <dgm:spPr/>
      <dgm:t>
        <a:bodyPr/>
        <a:lstStyle/>
        <a:p>
          <a:r>
            <a:rPr lang="en-GB" sz="1400" dirty="0"/>
            <a:t>Security Camera’s</a:t>
          </a:r>
          <a:endParaRPr lang="en-US" sz="1400" dirty="0"/>
        </a:p>
      </dgm:t>
    </dgm:pt>
    <dgm:pt modelId="{A8C04A7A-0FCF-49CB-83F2-99E506C115BB}" type="parTrans" cxnId="{A24B3669-EAE7-47EE-AD60-764DFE324468}">
      <dgm:prSet/>
      <dgm:spPr/>
      <dgm:t>
        <a:bodyPr/>
        <a:lstStyle/>
        <a:p>
          <a:endParaRPr lang="en-US"/>
        </a:p>
      </dgm:t>
    </dgm:pt>
    <dgm:pt modelId="{205C4319-3340-4E37-B0DA-F254A7BB0CC7}" type="sibTrans" cxnId="{A24B3669-EAE7-47EE-AD60-764DFE324468}">
      <dgm:prSet/>
      <dgm:spPr/>
      <dgm:t>
        <a:bodyPr/>
        <a:lstStyle/>
        <a:p>
          <a:endParaRPr lang="en-US"/>
        </a:p>
      </dgm:t>
    </dgm:pt>
    <dgm:pt modelId="{9328F052-7E6E-4404-A6C3-2B46E76B7D57}">
      <dgm:prSet phldrT="[Text]" custT="1"/>
      <dgm:spPr/>
      <dgm:t>
        <a:bodyPr/>
        <a:lstStyle/>
        <a:p>
          <a:r>
            <a:rPr lang="en-GB" sz="1400" dirty="0"/>
            <a:t>Alarm system</a:t>
          </a:r>
          <a:endParaRPr lang="en-US" sz="1400" dirty="0"/>
        </a:p>
      </dgm:t>
    </dgm:pt>
    <dgm:pt modelId="{AC45B884-66DA-4C0E-9AA0-0662BE2FB168}" type="parTrans" cxnId="{55F65C8B-5E2D-4B2D-9313-E4D83C079079}">
      <dgm:prSet/>
      <dgm:spPr/>
      <dgm:t>
        <a:bodyPr/>
        <a:lstStyle/>
        <a:p>
          <a:endParaRPr lang="en-US"/>
        </a:p>
      </dgm:t>
    </dgm:pt>
    <dgm:pt modelId="{F5E3445D-E259-4F9B-874D-ADA7709D01A1}" type="sibTrans" cxnId="{55F65C8B-5E2D-4B2D-9313-E4D83C079079}">
      <dgm:prSet/>
      <dgm:spPr/>
      <dgm:t>
        <a:bodyPr/>
        <a:lstStyle/>
        <a:p>
          <a:endParaRPr lang="en-US"/>
        </a:p>
      </dgm:t>
    </dgm:pt>
    <dgm:pt modelId="{73DE600E-0E23-4B62-B8C8-5DA3B1156A87}">
      <dgm:prSet phldrT="[Text]" custT="1"/>
      <dgm:spPr/>
      <dgm:t>
        <a:bodyPr/>
        <a:lstStyle/>
        <a:p>
          <a:r>
            <a:rPr lang="en-GB" sz="1400" dirty="0"/>
            <a:t>Site location Maps</a:t>
          </a:r>
          <a:endParaRPr lang="en-US" sz="1400" dirty="0"/>
        </a:p>
      </dgm:t>
    </dgm:pt>
    <dgm:pt modelId="{C7A3D38C-98ED-4B66-AF1A-852C9BB97C5A}" type="parTrans" cxnId="{6C156FBE-FBB2-4486-8574-CD6253F8C844}">
      <dgm:prSet/>
      <dgm:spPr/>
      <dgm:t>
        <a:bodyPr/>
        <a:lstStyle/>
        <a:p>
          <a:endParaRPr lang="en-US"/>
        </a:p>
      </dgm:t>
    </dgm:pt>
    <dgm:pt modelId="{6823B136-F050-45C8-9C83-1AD0305C409C}" type="sibTrans" cxnId="{6C156FBE-FBB2-4486-8574-CD6253F8C844}">
      <dgm:prSet/>
      <dgm:spPr/>
      <dgm:t>
        <a:bodyPr/>
        <a:lstStyle/>
        <a:p>
          <a:endParaRPr lang="en-US"/>
        </a:p>
      </dgm:t>
    </dgm:pt>
    <dgm:pt modelId="{9C9F5CD1-BFA9-4117-A813-A60D2EFCE575}">
      <dgm:prSet phldrT="[Text]" custT="1"/>
      <dgm:spPr/>
      <dgm:t>
        <a:bodyPr/>
        <a:lstStyle/>
        <a:p>
          <a:r>
            <a:rPr lang="en-GB" sz="1400" dirty="0"/>
            <a:t>Digital TV Screens</a:t>
          </a:r>
          <a:endParaRPr lang="en-US" sz="1400" dirty="0"/>
        </a:p>
      </dgm:t>
    </dgm:pt>
    <dgm:pt modelId="{7BB65D88-26DA-4EBB-9DEC-595997BDEE70}" type="parTrans" cxnId="{6499D394-B205-4B4A-9B47-B26639C2E156}">
      <dgm:prSet/>
      <dgm:spPr/>
      <dgm:t>
        <a:bodyPr/>
        <a:lstStyle/>
        <a:p>
          <a:endParaRPr lang="en-US"/>
        </a:p>
      </dgm:t>
    </dgm:pt>
    <dgm:pt modelId="{1B5E0951-E62E-4476-9967-623E678CC51C}" type="sibTrans" cxnId="{6499D394-B205-4B4A-9B47-B26639C2E156}">
      <dgm:prSet/>
      <dgm:spPr/>
      <dgm:t>
        <a:bodyPr/>
        <a:lstStyle/>
        <a:p>
          <a:endParaRPr lang="en-US"/>
        </a:p>
      </dgm:t>
    </dgm:pt>
    <dgm:pt modelId="{EF604B87-A65C-48F6-8C71-57DB5263E286}">
      <dgm:prSet phldrT="[Text]" custT="1"/>
      <dgm:spPr/>
      <dgm:t>
        <a:bodyPr/>
        <a:lstStyle/>
        <a:p>
          <a:r>
            <a:rPr lang="en-GB" sz="1400" dirty="0"/>
            <a:t>Information Posters</a:t>
          </a:r>
          <a:endParaRPr lang="en-US" sz="1400" dirty="0"/>
        </a:p>
      </dgm:t>
    </dgm:pt>
    <dgm:pt modelId="{26E59D1B-FCBA-4BBE-9CE5-FFA44E62F204}" type="parTrans" cxnId="{15BC45C1-4FF1-4E4D-AB1F-6EDA75BB477E}">
      <dgm:prSet/>
      <dgm:spPr/>
      <dgm:t>
        <a:bodyPr/>
        <a:lstStyle/>
        <a:p>
          <a:endParaRPr lang="en-US"/>
        </a:p>
      </dgm:t>
    </dgm:pt>
    <dgm:pt modelId="{9CCABB41-F65B-4E71-BF2A-4603413CB8A9}" type="sibTrans" cxnId="{15BC45C1-4FF1-4E4D-AB1F-6EDA75BB477E}">
      <dgm:prSet/>
      <dgm:spPr/>
      <dgm:t>
        <a:bodyPr/>
        <a:lstStyle/>
        <a:p>
          <a:endParaRPr lang="en-US"/>
        </a:p>
      </dgm:t>
    </dgm:pt>
    <dgm:pt modelId="{9AFDD90A-8383-4444-9D1B-C96839908AEF}">
      <dgm:prSet phldrT="[Text]" custT="1"/>
      <dgm:spPr/>
      <dgm:t>
        <a:bodyPr/>
        <a:lstStyle/>
        <a:p>
          <a:r>
            <a:rPr lang="en-GB" sz="1400" dirty="0"/>
            <a:t>Pamphlets</a:t>
          </a:r>
          <a:endParaRPr lang="en-US" sz="1400" dirty="0"/>
        </a:p>
      </dgm:t>
    </dgm:pt>
    <dgm:pt modelId="{2D519694-CEDB-43CB-8FCA-D2B1FFAD6952}" type="parTrans" cxnId="{6A3DA1CE-5370-44A7-8A45-76F80F48C0CD}">
      <dgm:prSet/>
      <dgm:spPr/>
      <dgm:t>
        <a:bodyPr/>
        <a:lstStyle/>
        <a:p>
          <a:endParaRPr lang="en-US"/>
        </a:p>
      </dgm:t>
    </dgm:pt>
    <dgm:pt modelId="{CCC375A1-8574-4517-8A6B-6A7B78C46942}" type="sibTrans" cxnId="{6A3DA1CE-5370-44A7-8A45-76F80F48C0CD}">
      <dgm:prSet/>
      <dgm:spPr/>
      <dgm:t>
        <a:bodyPr/>
        <a:lstStyle/>
        <a:p>
          <a:endParaRPr lang="en-US"/>
        </a:p>
      </dgm:t>
    </dgm:pt>
    <dgm:pt modelId="{5904812E-EBE8-454D-B88B-AB266361C5D0}" type="pres">
      <dgm:prSet presAssocID="{BF9FA9C0-2E59-4F75-B611-01F72E1B2828}" presName="Name0" presStyleCnt="0">
        <dgm:presLayoutVars>
          <dgm:dir/>
          <dgm:animLvl val="lvl"/>
          <dgm:resizeHandles val="exact"/>
        </dgm:presLayoutVars>
      </dgm:prSet>
      <dgm:spPr/>
    </dgm:pt>
    <dgm:pt modelId="{AD263E47-233A-4FED-A42A-8D8DB4B3CC7D}" type="pres">
      <dgm:prSet presAssocID="{25170BB5-4827-4544-A659-AFF90B11453D}" presName="composite" presStyleCnt="0"/>
      <dgm:spPr/>
    </dgm:pt>
    <dgm:pt modelId="{3CD4219C-5DC1-49F5-8A3F-48262A453FC3}" type="pres">
      <dgm:prSet presAssocID="{25170BB5-4827-4544-A659-AFF90B11453D}" presName="parTx" presStyleLbl="alignNode1" presStyleIdx="0" presStyleCnt="3">
        <dgm:presLayoutVars>
          <dgm:chMax val="0"/>
          <dgm:chPref val="0"/>
          <dgm:bulletEnabled val="1"/>
        </dgm:presLayoutVars>
      </dgm:prSet>
      <dgm:spPr/>
    </dgm:pt>
    <dgm:pt modelId="{C90C1EB1-829E-4438-85F7-72481E9F9DDB}" type="pres">
      <dgm:prSet presAssocID="{25170BB5-4827-4544-A659-AFF90B11453D}" presName="desTx" presStyleLbl="alignAccFollowNode1" presStyleIdx="0" presStyleCnt="3">
        <dgm:presLayoutVars>
          <dgm:bulletEnabled val="1"/>
        </dgm:presLayoutVars>
      </dgm:prSet>
      <dgm:spPr/>
    </dgm:pt>
    <dgm:pt modelId="{C283AF2B-6DB8-48D8-BC8B-C05D75873333}" type="pres">
      <dgm:prSet presAssocID="{413109E3-6141-40CD-9671-55A7FC2C1AD2}" presName="space" presStyleCnt="0"/>
      <dgm:spPr/>
    </dgm:pt>
    <dgm:pt modelId="{60080F4B-7D3A-4880-9968-46B67128C69E}" type="pres">
      <dgm:prSet presAssocID="{02E5D585-4BAA-421C-AAD5-050CC419329A}" presName="composite" presStyleCnt="0"/>
      <dgm:spPr/>
    </dgm:pt>
    <dgm:pt modelId="{99B1AB39-02F3-478B-9E65-8D51B0EED02C}" type="pres">
      <dgm:prSet presAssocID="{02E5D585-4BAA-421C-AAD5-050CC419329A}" presName="parTx" presStyleLbl="alignNode1" presStyleIdx="1" presStyleCnt="3">
        <dgm:presLayoutVars>
          <dgm:chMax val="0"/>
          <dgm:chPref val="0"/>
          <dgm:bulletEnabled val="1"/>
        </dgm:presLayoutVars>
      </dgm:prSet>
      <dgm:spPr/>
    </dgm:pt>
    <dgm:pt modelId="{9BB917BE-D8BD-49D4-9D21-59C7C284B279}" type="pres">
      <dgm:prSet presAssocID="{02E5D585-4BAA-421C-AAD5-050CC419329A}" presName="desTx" presStyleLbl="alignAccFollowNode1" presStyleIdx="1" presStyleCnt="3">
        <dgm:presLayoutVars>
          <dgm:bulletEnabled val="1"/>
        </dgm:presLayoutVars>
      </dgm:prSet>
      <dgm:spPr/>
    </dgm:pt>
    <dgm:pt modelId="{2735FF45-DAC1-42B3-A987-E047909B0FAA}" type="pres">
      <dgm:prSet presAssocID="{92D0157D-2C41-4F46-AC1F-7F45F308FD72}" presName="space" presStyleCnt="0"/>
      <dgm:spPr/>
    </dgm:pt>
    <dgm:pt modelId="{27CA2E19-348A-4309-91CE-BA1C19EC3ACB}" type="pres">
      <dgm:prSet presAssocID="{3AB3354E-5D89-415E-AC4B-EA7CCF70FAE3}" presName="composite" presStyleCnt="0"/>
      <dgm:spPr/>
    </dgm:pt>
    <dgm:pt modelId="{714BC92D-93EB-47A7-89D6-AEA70257EE6D}" type="pres">
      <dgm:prSet presAssocID="{3AB3354E-5D89-415E-AC4B-EA7CCF70FAE3}" presName="parTx" presStyleLbl="alignNode1" presStyleIdx="2" presStyleCnt="3">
        <dgm:presLayoutVars>
          <dgm:chMax val="0"/>
          <dgm:chPref val="0"/>
          <dgm:bulletEnabled val="1"/>
        </dgm:presLayoutVars>
      </dgm:prSet>
      <dgm:spPr/>
    </dgm:pt>
    <dgm:pt modelId="{4FC958D8-2CB2-4FC3-8995-7B139E274C38}" type="pres">
      <dgm:prSet presAssocID="{3AB3354E-5D89-415E-AC4B-EA7CCF70FAE3}" presName="desTx" presStyleLbl="alignAccFollowNode1" presStyleIdx="2" presStyleCnt="3">
        <dgm:presLayoutVars>
          <dgm:bulletEnabled val="1"/>
        </dgm:presLayoutVars>
      </dgm:prSet>
      <dgm:spPr/>
    </dgm:pt>
  </dgm:ptLst>
  <dgm:cxnLst>
    <dgm:cxn modelId="{33053201-0A3C-42E2-AE4F-D15523905CFF}" srcId="{BF9FA9C0-2E59-4F75-B611-01F72E1B2828}" destId="{02E5D585-4BAA-421C-AAD5-050CC419329A}" srcOrd="1" destOrd="0" parTransId="{E2525902-B7B5-4535-A475-4745A27594D9}" sibTransId="{92D0157D-2C41-4F46-AC1F-7F45F308FD72}"/>
    <dgm:cxn modelId="{D295C001-0C6B-4D58-AAE5-BE6E28561C5B}" type="presOf" srcId="{9AFDD90A-8383-4444-9D1B-C96839908AEF}" destId="{4FC958D8-2CB2-4FC3-8995-7B139E274C38}" srcOrd="0" destOrd="4" presId="urn:microsoft.com/office/officeart/2005/8/layout/hList1"/>
    <dgm:cxn modelId="{DDED5902-90FA-4127-BC0F-EB708E28F98A}" type="presOf" srcId="{9C9F5CD1-BFA9-4117-A813-A60D2EFCE575}" destId="{4FC958D8-2CB2-4FC3-8995-7B139E274C38}" srcOrd="0" destOrd="2" presId="urn:microsoft.com/office/officeart/2005/8/layout/hList1"/>
    <dgm:cxn modelId="{88408311-9E0E-4CEA-8CFB-FF610AD80297}" type="presOf" srcId="{C6764464-C02B-4BB6-B117-02E432E61280}" destId="{9BB917BE-D8BD-49D4-9D21-59C7C284B279}" srcOrd="0" destOrd="0" presId="urn:microsoft.com/office/officeart/2005/8/layout/hList1"/>
    <dgm:cxn modelId="{02424822-5F6B-4A4E-8086-194AFC01B90B}" type="presOf" srcId="{73DE600E-0E23-4B62-B8C8-5DA3B1156A87}" destId="{4FC958D8-2CB2-4FC3-8995-7B139E274C38}" srcOrd="0" destOrd="1" presId="urn:microsoft.com/office/officeart/2005/8/layout/hList1"/>
    <dgm:cxn modelId="{8B71872F-505C-45B0-8186-68F922466F36}" type="presOf" srcId="{02E5D585-4BAA-421C-AAD5-050CC419329A}" destId="{99B1AB39-02F3-478B-9E65-8D51B0EED02C}" srcOrd="0" destOrd="0" presId="urn:microsoft.com/office/officeart/2005/8/layout/hList1"/>
    <dgm:cxn modelId="{3F6F2131-C096-4FFB-A887-74DC9A4A1A7E}" type="presOf" srcId="{EF192842-9E33-4A41-939F-DDCD62ADE491}" destId="{C90C1EB1-829E-4438-85F7-72481E9F9DDB}" srcOrd="0" destOrd="2" presId="urn:microsoft.com/office/officeart/2005/8/layout/hList1"/>
    <dgm:cxn modelId="{0B35EA35-80CD-425E-A8F1-511F2D5BED20}" type="presOf" srcId="{647E30DA-E0F0-4477-9A2B-64D57C93DA4F}" destId="{C90C1EB1-829E-4438-85F7-72481E9F9DDB}" srcOrd="0" destOrd="6" presId="urn:microsoft.com/office/officeart/2005/8/layout/hList1"/>
    <dgm:cxn modelId="{E099D03A-0D7C-40AA-AB91-3DD1E57E6601}" type="presOf" srcId="{25170BB5-4827-4544-A659-AFF90B11453D}" destId="{3CD4219C-5DC1-49F5-8A3F-48262A453FC3}" srcOrd="0" destOrd="0" presId="urn:microsoft.com/office/officeart/2005/8/layout/hList1"/>
    <dgm:cxn modelId="{AA6C273C-8603-4924-9F22-E0E1D4D54557}" srcId="{BF9FA9C0-2E59-4F75-B611-01F72E1B2828}" destId="{3AB3354E-5D89-415E-AC4B-EA7CCF70FAE3}" srcOrd="2" destOrd="0" parTransId="{13735475-1087-444C-8251-81177A5D9B3C}" sibTransId="{C4C52BB9-D581-4249-B715-6AF31B0DE235}"/>
    <dgm:cxn modelId="{D877BD3E-B426-4F3E-822B-52E3E76425F6}" srcId="{02E5D585-4BAA-421C-AAD5-050CC419329A}" destId="{EA5BDC28-286A-4B9D-9C25-1AFCE0623967}" srcOrd="1" destOrd="0" parTransId="{931A6460-EA81-4925-B70F-71382C09C964}" sibTransId="{A8416B94-692A-4D2C-BC7C-876A90E2BEE2}"/>
    <dgm:cxn modelId="{97E7663F-DC10-4F39-A817-D852217FDD39}" type="presOf" srcId="{C32F52EC-151D-4FCB-B2B5-D8FF2E5504A8}" destId="{C90C1EB1-829E-4438-85F7-72481E9F9DDB}" srcOrd="0" destOrd="5" presId="urn:microsoft.com/office/officeart/2005/8/layout/hList1"/>
    <dgm:cxn modelId="{54662840-715E-47E2-A8E3-E8E8426CAB49}" srcId="{25170BB5-4827-4544-A659-AFF90B11453D}" destId="{C32F52EC-151D-4FCB-B2B5-D8FF2E5504A8}" srcOrd="5" destOrd="0" parTransId="{1377B8E3-37B3-4065-9A3B-33D86186C38E}" sibTransId="{5E2EDA9D-4C63-4176-819D-055CA7A73216}"/>
    <dgm:cxn modelId="{6887DF5F-56F9-4CF3-89B3-9991E8FCD3F2}" type="presOf" srcId="{4EADCF60-1FD5-4D21-AA25-998455B561D3}" destId="{9BB917BE-D8BD-49D4-9D21-59C7C284B279}" srcOrd="0" destOrd="2" presId="urn:microsoft.com/office/officeart/2005/8/layout/hList1"/>
    <dgm:cxn modelId="{A24B3669-EAE7-47EE-AD60-764DFE324468}" srcId="{02E5D585-4BAA-421C-AAD5-050CC419329A}" destId="{9DF70917-99E9-4855-9066-CF8422903CBC}" srcOrd="4" destOrd="0" parTransId="{A8C04A7A-0FCF-49CB-83F2-99E506C115BB}" sibTransId="{205C4319-3340-4E37-B0DA-F254A7BB0CC7}"/>
    <dgm:cxn modelId="{8C4A7169-67E8-436B-886D-B1445D268A2C}" srcId="{25170BB5-4827-4544-A659-AFF90B11453D}" destId="{647E30DA-E0F0-4477-9A2B-64D57C93DA4F}" srcOrd="6" destOrd="0" parTransId="{3F93BDD0-8A05-4412-86FE-D254D9AB9D71}" sibTransId="{33114A74-0F59-49E5-90C4-A224A0151F75}"/>
    <dgm:cxn modelId="{228DC069-5E71-421D-AB56-A25F40CDDCBE}" type="presOf" srcId="{4A830BCE-9830-4745-B352-26F83B468050}" destId="{C90C1EB1-829E-4438-85F7-72481E9F9DDB}" srcOrd="0" destOrd="3" presId="urn:microsoft.com/office/officeart/2005/8/layout/hList1"/>
    <dgm:cxn modelId="{34BBC36D-6BA3-4829-9BB0-D0C750AB1786}" type="presOf" srcId="{EF604B87-A65C-48F6-8C71-57DB5263E286}" destId="{4FC958D8-2CB2-4FC3-8995-7B139E274C38}" srcOrd="0" destOrd="3" presId="urn:microsoft.com/office/officeart/2005/8/layout/hList1"/>
    <dgm:cxn modelId="{E53DA150-E605-43E4-83F8-6BC4F213BA36}" type="presOf" srcId="{3AB3354E-5D89-415E-AC4B-EA7CCF70FAE3}" destId="{714BC92D-93EB-47A7-89D6-AEA70257EE6D}" srcOrd="0" destOrd="0" presId="urn:microsoft.com/office/officeart/2005/8/layout/hList1"/>
    <dgm:cxn modelId="{A7FA3156-6ECA-4A18-B423-2D88F89A928B}" srcId="{02E5D585-4BAA-421C-AAD5-050CC419329A}" destId="{16251108-3DC8-4DB4-B9A7-C3E01C4E4E9B}" srcOrd="3" destOrd="0" parTransId="{2D0940FA-B422-43D6-BBE7-AD0688F50517}" sibTransId="{3458F314-1636-4039-AE4D-104FAD2B8AD3}"/>
    <dgm:cxn modelId="{B454D75A-F600-4D6A-8E05-888E0B2893D3}" srcId="{BF9FA9C0-2E59-4F75-B611-01F72E1B2828}" destId="{25170BB5-4827-4544-A659-AFF90B11453D}" srcOrd="0" destOrd="0" parTransId="{1E227FA7-867F-4D74-B216-1A7A62DE4790}" sibTransId="{413109E3-6141-40CD-9671-55A7FC2C1AD2}"/>
    <dgm:cxn modelId="{81B0F17D-4E9C-40E8-8144-8EC20AE3FC01}" type="presOf" srcId="{66ADFA11-8BFD-4949-8228-63AD83CED128}" destId="{C90C1EB1-829E-4438-85F7-72481E9F9DDB}" srcOrd="0" destOrd="4" presId="urn:microsoft.com/office/officeart/2005/8/layout/hList1"/>
    <dgm:cxn modelId="{43CB2489-0FD7-4DE6-A7ED-CD3CC9AE79E8}" srcId="{25170BB5-4827-4544-A659-AFF90B11453D}" destId="{4A830BCE-9830-4745-B352-26F83B468050}" srcOrd="3" destOrd="0" parTransId="{F75A3368-0D66-4407-B647-A9CA5D15B4B7}" sibTransId="{A2BC9804-C45F-49F4-8A88-3C7840729AE1}"/>
    <dgm:cxn modelId="{A71CE289-3954-4796-B049-44B9A7DA2ED7}" type="presOf" srcId="{BF9FA9C0-2E59-4F75-B611-01F72E1B2828}" destId="{5904812E-EBE8-454D-B88B-AB266361C5D0}" srcOrd="0" destOrd="0" presId="urn:microsoft.com/office/officeart/2005/8/layout/hList1"/>
    <dgm:cxn modelId="{55F65C8B-5E2D-4B2D-9313-E4D83C079079}" srcId="{02E5D585-4BAA-421C-AAD5-050CC419329A}" destId="{9328F052-7E6E-4404-A6C3-2B46E76B7D57}" srcOrd="5" destOrd="0" parTransId="{AC45B884-66DA-4C0E-9AA0-0662BE2FB168}" sibTransId="{F5E3445D-E259-4F9B-874D-ADA7709D01A1}"/>
    <dgm:cxn modelId="{D115188D-26A3-4F78-ADBD-8C262965FEDB}" srcId="{02E5D585-4BAA-421C-AAD5-050CC419329A}" destId="{C6764464-C02B-4BB6-B117-02E432E61280}" srcOrd="0" destOrd="0" parTransId="{04D9F965-A198-4F76-BFFB-750F8BDAFC43}" sibTransId="{315E081B-C3E6-4C92-B12B-80F77FBABB91}"/>
    <dgm:cxn modelId="{6499D394-B205-4B4A-9B47-B26639C2E156}" srcId="{3AB3354E-5D89-415E-AC4B-EA7CCF70FAE3}" destId="{9C9F5CD1-BFA9-4117-A813-A60D2EFCE575}" srcOrd="2" destOrd="0" parTransId="{7BB65D88-26DA-4EBB-9DEC-595997BDEE70}" sibTransId="{1B5E0951-E62E-4476-9967-623E678CC51C}"/>
    <dgm:cxn modelId="{C64C5A97-D8FF-48B5-AA50-7365F47427E3}" srcId="{25170BB5-4827-4544-A659-AFF90B11453D}" destId="{A37D8CFC-223D-4245-B424-46207179B4F4}" srcOrd="0" destOrd="0" parTransId="{FA54F6D3-2FF0-475D-9EB5-22AA78527ABE}" sibTransId="{93E3DACE-5259-4078-A911-5AAC9483D996}"/>
    <dgm:cxn modelId="{B56B109B-F3FE-4E04-B332-47BC380B1323}" type="presOf" srcId="{3CF59A05-140B-4FE2-90B2-1ED2D33F7889}" destId="{4FC958D8-2CB2-4FC3-8995-7B139E274C38}" srcOrd="0" destOrd="0" presId="urn:microsoft.com/office/officeart/2005/8/layout/hList1"/>
    <dgm:cxn modelId="{0533059E-EECC-414C-A8B2-ADE1B32B1A91}" type="presOf" srcId="{A37D8CFC-223D-4245-B424-46207179B4F4}" destId="{C90C1EB1-829E-4438-85F7-72481E9F9DDB}" srcOrd="0" destOrd="0" presId="urn:microsoft.com/office/officeart/2005/8/layout/hList1"/>
    <dgm:cxn modelId="{15C0C19F-A041-4E74-B371-24025C826000}" srcId="{25170BB5-4827-4544-A659-AFF90B11453D}" destId="{B4BC038B-96B4-448D-B555-AAD7E06E54CD}" srcOrd="1" destOrd="0" parTransId="{365F4BCA-0970-42FD-B045-576CB4DB8DE8}" sibTransId="{8D3B7EB8-9D4E-4D5D-B16E-814817CA82F6}"/>
    <dgm:cxn modelId="{21E5E7B1-66D1-49F5-B306-5D88740E533A}" srcId="{25170BB5-4827-4544-A659-AFF90B11453D}" destId="{66ADFA11-8BFD-4949-8228-63AD83CED128}" srcOrd="4" destOrd="0" parTransId="{33E1D3B2-77E4-4530-86EB-807D9B87AA58}" sibTransId="{12C25E0D-5057-4F22-8203-BCB48FF61BD9}"/>
    <dgm:cxn modelId="{6C156FBE-FBB2-4486-8574-CD6253F8C844}" srcId="{3AB3354E-5D89-415E-AC4B-EA7CCF70FAE3}" destId="{73DE600E-0E23-4B62-B8C8-5DA3B1156A87}" srcOrd="1" destOrd="0" parTransId="{C7A3D38C-98ED-4B66-AF1A-852C9BB97C5A}" sibTransId="{6823B136-F050-45C8-9C83-1AD0305C409C}"/>
    <dgm:cxn modelId="{15BC45C1-4FF1-4E4D-AB1F-6EDA75BB477E}" srcId="{3AB3354E-5D89-415E-AC4B-EA7CCF70FAE3}" destId="{EF604B87-A65C-48F6-8C71-57DB5263E286}" srcOrd="3" destOrd="0" parTransId="{26E59D1B-FCBA-4BBE-9CE5-FFA44E62F204}" sibTransId="{9CCABB41-F65B-4E71-BF2A-4603413CB8A9}"/>
    <dgm:cxn modelId="{51C7B8C1-841F-4E34-8E6E-AD4A5688FE73}" srcId="{02E5D585-4BAA-421C-AAD5-050CC419329A}" destId="{4EADCF60-1FD5-4D21-AA25-998455B561D3}" srcOrd="2" destOrd="0" parTransId="{43B444D8-7D65-4556-A1E4-634909A0DB2F}" sibTransId="{ACD539E2-E23B-4AD4-8097-F2DD76D041BA}"/>
    <dgm:cxn modelId="{CB6BC9C4-C2D9-4213-AFFA-1C6F96AF0C52}" srcId="{25170BB5-4827-4544-A659-AFF90B11453D}" destId="{E599DA29-9947-464D-A73B-A0B0DBDBF3FC}" srcOrd="7" destOrd="0" parTransId="{76724823-90F0-4F7F-83BB-A9ED070DA9E7}" sibTransId="{20EAD7A4-17B4-4083-8BD8-01EE30D34969}"/>
    <dgm:cxn modelId="{0F6AFBC8-7851-427A-8B10-17839CD944F4}" srcId="{25170BB5-4827-4544-A659-AFF90B11453D}" destId="{EF192842-9E33-4A41-939F-DDCD62ADE491}" srcOrd="2" destOrd="0" parTransId="{BBDACDF1-C1E2-45A3-BA84-8D7D5B0A9B90}" sibTransId="{BCD1D514-403D-41DD-B652-B51AC3F06FAC}"/>
    <dgm:cxn modelId="{F02CBACA-928C-4BBB-929C-5653E3AB95E3}" type="presOf" srcId="{9328F052-7E6E-4404-A6C3-2B46E76B7D57}" destId="{9BB917BE-D8BD-49D4-9D21-59C7C284B279}" srcOrd="0" destOrd="5" presId="urn:microsoft.com/office/officeart/2005/8/layout/hList1"/>
    <dgm:cxn modelId="{6A3DA1CE-5370-44A7-8A45-76F80F48C0CD}" srcId="{3AB3354E-5D89-415E-AC4B-EA7CCF70FAE3}" destId="{9AFDD90A-8383-4444-9D1B-C96839908AEF}" srcOrd="4" destOrd="0" parTransId="{2D519694-CEDB-43CB-8FCA-D2B1FFAD6952}" sibTransId="{CCC375A1-8574-4517-8A6B-6A7B78C46942}"/>
    <dgm:cxn modelId="{8525E2D9-C1EF-4BD8-BBD8-5A92599BCC71}" type="presOf" srcId="{9DF70917-99E9-4855-9066-CF8422903CBC}" destId="{9BB917BE-D8BD-49D4-9D21-59C7C284B279}" srcOrd="0" destOrd="4" presId="urn:microsoft.com/office/officeart/2005/8/layout/hList1"/>
    <dgm:cxn modelId="{242685DD-69A4-4C6E-A053-2C86C63643FA}" type="presOf" srcId="{16251108-3DC8-4DB4-B9A7-C3E01C4E4E9B}" destId="{9BB917BE-D8BD-49D4-9D21-59C7C284B279}" srcOrd="0" destOrd="3" presId="urn:microsoft.com/office/officeart/2005/8/layout/hList1"/>
    <dgm:cxn modelId="{45AE0EDF-466F-46A1-BA8C-46B17D22B6D4}" type="presOf" srcId="{B4BC038B-96B4-448D-B555-AAD7E06E54CD}" destId="{C90C1EB1-829E-4438-85F7-72481E9F9DDB}" srcOrd="0" destOrd="1" presId="urn:microsoft.com/office/officeart/2005/8/layout/hList1"/>
    <dgm:cxn modelId="{CD2904E2-B2BF-4279-B84B-E6E7BD0D81CB}" type="presOf" srcId="{E599DA29-9947-464D-A73B-A0B0DBDBF3FC}" destId="{C90C1EB1-829E-4438-85F7-72481E9F9DDB}" srcOrd="0" destOrd="7" presId="urn:microsoft.com/office/officeart/2005/8/layout/hList1"/>
    <dgm:cxn modelId="{97AE31E8-4AA4-45D8-8AB8-B5F9CAE5705E}" srcId="{3AB3354E-5D89-415E-AC4B-EA7CCF70FAE3}" destId="{3CF59A05-140B-4FE2-90B2-1ED2D33F7889}" srcOrd="0" destOrd="0" parTransId="{A82846B7-225C-499F-99CE-2A6FC321B210}" sibTransId="{0A98B599-A403-44C4-9507-B7F3F93A76E3}"/>
    <dgm:cxn modelId="{F722D9ED-08F6-4EBF-946F-752ECDB2754B}" type="presOf" srcId="{EA5BDC28-286A-4B9D-9C25-1AFCE0623967}" destId="{9BB917BE-D8BD-49D4-9D21-59C7C284B279}" srcOrd="0" destOrd="1" presId="urn:microsoft.com/office/officeart/2005/8/layout/hList1"/>
    <dgm:cxn modelId="{68BC14F2-6470-419D-900A-B4460B909784}" type="presParOf" srcId="{5904812E-EBE8-454D-B88B-AB266361C5D0}" destId="{AD263E47-233A-4FED-A42A-8D8DB4B3CC7D}" srcOrd="0" destOrd="0" presId="urn:microsoft.com/office/officeart/2005/8/layout/hList1"/>
    <dgm:cxn modelId="{5D19287A-C4CB-43D9-83B7-FBBE303E03E3}" type="presParOf" srcId="{AD263E47-233A-4FED-A42A-8D8DB4B3CC7D}" destId="{3CD4219C-5DC1-49F5-8A3F-48262A453FC3}" srcOrd="0" destOrd="0" presId="urn:microsoft.com/office/officeart/2005/8/layout/hList1"/>
    <dgm:cxn modelId="{682508CE-2239-4A2A-B779-70CDDC616205}" type="presParOf" srcId="{AD263E47-233A-4FED-A42A-8D8DB4B3CC7D}" destId="{C90C1EB1-829E-4438-85F7-72481E9F9DDB}" srcOrd="1" destOrd="0" presId="urn:microsoft.com/office/officeart/2005/8/layout/hList1"/>
    <dgm:cxn modelId="{33021D7F-B57F-4E44-849D-84473D534396}" type="presParOf" srcId="{5904812E-EBE8-454D-B88B-AB266361C5D0}" destId="{C283AF2B-6DB8-48D8-BC8B-C05D75873333}" srcOrd="1" destOrd="0" presId="urn:microsoft.com/office/officeart/2005/8/layout/hList1"/>
    <dgm:cxn modelId="{EC9D3DD1-06DB-4318-99AC-DD823CCC17B0}" type="presParOf" srcId="{5904812E-EBE8-454D-B88B-AB266361C5D0}" destId="{60080F4B-7D3A-4880-9968-46B67128C69E}" srcOrd="2" destOrd="0" presId="urn:microsoft.com/office/officeart/2005/8/layout/hList1"/>
    <dgm:cxn modelId="{D5CCA0F5-127B-43E8-8290-C2D1FA152B2E}" type="presParOf" srcId="{60080F4B-7D3A-4880-9968-46B67128C69E}" destId="{99B1AB39-02F3-478B-9E65-8D51B0EED02C}" srcOrd="0" destOrd="0" presId="urn:microsoft.com/office/officeart/2005/8/layout/hList1"/>
    <dgm:cxn modelId="{65B589A0-4937-4451-BB4F-09A3468ABF70}" type="presParOf" srcId="{60080F4B-7D3A-4880-9968-46B67128C69E}" destId="{9BB917BE-D8BD-49D4-9D21-59C7C284B279}" srcOrd="1" destOrd="0" presId="urn:microsoft.com/office/officeart/2005/8/layout/hList1"/>
    <dgm:cxn modelId="{9B0CB2C2-10A2-4347-B019-7FB231473762}" type="presParOf" srcId="{5904812E-EBE8-454D-B88B-AB266361C5D0}" destId="{2735FF45-DAC1-42B3-A987-E047909B0FAA}" srcOrd="3" destOrd="0" presId="urn:microsoft.com/office/officeart/2005/8/layout/hList1"/>
    <dgm:cxn modelId="{250C7810-35A3-4BD0-9E1D-22BE1B6C2C9F}" type="presParOf" srcId="{5904812E-EBE8-454D-B88B-AB266361C5D0}" destId="{27CA2E19-348A-4309-91CE-BA1C19EC3ACB}" srcOrd="4" destOrd="0" presId="urn:microsoft.com/office/officeart/2005/8/layout/hList1"/>
    <dgm:cxn modelId="{4E1ED2B4-DE4F-42E0-9C75-D12688C5A651}" type="presParOf" srcId="{27CA2E19-348A-4309-91CE-BA1C19EC3ACB}" destId="{714BC92D-93EB-47A7-89D6-AEA70257EE6D}" srcOrd="0" destOrd="0" presId="urn:microsoft.com/office/officeart/2005/8/layout/hList1"/>
    <dgm:cxn modelId="{0D23F8D5-DB17-4E49-AFCF-D11A9FFEB46E}" type="presParOf" srcId="{27CA2E19-348A-4309-91CE-BA1C19EC3ACB}" destId="{4FC958D8-2CB2-4FC3-8995-7B139E274C38}" srcOrd="1" destOrd="0" presId="urn:microsoft.com/office/officeart/2005/8/layout/hList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0BC0030-DE84-47F2-8A34-9398079820F6}" type="doc">
      <dgm:prSet loTypeId="urn:microsoft.com/office/officeart/2005/8/layout/chevron2" loCatId="process" qsTypeId="urn:microsoft.com/office/officeart/2005/8/quickstyle/simple1" qsCatId="simple" csTypeId="urn:microsoft.com/office/officeart/2005/8/colors/colorful1#1" csCatId="colorful" phldr="1"/>
      <dgm:spPr/>
      <dgm:t>
        <a:bodyPr/>
        <a:lstStyle/>
        <a:p>
          <a:endParaRPr lang="en-US"/>
        </a:p>
      </dgm:t>
    </dgm:pt>
    <dgm:pt modelId="{686B78A6-8F10-4204-B901-EB3F7FF2D4F4}">
      <dgm:prSet phldrT="[Text]" custT="1"/>
      <dgm:spPr/>
      <dgm:t>
        <a:bodyPr/>
        <a:lstStyle/>
        <a:p>
          <a:r>
            <a:rPr lang="en-GB" sz="1800" b="1" dirty="0"/>
            <a:t>Phase</a:t>
          </a:r>
        </a:p>
        <a:p>
          <a:r>
            <a:rPr lang="en-GB" sz="1800" b="1" dirty="0"/>
            <a:t>1</a:t>
          </a:r>
          <a:endParaRPr lang="en-US" sz="1800" b="1" dirty="0"/>
        </a:p>
      </dgm:t>
    </dgm:pt>
    <dgm:pt modelId="{4EBA63E5-95F6-4369-A78A-E6E45F83A659}" type="parTrans" cxnId="{09192EC1-7828-469C-81BE-84629AB597E9}">
      <dgm:prSet/>
      <dgm:spPr/>
      <dgm:t>
        <a:bodyPr/>
        <a:lstStyle/>
        <a:p>
          <a:endParaRPr lang="en-US"/>
        </a:p>
      </dgm:t>
    </dgm:pt>
    <dgm:pt modelId="{D95B7BA2-2B22-4D85-B3F4-7C2264E0B19D}" type="sibTrans" cxnId="{09192EC1-7828-469C-81BE-84629AB597E9}">
      <dgm:prSet/>
      <dgm:spPr/>
      <dgm:t>
        <a:bodyPr/>
        <a:lstStyle/>
        <a:p>
          <a:endParaRPr lang="en-US"/>
        </a:p>
      </dgm:t>
    </dgm:pt>
    <dgm:pt modelId="{8AEF90B2-D111-4FB3-AAD8-D8A3E8ABBE72}">
      <dgm:prSet phldrT="[Text]"/>
      <dgm:spPr/>
      <dgm:t>
        <a:bodyPr/>
        <a:lstStyle/>
        <a:p>
          <a:r>
            <a:rPr lang="en-GB" dirty="0"/>
            <a:t>Planning and allocating responsibilities, Clerical/law/safety issues, contacting and managing workers and third party craftsmen.</a:t>
          </a:r>
          <a:endParaRPr lang="en-US" dirty="0"/>
        </a:p>
      </dgm:t>
    </dgm:pt>
    <dgm:pt modelId="{B744A8F1-B852-45F8-9B33-3EE7E33B3ED6}" type="parTrans" cxnId="{71D480F1-78EF-4F9C-82E8-D279F4828B50}">
      <dgm:prSet/>
      <dgm:spPr/>
      <dgm:t>
        <a:bodyPr/>
        <a:lstStyle/>
        <a:p>
          <a:endParaRPr lang="en-US"/>
        </a:p>
      </dgm:t>
    </dgm:pt>
    <dgm:pt modelId="{32830684-9310-473E-84D7-566AEF4454D6}" type="sibTrans" cxnId="{71D480F1-78EF-4F9C-82E8-D279F4828B50}">
      <dgm:prSet/>
      <dgm:spPr/>
      <dgm:t>
        <a:bodyPr/>
        <a:lstStyle/>
        <a:p>
          <a:endParaRPr lang="en-US"/>
        </a:p>
      </dgm:t>
    </dgm:pt>
    <dgm:pt modelId="{5F329106-7028-4733-9067-FD0BED00D326}">
      <dgm:prSet phldrT="[Text]" custT="1"/>
      <dgm:spPr/>
      <dgm:t>
        <a:bodyPr/>
        <a:lstStyle/>
        <a:p>
          <a:r>
            <a:rPr lang="en-GB" sz="1800" b="1" dirty="0"/>
            <a:t>Phase</a:t>
          </a:r>
        </a:p>
        <a:p>
          <a:r>
            <a:rPr lang="en-GB" sz="1800" b="1" dirty="0"/>
            <a:t>2</a:t>
          </a:r>
          <a:endParaRPr lang="en-US" sz="1800" b="1" dirty="0"/>
        </a:p>
      </dgm:t>
    </dgm:pt>
    <dgm:pt modelId="{4E34F341-1A04-4F05-BB70-CDF4AECCF656}" type="parTrans" cxnId="{540643D2-7BDD-4D19-B699-AC83464B0460}">
      <dgm:prSet/>
      <dgm:spPr/>
      <dgm:t>
        <a:bodyPr/>
        <a:lstStyle/>
        <a:p>
          <a:endParaRPr lang="en-US"/>
        </a:p>
      </dgm:t>
    </dgm:pt>
    <dgm:pt modelId="{90B55FBD-6A42-45E3-B658-44A7155BF0AE}" type="sibTrans" cxnId="{540643D2-7BDD-4D19-B699-AC83464B0460}">
      <dgm:prSet/>
      <dgm:spPr/>
      <dgm:t>
        <a:bodyPr/>
        <a:lstStyle/>
        <a:p>
          <a:endParaRPr lang="en-US"/>
        </a:p>
      </dgm:t>
    </dgm:pt>
    <dgm:pt modelId="{89312C9E-735A-4ABB-A2CD-246189265DC6}">
      <dgm:prSet phldrT="[Text]"/>
      <dgm:spPr/>
      <dgm:t>
        <a:bodyPr/>
        <a:lstStyle/>
        <a:p>
          <a:r>
            <a:rPr lang="en-GB" dirty="0"/>
            <a:t>Begin construction work, manage different teams, liaise with all relevant people, stick to the plan structure. Majority of work will be completed in phase two.</a:t>
          </a:r>
          <a:endParaRPr lang="en-US" dirty="0"/>
        </a:p>
      </dgm:t>
    </dgm:pt>
    <dgm:pt modelId="{58EA7813-6B10-4C6F-BB04-26794D414E64}" type="parTrans" cxnId="{F8692AD3-9852-4738-856D-798CDA86102B}">
      <dgm:prSet/>
      <dgm:spPr/>
      <dgm:t>
        <a:bodyPr/>
        <a:lstStyle/>
        <a:p>
          <a:endParaRPr lang="en-US"/>
        </a:p>
      </dgm:t>
    </dgm:pt>
    <dgm:pt modelId="{B2A61584-38B5-4040-BD22-79A93518A8A9}" type="sibTrans" cxnId="{F8692AD3-9852-4738-856D-798CDA86102B}">
      <dgm:prSet/>
      <dgm:spPr/>
      <dgm:t>
        <a:bodyPr/>
        <a:lstStyle/>
        <a:p>
          <a:endParaRPr lang="en-US"/>
        </a:p>
      </dgm:t>
    </dgm:pt>
    <dgm:pt modelId="{8AB2A1DF-EB36-46C8-A433-1EBFCE20EC7E}">
      <dgm:prSet phldrT="[Text]" custT="1"/>
      <dgm:spPr/>
      <dgm:t>
        <a:bodyPr/>
        <a:lstStyle/>
        <a:p>
          <a:r>
            <a:rPr lang="en-GB" sz="1800" b="1" dirty="0"/>
            <a:t>Phase</a:t>
          </a:r>
        </a:p>
        <a:p>
          <a:r>
            <a:rPr lang="en-GB" sz="1800" b="1" dirty="0"/>
            <a:t>3</a:t>
          </a:r>
          <a:endParaRPr lang="en-US" sz="1800" b="1" dirty="0"/>
        </a:p>
      </dgm:t>
    </dgm:pt>
    <dgm:pt modelId="{2DC6DB94-542B-42FA-9432-8D48B283B216}" type="parTrans" cxnId="{AEF9B09B-2356-4A8F-8D76-88CD9983F594}">
      <dgm:prSet/>
      <dgm:spPr/>
      <dgm:t>
        <a:bodyPr/>
        <a:lstStyle/>
        <a:p>
          <a:endParaRPr lang="en-US"/>
        </a:p>
      </dgm:t>
    </dgm:pt>
    <dgm:pt modelId="{70CC231A-4321-4452-981E-D6F9B97691E1}" type="sibTrans" cxnId="{AEF9B09B-2356-4A8F-8D76-88CD9983F594}">
      <dgm:prSet/>
      <dgm:spPr/>
      <dgm:t>
        <a:bodyPr/>
        <a:lstStyle/>
        <a:p>
          <a:endParaRPr lang="en-US"/>
        </a:p>
      </dgm:t>
    </dgm:pt>
    <dgm:pt modelId="{7218571F-C641-4A39-B985-B3C08558AFC5}">
      <dgm:prSet phldrT="[Text]"/>
      <dgm:spPr/>
      <dgm:t>
        <a:bodyPr/>
        <a:lstStyle/>
        <a:p>
          <a:r>
            <a:rPr lang="en-GB" dirty="0"/>
            <a:t>Finishing and fine tuning Aesthetic works,  Move everything to new location, Perform snag checks and complete Project.</a:t>
          </a:r>
          <a:endParaRPr lang="en-US" dirty="0"/>
        </a:p>
      </dgm:t>
    </dgm:pt>
    <dgm:pt modelId="{2BF4FE47-01D5-4D5B-9CE6-C28A6F67E472}" type="parTrans" cxnId="{B65E983A-656B-4A20-AB53-B33EAFE15ADD}">
      <dgm:prSet/>
      <dgm:spPr/>
      <dgm:t>
        <a:bodyPr/>
        <a:lstStyle/>
        <a:p>
          <a:endParaRPr lang="en-US"/>
        </a:p>
      </dgm:t>
    </dgm:pt>
    <dgm:pt modelId="{D6955767-0AA0-4178-A350-7F084128C615}" type="sibTrans" cxnId="{B65E983A-656B-4A20-AB53-B33EAFE15ADD}">
      <dgm:prSet/>
      <dgm:spPr/>
      <dgm:t>
        <a:bodyPr/>
        <a:lstStyle/>
        <a:p>
          <a:endParaRPr lang="en-US"/>
        </a:p>
      </dgm:t>
    </dgm:pt>
    <dgm:pt modelId="{0FFE44DB-792C-4E1A-A278-81F71DA322E5}">
      <dgm:prSet/>
      <dgm:spPr/>
      <dgm:t>
        <a:bodyPr/>
        <a:lstStyle/>
        <a:p>
          <a:r>
            <a:rPr lang="en-GB" dirty="0">
              <a:solidFill>
                <a:srgbClr val="00B050"/>
              </a:solidFill>
            </a:rPr>
            <a:t>No disruption to Vintners Normal Operations</a:t>
          </a:r>
        </a:p>
      </dgm:t>
    </dgm:pt>
    <dgm:pt modelId="{95EA7555-C770-4859-B634-924F5810CC5D}" type="parTrans" cxnId="{BEE39809-6C7E-47C1-B3A1-9B8C44BCDD03}">
      <dgm:prSet/>
      <dgm:spPr/>
      <dgm:t>
        <a:bodyPr/>
        <a:lstStyle/>
        <a:p>
          <a:endParaRPr lang="en-US"/>
        </a:p>
      </dgm:t>
    </dgm:pt>
    <dgm:pt modelId="{97E9E635-0C53-43B4-B970-90CE99F395FA}" type="sibTrans" cxnId="{BEE39809-6C7E-47C1-B3A1-9B8C44BCDD03}">
      <dgm:prSet/>
      <dgm:spPr/>
      <dgm:t>
        <a:bodyPr/>
        <a:lstStyle/>
        <a:p>
          <a:endParaRPr lang="en-US"/>
        </a:p>
      </dgm:t>
    </dgm:pt>
    <dgm:pt modelId="{4AAD7B12-CC93-48D4-802A-DFF5B921DA61}">
      <dgm:prSet/>
      <dgm:spPr/>
      <dgm:t>
        <a:bodyPr/>
        <a:lstStyle/>
        <a:p>
          <a:r>
            <a:rPr lang="en-GB" dirty="0">
              <a:solidFill>
                <a:srgbClr val="00B050"/>
              </a:solidFill>
            </a:rPr>
            <a:t>No disruption to Vintners Normal Operations</a:t>
          </a:r>
        </a:p>
      </dgm:t>
    </dgm:pt>
    <dgm:pt modelId="{EFDEA95B-739E-42DC-8AA8-0CED68C19E16}" type="parTrans" cxnId="{4AC00986-6C30-4178-B9ED-5ED6F48D524F}">
      <dgm:prSet/>
      <dgm:spPr/>
      <dgm:t>
        <a:bodyPr/>
        <a:lstStyle/>
        <a:p>
          <a:endParaRPr lang="en-US"/>
        </a:p>
      </dgm:t>
    </dgm:pt>
    <dgm:pt modelId="{45B71DBA-A669-4DD1-BD9C-4AA12CC4482E}" type="sibTrans" cxnId="{4AC00986-6C30-4178-B9ED-5ED6F48D524F}">
      <dgm:prSet/>
      <dgm:spPr/>
      <dgm:t>
        <a:bodyPr/>
        <a:lstStyle/>
        <a:p>
          <a:endParaRPr lang="en-US"/>
        </a:p>
      </dgm:t>
    </dgm:pt>
    <dgm:pt modelId="{CE4E0D63-7DAD-42CC-B154-BA55EFDD45F8}">
      <dgm:prSet/>
      <dgm:spPr/>
      <dgm:t>
        <a:bodyPr/>
        <a:lstStyle/>
        <a:p>
          <a:r>
            <a:rPr lang="en-GB" dirty="0">
              <a:solidFill>
                <a:srgbClr val="FF0000"/>
              </a:solidFill>
            </a:rPr>
            <a:t>Some interruption to Vintners Normal Operations</a:t>
          </a:r>
        </a:p>
      </dgm:t>
    </dgm:pt>
    <dgm:pt modelId="{62BB824F-B46D-4D56-8B7A-41EE452EEFA6}" type="parTrans" cxnId="{D16CCAF1-AE45-4DA4-AECD-C8879586532E}">
      <dgm:prSet/>
      <dgm:spPr/>
      <dgm:t>
        <a:bodyPr/>
        <a:lstStyle/>
        <a:p>
          <a:endParaRPr lang="en-US"/>
        </a:p>
      </dgm:t>
    </dgm:pt>
    <dgm:pt modelId="{49A19B26-F0AC-475F-85BB-1BA19172ABDB}" type="sibTrans" cxnId="{D16CCAF1-AE45-4DA4-AECD-C8879586532E}">
      <dgm:prSet/>
      <dgm:spPr/>
      <dgm:t>
        <a:bodyPr/>
        <a:lstStyle/>
        <a:p>
          <a:endParaRPr lang="en-US"/>
        </a:p>
      </dgm:t>
    </dgm:pt>
    <dgm:pt modelId="{4CC11EFA-18C5-404F-8C2F-DDEFE1DD9507}" type="pres">
      <dgm:prSet presAssocID="{90BC0030-DE84-47F2-8A34-9398079820F6}" presName="linearFlow" presStyleCnt="0">
        <dgm:presLayoutVars>
          <dgm:dir/>
          <dgm:animLvl val="lvl"/>
          <dgm:resizeHandles val="exact"/>
        </dgm:presLayoutVars>
      </dgm:prSet>
      <dgm:spPr/>
    </dgm:pt>
    <dgm:pt modelId="{057E1109-F833-4482-A8D8-4D4CAEE0601F}" type="pres">
      <dgm:prSet presAssocID="{686B78A6-8F10-4204-B901-EB3F7FF2D4F4}" presName="composite" presStyleCnt="0"/>
      <dgm:spPr/>
    </dgm:pt>
    <dgm:pt modelId="{3BEDCBC5-20F5-4DBC-8583-23D09CBE8A68}" type="pres">
      <dgm:prSet presAssocID="{686B78A6-8F10-4204-B901-EB3F7FF2D4F4}" presName="parentText" presStyleLbl="alignNode1" presStyleIdx="0" presStyleCnt="3">
        <dgm:presLayoutVars>
          <dgm:chMax val="1"/>
          <dgm:bulletEnabled val="1"/>
        </dgm:presLayoutVars>
      </dgm:prSet>
      <dgm:spPr/>
    </dgm:pt>
    <dgm:pt modelId="{55F11078-FEB5-4A50-A27C-E5F60C72CA11}" type="pres">
      <dgm:prSet presAssocID="{686B78A6-8F10-4204-B901-EB3F7FF2D4F4}" presName="descendantText" presStyleLbl="alignAcc1" presStyleIdx="0" presStyleCnt="3">
        <dgm:presLayoutVars>
          <dgm:bulletEnabled val="1"/>
        </dgm:presLayoutVars>
      </dgm:prSet>
      <dgm:spPr/>
    </dgm:pt>
    <dgm:pt modelId="{50AE9D70-5101-4AA2-BD09-ADDD7B131C4C}" type="pres">
      <dgm:prSet presAssocID="{D95B7BA2-2B22-4D85-B3F4-7C2264E0B19D}" presName="sp" presStyleCnt="0"/>
      <dgm:spPr/>
    </dgm:pt>
    <dgm:pt modelId="{532F14DA-D05C-42DE-BD24-164C55C04632}" type="pres">
      <dgm:prSet presAssocID="{5F329106-7028-4733-9067-FD0BED00D326}" presName="composite" presStyleCnt="0"/>
      <dgm:spPr/>
    </dgm:pt>
    <dgm:pt modelId="{342E44D9-BBF8-411B-B036-2B81F5EFC36D}" type="pres">
      <dgm:prSet presAssocID="{5F329106-7028-4733-9067-FD0BED00D326}" presName="parentText" presStyleLbl="alignNode1" presStyleIdx="1" presStyleCnt="3">
        <dgm:presLayoutVars>
          <dgm:chMax val="1"/>
          <dgm:bulletEnabled val="1"/>
        </dgm:presLayoutVars>
      </dgm:prSet>
      <dgm:spPr/>
    </dgm:pt>
    <dgm:pt modelId="{60031FEE-44A4-43B8-8C5D-D60797D5150C}" type="pres">
      <dgm:prSet presAssocID="{5F329106-7028-4733-9067-FD0BED00D326}" presName="descendantText" presStyleLbl="alignAcc1" presStyleIdx="1" presStyleCnt="3">
        <dgm:presLayoutVars>
          <dgm:bulletEnabled val="1"/>
        </dgm:presLayoutVars>
      </dgm:prSet>
      <dgm:spPr/>
    </dgm:pt>
    <dgm:pt modelId="{BABB6D7F-98C3-498E-8789-B69E41E283CD}" type="pres">
      <dgm:prSet presAssocID="{90B55FBD-6A42-45E3-B658-44A7155BF0AE}" presName="sp" presStyleCnt="0"/>
      <dgm:spPr/>
    </dgm:pt>
    <dgm:pt modelId="{B7C69A84-FC51-4623-8B23-AA574B03A966}" type="pres">
      <dgm:prSet presAssocID="{8AB2A1DF-EB36-46C8-A433-1EBFCE20EC7E}" presName="composite" presStyleCnt="0"/>
      <dgm:spPr/>
    </dgm:pt>
    <dgm:pt modelId="{B842B255-6274-423E-A036-9021BB12937B}" type="pres">
      <dgm:prSet presAssocID="{8AB2A1DF-EB36-46C8-A433-1EBFCE20EC7E}" presName="parentText" presStyleLbl="alignNode1" presStyleIdx="2" presStyleCnt="3">
        <dgm:presLayoutVars>
          <dgm:chMax val="1"/>
          <dgm:bulletEnabled val="1"/>
        </dgm:presLayoutVars>
      </dgm:prSet>
      <dgm:spPr/>
    </dgm:pt>
    <dgm:pt modelId="{B8C383CA-5E83-4652-93A9-71AC7CCC9C34}" type="pres">
      <dgm:prSet presAssocID="{8AB2A1DF-EB36-46C8-A433-1EBFCE20EC7E}" presName="descendantText" presStyleLbl="alignAcc1" presStyleIdx="2" presStyleCnt="3">
        <dgm:presLayoutVars>
          <dgm:bulletEnabled val="1"/>
        </dgm:presLayoutVars>
      </dgm:prSet>
      <dgm:spPr/>
    </dgm:pt>
  </dgm:ptLst>
  <dgm:cxnLst>
    <dgm:cxn modelId="{BEE39809-6C7E-47C1-B3A1-9B8C44BCDD03}" srcId="{686B78A6-8F10-4204-B901-EB3F7FF2D4F4}" destId="{0FFE44DB-792C-4E1A-A278-81F71DA322E5}" srcOrd="1" destOrd="0" parTransId="{95EA7555-C770-4859-B634-924F5810CC5D}" sibTransId="{97E9E635-0C53-43B4-B970-90CE99F395FA}"/>
    <dgm:cxn modelId="{C278D615-5C60-43B5-91CC-D31F3A67C764}" type="presOf" srcId="{0FFE44DB-792C-4E1A-A278-81F71DA322E5}" destId="{55F11078-FEB5-4A50-A27C-E5F60C72CA11}" srcOrd="0" destOrd="1" presId="urn:microsoft.com/office/officeart/2005/8/layout/chevron2"/>
    <dgm:cxn modelId="{A926202D-6941-4439-B1EB-FC8EEF464FF1}" type="presOf" srcId="{686B78A6-8F10-4204-B901-EB3F7FF2D4F4}" destId="{3BEDCBC5-20F5-4DBC-8583-23D09CBE8A68}" srcOrd="0" destOrd="0" presId="urn:microsoft.com/office/officeart/2005/8/layout/chevron2"/>
    <dgm:cxn modelId="{B65E983A-656B-4A20-AB53-B33EAFE15ADD}" srcId="{8AB2A1DF-EB36-46C8-A433-1EBFCE20EC7E}" destId="{7218571F-C641-4A39-B985-B3C08558AFC5}" srcOrd="0" destOrd="0" parTransId="{2BF4FE47-01D5-4D5B-9CE6-C28A6F67E472}" sibTransId="{D6955767-0AA0-4178-A350-7F084128C615}"/>
    <dgm:cxn modelId="{690AF341-69DF-44BD-8257-DDECD04CC74A}" type="presOf" srcId="{8AB2A1DF-EB36-46C8-A433-1EBFCE20EC7E}" destId="{B842B255-6274-423E-A036-9021BB12937B}" srcOrd="0" destOrd="0" presId="urn:microsoft.com/office/officeart/2005/8/layout/chevron2"/>
    <dgm:cxn modelId="{61734B71-A7E5-497E-B426-29E81EC867CF}" type="presOf" srcId="{90BC0030-DE84-47F2-8A34-9398079820F6}" destId="{4CC11EFA-18C5-404F-8C2F-DDEFE1DD9507}" srcOrd="0" destOrd="0" presId="urn:microsoft.com/office/officeart/2005/8/layout/chevron2"/>
    <dgm:cxn modelId="{0C5BA780-D920-4EE2-AC7C-298F09184538}" type="presOf" srcId="{5F329106-7028-4733-9067-FD0BED00D326}" destId="{342E44D9-BBF8-411B-B036-2B81F5EFC36D}" srcOrd="0" destOrd="0" presId="urn:microsoft.com/office/officeart/2005/8/layout/chevron2"/>
    <dgm:cxn modelId="{02A27A83-EC80-4607-A983-CDC8A26C19C4}" type="presOf" srcId="{CE4E0D63-7DAD-42CC-B154-BA55EFDD45F8}" destId="{B8C383CA-5E83-4652-93A9-71AC7CCC9C34}" srcOrd="0" destOrd="1" presId="urn:microsoft.com/office/officeart/2005/8/layout/chevron2"/>
    <dgm:cxn modelId="{4AC00986-6C30-4178-B9ED-5ED6F48D524F}" srcId="{5F329106-7028-4733-9067-FD0BED00D326}" destId="{4AAD7B12-CC93-48D4-802A-DFF5B921DA61}" srcOrd="1" destOrd="0" parTransId="{EFDEA95B-739E-42DC-8AA8-0CED68C19E16}" sibTransId="{45B71DBA-A669-4DD1-BD9C-4AA12CC4482E}"/>
    <dgm:cxn modelId="{0DCBE78B-626D-4851-AE9D-F45BCEB807E1}" type="presOf" srcId="{7218571F-C641-4A39-B985-B3C08558AFC5}" destId="{B8C383CA-5E83-4652-93A9-71AC7CCC9C34}" srcOrd="0" destOrd="0" presId="urn:microsoft.com/office/officeart/2005/8/layout/chevron2"/>
    <dgm:cxn modelId="{AEF9B09B-2356-4A8F-8D76-88CD9983F594}" srcId="{90BC0030-DE84-47F2-8A34-9398079820F6}" destId="{8AB2A1DF-EB36-46C8-A433-1EBFCE20EC7E}" srcOrd="2" destOrd="0" parTransId="{2DC6DB94-542B-42FA-9432-8D48B283B216}" sibTransId="{70CC231A-4321-4452-981E-D6F9B97691E1}"/>
    <dgm:cxn modelId="{06B928B0-B9D2-4D16-BD23-AFB838DC0F7E}" type="presOf" srcId="{8AEF90B2-D111-4FB3-AAD8-D8A3E8ABBE72}" destId="{55F11078-FEB5-4A50-A27C-E5F60C72CA11}" srcOrd="0" destOrd="0" presId="urn:microsoft.com/office/officeart/2005/8/layout/chevron2"/>
    <dgm:cxn modelId="{09192EC1-7828-469C-81BE-84629AB597E9}" srcId="{90BC0030-DE84-47F2-8A34-9398079820F6}" destId="{686B78A6-8F10-4204-B901-EB3F7FF2D4F4}" srcOrd="0" destOrd="0" parTransId="{4EBA63E5-95F6-4369-A78A-E6E45F83A659}" sibTransId="{D95B7BA2-2B22-4D85-B3F4-7C2264E0B19D}"/>
    <dgm:cxn modelId="{540643D2-7BDD-4D19-B699-AC83464B0460}" srcId="{90BC0030-DE84-47F2-8A34-9398079820F6}" destId="{5F329106-7028-4733-9067-FD0BED00D326}" srcOrd="1" destOrd="0" parTransId="{4E34F341-1A04-4F05-BB70-CDF4AECCF656}" sibTransId="{90B55FBD-6A42-45E3-B658-44A7155BF0AE}"/>
    <dgm:cxn modelId="{F8692AD3-9852-4738-856D-798CDA86102B}" srcId="{5F329106-7028-4733-9067-FD0BED00D326}" destId="{89312C9E-735A-4ABB-A2CD-246189265DC6}" srcOrd="0" destOrd="0" parTransId="{58EA7813-6B10-4C6F-BB04-26794D414E64}" sibTransId="{B2A61584-38B5-4040-BD22-79A93518A8A9}"/>
    <dgm:cxn modelId="{71D480F1-78EF-4F9C-82E8-D279F4828B50}" srcId="{686B78A6-8F10-4204-B901-EB3F7FF2D4F4}" destId="{8AEF90B2-D111-4FB3-AAD8-D8A3E8ABBE72}" srcOrd="0" destOrd="0" parTransId="{B744A8F1-B852-45F8-9B33-3EE7E33B3ED6}" sibTransId="{32830684-9310-473E-84D7-566AEF4454D6}"/>
    <dgm:cxn modelId="{D16CCAF1-AE45-4DA4-AECD-C8879586532E}" srcId="{8AB2A1DF-EB36-46C8-A433-1EBFCE20EC7E}" destId="{CE4E0D63-7DAD-42CC-B154-BA55EFDD45F8}" srcOrd="1" destOrd="0" parTransId="{62BB824F-B46D-4D56-8B7A-41EE452EEFA6}" sibTransId="{49A19B26-F0AC-475F-85BB-1BA19172ABDB}"/>
    <dgm:cxn modelId="{0A71A9F4-56DE-4C73-A248-265974AD5731}" type="presOf" srcId="{4AAD7B12-CC93-48D4-802A-DFF5B921DA61}" destId="{60031FEE-44A4-43B8-8C5D-D60797D5150C}" srcOrd="0" destOrd="1" presId="urn:microsoft.com/office/officeart/2005/8/layout/chevron2"/>
    <dgm:cxn modelId="{39FB98FB-A592-4722-8A1E-34029A3AE6A9}" type="presOf" srcId="{89312C9E-735A-4ABB-A2CD-246189265DC6}" destId="{60031FEE-44A4-43B8-8C5D-D60797D5150C}" srcOrd="0" destOrd="0" presId="urn:microsoft.com/office/officeart/2005/8/layout/chevron2"/>
    <dgm:cxn modelId="{BAA60610-8C82-4DD8-97B5-1DD87A33741D}" type="presParOf" srcId="{4CC11EFA-18C5-404F-8C2F-DDEFE1DD9507}" destId="{057E1109-F833-4482-A8D8-4D4CAEE0601F}" srcOrd="0" destOrd="0" presId="urn:microsoft.com/office/officeart/2005/8/layout/chevron2"/>
    <dgm:cxn modelId="{87BB1A04-8F9B-41E3-B863-A6CD11CCAB2D}" type="presParOf" srcId="{057E1109-F833-4482-A8D8-4D4CAEE0601F}" destId="{3BEDCBC5-20F5-4DBC-8583-23D09CBE8A68}" srcOrd="0" destOrd="0" presId="urn:microsoft.com/office/officeart/2005/8/layout/chevron2"/>
    <dgm:cxn modelId="{92AE2BF9-BEF4-4AAA-8889-EFD6FDB3A645}" type="presParOf" srcId="{057E1109-F833-4482-A8D8-4D4CAEE0601F}" destId="{55F11078-FEB5-4A50-A27C-E5F60C72CA11}" srcOrd="1" destOrd="0" presId="urn:microsoft.com/office/officeart/2005/8/layout/chevron2"/>
    <dgm:cxn modelId="{B5E6AFF6-3D5D-42EA-BE79-9FA16FDE25B8}" type="presParOf" srcId="{4CC11EFA-18C5-404F-8C2F-DDEFE1DD9507}" destId="{50AE9D70-5101-4AA2-BD09-ADDD7B131C4C}" srcOrd="1" destOrd="0" presId="urn:microsoft.com/office/officeart/2005/8/layout/chevron2"/>
    <dgm:cxn modelId="{4B298269-9443-440E-B0DC-3FD0E72DEAB5}" type="presParOf" srcId="{4CC11EFA-18C5-404F-8C2F-DDEFE1DD9507}" destId="{532F14DA-D05C-42DE-BD24-164C55C04632}" srcOrd="2" destOrd="0" presId="urn:microsoft.com/office/officeart/2005/8/layout/chevron2"/>
    <dgm:cxn modelId="{389B3BCF-6FB9-4C2D-86C2-16F677232A35}" type="presParOf" srcId="{532F14DA-D05C-42DE-BD24-164C55C04632}" destId="{342E44D9-BBF8-411B-B036-2B81F5EFC36D}" srcOrd="0" destOrd="0" presId="urn:microsoft.com/office/officeart/2005/8/layout/chevron2"/>
    <dgm:cxn modelId="{02BCD3A1-1A8C-41A5-94F4-B45E5631AA4A}" type="presParOf" srcId="{532F14DA-D05C-42DE-BD24-164C55C04632}" destId="{60031FEE-44A4-43B8-8C5D-D60797D5150C}" srcOrd="1" destOrd="0" presId="urn:microsoft.com/office/officeart/2005/8/layout/chevron2"/>
    <dgm:cxn modelId="{7DB2BCD4-FF1D-46BE-A9A5-E4B2B72AC9FD}" type="presParOf" srcId="{4CC11EFA-18C5-404F-8C2F-DDEFE1DD9507}" destId="{BABB6D7F-98C3-498E-8789-B69E41E283CD}" srcOrd="3" destOrd="0" presId="urn:microsoft.com/office/officeart/2005/8/layout/chevron2"/>
    <dgm:cxn modelId="{719A7A88-816A-4214-9522-917E57FD9D5A}" type="presParOf" srcId="{4CC11EFA-18C5-404F-8C2F-DDEFE1DD9507}" destId="{B7C69A84-FC51-4623-8B23-AA574B03A966}" srcOrd="4" destOrd="0" presId="urn:microsoft.com/office/officeart/2005/8/layout/chevron2"/>
    <dgm:cxn modelId="{2B34ABB9-16E4-42E3-BEDB-34DC928B02D3}" type="presParOf" srcId="{B7C69A84-FC51-4623-8B23-AA574B03A966}" destId="{B842B255-6274-423E-A036-9021BB12937B}" srcOrd="0" destOrd="0" presId="urn:microsoft.com/office/officeart/2005/8/layout/chevron2"/>
    <dgm:cxn modelId="{0F72F0B4-853F-43D7-8117-B37530DAC569}" type="presParOf" srcId="{B7C69A84-FC51-4623-8B23-AA574B03A966}" destId="{B8C383CA-5E83-4652-93A9-71AC7CCC9C34}"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FC78920A-AFDE-4D72-B662-5EAD1A02520E}"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4C9C6FEB-F6FB-4B76-B2EF-4909EFD3D1FE}">
      <dgm:prSet phldrT="[Text]" custT="1"/>
      <dgm:spPr>
        <a:solidFill>
          <a:schemeClr val="tx2">
            <a:lumMod val="40000"/>
            <a:lumOff val="60000"/>
          </a:schemeClr>
        </a:solidFill>
      </dgm:spPr>
      <dgm:t>
        <a:bodyPr/>
        <a:lstStyle/>
        <a:p>
          <a:r>
            <a:rPr lang="en-GB" sz="1600" b="1" dirty="0"/>
            <a:t>SITE MANAGER</a:t>
          </a:r>
        </a:p>
        <a:p>
          <a:r>
            <a:rPr lang="en-GB" sz="1400" dirty="0"/>
            <a:t>Hold daily discussion with workers and instruct them about the days task, answer questions and resolve issues/queries. Provide update to Project Manager and coordinator on a daily basis. Review meeting weekly</a:t>
          </a:r>
          <a:endParaRPr lang="en-US" sz="1400" dirty="0"/>
        </a:p>
      </dgm:t>
    </dgm:pt>
    <dgm:pt modelId="{205728FF-07DF-46FA-A64F-4E25822194B3}" type="parTrans" cxnId="{45047013-DDB6-4070-9ABE-8639319A465C}">
      <dgm:prSet/>
      <dgm:spPr/>
      <dgm:t>
        <a:bodyPr/>
        <a:lstStyle/>
        <a:p>
          <a:endParaRPr lang="en-US"/>
        </a:p>
      </dgm:t>
    </dgm:pt>
    <dgm:pt modelId="{CF8AC79B-B424-4A39-ACFF-49B2597B6413}" type="sibTrans" cxnId="{45047013-DDB6-4070-9ABE-8639319A465C}">
      <dgm:prSet/>
      <dgm:spPr>
        <a:solidFill>
          <a:srgbClr val="E4971A">
            <a:alpha val="90000"/>
          </a:srgbClr>
        </a:solidFill>
      </dgm:spPr>
      <dgm:t>
        <a:bodyPr/>
        <a:lstStyle/>
        <a:p>
          <a:endParaRPr lang="en-US" dirty="0"/>
        </a:p>
      </dgm:t>
    </dgm:pt>
    <dgm:pt modelId="{1EEBA983-6540-4300-B834-7B777AAD4699}">
      <dgm:prSet phldrT="[Text]" custT="1"/>
      <dgm:spPr>
        <a:solidFill>
          <a:schemeClr val="accent1">
            <a:lumMod val="75000"/>
          </a:schemeClr>
        </a:solidFill>
      </dgm:spPr>
      <dgm:t>
        <a:bodyPr/>
        <a:lstStyle/>
        <a:p>
          <a:r>
            <a:rPr lang="en-GB" sz="1600" b="1" dirty="0"/>
            <a:t>PROJECT COORDINATOR</a:t>
          </a:r>
        </a:p>
        <a:p>
          <a:r>
            <a:rPr lang="en-GB" sz="1400" dirty="0"/>
            <a:t>Liaise with the different work groups/contractors, organise tasks systematically and Provide update to Site Manager and Project Manager on a daily basis. Review meeting weekly</a:t>
          </a:r>
        </a:p>
      </dgm:t>
    </dgm:pt>
    <dgm:pt modelId="{FBA21FC9-2E56-4B94-9518-A7570B369202}" type="parTrans" cxnId="{6E5ACFF7-C38A-4510-B0EA-DA83E1F1005D}">
      <dgm:prSet/>
      <dgm:spPr/>
      <dgm:t>
        <a:bodyPr/>
        <a:lstStyle/>
        <a:p>
          <a:endParaRPr lang="en-US"/>
        </a:p>
      </dgm:t>
    </dgm:pt>
    <dgm:pt modelId="{152B7331-F464-405F-A082-AD95B618524E}" type="sibTrans" cxnId="{6E5ACFF7-C38A-4510-B0EA-DA83E1F1005D}">
      <dgm:prSet/>
      <dgm:spPr>
        <a:solidFill>
          <a:srgbClr val="E4971A">
            <a:alpha val="90000"/>
          </a:srgbClr>
        </a:solidFill>
      </dgm:spPr>
      <dgm:t>
        <a:bodyPr/>
        <a:lstStyle/>
        <a:p>
          <a:endParaRPr lang="en-US" dirty="0"/>
        </a:p>
      </dgm:t>
    </dgm:pt>
    <dgm:pt modelId="{A3C102CC-B2B9-4DAA-B251-403952A55518}">
      <dgm:prSet phldrT="[Text]" custT="1"/>
      <dgm:spPr>
        <a:solidFill>
          <a:schemeClr val="accent1">
            <a:lumMod val="50000"/>
          </a:schemeClr>
        </a:solidFill>
      </dgm:spPr>
      <dgm:t>
        <a:bodyPr/>
        <a:lstStyle/>
        <a:p>
          <a:pPr algn="l"/>
          <a:r>
            <a:rPr lang="en-GB" sz="1600" b="1" dirty="0"/>
            <a:t>PROJECT MANAGER</a:t>
          </a:r>
        </a:p>
        <a:p>
          <a:pPr algn="l"/>
          <a:r>
            <a:rPr lang="en-GB" sz="1400" dirty="0"/>
            <a:t>Hold regular meetings with both SITE MANAGER and COORDINATOR and monitor project progress. Carry out regular spot checks. De-brief steering  group regularly and get tasks approved.</a:t>
          </a:r>
        </a:p>
      </dgm:t>
    </dgm:pt>
    <dgm:pt modelId="{A3CD5E1D-1468-4AC1-874C-4B912AF6C438}" type="parTrans" cxnId="{856328E5-76E2-45F3-BD97-10F271565D62}">
      <dgm:prSet/>
      <dgm:spPr/>
      <dgm:t>
        <a:bodyPr/>
        <a:lstStyle/>
        <a:p>
          <a:endParaRPr lang="en-US"/>
        </a:p>
      </dgm:t>
    </dgm:pt>
    <dgm:pt modelId="{1F973C07-728D-4AFA-A53A-44555BA41575}" type="sibTrans" cxnId="{856328E5-76E2-45F3-BD97-10F271565D62}">
      <dgm:prSet/>
      <dgm:spPr/>
      <dgm:t>
        <a:bodyPr/>
        <a:lstStyle/>
        <a:p>
          <a:endParaRPr lang="en-US"/>
        </a:p>
      </dgm:t>
    </dgm:pt>
    <dgm:pt modelId="{23869F95-092F-4DF2-8C0E-7A4067903F01}" type="pres">
      <dgm:prSet presAssocID="{FC78920A-AFDE-4D72-B662-5EAD1A02520E}" presName="outerComposite" presStyleCnt="0">
        <dgm:presLayoutVars>
          <dgm:chMax val="5"/>
          <dgm:dir/>
          <dgm:resizeHandles val="exact"/>
        </dgm:presLayoutVars>
      </dgm:prSet>
      <dgm:spPr/>
    </dgm:pt>
    <dgm:pt modelId="{641B00DA-9EED-4573-82F6-C56E247E5F8D}" type="pres">
      <dgm:prSet presAssocID="{FC78920A-AFDE-4D72-B662-5EAD1A02520E}" presName="dummyMaxCanvas" presStyleCnt="0">
        <dgm:presLayoutVars/>
      </dgm:prSet>
      <dgm:spPr/>
    </dgm:pt>
    <dgm:pt modelId="{C89472BB-43D0-4E84-99AA-AF3537CC4A67}" type="pres">
      <dgm:prSet presAssocID="{FC78920A-AFDE-4D72-B662-5EAD1A02520E}" presName="ThreeNodes_1" presStyleLbl="node1" presStyleIdx="0" presStyleCnt="3" custScaleX="103128" custScaleY="107165" custLinFactY="100000" custLinFactNeighborX="15302" custLinFactNeighborY="128801">
        <dgm:presLayoutVars>
          <dgm:bulletEnabled val="1"/>
        </dgm:presLayoutVars>
      </dgm:prSet>
      <dgm:spPr/>
    </dgm:pt>
    <dgm:pt modelId="{2C764BFE-02C9-44C1-B030-98F0028D20F4}" type="pres">
      <dgm:prSet presAssocID="{FC78920A-AFDE-4D72-B662-5EAD1A02520E}" presName="ThreeNodes_2" presStyleLbl="node1" presStyleIdx="1" presStyleCnt="3" custScaleX="110487" custScaleY="100779" custLinFactNeighborX="-156" custLinFactNeighborY="-5848">
        <dgm:presLayoutVars>
          <dgm:bulletEnabled val="1"/>
        </dgm:presLayoutVars>
      </dgm:prSet>
      <dgm:spPr/>
    </dgm:pt>
    <dgm:pt modelId="{30E3A2E1-DCEE-4E9F-BB25-E93F571F2B7D}" type="pres">
      <dgm:prSet presAssocID="{FC78920A-AFDE-4D72-B662-5EAD1A02520E}" presName="ThreeNodes_3" presStyleLbl="node1" presStyleIdx="2" presStyleCnt="3" custScaleX="108050" custLinFactY="-100000" custLinFactNeighborX="-23422" custLinFactNeighborY="-139035">
        <dgm:presLayoutVars>
          <dgm:bulletEnabled val="1"/>
        </dgm:presLayoutVars>
      </dgm:prSet>
      <dgm:spPr/>
    </dgm:pt>
    <dgm:pt modelId="{CA8F0BB2-17FD-4D1C-B7FB-7C3292C5F40C}" type="pres">
      <dgm:prSet presAssocID="{FC78920A-AFDE-4D72-B662-5EAD1A02520E}" presName="ThreeConn_1-2" presStyleLbl="fgAccFollowNode1" presStyleIdx="0" presStyleCnt="2" custAng="10800000" custScaleX="76430" custLinFactNeighborX="33924" custLinFactNeighborY="-18561">
        <dgm:presLayoutVars>
          <dgm:bulletEnabled val="1"/>
        </dgm:presLayoutVars>
      </dgm:prSet>
      <dgm:spPr/>
    </dgm:pt>
    <dgm:pt modelId="{A2ADD45D-44AA-4EAD-9DE0-0DD477E6D9C7}" type="pres">
      <dgm:prSet presAssocID="{FC78920A-AFDE-4D72-B662-5EAD1A02520E}" presName="ThreeConn_2-3" presStyleLbl="fgAccFollowNode1" presStyleIdx="1" presStyleCnt="2" custAng="10800000" custScaleX="79190" custLinFactNeighborX="10679" custLinFactNeighborY="-24060">
        <dgm:presLayoutVars>
          <dgm:bulletEnabled val="1"/>
        </dgm:presLayoutVars>
      </dgm:prSet>
      <dgm:spPr/>
    </dgm:pt>
    <dgm:pt modelId="{C8E5EEE5-83B5-4A59-8391-4D0FDC626693}" type="pres">
      <dgm:prSet presAssocID="{FC78920A-AFDE-4D72-B662-5EAD1A02520E}" presName="ThreeNodes_1_text" presStyleLbl="node1" presStyleIdx="2" presStyleCnt="3">
        <dgm:presLayoutVars>
          <dgm:bulletEnabled val="1"/>
        </dgm:presLayoutVars>
      </dgm:prSet>
      <dgm:spPr/>
    </dgm:pt>
    <dgm:pt modelId="{4B0830FE-F444-4073-A0D4-2B75948EC385}" type="pres">
      <dgm:prSet presAssocID="{FC78920A-AFDE-4D72-B662-5EAD1A02520E}" presName="ThreeNodes_2_text" presStyleLbl="node1" presStyleIdx="2" presStyleCnt="3">
        <dgm:presLayoutVars>
          <dgm:bulletEnabled val="1"/>
        </dgm:presLayoutVars>
      </dgm:prSet>
      <dgm:spPr/>
    </dgm:pt>
    <dgm:pt modelId="{9D2EC471-1040-45A0-B44B-2123BF258C0F}" type="pres">
      <dgm:prSet presAssocID="{FC78920A-AFDE-4D72-B662-5EAD1A02520E}" presName="ThreeNodes_3_text" presStyleLbl="node1" presStyleIdx="2" presStyleCnt="3">
        <dgm:presLayoutVars>
          <dgm:bulletEnabled val="1"/>
        </dgm:presLayoutVars>
      </dgm:prSet>
      <dgm:spPr/>
    </dgm:pt>
  </dgm:ptLst>
  <dgm:cxnLst>
    <dgm:cxn modelId="{45047013-DDB6-4070-9ABE-8639319A465C}" srcId="{FC78920A-AFDE-4D72-B662-5EAD1A02520E}" destId="{4C9C6FEB-F6FB-4B76-B2EF-4909EFD3D1FE}" srcOrd="0" destOrd="0" parTransId="{205728FF-07DF-46FA-A64F-4E25822194B3}" sibTransId="{CF8AC79B-B424-4A39-ACFF-49B2597B6413}"/>
    <dgm:cxn modelId="{C8FB4D33-17A1-4498-9520-B2B772B0BE6A}" type="presOf" srcId="{152B7331-F464-405F-A082-AD95B618524E}" destId="{A2ADD45D-44AA-4EAD-9DE0-0DD477E6D9C7}" srcOrd="0" destOrd="0" presId="urn:microsoft.com/office/officeart/2005/8/layout/vProcess5"/>
    <dgm:cxn modelId="{EB5ECB34-4ED7-44C3-B104-307B06055E5C}" type="presOf" srcId="{1EEBA983-6540-4300-B834-7B777AAD4699}" destId="{4B0830FE-F444-4073-A0D4-2B75948EC385}" srcOrd="1" destOrd="0" presId="urn:microsoft.com/office/officeart/2005/8/layout/vProcess5"/>
    <dgm:cxn modelId="{CD6AEF64-92F3-4B08-88B2-A159F1A1614A}" type="presOf" srcId="{1EEBA983-6540-4300-B834-7B777AAD4699}" destId="{2C764BFE-02C9-44C1-B030-98F0028D20F4}" srcOrd="0" destOrd="0" presId="urn:microsoft.com/office/officeart/2005/8/layout/vProcess5"/>
    <dgm:cxn modelId="{F517249A-E7EA-404D-A926-3CAA14D794C8}" type="presOf" srcId="{4C9C6FEB-F6FB-4B76-B2EF-4909EFD3D1FE}" destId="{C8E5EEE5-83B5-4A59-8391-4D0FDC626693}" srcOrd="1" destOrd="0" presId="urn:microsoft.com/office/officeart/2005/8/layout/vProcess5"/>
    <dgm:cxn modelId="{CFA8019F-2643-4F5A-9A89-77484865765A}" type="presOf" srcId="{A3C102CC-B2B9-4DAA-B251-403952A55518}" destId="{9D2EC471-1040-45A0-B44B-2123BF258C0F}" srcOrd="1" destOrd="0" presId="urn:microsoft.com/office/officeart/2005/8/layout/vProcess5"/>
    <dgm:cxn modelId="{DD2201A2-B68F-4625-B333-A01DF53F42E7}" type="presOf" srcId="{FC78920A-AFDE-4D72-B662-5EAD1A02520E}" destId="{23869F95-092F-4DF2-8C0E-7A4067903F01}" srcOrd="0" destOrd="0" presId="urn:microsoft.com/office/officeart/2005/8/layout/vProcess5"/>
    <dgm:cxn modelId="{EE5578E4-5E73-4F38-A410-74A780D8DACB}" type="presOf" srcId="{4C9C6FEB-F6FB-4B76-B2EF-4909EFD3D1FE}" destId="{C89472BB-43D0-4E84-99AA-AF3537CC4A67}" srcOrd="0" destOrd="0" presId="urn:microsoft.com/office/officeart/2005/8/layout/vProcess5"/>
    <dgm:cxn modelId="{856328E5-76E2-45F3-BD97-10F271565D62}" srcId="{FC78920A-AFDE-4D72-B662-5EAD1A02520E}" destId="{A3C102CC-B2B9-4DAA-B251-403952A55518}" srcOrd="2" destOrd="0" parTransId="{A3CD5E1D-1468-4AC1-874C-4B912AF6C438}" sibTransId="{1F973C07-728D-4AFA-A53A-44555BA41575}"/>
    <dgm:cxn modelId="{6AB06DF6-1014-4830-B7DC-E19777C15F9D}" type="presOf" srcId="{A3C102CC-B2B9-4DAA-B251-403952A55518}" destId="{30E3A2E1-DCEE-4E9F-BB25-E93F571F2B7D}" srcOrd="0" destOrd="0" presId="urn:microsoft.com/office/officeart/2005/8/layout/vProcess5"/>
    <dgm:cxn modelId="{6E5ACFF7-C38A-4510-B0EA-DA83E1F1005D}" srcId="{FC78920A-AFDE-4D72-B662-5EAD1A02520E}" destId="{1EEBA983-6540-4300-B834-7B777AAD4699}" srcOrd="1" destOrd="0" parTransId="{FBA21FC9-2E56-4B94-9518-A7570B369202}" sibTransId="{152B7331-F464-405F-A082-AD95B618524E}"/>
    <dgm:cxn modelId="{90366FFB-2D54-4E4F-BBA7-C7C74D3F9D25}" type="presOf" srcId="{CF8AC79B-B424-4A39-ACFF-49B2597B6413}" destId="{CA8F0BB2-17FD-4D1C-B7FB-7C3292C5F40C}" srcOrd="0" destOrd="0" presId="urn:microsoft.com/office/officeart/2005/8/layout/vProcess5"/>
    <dgm:cxn modelId="{A1DACDED-C354-4FAB-AEA0-5BC1621C281A}" type="presParOf" srcId="{23869F95-092F-4DF2-8C0E-7A4067903F01}" destId="{641B00DA-9EED-4573-82F6-C56E247E5F8D}" srcOrd="0" destOrd="0" presId="urn:microsoft.com/office/officeart/2005/8/layout/vProcess5"/>
    <dgm:cxn modelId="{FFEFC9FD-D009-40CB-BBF4-0A747BA5F30F}" type="presParOf" srcId="{23869F95-092F-4DF2-8C0E-7A4067903F01}" destId="{C89472BB-43D0-4E84-99AA-AF3537CC4A67}" srcOrd="1" destOrd="0" presId="urn:microsoft.com/office/officeart/2005/8/layout/vProcess5"/>
    <dgm:cxn modelId="{A96DF848-FCC0-4F48-98B1-68979F12A65C}" type="presParOf" srcId="{23869F95-092F-4DF2-8C0E-7A4067903F01}" destId="{2C764BFE-02C9-44C1-B030-98F0028D20F4}" srcOrd="2" destOrd="0" presId="urn:microsoft.com/office/officeart/2005/8/layout/vProcess5"/>
    <dgm:cxn modelId="{D7F4697C-60EF-44FA-B661-BA2FC37415D3}" type="presParOf" srcId="{23869F95-092F-4DF2-8C0E-7A4067903F01}" destId="{30E3A2E1-DCEE-4E9F-BB25-E93F571F2B7D}" srcOrd="3" destOrd="0" presId="urn:microsoft.com/office/officeart/2005/8/layout/vProcess5"/>
    <dgm:cxn modelId="{5554A32F-3FF3-482F-84A5-2D74A6BC97A9}" type="presParOf" srcId="{23869F95-092F-4DF2-8C0E-7A4067903F01}" destId="{CA8F0BB2-17FD-4D1C-B7FB-7C3292C5F40C}" srcOrd="4" destOrd="0" presId="urn:microsoft.com/office/officeart/2005/8/layout/vProcess5"/>
    <dgm:cxn modelId="{A6A0B8C1-D744-4678-951F-0D55B103BB1A}" type="presParOf" srcId="{23869F95-092F-4DF2-8C0E-7A4067903F01}" destId="{A2ADD45D-44AA-4EAD-9DE0-0DD477E6D9C7}" srcOrd="5" destOrd="0" presId="urn:microsoft.com/office/officeart/2005/8/layout/vProcess5"/>
    <dgm:cxn modelId="{6F0D2FBE-6686-46A9-BE65-95D1E7059759}" type="presParOf" srcId="{23869F95-092F-4DF2-8C0E-7A4067903F01}" destId="{C8E5EEE5-83B5-4A59-8391-4D0FDC626693}" srcOrd="6" destOrd="0" presId="urn:microsoft.com/office/officeart/2005/8/layout/vProcess5"/>
    <dgm:cxn modelId="{2FD0E236-CB62-46DE-85E7-2DBA54495025}" type="presParOf" srcId="{23869F95-092F-4DF2-8C0E-7A4067903F01}" destId="{4B0830FE-F444-4073-A0D4-2B75948EC385}" srcOrd="7" destOrd="0" presId="urn:microsoft.com/office/officeart/2005/8/layout/vProcess5"/>
    <dgm:cxn modelId="{09ADEEE0-379D-4793-B6B2-B637DCA096BD}" type="presParOf" srcId="{23869F95-092F-4DF2-8C0E-7A4067903F01}" destId="{9D2EC471-1040-45A0-B44B-2123BF258C0F}"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3B6F05C0-0D0D-4B12-BD6F-BAF3E93A5EC1}" type="doc">
      <dgm:prSet loTypeId="urn:microsoft.com/office/officeart/2005/8/layout/process4" loCatId="list" qsTypeId="urn:microsoft.com/office/officeart/2005/8/quickstyle/simple1" qsCatId="simple" csTypeId="urn:microsoft.com/office/officeart/2005/8/colors/colorful3" csCatId="colorful" phldr="1"/>
      <dgm:spPr/>
      <dgm:t>
        <a:bodyPr/>
        <a:lstStyle/>
        <a:p>
          <a:endParaRPr lang="en-US"/>
        </a:p>
      </dgm:t>
    </dgm:pt>
    <dgm:pt modelId="{811FF104-9F55-4EC3-940A-FE8CD65B3F01}">
      <dgm:prSet phldrT="[Text]"/>
      <dgm:spPr/>
      <dgm:t>
        <a:bodyPr/>
        <a:lstStyle/>
        <a:p>
          <a:pPr rtl="0"/>
          <a:r>
            <a:rPr kumimoji="0" lang="en-GB" b="1" i="0" u="none" strike="noStrike" cap="none" spc="0" normalizeH="0" baseline="0" noProof="0" dirty="0">
              <a:ln/>
              <a:effectLst/>
              <a:uLnTx/>
              <a:uFillTx/>
              <a:latin typeface="+mn-lt"/>
              <a:ea typeface="+mn-ea"/>
              <a:cs typeface="+mn-cs"/>
            </a:rPr>
            <a:t>PROJECT  INITIATION</a:t>
          </a:r>
          <a:endParaRPr lang="en-US" dirty="0"/>
        </a:p>
      </dgm:t>
    </dgm:pt>
    <dgm:pt modelId="{C4C2D828-3DD2-4241-A04F-568E23268B3A}" type="parTrans" cxnId="{CDC42680-4296-4939-8DA8-F45EDAE1FF3A}">
      <dgm:prSet/>
      <dgm:spPr/>
      <dgm:t>
        <a:bodyPr/>
        <a:lstStyle/>
        <a:p>
          <a:endParaRPr lang="en-US"/>
        </a:p>
      </dgm:t>
    </dgm:pt>
    <dgm:pt modelId="{7726D588-96F2-4277-AC03-946E81E95D04}" type="sibTrans" cxnId="{CDC42680-4296-4939-8DA8-F45EDAE1FF3A}">
      <dgm:prSet/>
      <dgm:spPr/>
      <dgm:t>
        <a:bodyPr/>
        <a:lstStyle/>
        <a:p>
          <a:endParaRPr lang="en-US"/>
        </a:p>
      </dgm:t>
    </dgm:pt>
    <dgm:pt modelId="{C5F8474E-5939-47AA-B397-C2668D4FA4D1}">
      <dgm:prSet phldrT="[Text]"/>
      <dgm:spPr/>
      <dgm:t>
        <a:bodyPr/>
        <a:lstStyle/>
        <a:p>
          <a:r>
            <a:rPr lang="en-GB" dirty="0"/>
            <a:t>01/06/2020</a:t>
          </a:r>
          <a:endParaRPr lang="en-US" dirty="0"/>
        </a:p>
      </dgm:t>
    </dgm:pt>
    <dgm:pt modelId="{378C0B84-1695-4786-BF4A-CD9414A63279}" type="parTrans" cxnId="{EB539343-EDD1-4BF9-BF14-F8C632EDD187}">
      <dgm:prSet/>
      <dgm:spPr/>
      <dgm:t>
        <a:bodyPr/>
        <a:lstStyle/>
        <a:p>
          <a:endParaRPr lang="en-US"/>
        </a:p>
      </dgm:t>
    </dgm:pt>
    <dgm:pt modelId="{D1FFD547-25C2-4F79-9DAA-F56BDAD646CC}" type="sibTrans" cxnId="{EB539343-EDD1-4BF9-BF14-F8C632EDD187}">
      <dgm:prSet/>
      <dgm:spPr/>
      <dgm:t>
        <a:bodyPr/>
        <a:lstStyle/>
        <a:p>
          <a:endParaRPr lang="en-US"/>
        </a:p>
      </dgm:t>
    </dgm:pt>
    <dgm:pt modelId="{030CC88F-374B-4FE4-A2D4-6019DB600839}">
      <dgm:prSet phldrT="[Text]"/>
      <dgm:spPr/>
      <dgm:t>
        <a:bodyPr/>
        <a:lstStyle/>
        <a:p>
          <a:r>
            <a:rPr kumimoji="0" lang="en-GB" b="1" i="0" u="none" strike="noStrike" cap="none" spc="0" normalizeH="0" baseline="0" noProof="0" dirty="0">
              <a:ln/>
              <a:effectLst/>
              <a:uLnTx/>
              <a:uFillTx/>
              <a:latin typeface="+mn-lt"/>
              <a:ea typeface="+mn-ea"/>
              <a:cs typeface="+mn-cs"/>
            </a:rPr>
            <a:t>PROJECT  DELIVERY</a:t>
          </a:r>
          <a:endParaRPr lang="en-US" dirty="0"/>
        </a:p>
      </dgm:t>
    </dgm:pt>
    <dgm:pt modelId="{D9B23E98-33DB-4540-BA13-02709515AB03}" type="parTrans" cxnId="{535E8996-FCFC-4319-B315-9445A6924AAB}">
      <dgm:prSet/>
      <dgm:spPr/>
      <dgm:t>
        <a:bodyPr/>
        <a:lstStyle/>
        <a:p>
          <a:endParaRPr lang="en-US"/>
        </a:p>
      </dgm:t>
    </dgm:pt>
    <dgm:pt modelId="{64E36CB3-0656-465E-8D76-32B31BA5D1D8}" type="sibTrans" cxnId="{535E8996-FCFC-4319-B315-9445A6924AAB}">
      <dgm:prSet/>
      <dgm:spPr/>
      <dgm:t>
        <a:bodyPr/>
        <a:lstStyle/>
        <a:p>
          <a:endParaRPr lang="en-US"/>
        </a:p>
      </dgm:t>
    </dgm:pt>
    <dgm:pt modelId="{CEE68332-CE5B-495C-952A-EBE22E7FF09D}">
      <dgm:prSet phldrT="[Text]"/>
      <dgm:spPr/>
      <dgm:t>
        <a:bodyPr/>
        <a:lstStyle/>
        <a:p>
          <a:r>
            <a:rPr lang="en-GB" dirty="0"/>
            <a:t>14/09/2020</a:t>
          </a:r>
          <a:endParaRPr lang="en-US" dirty="0"/>
        </a:p>
      </dgm:t>
    </dgm:pt>
    <dgm:pt modelId="{0BED9FA4-94B5-4AD1-A37C-271EFE6AFB88}" type="parTrans" cxnId="{7D3F33A4-21FF-45FA-B128-881B8D0F17A6}">
      <dgm:prSet/>
      <dgm:spPr/>
      <dgm:t>
        <a:bodyPr/>
        <a:lstStyle/>
        <a:p>
          <a:endParaRPr lang="en-US"/>
        </a:p>
      </dgm:t>
    </dgm:pt>
    <dgm:pt modelId="{058A982D-08F8-4817-83BB-3F45E0FA98F9}" type="sibTrans" cxnId="{7D3F33A4-21FF-45FA-B128-881B8D0F17A6}">
      <dgm:prSet/>
      <dgm:spPr/>
      <dgm:t>
        <a:bodyPr/>
        <a:lstStyle/>
        <a:p>
          <a:endParaRPr lang="en-US"/>
        </a:p>
      </dgm:t>
    </dgm:pt>
    <dgm:pt modelId="{94D20DFC-6AA6-4CC2-85FB-69694C0A2F1A}">
      <dgm:prSet phldrT="[Text]"/>
      <dgm:spPr/>
      <dgm:t>
        <a:bodyPr/>
        <a:lstStyle/>
        <a:p>
          <a:r>
            <a:rPr kumimoji="0" lang="en-GB" b="1" i="0" u="none" strike="noStrike" cap="none" spc="0" normalizeH="0" baseline="0" noProof="0" dirty="0">
              <a:ln/>
              <a:effectLst/>
              <a:uLnTx/>
              <a:uFillTx/>
              <a:latin typeface="+mn-lt"/>
              <a:ea typeface="+mn-ea"/>
              <a:cs typeface="+mn-cs"/>
            </a:rPr>
            <a:t>PROJECT  </a:t>
          </a:r>
          <a:r>
            <a:rPr lang="en-GB" b="1" dirty="0"/>
            <a:t>DURATION</a:t>
          </a:r>
          <a:endParaRPr lang="en-US" dirty="0"/>
        </a:p>
      </dgm:t>
    </dgm:pt>
    <dgm:pt modelId="{EFDA5B52-71BE-4CE5-8A09-63411851E9E1}" type="parTrans" cxnId="{1C249781-8B9B-42A2-93D7-E8009C27CF39}">
      <dgm:prSet/>
      <dgm:spPr/>
      <dgm:t>
        <a:bodyPr/>
        <a:lstStyle/>
        <a:p>
          <a:endParaRPr lang="en-US"/>
        </a:p>
      </dgm:t>
    </dgm:pt>
    <dgm:pt modelId="{A22EE765-D4C4-491C-AD93-46C39E4FE299}" type="sibTrans" cxnId="{1C249781-8B9B-42A2-93D7-E8009C27CF39}">
      <dgm:prSet/>
      <dgm:spPr/>
      <dgm:t>
        <a:bodyPr/>
        <a:lstStyle/>
        <a:p>
          <a:endParaRPr lang="en-US"/>
        </a:p>
      </dgm:t>
    </dgm:pt>
    <dgm:pt modelId="{EB190F2E-DF13-4CB7-80F7-6BA36B3D0B6B}">
      <dgm:prSet phldrT="[Text]"/>
      <dgm:spPr/>
      <dgm:t>
        <a:bodyPr/>
        <a:lstStyle/>
        <a:p>
          <a:r>
            <a:rPr lang="en-GB" dirty="0"/>
            <a:t>75 Day’s</a:t>
          </a:r>
          <a:endParaRPr lang="en-US" dirty="0"/>
        </a:p>
      </dgm:t>
    </dgm:pt>
    <dgm:pt modelId="{F885198A-461F-447F-B3AC-44C360657626}" type="parTrans" cxnId="{8D6CD056-6F52-4681-B701-8F13E174451B}">
      <dgm:prSet/>
      <dgm:spPr/>
      <dgm:t>
        <a:bodyPr/>
        <a:lstStyle/>
        <a:p>
          <a:endParaRPr lang="en-US"/>
        </a:p>
      </dgm:t>
    </dgm:pt>
    <dgm:pt modelId="{83CE2B38-74DF-4AD5-AA14-5A5CD4EAAE61}" type="sibTrans" cxnId="{8D6CD056-6F52-4681-B701-8F13E174451B}">
      <dgm:prSet/>
      <dgm:spPr/>
      <dgm:t>
        <a:bodyPr/>
        <a:lstStyle/>
        <a:p>
          <a:endParaRPr lang="en-US"/>
        </a:p>
      </dgm:t>
    </dgm:pt>
    <dgm:pt modelId="{86EA4E1E-8B03-4AF8-9A8E-E4091F48FE48}" type="pres">
      <dgm:prSet presAssocID="{3B6F05C0-0D0D-4B12-BD6F-BAF3E93A5EC1}" presName="Name0" presStyleCnt="0">
        <dgm:presLayoutVars>
          <dgm:dir/>
          <dgm:animLvl val="lvl"/>
          <dgm:resizeHandles val="exact"/>
        </dgm:presLayoutVars>
      </dgm:prSet>
      <dgm:spPr/>
    </dgm:pt>
    <dgm:pt modelId="{FFC3E2C3-EC47-4B62-B999-BEA60E2CC83C}" type="pres">
      <dgm:prSet presAssocID="{94D20DFC-6AA6-4CC2-85FB-69694C0A2F1A}" presName="boxAndChildren" presStyleCnt="0"/>
      <dgm:spPr/>
    </dgm:pt>
    <dgm:pt modelId="{ECAB7852-0276-4AC2-ACA6-E2535F8F7F48}" type="pres">
      <dgm:prSet presAssocID="{94D20DFC-6AA6-4CC2-85FB-69694C0A2F1A}" presName="parentTextBox" presStyleLbl="node1" presStyleIdx="0" presStyleCnt="3"/>
      <dgm:spPr/>
    </dgm:pt>
    <dgm:pt modelId="{D68B5CD7-16BF-46BC-8B2B-377CD4CCF593}" type="pres">
      <dgm:prSet presAssocID="{94D20DFC-6AA6-4CC2-85FB-69694C0A2F1A}" presName="entireBox" presStyleLbl="node1" presStyleIdx="0" presStyleCnt="3"/>
      <dgm:spPr/>
    </dgm:pt>
    <dgm:pt modelId="{0754F058-1860-4CCD-A050-7E51BCE2C049}" type="pres">
      <dgm:prSet presAssocID="{94D20DFC-6AA6-4CC2-85FB-69694C0A2F1A}" presName="descendantBox" presStyleCnt="0"/>
      <dgm:spPr/>
    </dgm:pt>
    <dgm:pt modelId="{4B456577-48B4-4FB5-8811-8E32B723949A}" type="pres">
      <dgm:prSet presAssocID="{EB190F2E-DF13-4CB7-80F7-6BA36B3D0B6B}" presName="childTextBox" presStyleLbl="fgAccFollowNode1" presStyleIdx="0" presStyleCnt="3">
        <dgm:presLayoutVars>
          <dgm:bulletEnabled val="1"/>
        </dgm:presLayoutVars>
      </dgm:prSet>
      <dgm:spPr/>
    </dgm:pt>
    <dgm:pt modelId="{CB365397-FE75-45CA-B3E3-C89546B45E58}" type="pres">
      <dgm:prSet presAssocID="{64E36CB3-0656-465E-8D76-32B31BA5D1D8}" presName="sp" presStyleCnt="0"/>
      <dgm:spPr/>
    </dgm:pt>
    <dgm:pt modelId="{440F735B-8CAA-482F-9800-4E7647639FE0}" type="pres">
      <dgm:prSet presAssocID="{030CC88F-374B-4FE4-A2D4-6019DB600839}" presName="arrowAndChildren" presStyleCnt="0"/>
      <dgm:spPr/>
    </dgm:pt>
    <dgm:pt modelId="{6160D63C-0C59-44C2-8074-AD73D4149717}" type="pres">
      <dgm:prSet presAssocID="{030CC88F-374B-4FE4-A2D4-6019DB600839}" presName="parentTextArrow" presStyleLbl="node1" presStyleIdx="0" presStyleCnt="3"/>
      <dgm:spPr/>
    </dgm:pt>
    <dgm:pt modelId="{696FC32B-B1BC-41CF-94F9-DBBED10B75BC}" type="pres">
      <dgm:prSet presAssocID="{030CC88F-374B-4FE4-A2D4-6019DB600839}" presName="arrow" presStyleLbl="node1" presStyleIdx="1" presStyleCnt="3"/>
      <dgm:spPr/>
    </dgm:pt>
    <dgm:pt modelId="{B8096CFC-CC7B-43B1-A693-87B580F08B97}" type="pres">
      <dgm:prSet presAssocID="{030CC88F-374B-4FE4-A2D4-6019DB600839}" presName="descendantArrow" presStyleCnt="0"/>
      <dgm:spPr/>
    </dgm:pt>
    <dgm:pt modelId="{E86DF071-3280-46CE-9BF2-0F76D10002DC}" type="pres">
      <dgm:prSet presAssocID="{CEE68332-CE5B-495C-952A-EBE22E7FF09D}" presName="childTextArrow" presStyleLbl="fgAccFollowNode1" presStyleIdx="1" presStyleCnt="3">
        <dgm:presLayoutVars>
          <dgm:bulletEnabled val="1"/>
        </dgm:presLayoutVars>
      </dgm:prSet>
      <dgm:spPr/>
    </dgm:pt>
    <dgm:pt modelId="{6E9BC4AD-20F0-4F02-AAE2-089F9E330EE3}" type="pres">
      <dgm:prSet presAssocID="{7726D588-96F2-4277-AC03-946E81E95D04}" presName="sp" presStyleCnt="0"/>
      <dgm:spPr/>
    </dgm:pt>
    <dgm:pt modelId="{EB172B11-6385-46E7-9F32-9917967C727E}" type="pres">
      <dgm:prSet presAssocID="{811FF104-9F55-4EC3-940A-FE8CD65B3F01}" presName="arrowAndChildren" presStyleCnt="0"/>
      <dgm:spPr/>
    </dgm:pt>
    <dgm:pt modelId="{7CEA13E2-F913-4BA3-B10F-46C3993C0AFC}" type="pres">
      <dgm:prSet presAssocID="{811FF104-9F55-4EC3-940A-FE8CD65B3F01}" presName="parentTextArrow" presStyleLbl="node1" presStyleIdx="1" presStyleCnt="3"/>
      <dgm:spPr/>
    </dgm:pt>
    <dgm:pt modelId="{99FC7FEE-4BAB-49E3-96D4-F8400254A554}" type="pres">
      <dgm:prSet presAssocID="{811FF104-9F55-4EC3-940A-FE8CD65B3F01}" presName="arrow" presStyleLbl="node1" presStyleIdx="2" presStyleCnt="3"/>
      <dgm:spPr/>
    </dgm:pt>
    <dgm:pt modelId="{ECA36649-0F5C-44D3-ADB2-18519CA81EA1}" type="pres">
      <dgm:prSet presAssocID="{811FF104-9F55-4EC3-940A-FE8CD65B3F01}" presName="descendantArrow" presStyleCnt="0"/>
      <dgm:spPr/>
    </dgm:pt>
    <dgm:pt modelId="{161B94AD-8822-4A0C-A1DD-07B4A96F0B46}" type="pres">
      <dgm:prSet presAssocID="{C5F8474E-5939-47AA-B397-C2668D4FA4D1}" presName="childTextArrow" presStyleLbl="fgAccFollowNode1" presStyleIdx="2" presStyleCnt="3">
        <dgm:presLayoutVars>
          <dgm:bulletEnabled val="1"/>
        </dgm:presLayoutVars>
      </dgm:prSet>
      <dgm:spPr/>
    </dgm:pt>
  </dgm:ptLst>
  <dgm:cxnLst>
    <dgm:cxn modelId="{D420F012-68F8-4F9B-A261-4CF0E33938E9}" type="presOf" srcId="{94D20DFC-6AA6-4CC2-85FB-69694C0A2F1A}" destId="{ECAB7852-0276-4AC2-ACA6-E2535F8F7F48}" srcOrd="0" destOrd="0" presId="urn:microsoft.com/office/officeart/2005/8/layout/process4"/>
    <dgm:cxn modelId="{BC9EB727-7C87-4B9F-94C7-754AF848AD0F}" type="presOf" srcId="{94D20DFC-6AA6-4CC2-85FB-69694C0A2F1A}" destId="{D68B5CD7-16BF-46BC-8B2B-377CD4CCF593}" srcOrd="1" destOrd="0" presId="urn:microsoft.com/office/officeart/2005/8/layout/process4"/>
    <dgm:cxn modelId="{D8E3A32F-7406-4C64-AC8F-9D81EA5B4229}" type="presOf" srcId="{CEE68332-CE5B-495C-952A-EBE22E7FF09D}" destId="{E86DF071-3280-46CE-9BF2-0F76D10002DC}" srcOrd="0" destOrd="0" presId="urn:microsoft.com/office/officeart/2005/8/layout/process4"/>
    <dgm:cxn modelId="{4780913B-929C-4E08-8D42-54645C7CEAE1}" type="presOf" srcId="{3B6F05C0-0D0D-4B12-BD6F-BAF3E93A5EC1}" destId="{86EA4E1E-8B03-4AF8-9A8E-E4091F48FE48}" srcOrd="0" destOrd="0" presId="urn:microsoft.com/office/officeart/2005/8/layout/process4"/>
    <dgm:cxn modelId="{EB539343-EDD1-4BF9-BF14-F8C632EDD187}" srcId="{811FF104-9F55-4EC3-940A-FE8CD65B3F01}" destId="{C5F8474E-5939-47AA-B397-C2668D4FA4D1}" srcOrd="0" destOrd="0" parTransId="{378C0B84-1695-4786-BF4A-CD9414A63279}" sibTransId="{D1FFD547-25C2-4F79-9DAA-F56BDAD646CC}"/>
    <dgm:cxn modelId="{1FEC3B70-950E-4E98-8DDD-7DE061CBD7BA}" type="presOf" srcId="{C5F8474E-5939-47AA-B397-C2668D4FA4D1}" destId="{161B94AD-8822-4A0C-A1DD-07B4A96F0B46}" srcOrd="0" destOrd="0" presId="urn:microsoft.com/office/officeart/2005/8/layout/process4"/>
    <dgm:cxn modelId="{B52C7470-4322-4665-A362-E4CDDE598717}" type="presOf" srcId="{EB190F2E-DF13-4CB7-80F7-6BA36B3D0B6B}" destId="{4B456577-48B4-4FB5-8811-8E32B723949A}" srcOrd="0" destOrd="0" presId="urn:microsoft.com/office/officeart/2005/8/layout/process4"/>
    <dgm:cxn modelId="{8DF5A073-26F3-4E55-83D4-D0088AE3F1C5}" type="presOf" srcId="{030CC88F-374B-4FE4-A2D4-6019DB600839}" destId="{696FC32B-B1BC-41CF-94F9-DBBED10B75BC}" srcOrd="1" destOrd="0" presId="urn:microsoft.com/office/officeart/2005/8/layout/process4"/>
    <dgm:cxn modelId="{A16ED174-FA2C-4F8A-B506-ED081894AEF3}" type="presOf" srcId="{811FF104-9F55-4EC3-940A-FE8CD65B3F01}" destId="{7CEA13E2-F913-4BA3-B10F-46C3993C0AFC}" srcOrd="0" destOrd="0" presId="urn:microsoft.com/office/officeart/2005/8/layout/process4"/>
    <dgm:cxn modelId="{8D6CD056-6F52-4681-B701-8F13E174451B}" srcId="{94D20DFC-6AA6-4CC2-85FB-69694C0A2F1A}" destId="{EB190F2E-DF13-4CB7-80F7-6BA36B3D0B6B}" srcOrd="0" destOrd="0" parTransId="{F885198A-461F-447F-B3AC-44C360657626}" sibTransId="{83CE2B38-74DF-4AD5-AA14-5A5CD4EAAE61}"/>
    <dgm:cxn modelId="{CDC42680-4296-4939-8DA8-F45EDAE1FF3A}" srcId="{3B6F05C0-0D0D-4B12-BD6F-BAF3E93A5EC1}" destId="{811FF104-9F55-4EC3-940A-FE8CD65B3F01}" srcOrd="0" destOrd="0" parTransId="{C4C2D828-3DD2-4241-A04F-568E23268B3A}" sibTransId="{7726D588-96F2-4277-AC03-946E81E95D04}"/>
    <dgm:cxn modelId="{1C249781-8B9B-42A2-93D7-E8009C27CF39}" srcId="{3B6F05C0-0D0D-4B12-BD6F-BAF3E93A5EC1}" destId="{94D20DFC-6AA6-4CC2-85FB-69694C0A2F1A}" srcOrd="2" destOrd="0" parTransId="{EFDA5B52-71BE-4CE5-8A09-63411851E9E1}" sibTransId="{A22EE765-D4C4-491C-AD93-46C39E4FE299}"/>
    <dgm:cxn modelId="{535E8996-FCFC-4319-B315-9445A6924AAB}" srcId="{3B6F05C0-0D0D-4B12-BD6F-BAF3E93A5EC1}" destId="{030CC88F-374B-4FE4-A2D4-6019DB600839}" srcOrd="1" destOrd="0" parTransId="{D9B23E98-33DB-4540-BA13-02709515AB03}" sibTransId="{64E36CB3-0656-465E-8D76-32B31BA5D1D8}"/>
    <dgm:cxn modelId="{7D3F33A4-21FF-45FA-B128-881B8D0F17A6}" srcId="{030CC88F-374B-4FE4-A2D4-6019DB600839}" destId="{CEE68332-CE5B-495C-952A-EBE22E7FF09D}" srcOrd="0" destOrd="0" parTransId="{0BED9FA4-94B5-4AD1-A37C-271EFE6AFB88}" sibTransId="{058A982D-08F8-4817-83BB-3F45E0FA98F9}"/>
    <dgm:cxn modelId="{BDDFA9A6-70CC-438E-9080-F3A8E30A06E6}" type="presOf" srcId="{030CC88F-374B-4FE4-A2D4-6019DB600839}" destId="{6160D63C-0C59-44C2-8074-AD73D4149717}" srcOrd="0" destOrd="0" presId="urn:microsoft.com/office/officeart/2005/8/layout/process4"/>
    <dgm:cxn modelId="{CB4010D5-1ED3-47B5-95EA-B7613DF7AE59}" type="presOf" srcId="{811FF104-9F55-4EC3-940A-FE8CD65B3F01}" destId="{99FC7FEE-4BAB-49E3-96D4-F8400254A554}" srcOrd="1" destOrd="0" presId="urn:microsoft.com/office/officeart/2005/8/layout/process4"/>
    <dgm:cxn modelId="{60C02F6E-1263-4936-A617-25A69A2C7106}" type="presParOf" srcId="{86EA4E1E-8B03-4AF8-9A8E-E4091F48FE48}" destId="{FFC3E2C3-EC47-4B62-B999-BEA60E2CC83C}" srcOrd="0" destOrd="0" presId="urn:microsoft.com/office/officeart/2005/8/layout/process4"/>
    <dgm:cxn modelId="{A20108A1-F0E6-4843-9DC8-FC1B5D810FA1}" type="presParOf" srcId="{FFC3E2C3-EC47-4B62-B999-BEA60E2CC83C}" destId="{ECAB7852-0276-4AC2-ACA6-E2535F8F7F48}" srcOrd="0" destOrd="0" presId="urn:microsoft.com/office/officeart/2005/8/layout/process4"/>
    <dgm:cxn modelId="{FDEDE1A0-73B4-4CEE-996C-A302E17DE40B}" type="presParOf" srcId="{FFC3E2C3-EC47-4B62-B999-BEA60E2CC83C}" destId="{D68B5CD7-16BF-46BC-8B2B-377CD4CCF593}" srcOrd="1" destOrd="0" presId="urn:microsoft.com/office/officeart/2005/8/layout/process4"/>
    <dgm:cxn modelId="{3AFC6E12-C956-477B-8CB7-C7473EE9CD03}" type="presParOf" srcId="{FFC3E2C3-EC47-4B62-B999-BEA60E2CC83C}" destId="{0754F058-1860-4CCD-A050-7E51BCE2C049}" srcOrd="2" destOrd="0" presId="urn:microsoft.com/office/officeart/2005/8/layout/process4"/>
    <dgm:cxn modelId="{32C095B3-E76B-4A9F-90DC-785FF9771169}" type="presParOf" srcId="{0754F058-1860-4CCD-A050-7E51BCE2C049}" destId="{4B456577-48B4-4FB5-8811-8E32B723949A}" srcOrd="0" destOrd="0" presId="urn:microsoft.com/office/officeart/2005/8/layout/process4"/>
    <dgm:cxn modelId="{1790E3B8-8750-49A6-B3DD-A4F5101F1A3E}" type="presParOf" srcId="{86EA4E1E-8B03-4AF8-9A8E-E4091F48FE48}" destId="{CB365397-FE75-45CA-B3E3-C89546B45E58}" srcOrd="1" destOrd="0" presId="urn:microsoft.com/office/officeart/2005/8/layout/process4"/>
    <dgm:cxn modelId="{6F58647A-E105-49CF-A943-13A7F179586B}" type="presParOf" srcId="{86EA4E1E-8B03-4AF8-9A8E-E4091F48FE48}" destId="{440F735B-8CAA-482F-9800-4E7647639FE0}" srcOrd="2" destOrd="0" presId="urn:microsoft.com/office/officeart/2005/8/layout/process4"/>
    <dgm:cxn modelId="{8BE95FBB-365C-456C-B20B-276B13A45971}" type="presParOf" srcId="{440F735B-8CAA-482F-9800-4E7647639FE0}" destId="{6160D63C-0C59-44C2-8074-AD73D4149717}" srcOrd="0" destOrd="0" presId="urn:microsoft.com/office/officeart/2005/8/layout/process4"/>
    <dgm:cxn modelId="{D7B07A45-AA51-4575-872D-04E5FCEF7644}" type="presParOf" srcId="{440F735B-8CAA-482F-9800-4E7647639FE0}" destId="{696FC32B-B1BC-41CF-94F9-DBBED10B75BC}" srcOrd="1" destOrd="0" presId="urn:microsoft.com/office/officeart/2005/8/layout/process4"/>
    <dgm:cxn modelId="{3E74D381-50BF-4325-8C01-F41DB9A02134}" type="presParOf" srcId="{440F735B-8CAA-482F-9800-4E7647639FE0}" destId="{B8096CFC-CC7B-43B1-A693-87B580F08B97}" srcOrd="2" destOrd="0" presId="urn:microsoft.com/office/officeart/2005/8/layout/process4"/>
    <dgm:cxn modelId="{3BD35273-B50E-4DBB-9546-6FED33C2B5DE}" type="presParOf" srcId="{B8096CFC-CC7B-43B1-A693-87B580F08B97}" destId="{E86DF071-3280-46CE-9BF2-0F76D10002DC}" srcOrd="0" destOrd="0" presId="urn:microsoft.com/office/officeart/2005/8/layout/process4"/>
    <dgm:cxn modelId="{1CFE626D-45EB-4F48-8386-305221E9F389}" type="presParOf" srcId="{86EA4E1E-8B03-4AF8-9A8E-E4091F48FE48}" destId="{6E9BC4AD-20F0-4F02-AAE2-089F9E330EE3}" srcOrd="3" destOrd="0" presId="urn:microsoft.com/office/officeart/2005/8/layout/process4"/>
    <dgm:cxn modelId="{C99BB250-9DAD-4702-858D-514478EBF58A}" type="presParOf" srcId="{86EA4E1E-8B03-4AF8-9A8E-E4091F48FE48}" destId="{EB172B11-6385-46E7-9F32-9917967C727E}" srcOrd="4" destOrd="0" presId="urn:microsoft.com/office/officeart/2005/8/layout/process4"/>
    <dgm:cxn modelId="{8F223DC0-5D6C-452E-82A1-BD14A9D84EFB}" type="presParOf" srcId="{EB172B11-6385-46E7-9F32-9917967C727E}" destId="{7CEA13E2-F913-4BA3-B10F-46C3993C0AFC}" srcOrd="0" destOrd="0" presId="urn:microsoft.com/office/officeart/2005/8/layout/process4"/>
    <dgm:cxn modelId="{84A1468C-3D96-48C2-AFDB-03227C29E0A4}" type="presParOf" srcId="{EB172B11-6385-46E7-9F32-9917967C727E}" destId="{99FC7FEE-4BAB-49E3-96D4-F8400254A554}" srcOrd="1" destOrd="0" presId="urn:microsoft.com/office/officeart/2005/8/layout/process4"/>
    <dgm:cxn modelId="{0E5E3197-65D6-4BCE-BA4E-AFCBB2B2D450}" type="presParOf" srcId="{EB172B11-6385-46E7-9F32-9917967C727E}" destId="{ECA36649-0F5C-44D3-ADB2-18519CA81EA1}" srcOrd="2" destOrd="0" presId="urn:microsoft.com/office/officeart/2005/8/layout/process4"/>
    <dgm:cxn modelId="{4E03129E-762D-4648-8508-4E7832E6E9B9}" type="presParOf" srcId="{ECA36649-0F5C-44D3-ADB2-18519CA81EA1}" destId="{161B94AD-8822-4A0C-A1DD-07B4A96F0B46}"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383551EC-62B3-447E-A246-E528ADE5207F}" type="doc">
      <dgm:prSet loTypeId="urn:microsoft.com/office/officeart/2005/8/layout/vList5" loCatId="list" qsTypeId="urn:microsoft.com/office/officeart/2005/8/quickstyle/simple1" qsCatId="simple" csTypeId="urn:microsoft.com/office/officeart/2005/8/colors/accent2_2" csCatId="accent2" phldr="1"/>
      <dgm:spPr/>
      <dgm:t>
        <a:bodyPr/>
        <a:lstStyle/>
        <a:p>
          <a:endParaRPr lang="en-US"/>
        </a:p>
      </dgm:t>
    </dgm:pt>
    <dgm:pt modelId="{B333A9F7-F502-47B9-A856-A962D2BFB6F2}">
      <dgm:prSet phldrT="[Text]" custT="1"/>
      <dgm:spPr/>
      <dgm:t>
        <a:bodyPr/>
        <a:lstStyle/>
        <a:p>
          <a:r>
            <a:rPr lang="en-GB" sz="1600" b="0" dirty="0">
              <a:latin typeface="Arial"/>
            </a:rPr>
            <a:t>01/06/2020</a:t>
          </a:r>
          <a:endParaRPr lang="en-US" sz="1600" dirty="0"/>
        </a:p>
      </dgm:t>
    </dgm:pt>
    <dgm:pt modelId="{C794881C-3228-4EE6-B5F2-621157388259}" type="parTrans" cxnId="{8349DF48-B069-47DC-BEA6-1707233429DD}">
      <dgm:prSet/>
      <dgm:spPr/>
      <dgm:t>
        <a:bodyPr/>
        <a:lstStyle/>
        <a:p>
          <a:endParaRPr lang="en-US"/>
        </a:p>
      </dgm:t>
    </dgm:pt>
    <dgm:pt modelId="{B066C3A1-0280-45CB-8F85-5E99BEF6813E}" type="sibTrans" cxnId="{8349DF48-B069-47DC-BEA6-1707233429DD}">
      <dgm:prSet/>
      <dgm:spPr/>
      <dgm:t>
        <a:bodyPr/>
        <a:lstStyle/>
        <a:p>
          <a:endParaRPr lang="en-US"/>
        </a:p>
      </dgm:t>
    </dgm:pt>
    <dgm:pt modelId="{0953CA04-AB7A-4989-97D2-1EC2E3507A31}">
      <dgm:prSet phldrT="[Text]" custT="1"/>
      <dgm:spPr/>
      <dgm:t>
        <a:bodyPr/>
        <a:lstStyle/>
        <a:p>
          <a:pPr rtl="0"/>
          <a:r>
            <a:rPr lang="en-GB" sz="1100" dirty="0">
              <a:latin typeface="Arial"/>
            </a:rPr>
            <a:t>Project</a:t>
          </a:r>
          <a:r>
            <a:rPr lang="en-GB" sz="1100" baseline="0" dirty="0">
              <a:latin typeface="Arial"/>
            </a:rPr>
            <a:t> Start</a:t>
          </a:r>
          <a:endParaRPr lang="en-US" sz="1100" dirty="0"/>
        </a:p>
      </dgm:t>
    </dgm:pt>
    <dgm:pt modelId="{C5929745-42BD-40AE-9653-11C26E2477C2}" type="parTrans" cxnId="{01120F50-17B0-4D31-95AC-B0B8FA83AB4E}">
      <dgm:prSet/>
      <dgm:spPr/>
      <dgm:t>
        <a:bodyPr/>
        <a:lstStyle/>
        <a:p>
          <a:endParaRPr lang="en-US"/>
        </a:p>
      </dgm:t>
    </dgm:pt>
    <dgm:pt modelId="{9614FD83-828E-4301-8501-68E439941D5C}" type="sibTrans" cxnId="{01120F50-17B0-4D31-95AC-B0B8FA83AB4E}">
      <dgm:prSet/>
      <dgm:spPr/>
      <dgm:t>
        <a:bodyPr/>
        <a:lstStyle/>
        <a:p>
          <a:endParaRPr lang="en-US"/>
        </a:p>
      </dgm:t>
    </dgm:pt>
    <dgm:pt modelId="{4827CAD3-BA63-44EB-A7C9-5E88440C06C0}">
      <dgm:prSet phldrT="[Text]" custT="1"/>
      <dgm:spPr/>
      <dgm:t>
        <a:bodyPr/>
        <a:lstStyle/>
        <a:p>
          <a:r>
            <a:rPr lang="en-GB" sz="1600" b="0">
              <a:latin typeface="Arial"/>
            </a:rPr>
            <a:t>08/06/202</a:t>
          </a:r>
          <a:endParaRPr lang="en-US" sz="1600" dirty="0"/>
        </a:p>
      </dgm:t>
    </dgm:pt>
    <dgm:pt modelId="{E7A6783D-C1D9-45CA-B78A-56A8A19358DB}" type="parTrans" cxnId="{C7F91C1F-977B-4F22-AA96-8763A119DBC3}">
      <dgm:prSet/>
      <dgm:spPr/>
      <dgm:t>
        <a:bodyPr/>
        <a:lstStyle/>
        <a:p>
          <a:endParaRPr lang="en-US"/>
        </a:p>
      </dgm:t>
    </dgm:pt>
    <dgm:pt modelId="{EE65AB0B-5C0D-4AC4-81DC-A245F3B6199E}" type="sibTrans" cxnId="{C7F91C1F-977B-4F22-AA96-8763A119DBC3}">
      <dgm:prSet/>
      <dgm:spPr/>
      <dgm:t>
        <a:bodyPr/>
        <a:lstStyle/>
        <a:p>
          <a:endParaRPr lang="en-US"/>
        </a:p>
      </dgm:t>
    </dgm:pt>
    <dgm:pt modelId="{8A53D171-98A3-4D8A-AF5B-53F9FBCE76A4}">
      <dgm:prSet phldrT="[Text]" custT="1"/>
      <dgm:spPr/>
      <dgm:t>
        <a:bodyPr/>
        <a:lstStyle/>
        <a:p>
          <a:pPr rtl="0"/>
          <a:r>
            <a:rPr lang="en-GB" sz="1100" dirty="0">
              <a:latin typeface="Arial"/>
            </a:rPr>
            <a:t>Stock</a:t>
          </a:r>
          <a:r>
            <a:rPr lang="en-GB" sz="1100" baseline="0" dirty="0">
              <a:latin typeface="Arial"/>
            </a:rPr>
            <a:t> relocation to temporary site completed</a:t>
          </a:r>
          <a:endParaRPr lang="en-US" sz="1100" dirty="0"/>
        </a:p>
      </dgm:t>
    </dgm:pt>
    <dgm:pt modelId="{3446FF6D-27E7-4FBF-BE1A-EB8311F8F0F0}" type="parTrans" cxnId="{1CA542A3-5DEC-4ECC-A85C-01A240233F67}">
      <dgm:prSet/>
      <dgm:spPr/>
      <dgm:t>
        <a:bodyPr/>
        <a:lstStyle/>
        <a:p>
          <a:endParaRPr lang="en-US"/>
        </a:p>
      </dgm:t>
    </dgm:pt>
    <dgm:pt modelId="{4ED4E9D5-F08D-4BB2-80EC-85B6E2BA99FE}" type="sibTrans" cxnId="{1CA542A3-5DEC-4ECC-A85C-01A240233F67}">
      <dgm:prSet/>
      <dgm:spPr/>
      <dgm:t>
        <a:bodyPr/>
        <a:lstStyle/>
        <a:p>
          <a:endParaRPr lang="en-US"/>
        </a:p>
      </dgm:t>
    </dgm:pt>
    <dgm:pt modelId="{9BD49142-4F40-42E3-9F52-CACF4DB567FB}">
      <dgm:prSet phldrT="[Text]" custT="1"/>
      <dgm:spPr/>
      <dgm:t>
        <a:bodyPr/>
        <a:lstStyle/>
        <a:p>
          <a:r>
            <a:rPr lang="en-GB" sz="1600" b="0">
              <a:latin typeface="Arial"/>
            </a:rPr>
            <a:t>22/06/202</a:t>
          </a:r>
          <a:endParaRPr lang="en-US" sz="1600" dirty="0"/>
        </a:p>
      </dgm:t>
    </dgm:pt>
    <dgm:pt modelId="{E5A7D511-8469-455B-BBD2-7AF1B678C134}" type="parTrans" cxnId="{B94A9E87-26AF-4322-A52D-559A2E00AC89}">
      <dgm:prSet/>
      <dgm:spPr/>
      <dgm:t>
        <a:bodyPr/>
        <a:lstStyle/>
        <a:p>
          <a:endParaRPr lang="en-US"/>
        </a:p>
      </dgm:t>
    </dgm:pt>
    <dgm:pt modelId="{DD52F4B2-E8E7-416F-9283-A4C9C4DEADCF}" type="sibTrans" cxnId="{B94A9E87-26AF-4322-A52D-559A2E00AC89}">
      <dgm:prSet/>
      <dgm:spPr/>
      <dgm:t>
        <a:bodyPr/>
        <a:lstStyle/>
        <a:p>
          <a:endParaRPr lang="en-US"/>
        </a:p>
      </dgm:t>
    </dgm:pt>
    <dgm:pt modelId="{9FB0587A-9848-4670-BD0C-2D8BDECB0D20}">
      <dgm:prSet phldrT="[Text]" custT="1"/>
      <dgm:spPr/>
      <dgm:t>
        <a:bodyPr/>
        <a:lstStyle/>
        <a:p>
          <a:pPr rtl="0"/>
          <a:r>
            <a:rPr lang="en-GB" sz="1100" dirty="0">
              <a:latin typeface="Arial"/>
            </a:rPr>
            <a:t>Steering Group Meeting</a:t>
          </a:r>
          <a:endParaRPr lang="en-US" sz="1100" dirty="0"/>
        </a:p>
      </dgm:t>
    </dgm:pt>
    <dgm:pt modelId="{723AE997-5409-4BC7-A7C9-F2093DE2F3AB}" type="parTrans" cxnId="{81FC3157-C01F-4295-BBA5-DB05C76152FC}">
      <dgm:prSet/>
      <dgm:spPr/>
      <dgm:t>
        <a:bodyPr/>
        <a:lstStyle/>
        <a:p>
          <a:endParaRPr lang="en-US"/>
        </a:p>
      </dgm:t>
    </dgm:pt>
    <dgm:pt modelId="{8E17BD90-33B9-4F78-A8AE-9E2248F9E3DB}" type="sibTrans" cxnId="{81FC3157-C01F-4295-BBA5-DB05C76152FC}">
      <dgm:prSet/>
      <dgm:spPr/>
      <dgm:t>
        <a:bodyPr/>
        <a:lstStyle/>
        <a:p>
          <a:endParaRPr lang="en-US"/>
        </a:p>
      </dgm:t>
    </dgm:pt>
    <dgm:pt modelId="{DD53304A-7F6E-4687-B49A-95966CFC7860}">
      <dgm:prSet phldrT="[Text]" custT="1"/>
      <dgm:spPr/>
      <dgm:t>
        <a:bodyPr/>
        <a:lstStyle/>
        <a:p>
          <a:pPr rtl="0"/>
          <a:r>
            <a:rPr lang="en-GB" sz="1100" dirty="0">
              <a:latin typeface="Arial"/>
            </a:rPr>
            <a:t>Final</a:t>
          </a:r>
          <a:r>
            <a:rPr lang="en-GB" sz="1100" baseline="0" dirty="0">
              <a:latin typeface="Arial"/>
            </a:rPr>
            <a:t> instructions for construction work</a:t>
          </a:r>
          <a:endParaRPr lang="en-US" sz="1100" dirty="0"/>
        </a:p>
      </dgm:t>
    </dgm:pt>
    <dgm:pt modelId="{6FD5D42B-A88E-4EE1-95A3-D403056C7DAE}" type="parTrans" cxnId="{668D6460-AF99-49AD-A9EF-5D35FBA29E0B}">
      <dgm:prSet/>
      <dgm:spPr/>
      <dgm:t>
        <a:bodyPr/>
        <a:lstStyle/>
        <a:p>
          <a:endParaRPr lang="en-US"/>
        </a:p>
      </dgm:t>
    </dgm:pt>
    <dgm:pt modelId="{F94FCFFF-2ACC-4554-89E5-7D0110D32BB0}" type="sibTrans" cxnId="{668D6460-AF99-49AD-A9EF-5D35FBA29E0B}">
      <dgm:prSet/>
      <dgm:spPr/>
      <dgm:t>
        <a:bodyPr/>
        <a:lstStyle/>
        <a:p>
          <a:endParaRPr lang="en-US"/>
        </a:p>
      </dgm:t>
    </dgm:pt>
    <dgm:pt modelId="{94183BE1-65B1-45EE-A3B6-2C23D98BDFBC}" type="pres">
      <dgm:prSet presAssocID="{383551EC-62B3-447E-A246-E528ADE5207F}" presName="Name0" presStyleCnt="0">
        <dgm:presLayoutVars>
          <dgm:dir/>
          <dgm:animLvl val="lvl"/>
          <dgm:resizeHandles val="exact"/>
        </dgm:presLayoutVars>
      </dgm:prSet>
      <dgm:spPr/>
    </dgm:pt>
    <dgm:pt modelId="{56ED00E2-F8C9-4215-92FD-2AF020639C54}" type="pres">
      <dgm:prSet presAssocID="{B333A9F7-F502-47B9-A856-A962D2BFB6F2}" presName="linNode" presStyleCnt="0"/>
      <dgm:spPr/>
    </dgm:pt>
    <dgm:pt modelId="{472279C1-9350-455B-99F7-9A7C212B0990}" type="pres">
      <dgm:prSet presAssocID="{B333A9F7-F502-47B9-A856-A962D2BFB6F2}" presName="parentText" presStyleLbl="node1" presStyleIdx="0" presStyleCnt="3">
        <dgm:presLayoutVars>
          <dgm:chMax val="1"/>
          <dgm:bulletEnabled val="1"/>
        </dgm:presLayoutVars>
      </dgm:prSet>
      <dgm:spPr/>
    </dgm:pt>
    <dgm:pt modelId="{8C7AB033-2646-4313-823A-E4BBBBD84F42}" type="pres">
      <dgm:prSet presAssocID="{B333A9F7-F502-47B9-A856-A962D2BFB6F2}" presName="descendantText" presStyleLbl="alignAccFollowNode1" presStyleIdx="0" presStyleCnt="3">
        <dgm:presLayoutVars>
          <dgm:bulletEnabled val="1"/>
        </dgm:presLayoutVars>
      </dgm:prSet>
      <dgm:spPr/>
    </dgm:pt>
    <dgm:pt modelId="{426F4C7C-EB82-434D-8CE1-34CFECCE4868}" type="pres">
      <dgm:prSet presAssocID="{B066C3A1-0280-45CB-8F85-5E99BEF6813E}" presName="sp" presStyleCnt="0"/>
      <dgm:spPr/>
    </dgm:pt>
    <dgm:pt modelId="{46C9C9FC-61EF-41AA-975B-19A59150CD5C}" type="pres">
      <dgm:prSet presAssocID="{4827CAD3-BA63-44EB-A7C9-5E88440C06C0}" presName="linNode" presStyleCnt="0"/>
      <dgm:spPr/>
    </dgm:pt>
    <dgm:pt modelId="{BA99C891-9096-41D2-903E-35DF59243EE8}" type="pres">
      <dgm:prSet presAssocID="{4827CAD3-BA63-44EB-A7C9-5E88440C06C0}" presName="parentText" presStyleLbl="node1" presStyleIdx="1" presStyleCnt="3">
        <dgm:presLayoutVars>
          <dgm:chMax val="1"/>
          <dgm:bulletEnabled val="1"/>
        </dgm:presLayoutVars>
      </dgm:prSet>
      <dgm:spPr/>
    </dgm:pt>
    <dgm:pt modelId="{2CD39443-8D5C-4EBC-8545-55B440935206}" type="pres">
      <dgm:prSet presAssocID="{4827CAD3-BA63-44EB-A7C9-5E88440C06C0}" presName="descendantText" presStyleLbl="alignAccFollowNode1" presStyleIdx="1" presStyleCnt="3">
        <dgm:presLayoutVars>
          <dgm:bulletEnabled val="1"/>
        </dgm:presLayoutVars>
      </dgm:prSet>
      <dgm:spPr/>
    </dgm:pt>
    <dgm:pt modelId="{F9B26D17-1EBC-4A5A-A400-E5925DBF44DF}" type="pres">
      <dgm:prSet presAssocID="{EE65AB0B-5C0D-4AC4-81DC-A245F3B6199E}" presName="sp" presStyleCnt="0"/>
      <dgm:spPr/>
    </dgm:pt>
    <dgm:pt modelId="{39867F54-FBC5-40C1-8273-507075A054E5}" type="pres">
      <dgm:prSet presAssocID="{9BD49142-4F40-42E3-9F52-CACF4DB567FB}" presName="linNode" presStyleCnt="0"/>
      <dgm:spPr/>
    </dgm:pt>
    <dgm:pt modelId="{0BCB7BA7-41F2-4C29-955F-EDFF0CCEFED9}" type="pres">
      <dgm:prSet presAssocID="{9BD49142-4F40-42E3-9F52-CACF4DB567FB}" presName="parentText" presStyleLbl="node1" presStyleIdx="2" presStyleCnt="3">
        <dgm:presLayoutVars>
          <dgm:chMax val="1"/>
          <dgm:bulletEnabled val="1"/>
        </dgm:presLayoutVars>
      </dgm:prSet>
      <dgm:spPr/>
    </dgm:pt>
    <dgm:pt modelId="{37926E41-EE75-4C71-B97B-D4E4DA1DD002}" type="pres">
      <dgm:prSet presAssocID="{9BD49142-4F40-42E3-9F52-CACF4DB567FB}" presName="descendantText" presStyleLbl="alignAccFollowNode1" presStyleIdx="2" presStyleCnt="3">
        <dgm:presLayoutVars>
          <dgm:bulletEnabled val="1"/>
        </dgm:presLayoutVars>
      </dgm:prSet>
      <dgm:spPr/>
    </dgm:pt>
  </dgm:ptLst>
  <dgm:cxnLst>
    <dgm:cxn modelId="{4F81DB15-32D3-4CE1-9E72-B6153B50A251}" type="presOf" srcId="{0953CA04-AB7A-4989-97D2-1EC2E3507A31}" destId="{8C7AB033-2646-4313-823A-E4BBBBD84F42}" srcOrd="0" destOrd="0" presId="urn:microsoft.com/office/officeart/2005/8/layout/vList5"/>
    <dgm:cxn modelId="{56023A1B-08FC-429B-9B2B-F2C0B9A019B4}" type="presOf" srcId="{383551EC-62B3-447E-A246-E528ADE5207F}" destId="{94183BE1-65B1-45EE-A3B6-2C23D98BDFBC}" srcOrd="0" destOrd="0" presId="urn:microsoft.com/office/officeart/2005/8/layout/vList5"/>
    <dgm:cxn modelId="{9777AE1C-953A-42F5-8D4B-19D143E3A6B9}" type="presOf" srcId="{B333A9F7-F502-47B9-A856-A962D2BFB6F2}" destId="{472279C1-9350-455B-99F7-9A7C212B0990}" srcOrd="0" destOrd="0" presId="urn:microsoft.com/office/officeart/2005/8/layout/vList5"/>
    <dgm:cxn modelId="{C7F91C1F-977B-4F22-AA96-8763A119DBC3}" srcId="{383551EC-62B3-447E-A246-E528ADE5207F}" destId="{4827CAD3-BA63-44EB-A7C9-5E88440C06C0}" srcOrd="1" destOrd="0" parTransId="{E7A6783D-C1D9-45CA-B78A-56A8A19358DB}" sibTransId="{EE65AB0B-5C0D-4AC4-81DC-A245F3B6199E}"/>
    <dgm:cxn modelId="{A1F2722E-4F1D-444F-A597-66B1A2399375}" type="presOf" srcId="{4827CAD3-BA63-44EB-A7C9-5E88440C06C0}" destId="{BA99C891-9096-41D2-903E-35DF59243EE8}" srcOrd="0" destOrd="0" presId="urn:microsoft.com/office/officeart/2005/8/layout/vList5"/>
    <dgm:cxn modelId="{72DBD62E-A7FF-4EA0-9F1B-713998B5ED50}" type="presOf" srcId="{DD53304A-7F6E-4687-B49A-95966CFC7860}" destId="{37926E41-EE75-4C71-B97B-D4E4DA1DD002}" srcOrd="0" destOrd="1" presId="urn:microsoft.com/office/officeart/2005/8/layout/vList5"/>
    <dgm:cxn modelId="{668D6460-AF99-49AD-A9EF-5D35FBA29E0B}" srcId="{9BD49142-4F40-42E3-9F52-CACF4DB567FB}" destId="{DD53304A-7F6E-4687-B49A-95966CFC7860}" srcOrd="1" destOrd="0" parTransId="{6FD5D42B-A88E-4EE1-95A3-D403056C7DAE}" sibTransId="{F94FCFFF-2ACC-4554-89E5-7D0110D32BB0}"/>
    <dgm:cxn modelId="{8349DF48-B069-47DC-BEA6-1707233429DD}" srcId="{383551EC-62B3-447E-A246-E528ADE5207F}" destId="{B333A9F7-F502-47B9-A856-A962D2BFB6F2}" srcOrd="0" destOrd="0" parTransId="{C794881C-3228-4EE6-B5F2-621157388259}" sibTransId="{B066C3A1-0280-45CB-8F85-5E99BEF6813E}"/>
    <dgm:cxn modelId="{01120F50-17B0-4D31-95AC-B0B8FA83AB4E}" srcId="{B333A9F7-F502-47B9-A856-A962D2BFB6F2}" destId="{0953CA04-AB7A-4989-97D2-1EC2E3507A31}" srcOrd="0" destOrd="0" parTransId="{C5929745-42BD-40AE-9653-11C26E2477C2}" sibTransId="{9614FD83-828E-4301-8501-68E439941D5C}"/>
    <dgm:cxn modelId="{81FC3157-C01F-4295-BBA5-DB05C76152FC}" srcId="{9BD49142-4F40-42E3-9F52-CACF4DB567FB}" destId="{9FB0587A-9848-4670-BD0C-2D8BDECB0D20}" srcOrd="0" destOrd="0" parTransId="{723AE997-5409-4BC7-A7C9-F2093DE2F3AB}" sibTransId="{8E17BD90-33B9-4F78-A8AE-9E2248F9E3DB}"/>
    <dgm:cxn modelId="{B94A9E87-26AF-4322-A52D-559A2E00AC89}" srcId="{383551EC-62B3-447E-A246-E528ADE5207F}" destId="{9BD49142-4F40-42E3-9F52-CACF4DB567FB}" srcOrd="2" destOrd="0" parTransId="{E5A7D511-8469-455B-BBD2-7AF1B678C134}" sibTransId="{DD52F4B2-E8E7-416F-9283-A4C9C4DEADCF}"/>
    <dgm:cxn modelId="{1CA542A3-5DEC-4ECC-A85C-01A240233F67}" srcId="{4827CAD3-BA63-44EB-A7C9-5E88440C06C0}" destId="{8A53D171-98A3-4D8A-AF5B-53F9FBCE76A4}" srcOrd="0" destOrd="0" parTransId="{3446FF6D-27E7-4FBF-BE1A-EB8311F8F0F0}" sibTransId="{4ED4E9D5-F08D-4BB2-80EC-85B6E2BA99FE}"/>
    <dgm:cxn modelId="{ECF5EEB9-8735-4C2E-9433-1C1FF49AC815}" type="presOf" srcId="{9BD49142-4F40-42E3-9F52-CACF4DB567FB}" destId="{0BCB7BA7-41F2-4C29-955F-EDFF0CCEFED9}" srcOrd="0" destOrd="0" presId="urn:microsoft.com/office/officeart/2005/8/layout/vList5"/>
    <dgm:cxn modelId="{E93347C8-4305-45A1-9E98-281B57939922}" type="presOf" srcId="{9FB0587A-9848-4670-BD0C-2D8BDECB0D20}" destId="{37926E41-EE75-4C71-B97B-D4E4DA1DD002}" srcOrd="0" destOrd="0" presId="urn:microsoft.com/office/officeart/2005/8/layout/vList5"/>
    <dgm:cxn modelId="{41547DD7-BC9E-4F20-B97F-A8F6876B2DE3}" type="presOf" srcId="{8A53D171-98A3-4D8A-AF5B-53F9FBCE76A4}" destId="{2CD39443-8D5C-4EBC-8545-55B440935206}" srcOrd="0" destOrd="0" presId="urn:microsoft.com/office/officeart/2005/8/layout/vList5"/>
    <dgm:cxn modelId="{35765DA8-49CD-4282-BC6D-4E4B5B60A318}" type="presParOf" srcId="{94183BE1-65B1-45EE-A3B6-2C23D98BDFBC}" destId="{56ED00E2-F8C9-4215-92FD-2AF020639C54}" srcOrd="0" destOrd="0" presId="urn:microsoft.com/office/officeart/2005/8/layout/vList5"/>
    <dgm:cxn modelId="{A3274E63-F647-429A-A6B4-08ECA340AD62}" type="presParOf" srcId="{56ED00E2-F8C9-4215-92FD-2AF020639C54}" destId="{472279C1-9350-455B-99F7-9A7C212B0990}" srcOrd="0" destOrd="0" presId="urn:microsoft.com/office/officeart/2005/8/layout/vList5"/>
    <dgm:cxn modelId="{9FEAFC5F-513D-4039-B493-35D2E7539E3C}" type="presParOf" srcId="{56ED00E2-F8C9-4215-92FD-2AF020639C54}" destId="{8C7AB033-2646-4313-823A-E4BBBBD84F42}" srcOrd="1" destOrd="0" presId="urn:microsoft.com/office/officeart/2005/8/layout/vList5"/>
    <dgm:cxn modelId="{31513F28-3FD0-4BA5-AF8A-B006808F4755}" type="presParOf" srcId="{94183BE1-65B1-45EE-A3B6-2C23D98BDFBC}" destId="{426F4C7C-EB82-434D-8CE1-34CFECCE4868}" srcOrd="1" destOrd="0" presId="urn:microsoft.com/office/officeart/2005/8/layout/vList5"/>
    <dgm:cxn modelId="{FBE01FCD-3F57-4092-92B6-6C0524636DBB}" type="presParOf" srcId="{94183BE1-65B1-45EE-A3B6-2C23D98BDFBC}" destId="{46C9C9FC-61EF-41AA-975B-19A59150CD5C}" srcOrd="2" destOrd="0" presId="urn:microsoft.com/office/officeart/2005/8/layout/vList5"/>
    <dgm:cxn modelId="{54BD2ABB-1C89-4B8F-A9D6-3112509AF1C0}" type="presParOf" srcId="{46C9C9FC-61EF-41AA-975B-19A59150CD5C}" destId="{BA99C891-9096-41D2-903E-35DF59243EE8}" srcOrd="0" destOrd="0" presId="urn:microsoft.com/office/officeart/2005/8/layout/vList5"/>
    <dgm:cxn modelId="{2094F8BD-F971-4895-8433-BF2A716F5AEE}" type="presParOf" srcId="{46C9C9FC-61EF-41AA-975B-19A59150CD5C}" destId="{2CD39443-8D5C-4EBC-8545-55B440935206}" srcOrd="1" destOrd="0" presId="urn:microsoft.com/office/officeart/2005/8/layout/vList5"/>
    <dgm:cxn modelId="{65EDDE37-0752-49C2-8DE3-3FFF90A9EF10}" type="presParOf" srcId="{94183BE1-65B1-45EE-A3B6-2C23D98BDFBC}" destId="{F9B26D17-1EBC-4A5A-A400-E5925DBF44DF}" srcOrd="3" destOrd="0" presId="urn:microsoft.com/office/officeart/2005/8/layout/vList5"/>
    <dgm:cxn modelId="{46BCEB54-C553-47D6-B948-C6F724F67AC1}" type="presParOf" srcId="{94183BE1-65B1-45EE-A3B6-2C23D98BDFBC}" destId="{39867F54-FBC5-40C1-8273-507075A054E5}" srcOrd="4" destOrd="0" presId="urn:microsoft.com/office/officeart/2005/8/layout/vList5"/>
    <dgm:cxn modelId="{70215D88-A75F-4AC6-BA9C-56F2A32D804F}" type="presParOf" srcId="{39867F54-FBC5-40C1-8273-507075A054E5}" destId="{0BCB7BA7-41F2-4C29-955F-EDFF0CCEFED9}" srcOrd="0" destOrd="0" presId="urn:microsoft.com/office/officeart/2005/8/layout/vList5"/>
    <dgm:cxn modelId="{107D36EF-EAE7-496F-94EB-2B086A5DAB9B}" type="presParOf" srcId="{39867F54-FBC5-40C1-8273-507075A054E5}" destId="{37926E41-EE75-4C71-B97B-D4E4DA1DD002}"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383551EC-62B3-447E-A246-E528ADE5207F}" type="doc">
      <dgm:prSet loTypeId="urn:microsoft.com/office/officeart/2005/8/layout/vList5" loCatId="list" qsTypeId="urn:microsoft.com/office/officeart/2005/8/quickstyle/simple1" qsCatId="simple" csTypeId="urn:microsoft.com/office/officeart/2005/8/colors/accent2_2" csCatId="accent2" phldr="1"/>
      <dgm:spPr/>
      <dgm:t>
        <a:bodyPr/>
        <a:lstStyle/>
        <a:p>
          <a:endParaRPr lang="en-US"/>
        </a:p>
      </dgm:t>
    </dgm:pt>
    <dgm:pt modelId="{B333A9F7-F502-47B9-A856-A962D2BFB6F2}">
      <dgm:prSet phldrT="[Text]" custT="1"/>
      <dgm:spPr/>
      <dgm:t>
        <a:bodyPr/>
        <a:lstStyle/>
        <a:p>
          <a:r>
            <a:rPr lang="en-GB" sz="1600" b="0">
              <a:latin typeface="Arial" pitchFamily="34" charset="0"/>
              <a:cs typeface="Arial" pitchFamily="34" charset="0"/>
            </a:rPr>
            <a:t>23/06/2020</a:t>
          </a:r>
          <a:endParaRPr lang="en-US" sz="1600" dirty="0">
            <a:latin typeface="Arial" pitchFamily="34" charset="0"/>
            <a:cs typeface="Arial" pitchFamily="34" charset="0"/>
          </a:endParaRPr>
        </a:p>
      </dgm:t>
    </dgm:pt>
    <dgm:pt modelId="{C794881C-3228-4EE6-B5F2-621157388259}" type="parTrans" cxnId="{8349DF48-B069-47DC-BEA6-1707233429DD}">
      <dgm:prSet/>
      <dgm:spPr/>
      <dgm:t>
        <a:bodyPr/>
        <a:lstStyle/>
        <a:p>
          <a:endParaRPr lang="en-US"/>
        </a:p>
      </dgm:t>
    </dgm:pt>
    <dgm:pt modelId="{B066C3A1-0280-45CB-8F85-5E99BEF6813E}" type="sibTrans" cxnId="{8349DF48-B069-47DC-BEA6-1707233429DD}">
      <dgm:prSet/>
      <dgm:spPr/>
      <dgm:t>
        <a:bodyPr/>
        <a:lstStyle/>
        <a:p>
          <a:endParaRPr lang="en-US"/>
        </a:p>
      </dgm:t>
    </dgm:pt>
    <dgm:pt modelId="{0953CA04-AB7A-4989-97D2-1EC2E3507A31}">
      <dgm:prSet phldrT="[Text]"/>
      <dgm:spPr/>
      <dgm:t>
        <a:bodyPr/>
        <a:lstStyle/>
        <a:p>
          <a:pPr rtl="0"/>
          <a:r>
            <a:rPr lang="en-GB" baseline="0" dirty="0">
              <a:latin typeface="Arial"/>
            </a:rPr>
            <a:t>Construction work begins</a:t>
          </a:r>
          <a:endParaRPr lang="en-US" dirty="0"/>
        </a:p>
      </dgm:t>
    </dgm:pt>
    <dgm:pt modelId="{C5929745-42BD-40AE-9653-11C26E2477C2}" type="parTrans" cxnId="{01120F50-17B0-4D31-95AC-B0B8FA83AB4E}">
      <dgm:prSet/>
      <dgm:spPr/>
      <dgm:t>
        <a:bodyPr/>
        <a:lstStyle/>
        <a:p>
          <a:endParaRPr lang="en-US"/>
        </a:p>
      </dgm:t>
    </dgm:pt>
    <dgm:pt modelId="{9614FD83-828E-4301-8501-68E439941D5C}" type="sibTrans" cxnId="{01120F50-17B0-4D31-95AC-B0B8FA83AB4E}">
      <dgm:prSet/>
      <dgm:spPr/>
      <dgm:t>
        <a:bodyPr/>
        <a:lstStyle/>
        <a:p>
          <a:endParaRPr lang="en-US"/>
        </a:p>
      </dgm:t>
    </dgm:pt>
    <dgm:pt modelId="{4827CAD3-BA63-44EB-A7C9-5E88440C06C0}">
      <dgm:prSet phldrT="[Text]" custT="1"/>
      <dgm:spPr/>
      <dgm:t>
        <a:bodyPr/>
        <a:lstStyle/>
        <a:p>
          <a:r>
            <a:rPr lang="en-GB" sz="1600" b="0">
              <a:latin typeface="Arial"/>
            </a:rPr>
            <a:t>06/07/202</a:t>
          </a:r>
          <a:endParaRPr lang="en-US" sz="1600" dirty="0"/>
        </a:p>
      </dgm:t>
    </dgm:pt>
    <dgm:pt modelId="{E7A6783D-C1D9-45CA-B78A-56A8A19358DB}" type="parTrans" cxnId="{C7F91C1F-977B-4F22-AA96-8763A119DBC3}">
      <dgm:prSet/>
      <dgm:spPr/>
      <dgm:t>
        <a:bodyPr/>
        <a:lstStyle/>
        <a:p>
          <a:endParaRPr lang="en-US"/>
        </a:p>
      </dgm:t>
    </dgm:pt>
    <dgm:pt modelId="{EE65AB0B-5C0D-4AC4-81DC-A245F3B6199E}" type="sibTrans" cxnId="{C7F91C1F-977B-4F22-AA96-8763A119DBC3}">
      <dgm:prSet/>
      <dgm:spPr/>
      <dgm:t>
        <a:bodyPr/>
        <a:lstStyle/>
        <a:p>
          <a:endParaRPr lang="en-US"/>
        </a:p>
      </dgm:t>
    </dgm:pt>
    <dgm:pt modelId="{8A53D171-98A3-4D8A-AF5B-53F9FBCE76A4}">
      <dgm:prSet phldrT="[Text]"/>
      <dgm:spPr/>
      <dgm:t>
        <a:bodyPr/>
        <a:lstStyle/>
        <a:p>
          <a:pPr rtl="0"/>
          <a:r>
            <a:rPr lang="en-GB" dirty="0">
              <a:latin typeface="Arial"/>
            </a:rPr>
            <a:t>Construction work completed</a:t>
          </a:r>
          <a:endParaRPr lang="en-US" dirty="0"/>
        </a:p>
      </dgm:t>
    </dgm:pt>
    <dgm:pt modelId="{3446FF6D-27E7-4FBF-BE1A-EB8311F8F0F0}" type="parTrans" cxnId="{1CA542A3-5DEC-4ECC-A85C-01A240233F67}">
      <dgm:prSet/>
      <dgm:spPr/>
      <dgm:t>
        <a:bodyPr/>
        <a:lstStyle/>
        <a:p>
          <a:endParaRPr lang="en-US"/>
        </a:p>
      </dgm:t>
    </dgm:pt>
    <dgm:pt modelId="{4ED4E9D5-F08D-4BB2-80EC-85B6E2BA99FE}" type="sibTrans" cxnId="{1CA542A3-5DEC-4ECC-A85C-01A240233F67}">
      <dgm:prSet/>
      <dgm:spPr/>
      <dgm:t>
        <a:bodyPr/>
        <a:lstStyle/>
        <a:p>
          <a:endParaRPr lang="en-US"/>
        </a:p>
      </dgm:t>
    </dgm:pt>
    <dgm:pt modelId="{9BD49142-4F40-42E3-9F52-CACF4DB567FB}">
      <dgm:prSet phldrT="[Text]" custT="1"/>
      <dgm:spPr/>
      <dgm:t>
        <a:bodyPr/>
        <a:lstStyle/>
        <a:p>
          <a:r>
            <a:rPr lang="en-GB" sz="1600" b="0">
              <a:latin typeface="Arial"/>
            </a:rPr>
            <a:t>07/07/202</a:t>
          </a:r>
          <a:endParaRPr lang="en-US" sz="1600" dirty="0"/>
        </a:p>
      </dgm:t>
    </dgm:pt>
    <dgm:pt modelId="{E5A7D511-8469-455B-BBD2-7AF1B678C134}" type="parTrans" cxnId="{B94A9E87-26AF-4322-A52D-559A2E00AC89}">
      <dgm:prSet/>
      <dgm:spPr/>
      <dgm:t>
        <a:bodyPr/>
        <a:lstStyle/>
        <a:p>
          <a:endParaRPr lang="en-US"/>
        </a:p>
      </dgm:t>
    </dgm:pt>
    <dgm:pt modelId="{DD52F4B2-E8E7-416F-9283-A4C9C4DEADCF}" type="sibTrans" cxnId="{B94A9E87-26AF-4322-A52D-559A2E00AC89}">
      <dgm:prSet/>
      <dgm:spPr/>
      <dgm:t>
        <a:bodyPr/>
        <a:lstStyle/>
        <a:p>
          <a:endParaRPr lang="en-US"/>
        </a:p>
      </dgm:t>
    </dgm:pt>
    <dgm:pt modelId="{9FB0587A-9848-4670-BD0C-2D8BDECB0D20}">
      <dgm:prSet phldrT="[Text]"/>
      <dgm:spPr/>
      <dgm:t>
        <a:bodyPr/>
        <a:lstStyle/>
        <a:p>
          <a:pPr rtl="0"/>
          <a:r>
            <a:rPr lang="en-GB" dirty="0">
              <a:latin typeface="Arial" pitchFamily="34" charset="0"/>
              <a:cs typeface="Arial" pitchFamily="34" charset="0"/>
            </a:rPr>
            <a:t>Steering Group Meeting </a:t>
          </a:r>
          <a:endParaRPr lang="en-US" dirty="0"/>
        </a:p>
      </dgm:t>
    </dgm:pt>
    <dgm:pt modelId="{723AE997-5409-4BC7-A7C9-F2093DE2F3AB}" type="parTrans" cxnId="{81FC3157-C01F-4295-BBA5-DB05C76152FC}">
      <dgm:prSet/>
      <dgm:spPr/>
      <dgm:t>
        <a:bodyPr/>
        <a:lstStyle/>
        <a:p>
          <a:endParaRPr lang="en-US"/>
        </a:p>
      </dgm:t>
    </dgm:pt>
    <dgm:pt modelId="{8E17BD90-33B9-4F78-A8AE-9E2248F9E3DB}" type="sibTrans" cxnId="{81FC3157-C01F-4295-BBA5-DB05C76152FC}">
      <dgm:prSet/>
      <dgm:spPr/>
      <dgm:t>
        <a:bodyPr/>
        <a:lstStyle/>
        <a:p>
          <a:endParaRPr lang="en-US"/>
        </a:p>
      </dgm:t>
    </dgm:pt>
    <dgm:pt modelId="{DD53304A-7F6E-4687-B49A-95966CFC7860}">
      <dgm:prSet phldrT="[Text]"/>
      <dgm:spPr/>
      <dgm:t>
        <a:bodyPr/>
        <a:lstStyle/>
        <a:p>
          <a:pPr rtl="0"/>
          <a:r>
            <a:rPr lang="en-GB" dirty="0">
              <a:latin typeface="Arial" pitchFamily="34" charset="0"/>
              <a:cs typeface="Arial" pitchFamily="34" charset="0"/>
            </a:rPr>
            <a:t>Construction work sign off</a:t>
          </a:r>
          <a:endParaRPr lang="en-US" dirty="0"/>
        </a:p>
      </dgm:t>
    </dgm:pt>
    <dgm:pt modelId="{6FD5D42B-A88E-4EE1-95A3-D403056C7DAE}" type="parTrans" cxnId="{668D6460-AF99-49AD-A9EF-5D35FBA29E0B}">
      <dgm:prSet/>
      <dgm:spPr/>
      <dgm:t>
        <a:bodyPr/>
        <a:lstStyle/>
        <a:p>
          <a:endParaRPr lang="en-US"/>
        </a:p>
      </dgm:t>
    </dgm:pt>
    <dgm:pt modelId="{F94FCFFF-2ACC-4554-89E5-7D0110D32BB0}" type="sibTrans" cxnId="{668D6460-AF99-49AD-A9EF-5D35FBA29E0B}">
      <dgm:prSet/>
      <dgm:spPr/>
      <dgm:t>
        <a:bodyPr/>
        <a:lstStyle/>
        <a:p>
          <a:endParaRPr lang="en-US"/>
        </a:p>
      </dgm:t>
    </dgm:pt>
    <dgm:pt modelId="{94183BE1-65B1-45EE-A3B6-2C23D98BDFBC}" type="pres">
      <dgm:prSet presAssocID="{383551EC-62B3-447E-A246-E528ADE5207F}" presName="Name0" presStyleCnt="0">
        <dgm:presLayoutVars>
          <dgm:dir/>
          <dgm:animLvl val="lvl"/>
          <dgm:resizeHandles val="exact"/>
        </dgm:presLayoutVars>
      </dgm:prSet>
      <dgm:spPr/>
    </dgm:pt>
    <dgm:pt modelId="{56ED00E2-F8C9-4215-92FD-2AF020639C54}" type="pres">
      <dgm:prSet presAssocID="{B333A9F7-F502-47B9-A856-A962D2BFB6F2}" presName="linNode" presStyleCnt="0"/>
      <dgm:spPr/>
    </dgm:pt>
    <dgm:pt modelId="{472279C1-9350-455B-99F7-9A7C212B0990}" type="pres">
      <dgm:prSet presAssocID="{B333A9F7-F502-47B9-A856-A962D2BFB6F2}" presName="parentText" presStyleLbl="node1" presStyleIdx="0" presStyleCnt="3">
        <dgm:presLayoutVars>
          <dgm:chMax val="1"/>
          <dgm:bulletEnabled val="1"/>
        </dgm:presLayoutVars>
      </dgm:prSet>
      <dgm:spPr/>
    </dgm:pt>
    <dgm:pt modelId="{8C7AB033-2646-4313-823A-E4BBBBD84F42}" type="pres">
      <dgm:prSet presAssocID="{B333A9F7-F502-47B9-A856-A962D2BFB6F2}" presName="descendantText" presStyleLbl="alignAccFollowNode1" presStyleIdx="0" presStyleCnt="3">
        <dgm:presLayoutVars>
          <dgm:bulletEnabled val="1"/>
        </dgm:presLayoutVars>
      </dgm:prSet>
      <dgm:spPr/>
    </dgm:pt>
    <dgm:pt modelId="{426F4C7C-EB82-434D-8CE1-34CFECCE4868}" type="pres">
      <dgm:prSet presAssocID="{B066C3A1-0280-45CB-8F85-5E99BEF6813E}" presName="sp" presStyleCnt="0"/>
      <dgm:spPr/>
    </dgm:pt>
    <dgm:pt modelId="{46C9C9FC-61EF-41AA-975B-19A59150CD5C}" type="pres">
      <dgm:prSet presAssocID="{4827CAD3-BA63-44EB-A7C9-5E88440C06C0}" presName="linNode" presStyleCnt="0"/>
      <dgm:spPr/>
    </dgm:pt>
    <dgm:pt modelId="{BA99C891-9096-41D2-903E-35DF59243EE8}" type="pres">
      <dgm:prSet presAssocID="{4827CAD3-BA63-44EB-A7C9-5E88440C06C0}" presName="parentText" presStyleLbl="node1" presStyleIdx="1" presStyleCnt="3">
        <dgm:presLayoutVars>
          <dgm:chMax val="1"/>
          <dgm:bulletEnabled val="1"/>
        </dgm:presLayoutVars>
      </dgm:prSet>
      <dgm:spPr/>
    </dgm:pt>
    <dgm:pt modelId="{2CD39443-8D5C-4EBC-8545-55B440935206}" type="pres">
      <dgm:prSet presAssocID="{4827CAD3-BA63-44EB-A7C9-5E88440C06C0}" presName="descendantText" presStyleLbl="alignAccFollowNode1" presStyleIdx="1" presStyleCnt="3">
        <dgm:presLayoutVars>
          <dgm:bulletEnabled val="1"/>
        </dgm:presLayoutVars>
      </dgm:prSet>
      <dgm:spPr/>
    </dgm:pt>
    <dgm:pt modelId="{F9B26D17-1EBC-4A5A-A400-E5925DBF44DF}" type="pres">
      <dgm:prSet presAssocID="{EE65AB0B-5C0D-4AC4-81DC-A245F3B6199E}" presName="sp" presStyleCnt="0"/>
      <dgm:spPr/>
    </dgm:pt>
    <dgm:pt modelId="{39867F54-FBC5-40C1-8273-507075A054E5}" type="pres">
      <dgm:prSet presAssocID="{9BD49142-4F40-42E3-9F52-CACF4DB567FB}" presName="linNode" presStyleCnt="0"/>
      <dgm:spPr/>
    </dgm:pt>
    <dgm:pt modelId="{0BCB7BA7-41F2-4C29-955F-EDFF0CCEFED9}" type="pres">
      <dgm:prSet presAssocID="{9BD49142-4F40-42E3-9F52-CACF4DB567FB}" presName="parentText" presStyleLbl="node1" presStyleIdx="2" presStyleCnt="3">
        <dgm:presLayoutVars>
          <dgm:chMax val="1"/>
          <dgm:bulletEnabled val="1"/>
        </dgm:presLayoutVars>
      </dgm:prSet>
      <dgm:spPr/>
    </dgm:pt>
    <dgm:pt modelId="{37926E41-EE75-4C71-B97B-D4E4DA1DD002}" type="pres">
      <dgm:prSet presAssocID="{9BD49142-4F40-42E3-9F52-CACF4DB567FB}" presName="descendantText" presStyleLbl="alignAccFollowNode1" presStyleIdx="2" presStyleCnt="3">
        <dgm:presLayoutVars>
          <dgm:bulletEnabled val="1"/>
        </dgm:presLayoutVars>
      </dgm:prSet>
      <dgm:spPr/>
    </dgm:pt>
  </dgm:ptLst>
  <dgm:cxnLst>
    <dgm:cxn modelId="{C7F91C1F-977B-4F22-AA96-8763A119DBC3}" srcId="{383551EC-62B3-447E-A246-E528ADE5207F}" destId="{4827CAD3-BA63-44EB-A7C9-5E88440C06C0}" srcOrd="1" destOrd="0" parTransId="{E7A6783D-C1D9-45CA-B78A-56A8A19358DB}" sibTransId="{EE65AB0B-5C0D-4AC4-81DC-A245F3B6199E}"/>
    <dgm:cxn modelId="{5A49DB20-ED1D-4EB1-85E9-D60E720530C1}" type="presOf" srcId="{8A53D171-98A3-4D8A-AF5B-53F9FBCE76A4}" destId="{2CD39443-8D5C-4EBC-8545-55B440935206}" srcOrd="0" destOrd="0" presId="urn:microsoft.com/office/officeart/2005/8/layout/vList5"/>
    <dgm:cxn modelId="{BBA9DC35-1673-48FC-A7CA-9D7496E62EBE}" type="presOf" srcId="{383551EC-62B3-447E-A246-E528ADE5207F}" destId="{94183BE1-65B1-45EE-A3B6-2C23D98BDFBC}" srcOrd="0" destOrd="0" presId="urn:microsoft.com/office/officeart/2005/8/layout/vList5"/>
    <dgm:cxn modelId="{668D6460-AF99-49AD-A9EF-5D35FBA29E0B}" srcId="{9BD49142-4F40-42E3-9F52-CACF4DB567FB}" destId="{DD53304A-7F6E-4687-B49A-95966CFC7860}" srcOrd="1" destOrd="0" parTransId="{6FD5D42B-A88E-4EE1-95A3-D403056C7DAE}" sibTransId="{F94FCFFF-2ACC-4554-89E5-7D0110D32BB0}"/>
    <dgm:cxn modelId="{8349DF48-B069-47DC-BEA6-1707233429DD}" srcId="{383551EC-62B3-447E-A246-E528ADE5207F}" destId="{B333A9F7-F502-47B9-A856-A962D2BFB6F2}" srcOrd="0" destOrd="0" parTransId="{C794881C-3228-4EE6-B5F2-621157388259}" sibTransId="{B066C3A1-0280-45CB-8F85-5E99BEF6813E}"/>
    <dgm:cxn modelId="{EC39104A-5F8B-4EAD-8452-3881D25FB48D}" type="presOf" srcId="{DD53304A-7F6E-4687-B49A-95966CFC7860}" destId="{37926E41-EE75-4C71-B97B-D4E4DA1DD002}" srcOrd="0" destOrd="1" presId="urn:microsoft.com/office/officeart/2005/8/layout/vList5"/>
    <dgm:cxn modelId="{3D1D644C-99BE-4CBF-8FB7-CF48F8E0D646}" type="presOf" srcId="{9BD49142-4F40-42E3-9F52-CACF4DB567FB}" destId="{0BCB7BA7-41F2-4C29-955F-EDFF0CCEFED9}" srcOrd="0" destOrd="0" presId="urn:microsoft.com/office/officeart/2005/8/layout/vList5"/>
    <dgm:cxn modelId="{01120F50-17B0-4D31-95AC-B0B8FA83AB4E}" srcId="{B333A9F7-F502-47B9-A856-A962D2BFB6F2}" destId="{0953CA04-AB7A-4989-97D2-1EC2E3507A31}" srcOrd="0" destOrd="0" parTransId="{C5929745-42BD-40AE-9653-11C26E2477C2}" sibTransId="{9614FD83-828E-4301-8501-68E439941D5C}"/>
    <dgm:cxn modelId="{2D223C70-E961-4D79-B3B3-7844CD2101D9}" type="presOf" srcId="{B333A9F7-F502-47B9-A856-A962D2BFB6F2}" destId="{472279C1-9350-455B-99F7-9A7C212B0990}" srcOrd="0" destOrd="0" presId="urn:microsoft.com/office/officeart/2005/8/layout/vList5"/>
    <dgm:cxn modelId="{9ACD1771-72E0-41CA-B2BD-B1F0A2281390}" type="presOf" srcId="{9FB0587A-9848-4670-BD0C-2D8BDECB0D20}" destId="{37926E41-EE75-4C71-B97B-D4E4DA1DD002}" srcOrd="0" destOrd="0" presId="urn:microsoft.com/office/officeart/2005/8/layout/vList5"/>
    <dgm:cxn modelId="{81FC3157-C01F-4295-BBA5-DB05C76152FC}" srcId="{9BD49142-4F40-42E3-9F52-CACF4DB567FB}" destId="{9FB0587A-9848-4670-BD0C-2D8BDECB0D20}" srcOrd="0" destOrd="0" parTransId="{723AE997-5409-4BC7-A7C9-F2093DE2F3AB}" sibTransId="{8E17BD90-33B9-4F78-A8AE-9E2248F9E3DB}"/>
    <dgm:cxn modelId="{B94A9E87-26AF-4322-A52D-559A2E00AC89}" srcId="{383551EC-62B3-447E-A246-E528ADE5207F}" destId="{9BD49142-4F40-42E3-9F52-CACF4DB567FB}" srcOrd="2" destOrd="0" parTransId="{E5A7D511-8469-455B-BBD2-7AF1B678C134}" sibTransId="{DD52F4B2-E8E7-416F-9283-A4C9C4DEADCF}"/>
    <dgm:cxn modelId="{1CA542A3-5DEC-4ECC-A85C-01A240233F67}" srcId="{4827CAD3-BA63-44EB-A7C9-5E88440C06C0}" destId="{8A53D171-98A3-4D8A-AF5B-53F9FBCE76A4}" srcOrd="0" destOrd="0" parTransId="{3446FF6D-27E7-4FBF-BE1A-EB8311F8F0F0}" sibTransId="{4ED4E9D5-F08D-4BB2-80EC-85B6E2BA99FE}"/>
    <dgm:cxn modelId="{6234C2CF-FD33-41E3-B279-73948DF47438}" type="presOf" srcId="{0953CA04-AB7A-4989-97D2-1EC2E3507A31}" destId="{8C7AB033-2646-4313-823A-E4BBBBD84F42}" srcOrd="0" destOrd="0" presId="urn:microsoft.com/office/officeart/2005/8/layout/vList5"/>
    <dgm:cxn modelId="{41F18BD0-DD7A-4B47-89DA-60EB32D9426D}" type="presOf" srcId="{4827CAD3-BA63-44EB-A7C9-5E88440C06C0}" destId="{BA99C891-9096-41D2-903E-35DF59243EE8}" srcOrd="0" destOrd="0" presId="urn:microsoft.com/office/officeart/2005/8/layout/vList5"/>
    <dgm:cxn modelId="{585D9585-26CC-4083-8A2D-960A234285F5}" type="presParOf" srcId="{94183BE1-65B1-45EE-A3B6-2C23D98BDFBC}" destId="{56ED00E2-F8C9-4215-92FD-2AF020639C54}" srcOrd="0" destOrd="0" presId="urn:microsoft.com/office/officeart/2005/8/layout/vList5"/>
    <dgm:cxn modelId="{445AEF5B-E8AF-4324-96C6-4EC69473154E}" type="presParOf" srcId="{56ED00E2-F8C9-4215-92FD-2AF020639C54}" destId="{472279C1-9350-455B-99F7-9A7C212B0990}" srcOrd="0" destOrd="0" presId="urn:microsoft.com/office/officeart/2005/8/layout/vList5"/>
    <dgm:cxn modelId="{8656014E-8137-4D35-85C0-84543E83CCD4}" type="presParOf" srcId="{56ED00E2-F8C9-4215-92FD-2AF020639C54}" destId="{8C7AB033-2646-4313-823A-E4BBBBD84F42}" srcOrd="1" destOrd="0" presId="urn:microsoft.com/office/officeart/2005/8/layout/vList5"/>
    <dgm:cxn modelId="{72209D16-0269-42D8-BB91-26124AFB3B0F}" type="presParOf" srcId="{94183BE1-65B1-45EE-A3B6-2C23D98BDFBC}" destId="{426F4C7C-EB82-434D-8CE1-34CFECCE4868}" srcOrd="1" destOrd="0" presId="urn:microsoft.com/office/officeart/2005/8/layout/vList5"/>
    <dgm:cxn modelId="{2B8F19B4-3B1A-4713-A1A6-E1E6ABD02B75}" type="presParOf" srcId="{94183BE1-65B1-45EE-A3B6-2C23D98BDFBC}" destId="{46C9C9FC-61EF-41AA-975B-19A59150CD5C}" srcOrd="2" destOrd="0" presId="urn:microsoft.com/office/officeart/2005/8/layout/vList5"/>
    <dgm:cxn modelId="{AE92ED5B-ADA2-41F0-A61B-B97D290565F2}" type="presParOf" srcId="{46C9C9FC-61EF-41AA-975B-19A59150CD5C}" destId="{BA99C891-9096-41D2-903E-35DF59243EE8}" srcOrd="0" destOrd="0" presId="urn:microsoft.com/office/officeart/2005/8/layout/vList5"/>
    <dgm:cxn modelId="{FA2DFDF7-5981-4082-867F-39E960F4D121}" type="presParOf" srcId="{46C9C9FC-61EF-41AA-975B-19A59150CD5C}" destId="{2CD39443-8D5C-4EBC-8545-55B440935206}" srcOrd="1" destOrd="0" presId="urn:microsoft.com/office/officeart/2005/8/layout/vList5"/>
    <dgm:cxn modelId="{E26DEFB7-F519-4813-950D-D321CDDAC359}" type="presParOf" srcId="{94183BE1-65B1-45EE-A3B6-2C23D98BDFBC}" destId="{F9B26D17-1EBC-4A5A-A400-E5925DBF44DF}" srcOrd="3" destOrd="0" presId="urn:microsoft.com/office/officeart/2005/8/layout/vList5"/>
    <dgm:cxn modelId="{B0E41C7F-A3A4-424B-9C94-7A0F25049B52}" type="presParOf" srcId="{94183BE1-65B1-45EE-A3B6-2C23D98BDFBC}" destId="{39867F54-FBC5-40C1-8273-507075A054E5}" srcOrd="4" destOrd="0" presId="urn:microsoft.com/office/officeart/2005/8/layout/vList5"/>
    <dgm:cxn modelId="{4512E289-4CDE-4D2F-8B27-28CF3F5A75D4}" type="presParOf" srcId="{39867F54-FBC5-40C1-8273-507075A054E5}" destId="{0BCB7BA7-41F2-4C29-955F-EDFF0CCEFED9}" srcOrd="0" destOrd="0" presId="urn:microsoft.com/office/officeart/2005/8/layout/vList5"/>
    <dgm:cxn modelId="{743E691F-6916-4375-9B23-EFD5033A80C1}" type="presParOf" srcId="{39867F54-FBC5-40C1-8273-507075A054E5}" destId="{37926E41-EE75-4C71-B97B-D4E4DA1DD002}" srcOrd="1" destOrd="0" presId="urn:microsoft.com/office/officeart/2005/8/layout/vList5"/>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383551EC-62B3-447E-A246-E528ADE5207F}" type="doc">
      <dgm:prSet loTypeId="urn:microsoft.com/office/officeart/2005/8/layout/vList5" loCatId="list" qsTypeId="urn:microsoft.com/office/officeart/2005/8/quickstyle/simple1" qsCatId="simple" csTypeId="urn:microsoft.com/office/officeart/2005/8/colors/accent3_2" csCatId="accent3" phldr="1"/>
      <dgm:spPr/>
      <dgm:t>
        <a:bodyPr/>
        <a:lstStyle/>
        <a:p>
          <a:endParaRPr lang="en-US"/>
        </a:p>
      </dgm:t>
    </dgm:pt>
    <dgm:pt modelId="{B333A9F7-F502-47B9-A856-A962D2BFB6F2}">
      <dgm:prSet phldrT="[Text]" custT="1"/>
      <dgm:spPr/>
      <dgm:t>
        <a:bodyPr/>
        <a:lstStyle/>
        <a:p>
          <a:r>
            <a:rPr lang="en-GB" sz="1600" b="0" dirty="0">
              <a:latin typeface="Arial"/>
            </a:rPr>
            <a:t>13/07/202</a:t>
          </a:r>
          <a:endParaRPr lang="en-US" sz="1600" dirty="0"/>
        </a:p>
      </dgm:t>
    </dgm:pt>
    <dgm:pt modelId="{C794881C-3228-4EE6-B5F2-621157388259}" type="parTrans" cxnId="{8349DF48-B069-47DC-BEA6-1707233429DD}">
      <dgm:prSet/>
      <dgm:spPr/>
      <dgm:t>
        <a:bodyPr/>
        <a:lstStyle/>
        <a:p>
          <a:endParaRPr lang="en-US"/>
        </a:p>
      </dgm:t>
    </dgm:pt>
    <dgm:pt modelId="{B066C3A1-0280-45CB-8F85-5E99BEF6813E}" type="sibTrans" cxnId="{8349DF48-B069-47DC-BEA6-1707233429DD}">
      <dgm:prSet/>
      <dgm:spPr/>
      <dgm:t>
        <a:bodyPr/>
        <a:lstStyle/>
        <a:p>
          <a:endParaRPr lang="en-US"/>
        </a:p>
      </dgm:t>
    </dgm:pt>
    <dgm:pt modelId="{0953CA04-AB7A-4989-97D2-1EC2E3507A31}">
      <dgm:prSet phldrT="[Text]"/>
      <dgm:spPr/>
      <dgm:t>
        <a:bodyPr/>
        <a:lstStyle/>
        <a:p>
          <a:r>
            <a:rPr lang="en-GB" dirty="0">
              <a:latin typeface="Arial"/>
            </a:rPr>
            <a:t>Renovation work begins</a:t>
          </a:r>
          <a:endParaRPr lang="en-US" dirty="0"/>
        </a:p>
      </dgm:t>
    </dgm:pt>
    <dgm:pt modelId="{C5929745-42BD-40AE-9653-11C26E2477C2}" type="parTrans" cxnId="{01120F50-17B0-4D31-95AC-B0B8FA83AB4E}">
      <dgm:prSet/>
      <dgm:spPr/>
      <dgm:t>
        <a:bodyPr/>
        <a:lstStyle/>
        <a:p>
          <a:endParaRPr lang="en-US"/>
        </a:p>
      </dgm:t>
    </dgm:pt>
    <dgm:pt modelId="{9614FD83-828E-4301-8501-68E439941D5C}" type="sibTrans" cxnId="{01120F50-17B0-4D31-95AC-B0B8FA83AB4E}">
      <dgm:prSet/>
      <dgm:spPr/>
      <dgm:t>
        <a:bodyPr/>
        <a:lstStyle/>
        <a:p>
          <a:endParaRPr lang="en-US"/>
        </a:p>
      </dgm:t>
    </dgm:pt>
    <dgm:pt modelId="{4827CAD3-BA63-44EB-A7C9-5E88440C06C0}">
      <dgm:prSet phldrT="[Text]" custT="1"/>
      <dgm:spPr/>
      <dgm:t>
        <a:bodyPr/>
        <a:lstStyle/>
        <a:p>
          <a:pPr rtl="0"/>
          <a:r>
            <a:rPr lang="en-GB" sz="1600" b="0">
              <a:latin typeface="Arial"/>
            </a:rPr>
            <a:t>31/07/202</a:t>
          </a:r>
          <a:endParaRPr lang="en-US" sz="1600" dirty="0"/>
        </a:p>
      </dgm:t>
    </dgm:pt>
    <dgm:pt modelId="{E7A6783D-C1D9-45CA-B78A-56A8A19358DB}" type="parTrans" cxnId="{C7F91C1F-977B-4F22-AA96-8763A119DBC3}">
      <dgm:prSet/>
      <dgm:spPr/>
      <dgm:t>
        <a:bodyPr/>
        <a:lstStyle/>
        <a:p>
          <a:endParaRPr lang="en-US"/>
        </a:p>
      </dgm:t>
    </dgm:pt>
    <dgm:pt modelId="{EE65AB0B-5C0D-4AC4-81DC-A245F3B6199E}" type="sibTrans" cxnId="{C7F91C1F-977B-4F22-AA96-8763A119DBC3}">
      <dgm:prSet/>
      <dgm:spPr/>
      <dgm:t>
        <a:bodyPr/>
        <a:lstStyle/>
        <a:p>
          <a:endParaRPr lang="en-US"/>
        </a:p>
      </dgm:t>
    </dgm:pt>
    <dgm:pt modelId="{8A53D171-98A3-4D8A-AF5B-53F9FBCE76A4}">
      <dgm:prSet phldrT="[Text]" custT="1"/>
      <dgm:spPr/>
      <dgm:t>
        <a:bodyPr/>
        <a:lstStyle/>
        <a:p>
          <a:r>
            <a:rPr lang="en-GB" sz="1100" dirty="0">
              <a:latin typeface="Arial"/>
            </a:rPr>
            <a:t>Renovation Work Completed</a:t>
          </a:r>
          <a:endParaRPr lang="en-US" sz="1100" dirty="0"/>
        </a:p>
      </dgm:t>
    </dgm:pt>
    <dgm:pt modelId="{3446FF6D-27E7-4FBF-BE1A-EB8311F8F0F0}" type="parTrans" cxnId="{1CA542A3-5DEC-4ECC-A85C-01A240233F67}">
      <dgm:prSet/>
      <dgm:spPr/>
      <dgm:t>
        <a:bodyPr/>
        <a:lstStyle/>
        <a:p>
          <a:endParaRPr lang="en-US"/>
        </a:p>
      </dgm:t>
    </dgm:pt>
    <dgm:pt modelId="{4ED4E9D5-F08D-4BB2-80EC-85B6E2BA99FE}" type="sibTrans" cxnId="{1CA542A3-5DEC-4ECC-A85C-01A240233F67}">
      <dgm:prSet/>
      <dgm:spPr/>
      <dgm:t>
        <a:bodyPr/>
        <a:lstStyle/>
        <a:p>
          <a:endParaRPr lang="en-US"/>
        </a:p>
      </dgm:t>
    </dgm:pt>
    <dgm:pt modelId="{9BD49142-4F40-42E3-9F52-CACF4DB567FB}">
      <dgm:prSet phldrT="[Text]" custT="1"/>
      <dgm:spPr/>
      <dgm:t>
        <a:bodyPr/>
        <a:lstStyle/>
        <a:p>
          <a:r>
            <a:rPr lang="en-GB" sz="1600">
              <a:latin typeface="Arial" pitchFamily="34" charset="0"/>
              <a:cs typeface="Arial" pitchFamily="34" charset="0"/>
            </a:rPr>
            <a:t>03/08/2020</a:t>
          </a:r>
          <a:endParaRPr lang="en-US" sz="1600" dirty="0">
            <a:latin typeface="Arial" pitchFamily="34" charset="0"/>
            <a:cs typeface="Arial" pitchFamily="34" charset="0"/>
          </a:endParaRPr>
        </a:p>
      </dgm:t>
    </dgm:pt>
    <dgm:pt modelId="{E5A7D511-8469-455B-BBD2-7AF1B678C134}" type="parTrans" cxnId="{B94A9E87-26AF-4322-A52D-559A2E00AC89}">
      <dgm:prSet/>
      <dgm:spPr/>
      <dgm:t>
        <a:bodyPr/>
        <a:lstStyle/>
        <a:p>
          <a:endParaRPr lang="en-US"/>
        </a:p>
      </dgm:t>
    </dgm:pt>
    <dgm:pt modelId="{DD52F4B2-E8E7-416F-9283-A4C9C4DEADCF}" type="sibTrans" cxnId="{B94A9E87-26AF-4322-A52D-559A2E00AC89}">
      <dgm:prSet/>
      <dgm:spPr/>
      <dgm:t>
        <a:bodyPr/>
        <a:lstStyle/>
        <a:p>
          <a:endParaRPr lang="en-US"/>
        </a:p>
      </dgm:t>
    </dgm:pt>
    <dgm:pt modelId="{9FB0587A-9848-4670-BD0C-2D8BDECB0D20}">
      <dgm:prSet phldrT="[Text]"/>
      <dgm:spPr/>
      <dgm:t>
        <a:bodyPr/>
        <a:lstStyle/>
        <a:p>
          <a:pPr rtl="0"/>
          <a:r>
            <a:rPr lang="en-GB" dirty="0">
              <a:latin typeface="Arial" pitchFamily="34" charset="0"/>
              <a:cs typeface="Arial" pitchFamily="34" charset="0"/>
            </a:rPr>
            <a:t>Steering Group Meeting </a:t>
          </a:r>
          <a:endParaRPr lang="en-US" dirty="0">
            <a:latin typeface="Arial" pitchFamily="34" charset="0"/>
            <a:cs typeface="Arial" pitchFamily="34" charset="0"/>
          </a:endParaRPr>
        </a:p>
      </dgm:t>
    </dgm:pt>
    <dgm:pt modelId="{723AE997-5409-4BC7-A7C9-F2093DE2F3AB}" type="parTrans" cxnId="{81FC3157-C01F-4295-BBA5-DB05C76152FC}">
      <dgm:prSet/>
      <dgm:spPr/>
      <dgm:t>
        <a:bodyPr/>
        <a:lstStyle/>
        <a:p>
          <a:endParaRPr lang="en-US"/>
        </a:p>
      </dgm:t>
    </dgm:pt>
    <dgm:pt modelId="{8E17BD90-33B9-4F78-A8AE-9E2248F9E3DB}" type="sibTrans" cxnId="{81FC3157-C01F-4295-BBA5-DB05C76152FC}">
      <dgm:prSet/>
      <dgm:spPr/>
      <dgm:t>
        <a:bodyPr/>
        <a:lstStyle/>
        <a:p>
          <a:endParaRPr lang="en-US"/>
        </a:p>
      </dgm:t>
    </dgm:pt>
    <dgm:pt modelId="{DBBE3B81-148C-416D-AF49-8300DCB3B0B9}">
      <dgm:prSet phldrT="[Text]"/>
      <dgm:spPr/>
      <dgm:t>
        <a:bodyPr/>
        <a:lstStyle/>
        <a:p>
          <a:pPr rtl="0"/>
          <a:r>
            <a:rPr lang="en-GB" dirty="0">
              <a:latin typeface="Arial" pitchFamily="34" charset="0"/>
              <a:cs typeface="Arial" pitchFamily="34" charset="0"/>
            </a:rPr>
            <a:t>Renovation sign off</a:t>
          </a:r>
          <a:endParaRPr lang="en-US" dirty="0">
            <a:latin typeface="Arial" pitchFamily="34" charset="0"/>
            <a:cs typeface="Arial" pitchFamily="34" charset="0"/>
          </a:endParaRPr>
        </a:p>
      </dgm:t>
    </dgm:pt>
    <dgm:pt modelId="{34BCDAA1-E154-4EA2-B3E5-7CBEB58C9994}" type="parTrans" cxnId="{1043C714-EBD6-4958-B53F-3BC6E82250A0}">
      <dgm:prSet/>
      <dgm:spPr/>
      <dgm:t>
        <a:bodyPr/>
        <a:lstStyle/>
        <a:p>
          <a:endParaRPr lang="en-US"/>
        </a:p>
      </dgm:t>
    </dgm:pt>
    <dgm:pt modelId="{E4A4EB21-B42B-4C6D-BA87-7769FEB171E3}" type="sibTrans" cxnId="{1043C714-EBD6-4958-B53F-3BC6E82250A0}">
      <dgm:prSet/>
      <dgm:spPr/>
      <dgm:t>
        <a:bodyPr/>
        <a:lstStyle/>
        <a:p>
          <a:endParaRPr lang="en-US"/>
        </a:p>
      </dgm:t>
    </dgm:pt>
    <dgm:pt modelId="{94183BE1-65B1-45EE-A3B6-2C23D98BDFBC}" type="pres">
      <dgm:prSet presAssocID="{383551EC-62B3-447E-A246-E528ADE5207F}" presName="Name0" presStyleCnt="0">
        <dgm:presLayoutVars>
          <dgm:dir/>
          <dgm:animLvl val="lvl"/>
          <dgm:resizeHandles val="exact"/>
        </dgm:presLayoutVars>
      </dgm:prSet>
      <dgm:spPr/>
    </dgm:pt>
    <dgm:pt modelId="{56ED00E2-F8C9-4215-92FD-2AF020639C54}" type="pres">
      <dgm:prSet presAssocID="{B333A9F7-F502-47B9-A856-A962D2BFB6F2}" presName="linNode" presStyleCnt="0"/>
      <dgm:spPr/>
    </dgm:pt>
    <dgm:pt modelId="{472279C1-9350-455B-99F7-9A7C212B0990}" type="pres">
      <dgm:prSet presAssocID="{B333A9F7-F502-47B9-A856-A962D2BFB6F2}" presName="parentText" presStyleLbl="node1" presStyleIdx="0" presStyleCnt="3">
        <dgm:presLayoutVars>
          <dgm:chMax val="1"/>
          <dgm:bulletEnabled val="1"/>
        </dgm:presLayoutVars>
      </dgm:prSet>
      <dgm:spPr/>
    </dgm:pt>
    <dgm:pt modelId="{8C7AB033-2646-4313-823A-E4BBBBD84F42}" type="pres">
      <dgm:prSet presAssocID="{B333A9F7-F502-47B9-A856-A962D2BFB6F2}" presName="descendantText" presStyleLbl="alignAccFollowNode1" presStyleIdx="0" presStyleCnt="3">
        <dgm:presLayoutVars>
          <dgm:bulletEnabled val="1"/>
        </dgm:presLayoutVars>
      </dgm:prSet>
      <dgm:spPr/>
    </dgm:pt>
    <dgm:pt modelId="{426F4C7C-EB82-434D-8CE1-34CFECCE4868}" type="pres">
      <dgm:prSet presAssocID="{B066C3A1-0280-45CB-8F85-5E99BEF6813E}" presName="sp" presStyleCnt="0"/>
      <dgm:spPr/>
    </dgm:pt>
    <dgm:pt modelId="{46C9C9FC-61EF-41AA-975B-19A59150CD5C}" type="pres">
      <dgm:prSet presAssocID="{4827CAD3-BA63-44EB-A7C9-5E88440C06C0}" presName="linNode" presStyleCnt="0"/>
      <dgm:spPr/>
    </dgm:pt>
    <dgm:pt modelId="{BA99C891-9096-41D2-903E-35DF59243EE8}" type="pres">
      <dgm:prSet presAssocID="{4827CAD3-BA63-44EB-A7C9-5E88440C06C0}" presName="parentText" presStyleLbl="node1" presStyleIdx="1" presStyleCnt="3">
        <dgm:presLayoutVars>
          <dgm:chMax val="1"/>
          <dgm:bulletEnabled val="1"/>
        </dgm:presLayoutVars>
      </dgm:prSet>
      <dgm:spPr/>
    </dgm:pt>
    <dgm:pt modelId="{2CD39443-8D5C-4EBC-8545-55B440935206}" type="pres">
      <dgm:prSet presAssocID="{4827CAD3-BA63-44EB-A7C9-5E88440C06C0}" presName="descendantText" presStyleLbl="alignAccFollowNode1" presStyleIdx="1" presStyleCnt="3">
        <dgm:presLayoutVars>
          <dgm:bulletEnabled val="1"/>
        </dgm:presLayoutVars>
      </dgm:prSet>
      <dgm:spPr/>
    </dgm:pt>
    <dgm:pt modelId="{F9B26D17-1EBC-4A5A-A400-E5925DBF44DF}" type="pres">
      <dgm:prSet presAssocID="{EE65AB0B-5C0D-4AC4-81DC-A245F3B6199E}" presName="sp" presStyleCnt="0"/>
      <dgm:spPr/>
    </dgm:pt>
    <dgm:pt modelId="{39867F54-FBC5-40C1-8273-507075A054E5}" type="pres">
      <dgm:prSet presAssocID="{9BD49142-4F40-42E3-9F52-CACF4DB567FB}" presName="linNode" presStyleCnt="0"/>
      <dgm:spPr/>
    </dgm:pt>
    <dgm:pt modelId="{0BCB7BA7-41F2-4C29-955F-EDFF0CCEFED9}" type="pres">
      <dgm:prSet presAssocID="{9BD49142-4F40-42E3-9F52-CACF4DB567FB}" presName="parentText" presStyleLbl="node1" presStyleIdx="2" presStyleCnt="3">
        <dgm:presLayoutVars>
          <dgm:chMax val="1"/>
          <dgm:bulletEnabled val="1"/>
        </dgm:presLayoutVars>
      </dgm:prSet>
      <dgm:spPr/>
    </dgm:pt>
    <dgm:pt modelId="{37926E41-EE75-4C71-B97B-D4E4DA1DD002}" type="pres">
      <dgm:prSet presAssocID="{9BD49142-4F40-42E3-9F52-CACF4DB567FB}" presName="descendantText" presStyleLbl="alignAccFollowNode1" presStyleIdx="2" presStyleCnt="3">
        <dgm:presLayoutVars>
          <dgm:bulletEnabled val="1"/>
        </dgm:presLayoutVars>
      </dgm:prSet>
      <dgm:spPr/>
    </dgm:pt>
  </dgm:ptLst>
  <dgm:cxnLst>
    <dgm:cxn modelId="{1043C714-EBD6-4958-B53F-3BC6E82250A0}" srcId="{9BD49142-4F40-42E3-9F52-CACF4DB567FB}" destId="{DBBE3B81-148C-416D-AF49-8300DCB3B0B9}" srcOrd="1" destOrd="0" parTransId="{34BCDAA1-E154-4EA2-B3E5-7CBEB58C9994}" sibTransId="{E4A4EB21-B42B-4C6D-BA87-7769FEB171E3}"/>
    <dgm:cxn modelId="{9476F31C-3C76-46A8-8F31-D4E82E276702}" type="presOf" srcId="{383551EC-62B3-447E-A246-E528ADE5207F}" destId="{94183BE1-65B1-45EE-A3B6-2C23D98BDFBC}" srcOrd="0" destOrd="0" presId="urn:microsoft.com/office/officeart/2005/8/layout/vList5"/>
    <dgm:cxn modelId="{C7F91C1F-977B-4F22-AA96-8763A119DBC3}" srcId="{383551EC-62B3-447E-A246-E528ADE5207F}" destId="{4827CAD3-BA63-44EB-A7C9-5E88440C06C0}" srcOrd="1" destOrd="0" parTransId="{E7A6783D-C1D9-45CA-B78A-56A8A19358DB}" sibTransId="{EE65AB0B-5C0D-4AC4-81DC-A245F3B6199E}"/>
    <dgm:cxn modelId="{DECA2062-3DB1-41A3-A953-2BFEC1048E09}" type="presOf" srcId="{9FB0587A-9848-4670-BD0C-2D8BDECB0D20}" destId="{37926E41-EE75-4C71-B97B-D4E4DA1DD002}" srcOrd="0" destOrd="0" presId="urn:microsoft.com/office/officeart/2005/8/layout/vList5"/>
    <dgm:cxn modelId="{FE2A6B67-CD63-4C5C-8C6D-B4CE925E0A78}" type="presOf" srcId="{9BD49142-4F40-42E3-9F52-CACF4DB567FB}" destId="{0BCB7BA7-41F2-4C29-955F-EDFF0CCEFED9}" srcOrd="0" destOrd="0" presId="urn:microsoft.com/office/officeart/2005/8/layout/vList5"/>
    <dgm:cxn modelId="{8349DF48-B069-47DC-BEA6-1707233429DD}" srcId="{383551EC-62B3-447E-A246-E528ADE5207F}" destId="{B333A9F7-F502-47B9-A856-A962D2BFB6F2}" srcOrd="0" destOrd="0" parTransId="{C794881C-3228-4EE6-B5F2-621157388259}" sibTransId="{B066C3A1-0280-45CB-8F85-5E99BEF6813E}"/>
    <dgm:cxn modelId="{01120F50-17B0-4D31-95AC-B0B8FA83AB4E}" srcId="{B333A9F7-F502-47B9-A856-A962D2BFB6F2}" destId="{0953CA04-AB7A-4989-97D2-1EC2E3507A31}" srcOrd="0" destOrd="0" parTransId="{C5929745-42BD-40AE-9653-11C26E2477C2}" sibTransId="{9614FD83-828E-4301-8501-68E439941D5C}"/>
    <dgm:cxn modelId="{81FC3157-C01F-4295-BBA5-DB05C76152FC}" srcId="{9BD49142-4F40-42E3-9F52-CACF4DB567FB}" destId="{9FB0587A-9848-4670-BD0C-2D8BDECB0D20}" srcOrd="0" destOrd="0" parTransId="{723AE997-5409-4BC7-A7C9-F2093DE2F3AB}" sibTransId="{8E17BD90-33B9-4F78-A8AE-9E2248F9E3DB}"/>
    <dgm:cxn modelId="{B94A9E87-26AF-4322-A52D-559A2E00AC89}" srcId="{383551EC-62B3-447E-A246-E528ADE5207F}" destId="{9BD49142-4F40-42E3-9F52-CACF4DB567FB}" srcOrd="2" destOrd="0" parTransId="{E5A7D511-8469-455B-BBD2-7AF1B678C134}" sibTransId="{DD52F4B2-E8E7-416F-9283-A4C9C4DEADCF}"/>
    <dgm:cxn modelId="{1CA542A3-5DEC-4ECC-A85C-01A240233F67}" srcId="{4827CAD3-BA63-44EB-A7C9-5E88440C06C0}" destId="{8A53D171-98A3-4D8A-AF5B-53F9FBCE76A4}" srcOrd="0" destOrd="0" parTransId="{3446FF6D-27E7-4FBF-BE1A-EB8311F8F0F0}" sibTransId="{4ED4E9D5-F08D-4BB2-80EC-85B6E2BA99FE}"/>
    <dgm:cxn modelId="{1E59B1A6-C898-47BB-A5B3-2531798179F8}" type="presOf" srcId="{0953CA04-AB7A-4989-97D2-1EC2E3507A31}" destId="{8C7AB033-2646-4313-823A-E4BBBBD84F42}" srcOrd="0" destOrd="0" presId="urn:microsoft.com/office/officeart/2005/8/layout/vList5"/>
    <dgm:cxn modelId="{2DEB6AA9-E630-4E1C-B9B1-A3AF74744FAE}" type="presOf" srcId="{DBBE3B81-148C-416D-AF49-8300DCB3B0B9}" destId="{37926E41-EE75-4C71-B97B-D4E4DA1DD002}" srcOrd="0" destOrd="1" presId="urn:microsoft.com/office/officeart/2005/8/layout/vList5"/>
    <dgm:cxn modelId="{3193E6B0-9BDD-4460-B1EF-D2BFCAFE72C5}" type="presOf" srcId="{8A53D171-98A3-4D8A-AF5B-53F9FBCE76A4}" destId="{2CD39443-8D5C-4EBC-8545-55B440935206}" srcOrd="0" destOrd="0" presId="urn:microsoft.com/office/officeart/2005/8/layout/vList5"/>
    <dgm:cxn modelId="{5903E7D1-EC6E-446C-B32D-3096CC58D1F5}" type="presOf" srcId="{B333A9F7-F502-47B9-A856-A962D2BFB6F2}" destId="{472279C1-9350-455B-99F7-9A7C212B0990}" srcOrd="0" destOrd="0" presId="urn:microsoft.com/office/officeart/2005/8/layout/vList5"/>
    <dgm:cxn modelId="{ED280ADC-83EE-428B-916C-13307572ED76}" type="presOf" srcId="{4827CAD3-BA63-44EB-A7C9-5E88440C06C0}" destId="{BA99C891-9096-41D2-903E-35DF59243EE8}" srcOrd="0" destOrd="0" presId="urn:microsoft.com/office/officeart/2005/8/layout/vList5"/>
    <dgm:cxn modelId="{052BD327-FA18-41FE-91D0-D738BE06B8FC}" type="presParOf" srcId="{94183BE1-65B1-45EE-A3B6-2C23D98BDFBC}" destId="{56ED00E2-F8C9-4215-92FD-2AF020639C54}" srcOrd="0" destOrd="0" presId="urn:microsoft.com/office/officeart/2005/8/layout/vList5"/>
    <dgm:cxn modelId="{43ED7BEE-2A91-4DA1-9DB9-0374E621B4B3}" type="presParOf" srcId="{56ED00E2-F8C9-4215-92FD-2AF020639C54}" destId="{472279C1-9350-455B-99F7-9A7C212B0990}" srcOrd="0" destOrd="0" presId="urn:microsoft.com/office/officeart/2005/8/layout/vList5"/>
    <dgm:cxn modelId="{2B987790-CF81-47D4-94AF-A668B611D8E8}" type="presParOf" srcId="{56ED00E2-F8C9-4215-92FD-2AF020639C54}" destId="{8C7AB033-2646-4313-823A-E4BBBBD84F42}" srcOrd="1" destOrd="0" presId="urn:microsoft.com/office/officeart/2005/8/layout/vList5"/>
    <dgm:cxn modelId="{B4153C81-CA69-4E88-A0C1-D2A1D5660F96}" type="presParOf" srcId="{94183BE1-65B1-45EE-A3B6-2C23D98BDFBC}" destId="{426F4C7C-EB82-434D-8CE1-34CFECCE4868}" srcOrd="1" destOrd="0" presId="urn:microsoft.com/office/officeart/2005/8/layout/vList5"/>
    <dgm:cxn modelId="{4B0066A4-9C63-47FF-AB93-CEC38656C44E}" type="presParOf" srcId="{94183BE1-65B1-45EE-A3B6-2C23D98BDFBC}" destId="{46C9C9FC-61EF-41AA-975B-19A59150CD5C}" srcOrd="2" destOrd="0" presId="urn:microsoft.com/office/officeart/2005/8/layout/vList5"/>
    <dgm:cxn modelId="{4DC8BC5D-9D6D-49C1-ACE9-B5780DE49A24}" type="presParOf" srcId="{46C9C9FC-61EF-41AA-975B-19A59150CD5C}" destId="{BA99C891-9096-41D2-903E-35DF59243EE8}" srcOrd="0" destOrd="0" presId="urn:microsoft.com/office/officeart/2005/8/layout/vList5"/>
    <dgm:cxn modelId="{B0CC0CC9-3996-47A5-8E61-92E5B5546B9F}" type="presParOf" srcId="{46C9C9FC-61EF-41AA-975B-19A59150CD5C}" destId="{2CD39443-8D5C-4EBC-8545-55B440935206}" srcOrd="1" destOrd="0" presId="urn:microsoft.com/office/officeart/2005/8/layout/vList5"/>
    <dgm:cxn modelId="{948B9E59-B50B-4D0B-B6DA-620A2ABD4378}" type="presParOf" srcId="{94183BE1-65B1-45EE-A3B6-2C23D98BDFBC}" destId="{F9B26D17-1EBC-4A5A-A400-E5925DBF44DF}" srcOrd="3" destOrd="0" presId="urn:microsoft.com/office/officeart/2005/8/layout/vList5"/>
    <dgm:cxn modelId="{94EE3ECA-9820-4F8F-BA1C-1025C13B0AC8}" type="presParOf" srcId="{94183BE1-65B1-45EE-A3B6-2C23D98BDFBC}" destId="{39867F54-FBC5-40C1-8273-507075A054E5}" srcOrd="4" destOrd="0" presId="urn:microsoft.com/office/officeart/2005/8/layout/vList5"/>
    <dgm:cxn modelId="{E8D95609-150E-4B0A-8DA0-F038BE1A4CE5}" type="presParOf" srcId="{39867F54-FBC5-40C1-8273-507075A054E5}" destId="{0BCB7BA7-41F2-4C29-955F-EDFF0CCEFED9}" srcOrd="0" destOrd="0" presId="urn:microsoft.com/office/officeart/2005/8/layout/vList5"/>
    <dgm:cxn modelId="{F207344A-DAB6-4BB3-A3D8-E5071CBEE624}" type="presParOf" srcId="{39867F54-FBC5-40C1-8273-507075A054E5}" destId="{37926E41-EE75-4C71-B97B-D4E4DA1DD002}" srcOrd="1" destOrd="0" presId="urn:microsoft.com/office/officeart/2005/8/layout/vList5"/>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383551EC-62B3-447E-A246-E528ADE5207F}" type="doc">
      <dgm:prSet loTypeId="urn:microsoft.com/office/officeart/2005/8/layout/vList5" loCatId="list" qsTypeId="urn:microsoft.com/office/officeart/2005/8/quickstyle/simple1" qsCatId="simple" csTypeId="urn:microsoft.com/office/officeart/2005/8/colors/accent3_2" csCatId="accent3" phldr="1"/>
      <dgm:spPr/>
      <dgm:t>
        <a:bodyPr/>
        <a:lstStyle/>
        <a:p>
          <a:endParaRPr lang="en-US"/>
        </a:p>
      </dgm:t>
    </dgm:pt>
    <dgm:pt modelId="{B333A9F7-F502-47B9-A856-A962D2BFB6F2}">
      <dgm:prSet phldrT="[Text]" custT="1"/>
      <dgm:spPr/>
      <dgm:t>
        <a:bodyPr/>
        <a:lstStyle/>
        <a:p>
          <a:r>
            <a:rPr lang="en-GB" sz="1600" b="0">
              <a:latin typeface="Arial"/>
            </a:rPr>
            <a:t>10/08/2020</a:t>
          </a:r>
          <a:endParaRPr lang="en-US" sz="1600" dirty="0"/>
        </a:p>
      </dgm:t>
    </dgm:pt>
    <dgm:pt modelId="{C794881C-3228-4EE6-B5F2-621157388259}" type="parTrans" cxnId="{8349DF48-B069-47DC-BEA6-1707233429DD}">
      <dgm:prSet/>
      <dgm:spPr/>
      <dgm:t>
        <a:bodyPr/>
        <a:lstStyle/>
        <a:p>
          <a:endParaRPr lang="en-US"/>
        </a:p>
      </dgm:t>
    </dgm:pt>
    <dgm:pt modelId="{B066C3A1-0280-45CB-8F85-5E99BEF6813E}" type="sibTrans" cxnId="{8349DF48-B069-47DC-BEA6-1707233429DD}">
      <dgm:prSet/>
      <dgm:spPr/>
      <dgm:t>
        <a:bodyPr/>
        <a:lstStyle/>
        <a:p>
          <a:endParaRPr lang="en-US"/>
        </a:p>
      </dgm:t>
    </dgm:pt>
    <dgm:pt modelId="{0953CA04-AB7A-4989-97D2-1EC2E3507A31}">
      <dgm:prSet phldrT="[Text]"/>
      <dgm:spPr/>
      <dgm:t>
        <a:bodyPr/>
        <a:lstStyle/>
        <a:p>
          <a:r>
            <a:rPr lang="en-GB" dirty="0">
              <a:latin typeface="Arial" pitchFamily="34" charset="0"/>
              <a:cs typeface="Arial" pitchFamily="34" charset="0"/>
            </a:rPr>
            <a:t>I.T installation and all  other work begins</a:t>
          </a:r>
          <a:endParaRPr lang="en-US" dirty="0">
            <a:latin typeface="Arial" pitchFamily="34" charset="0"/>
            <a:cs typeface="Arial" pitchFamily="34" charset="0"/>
          </a:endParaRPr>
        </a:p>
      </dgm:t>
    </dgm:pt>
    <dgm:pt modelId="{C5929745-42BD-40AE-9653-11C26E2477C2}" type="parTrans" cxnId="{01120F50-17B0-4D31-95AC-B0B8FA83AB4E}">
      <dgm:prSet/>
      <dgm:spPr/>
      <dgm:t>
        <a:bodyPr/>
        <a:lstStyle/>
        <a:p>
          <a:endParaRPr lang="en-US"/>
        </a:p>
      </dgm:t>
    </dgm:pt>
    <dgm:pt modelId="{9614FD83-828E-4301-8501-68E439941D5C}" type="sibTrans" cxnId="{01120F50-17B0-4D31-95AC-B0B8FA83AB4E}">
      <dgm:prSet/>
      <dgm:spPr/>
      <dgm:t>
        <a:bodyPr/>
        <a:lstStyle/>
        <a:p>
          <a:endParaRPr lang="en-US"/>
        </a:p>
      </dgm:t>
    </dgm:pt>
    <dgm:pt modelId="{4827CAD3-BA63-44EB-A7C9-5E88440C06C0}">
      <dgm:prSet phldrT="[Text]" custT="1"/>
      <dgm:spPr/>
      <dgm:t>
        <a:bodyPr/>
        <a:lstStyle/>
        <a:p>
          <a:pPr rtl="0"/>
          <a:r>
            <a:rPr lang="en-GB" sz="1600" b="0">
              <a:latin typeface="Arial"/>
            </a:rPr>
            <a:t>31/08/2020</a:t>
          </a:r>
          <a:endParaRPr lang="en-US" sz="1600" dirty="0"/>
        </a:p>
      </dgm:t>
    </dgm:pt>
    <dgm:pt modelId="{E7A6783D-C1D9-45CA-B78A-56A8A19358DB}" type="parTrans" cxnId="{C7F91C1F-977B-4F22-AA96-8763A119DBC3}">
      <dgm:prSet/>
      <dgm:spPr/>
      <dgm:t>
        <a:bodyPr/>
        <a:lstStyle/>
        <a:p>
          <a:endParaRPr lang="en-US"/>
        </a:p>
      </dgm:t>
    </dgm:pt>
    <dgm:pt modelId="{EE65AB0B-5C0D-4AC4-81DC-A245F3B6199E}" type="sibTrans" cxnId="{C7F91C1F-977B-4F22-AA96-8763A119DBC3}">
      <dgm:prSet/>
      <dgm:spPr/>
      <dgm:t>
        <a:bodyPr/>
        <a:lstStyle/>
        <a:p>
          <a:endParaRPr lang="en-US"/>
        </a:p>
      </dgm:t>
    </dgm:pt>
    <dgm:pt modelId="{8A53D171-98A3-4D8A-AF5B-53F9FBCE76A4}">
      <dgm:prSet phldrT="[Text]"/>
      <dgm:spPr/>
      <dgm:t>
        <a:bodyPr/>
        <a:lstStyle/>
        <a:p>
          <a:r>
            <a:rPr lang="en-GB" dirty="0">
              <a:latin typeface="Arial" pitchFamily="34" charset="0"/>
              <a:cs typeface="Arial" pitchFamily="34" charset="0"/>
            </a:rPr>
            <a:t>All Work Completed.</a:t>
          </a:r>
          <a:endParaRPr lang="en-US" dirty="0">
            <a:latin typeface="Arial" pitchFamily="34" charset="0"/>
            <a:cs typeface="Arial" pitchFamily="34" charset="0"/>
          </a:endParaRPr>
        </a:p>
      </dgm:t>
    </dgm:pt>
    <dgm:pt modelId="{3446FF6D-27E7-4FBF-BE1A-EB8311F8F0F0}" type="parTrans" cxnId="{1CA542A3-5DEC-4ECC-A85C-01A240233F67}">
      <dgm:prSet/>
      <dgm:spPr/>
      <dgm:t>
        <a:bodyPr/>
        <a:lstStyle/>
        <a:p>
          <a:endParaRPr lang="en-US"/>
        </a:p>
      </dgm:t>
    </dgm:pt>
    <dgm:pt modelId="{4ED4E9D5-F08D-4BB2-80EC-85B6E2BA99FE}" type="sibTrans" cxnId="{1CA542A3-5DEC-4ECC-A85C-01A240233F67}">
      <dgm:prSet/>
      <dgm:spPr/>
      <dgm:t>
        <a:bodyPr/>
        <a:lstStyle/>
        <a:p>
          <a:endParaRPr lang="en-US"/>
        </a:p>
      </dgm:t>
    </dgm:pt>
    <dgm:pt modelId="{9BD49142-4F40-42E3-9F52-CACF4DB567FB}">
      <dgm:prSet phldrT="[Text]" custT="1"/>
      <dgm:spPr/>
      <dgm:t>
        <a:bodyPr/>
        <a:lstStyle/>
        <a:p>
          <a:r>
            <a:rPr lang="en-GB" sz="1600" dirty="0">
              <a:latin typeface="Arial" pitchFamily="34" charset="0"/>
              <a:cs typeface="Arial" pitchFamily="34" charset="0"/>
            </a:rPr>
            <a:t>14/09/2020</a:t>
          </a:r>
          <a:endParaRPr lang="en-US" sz="1600" dirty="0">
            <a:latin typeface="Arial" pitchFamily="34" charset="0"/>
            <a:cs typeface="Arial" pitchFamily="34" charset="0"/>
          </a:endParaRPr>
        </a:p>
      </dgm:t>
    </dgm:pt>
    <dgm:pt modelId="{E5A7D511-8469-455B-BBD2-7AF1B678C134}" type="parTrans" cxnId="{B94A9E87-26AF-4322-A52D-559A2E00AC89}">
      <dgm:prSet/>
      <dgm:spPr/>
      <dgm:t>
        <a:bodyPr/>
        <a:lstStyle/>
        <a:p>
          <a:endParaRPr lang="en-US"/>
        </a:p>
      </dgm:t>
    </dgm:pt>
    <dgm:pt modelId="{DD52F4B2-E8E7-416F-9283-A4C9C4DEADCF}" type="sibTrans" cxnId="{B94A9E87-26AF-4322-A52D-559A2E00AC89}">
      <dgm:prSet/>
      <dgm:spPr/>
      <dgm:t>
        <a:bodyPr/>
        <a:lstStyle/>
        <a:p>
          <a:endParaRPr lang="en-US"/>
        </a:p>
      </dgm:t>
    </dgm:pt>
    <dgm:pt modelId="{9FB0587A-9848-4670-BD0C-2D8BDECB0D20}">
      <dgm:prSet phldrT="[Text]"/>
      <dgm:spPr/>
      <dgm:t>
        <a:bodyPr/>
        <a:lstStyle/>
        <a:p>
          <a:pPr rtl="0"/>
          <a:r>
            <a:rPr lang="en-GB" dirty="0">
              <a:latin typeface="Arial" pitchFamily="34" charset="0"/>
              <a:cs typeface="Arial" pitchFamily="34" charset="0"/>
            </a:rPr>
            <a:t>Final snags completed</a:t>
          </a:r>
          <a:endParaRPr lang="en-US" dirty="0">
            <a:latin typeface="Arial" pitchFamily="34" charset="0"/>
            <a:cs typeface="Arial" pitchFamily="34" charset="0"/>
          </a:endParaRPr>
        </a:p>
      </dgm:t>
    </dgm:pt>
    <dgm:pt modelId="{723AE997-5409-4BC7-A7C9-F2093DE2F3AB}" type="parTrans" cxnId="{81FC3157-C01F-4295-BBA5-DB05C76152FC}">
      <dgm:prSet/>
      <dgm:spPr/>
      <dgm:t>
        <a:bodyPr/>
        <a:lstStyle/>
        <a:p>
          <a:endParaRPr lang="en-US"/>
        </a:p>
      </dgm:t>
    </dgm:pt>
    <dgm:pt modelId="{8E17BD90-33B9-4F78-A8AE-9E2248F9E3DB}" type="sibTrans" cxnId="{81FC3157-C01F-4295-BBA5-DB05C76152FC}">
      <dgm:prSet/>
      <dgm:spPr/>
      <dgm:t>
        <a:bodyPr/>
        <a:lstStyle/>
        <a:p>
          <a:endParaRPr lang="en-US"/>
        </a:p>
      </dgm:t>
    </dgm:pt>
    <dgm:pt modelId="{DBBE3B81-148C-416D-AF49-8300DCB3B0B9}">
      <dgm:prSet phldrT="[Text]"/>
      <dgm:spPr/>
      <dgm:t>
        <a:bodyPr/>
        <a:lstStyle/>
        <a:p>
          <a:pPr rtl="0"/>
          <a:r>
            <a:rPr lang="en-GB" dirty="0">
              <a:latin typeface="Arial" pitchFamily="34" charset="0"/>
              <a:cs typeface="Arial" pitchFamily="34" charset="0"/>
            </a:rPr>
            <a:t>Project Delivered</a:t>
          </a:r>
          <a:endParaRPr lang="en-US" dirty="0">
            <a:latin typeface="Arial" pitchFamily="34" charset="0"/>
            <a:cs typeface="Arial" pitchFamily="34" charset="0"/>
          </a:endParaRPr>
        </a:p>
      </dgm:t>
    </dgm:pt>
    <dgm:pt modelId="{34BCDAA1-E154-4EA2-B3E5-7CBEB58C9994}" type="parTrans" cxnId="{1043C714-EBD6-4958-B53F-3BC6E82250A0}">
      <dgm:prSet/>
      <dgm:spPr/>
      <dgm:t>
        <a:bodyPr/>
        <a:lstStyle/>
        <a:p>
          <a:endParaRPr lang="en-US"/>
        </a:p>
      </dgm:t>
    </dgm:pt>
    <dgm:pt modelId="{E4A4EB21-B42B-4C6D-BA87-7769FEB171E3}" type="sibTrans" cxnId="{1043C714-EBD6-4958-B53F-3BC6E82250A0}">
      <dgm:prSet/>
      <dgm:spPr/>
      <dgm:t>
        <a:bodyPr/>
        <a:lstStyle/>
        <a:p>
          <a:endParaRPr lang="en-US"/>
        </a:p>
      </dgm:t>
    </dgm:pt>
    <dgm:pt modelId="{7705644C-CCA8-4065-AD7F-CF6998E42809}">
      <dgm:prSet phldrT="[Text]"/>
      <dgm:spPr/>
      <dgm:t>
        <a:bodyPr/>
        <a:lstStyle/>
        <a:p>
          <a:r>
            <a:rPr lang="en-GB" dirty="0">
              <a:latin typeface="Arial" pitchFamily="34" charset="0"/>
              <a:cs typeface="Arial" pitchFamily="34" charset="0"/>
            </a:rPr>
            <a:t>All Stock Back from Storage</a:t>
          </a:r>
          <a:endParaRPr lang="en-US" dirty="0">
            <a:latin typeface="Arial" pitchFamily="34" charset="0"/>
            <a:cs typeface="Arial" pitchFamily="34" charset="0"/>
          </a:endParaRPr>
        </a:p>
      </dgm:t>
    </dgm:pt>
    <dgm:pt modelId="{0A730FD2-E0DB-496A-B864-BD75763B5A93}" type="parTrans" cxnId="{BAD7257A-C3A7-4F7D-8CE6-18D6C064F8DB}">
      <dgm:prSet/>
      <dgm:spPr/>
    </dgm:pt>
    <dgm:pt modelId="{43C13FC3-1A44-4A4F-AA82-F36DECB67C8E}" type="sibTrans" cxnId="{BAD7257A-C3A7-4F7D-8CE6-18D6C064F8DB}">
      <dgm:prSet/>
      <dgm:spPr/>
    </dgm:pt>
    <dgm:pt modelId="{B4336A14-7ED0-438B-B1B1-C05A05833DCB}">
      <dgm:prSet phldrT="[Text]"/>
      <dgm:spPr/>
      <dgm:t>
        <a:bodyPr/>
        <a:lstStyle/>
        <a:p>
          <a:r>
            <a:rPr lang="en-GB" dirty="0">
              <a:latin typeface="Arial" pitchFamily="34" charset="0"/>
              <a:cs typeface="Arial" pitchFamily="34" charset="0"/>
            </a:rPr>
            <a:t>Final snags identified and work started</a:t>
          </a:r>
          <a:endParaRPr lang="en-US" dirty="0">
            <a:latin typeface="Arial" pitchFamily="34" charset="0"/>
            <a:cs typeface="Arial" pitchFamily="34" charset="0"/>
          </a:endParaRPr>
        </a:p>
      </dgm:t>
    </dgm:pt>
    <dgm:pt modelId="{373C2A94-85E0-49E1-A1FC-C487612BA4CD}" type="parTrans" cxnId="{FDFDF136-D8FA-4EF1-93B2-9DB5D6ABE0B5}">
      <dgm:prSet/>
      <dgm:spPr/>
    </dgm:pt>
    <dgm:pt modelId="{6A07B226-FB03-469D-9B62-CA29EE2D3606}" type="sibTrans" cxnId="{FDFDF136-D8FA-4EF1-93B2-9DB5D6ABE0B5}">
      <dgm:prSet/>
      <dgm:spPr/>
    </dgm:pt>
    <dgm:pt modelId="{94183BE1-65B1-45EE-A3B6-2C23D98BDFBC}" type="pres">
      <dgm:prSet presAssocID="{383551EC-62B3-447E-A246-E528ADE5207F}" presName="Name0" presStyleCnt="0">
        <dgm:presLayoutVars>
          <dgm:dir/>
          <dgm:animLvl val="lvl"/>
          <dgm:resizeHandles val="exact"/>
        </dgm:presLayoutVars>
      </dgm:prSet>
      <dgm:spPr/>
    </dgm:pt>
    <dgm:pt modelId="{56ED00E2-F8C9-4215-92FD-2AF020639C54}" type="pres">
      <dgm:prSet presAssocID="{B333A9F7-F502-47B9-A856-A962D2BFB6F2}" presName="linNode" presStyleCnt="0"/>
      <dgm:spPr/>
    </dgm:pt>
    <dgm:pt modelId="{472279C1-9350-455B-99F7-9A7C212B0990}" type="pres">
      <dgm:prSet presAssocID="{B333A9F7-F502-47B9-A856-A962D2BFB6F2}" presName="parentText" presStyleLbl="node1" presStyleIdx="0" presStyleCnt="3">
        <dgm:presLayoutVars>
          <dgm:chMax val="1"/>
          <dgm:bulletEnabled val="1"/>
        </dgm:presLayoutVars>
      </dgm:prSet>
      <dgm:spPr/>
    </dgm:pt>
    <dgm:pt modelId="{8C7AB033-2646-4313-823A-E4BBBBD84F42}" type="pres">
      <dgm:prSet presAssocID="{B333A9F7-F502-47B9-A856-A962D2BFB6F2}" presName="descendantText" presStyleLbl="alignAccFollowNode1" presStyleIdx="0" presStyleCnt="3">
        <dgm:presLayoutVars>
          <dgm:bulletEnabled val="1"/>
        </dgm:presLayoutVars>
      </dgm:prSet>
      <dgm:spPr/>
    </dgm:pt>
    <dgm:pt modelId="{426F4C7C-EB82-434D-8CE1-34CFECCE4868}" type="pres">
      <dgm:prSet presAssocID="{B066C3A1-0280-45CB-8F85-5E99BEF6813E}" presName="sp" presStyleCnt="0"/>
      <dgm:spPr/>
    </dgm:pt>
    <dgm:pt modelId="{46C9C9FC-61EF-41AA-975B-19A59150CD5C}" type="pres">
      <dgm:prSet presAssocID="{4827CAD3-BA63-44EB-A7C9-5E88440C06C0}" presName="linNode" presStyleCnt="0"/>
      <dgm:spPr/>
    </dgm:pt>
    <dgm:pt modelId="{BA99C891-9096-41D2-903E-35DF59243EE8}" type="pres">
      <dgm:prSet presAssocID="{4827CAD3-BA63-44EB-A7C9-5E88440C06C0}" presName="parentText" presStyleLbl="node1" presStyleIdx="1" presStyleCnt="3">
        <dgm:presLayoutVars>
          <dgm:chMax val="1"/>
          <dgm:bulletEnabled val="1"/>
        </dgm:presLayoutVars>
      </dgm:prSet>
      <dgm:spPr/>
    </dgm:pt>
    <dgm:pt modelId="{2CD39443-8D5C-4EBC-8545-55B440935206}" type="pres">
      <dgm:prSet presAssocID="{4827CAD3-BA63-44EB-A7C9-5E88440C06C0}" presName="descendantText" presStyleLbl="alignAccFollowNode1" presStyleIdx="1" presStyleCnt="3">
        <dgm:presLayoutVars>
          <dgm:bulletEnabled val="1"/>
        </dgm:presLayoutVars>
      </dgm:prSet>
      <dgm:spPr/>
    </dgm:pt>
    <dgm:pt modelId="{F9B26D17-1EBC-4A5A-A400-E5925DBF44DF}" type="pres">
      <dgm:prSet presAssocID="{EE65AB0B-5C0D-4AC4-81DC-A245F3B6199E}" presName="sp" presStyleCnt="0"/>
      <dgm:spPr/>
    </dgm:pt>
    <dgm:pt modelId="{39867F54-FBC5-40C1-8273-507075A054E5}" type="pres">
      <dgm:prSet presAssocID="{9BD49142-4F40-42E3-9F52-CACF4DB567FB}" presName="linNode" presStyleCnt="0"/>
      <dgm:spPr/>
    </dgm:pt>
    <dgm:pt modelId="{0BCB7BA7-41F2-4C29-955F-EDFF0CCEFED9}" type="pres">
      <dgm:prSet presAssocID="{9BD49142-4F40-42E3-9F52-CACF4DB567FB}" presName="parentText" presStyleLbl="node1" presStyleIdx="2" presStyleCnt="3">
        <dgm:presLayoutVars>
          <dgm:chMax val="1"/>
          <dgm:bulletEnabled val="1"/>
        </dgm:presLayoutVars>
      </dgm:prSet>
      <dgm:spPr/>
    </dgm:pt>
    <dgm:pt modelId="{37926E41-EE75-4C71-B97B-D4E4DA1DD002}" type="pres">
      <dgm:prSet presAssocID="{9BD49142-4F40-42E3-9F52-CACF4DB567FB}" presName="descendantText" presStyleLbl="alignAccFollowNode1" presStyleIdx="2" presStyleCnt="3">
        <dgm:presLayoutVars>
          <dgm:bulletEnabled val="1"/>
        </dgm:presLayoutVars>
      </dgm:prSet>
      <dgm:spPr/>
    </dgm:pt>
  </dgm:ptLst>
  <dgm:cxnLst>
    <dgm:cxn modelId="{1043C714-EBD6-4958-B53F-3BC6E82250A0}" srcId="{9BD49142-4F40-42E3-9F52-CACF4DB567FB}" destId="{DBBE3B81-148C-416D-AF49-8300DCB3B0B9}" srcOrd="1" destOrd="0" parTransId="{34BCDAA1-E154-4EA2-B3E5-7CBEB58C9994}" sibTransId="{E4A4EB21-B42B-4C6D-BA87-7769FEB171E3}"/>
    <dgm:cxn modelId="{C7F91C1F-977B-4F22-AA96-8763A119DBC3}" srcId="{383551EC-62B3-447E-A246-E528ADE5207F}" destId="{4827CAD3-BA63-44EB-A7C9-5E88440C06C0}" srcOrd="1" destOrd="0" parTransId="{E7A6783D-C1D9-45CA-B78A-56A8A19358DB}" sibTransId="{EE65AB0B-5C0D-4AC4-81DC-A245F3B6199E}"/>
    <dgm:cxn modelId="{7AA3B335-7132-45C1-9F98-D6486CFD12AF}" type="presOf" srcId="{9FB0587A-9848-4670-BD0C-2D8BDECB0D20}" destId="{37926E41-EE75-4C71-B97B-D4E4DA1DD002}" srcOrd="0" destOrd="0" presId="urn:microsoft.com/office/officeart/2005/8/layout/vList5"/>
    <dgm:cxn modelId="{FDFDF136-D8FA-4EF1-93B2-9DB5D6ABE0B5}" srcId="{4827CAD3-BA63-44EB-A7C9-5E88440C06C0}" destId="{B4336A14-7ED0-438B-B1B1-C05A05833DCB}" srcOrd="1" destOrd="0" parTransId="{373C2A94-85E0-49E1-A1FC-C487612BA4CD}" sibTransId="{6A07B226-FB03-469D-9B62-CA29EE2D3606}"/>
    <dgm:cxn modelId="{8349DF48-B069-47DC-BEA6-1707233429DD}" srcId="{383551EC-62B3-447E-A246-E528ADE5207F}" destId="{B333A9F7-F502-47B9-A856-A962D2BFB6F2}" srcOrd="0" destOrd="0" parTransId="{C794881C-3228-4EE6-B5F2-621157388259}" sibTransId="{B066C3A1-0280-45CB-8F85-5E99BEF6813E}"/>
    <dgm:cxn modelId="{01120F50-17B0-4D31-95AC-B0B8FA83AB4E}" srcId="{B333A9F7-F502-47B9-A856-A962D2BFB6F2}" destId="{0953CA04-AB7A-4989-97D2-1EC2E3507A31}" srcOrd="1" destOrd="0" parTransId="{C5929745-42BD-40AE-9653-11C26E2477C2}" sibTransId="{9614FD83-828E-4301-8501-68E439941D5C}"/>
    <dgm:cxn modelId="{C3E73772-D1C2-4504-B8C3-8EBCC6C9AEA2}" type="presOf" srcId="{B4336A14-7ED0-438B-B1B1-C05A05833DCB}" destId="{2CD39443-8D5C-4EBC-8545-55B440935206}" srcOrd="0" destOrd="1" presId="urn:microsoft.com/office/officeart/2005/8/layout/vList5"/>
    <dgm:cxn modelId="{45E33674-9747-464E-A646-86CC5E55E555}" type="presOf" srcId="{4827CAD3-BA63-44EB-A7C9-5E88440C06C0}" destId="{BA99C891-9096-41D2-903E-35DF59243EE8}" srcOrd="0" destOrd="0" presId="urn:microsoft.com/office/officeart/2005/8/layout/vList5"/>
    <dgm:cxn modelId="{50E2FE54-6DBF-4DA3-AD6F-5D81FC67CDA7}" type="presOf" srcId="{9BD49142-4F40-42E3-9F52-CACF4DB567FB}" destId="{0BCB7BA7-41F2-4C29-955F-EDFF0CCEFED9}" srcOrd="0" destOrd="0" presId="urn:microsoft.com/office/officeart/2005/8/layout/vList5"/>
    <dgm:cxn modelId="{81FC3157-C01F-4295-BBA5-DB05C76152FC}" srcId="{9BD49142-4F40-42E3-9F52-CACF4DB567FB}" destId="{9FB0587A-9848-4670-BD0C-2D8BDECB0D20}" srcOrd="0" destOrd="0" parTransId="{723AE997-5409-4BC7-A7C9-F2093DE2F3AB}" sibTransId="{8E17BD90-33B9-4F78-A8AE-9E2248F9E3DB}"/>
    <dgm:cxn modelId="{BAD7257A-C3A7-4F7D-8CE6-18D6C064F8DB}" srcId="{B333A9F7-F502-47B9-A856-A962D2BFB6F2}" destId="{7705644C-CCA8-4065-AD7F-CF6998E42809}" srcOrd="0" destOrd="0" parTransId="{0A730FD2-E0DB-496A-B864-BD75763B5A93}" sibTransId="{43C13FC3-1A44-4A4F-AA82-F36DECB67C8E}"/>
    <dgm:cxn modelId="{B94A9E87-26AF-4322-A52D-559A2E00AC89}" srcId="{383551EC-62B3-447E-A246-E528ADE5207F}" destId="{9BD49142-4F40-42E3-9F52-CACF4DB567FB}" srcOrd="2" destOrd="0" parTransId="{E5A7D511-8469-455B-BBD2-7AF1B678C134}" sibTransId="{DD52F4B2-E8E7-416F-9283-A4C9C4DEADCF}"/>
    <dgm:cxn modelId="{1CA542A3-5DEC-4ECC-A85C-01A240233F67}" srcId="{4827CAD3-BA63-44EB-A7C9-5E88440C06C0}" destId="{8A53D171-98A3-4D8A-AF5B-53F9FBCE76A4}" srcOrd="0" destOrd="0" parTransId="{3446FF6D-27E7-4FBF-BE1A-EB8311F8F0F0}" sibTransId="{4ED4E9D5-F08D-4BB2-80EC-85B6E2BA99FE}"/>
    <dgm:cxn modelId="{F3B96CB2-80EC-410B-B532-03CAECED9176}" type="presOf" srcId="{0953CA04-AB7A-4989-97D2-1EC2E3507A31}" destId="{8C7AB033-2646-4313-823A-E4BBBBD84F42}" srcOrd="0" destOrd="1" presId="urn:microsoft.com/office/officeart/2005/8/layout/vList5"/>
    <dgm:cxn modelId="{447BD1B9-F82D-43C7-8657-73A31972E43E}" type="presOf" srcId="{8A53D171-98A3-4D8A-AF5B-53F9FBCE76A4}" destId="{2CD39443-8D5C-4EBC-8545-55B440935206}" srcOrd="0" destOrd="0" presId="urn:microsoft.com/office/officeart/2005/8/layout/vList5"/>
    <dgm:cxn modelId="{527AF9C6-3E97-4FBF-A8DE-4D6E526DE3D3}" type="presOf" srcId="{383551EC-62B3-447E-A246-E528ADE5207F}" destId="{94183BE1-65B1-45EE-A3B6-2C23D98BDFBC}" srcOrd="0" destOrd="0" presId="urn:microsoft.com/office/officeart/2005/8/layout/vList5"/>
    <dgm:cxn modelId="{9B451AEB-7F86-4D4C-820A-94AB994A37DA}" type="presOf" srcId="{B333A9F7-F502-47B9-A856-A962D2BFB6F2}" destId="{472279C1-9350-455B-99F7-9A7C212B0990}" srcOrd="0" destOrd="0" presId="urn:microsoft.com/office/officeart/2005/8/layout/vList5"/>
    <dgm:cxn modelId="{85F4CFEF-515D-4DF2-B1B4-F24F8756252B}" type="presOf" srcId="{DBBE3B81-148C-416D-AF49-8300DCB3B0B9}" destId="{37926E41-EE75-4C71-B97B-D4E4DA1DD002}" srcOrd="0" destOrd="1" presId="urn:microsoft.com/office/officeart/2005/8/layout/vList5"/>
    <dgm:cxn modelId="{EAA457FA-C371-4B34-B319-0D46CCEEACF1}" type="presOf" srcId="{7705644C-CCA8-4065-AD7F-CF6998E42809}" destId="{8C7AB033-2646-4313-823A-E4BBBBD84F42}" srcOrd="0" destOrd="0" presId="urn:microsoft.com/office/officeart/2005/8/layout/vList5"/>
    <dgm:cxn modelId="{ABDA4182-32D4-485B-84F2-A73DCB2F9FAC}" type="presParOf" srcId="{94183BE1-65B1-45EE-A3B6-2C23D98BDFBC}" destId="{56ED00E2-F8C9-4215-92FD-2AF020639C54}" srcOrd="0" destOrd="0" presId="urn:microsoft.com/office/officeart/2005/8/layout/vList5"/>
    <dgm:cxn modelId="{0AA344E8-C3ED-477C-BC96-3CDA20535799}" type="presParOf" srcId="{56ED00E2-F8C9-4215-92FD-2AF020639C54}" destId="{472279C1-9350-455B-99F7-9A7C212B0990}" srcOrd="0" destOrd="0" presId="urn:microsoft.com/office/officeart/2005/8/layout/vList5"/>
    <dgm:cxn modelId="{ABAFC31F-7117-49B0-ADF3-7C35388AA04F}" type="presParOf" srcId="{56ED00E2-F8C9-4215-92FD-2AF020639C54}" destId="{8C7AB033-2646-4313-823A-E4BBBBD84F42}" srcOrd="1" destOrd="0" presId="urn:microsoft.com/office/officeart/2005/8/layout/vList5"/>
    <dgm:cxn modelId="{4C87FC43-EA9A-4B94-B710-C75A42520D3D}" type="presParOf" srcId="{94183BE1-65B1-45EE-A3B6-2C23D98BDFBC}" destId="{426F4C7C-EB82-434D-8CE1-34CFECCE4868}" srcOrd="1" destOrd="0" presId="urn:microsoft.com/office/officeart/2005/8/layout/vList5"/>
    <dgm:cxn modelId="{91613801-5600-41DD-AAEC-60DB70C59E0C}" type="presParOf" srcId="{94183BE1-65B1-45EE-A3B6-2C23D98BDFBC}" destId="{46C9C9FC-61EF-41AA-975B-19A59150CD5C}" srcOrd="2" destOrd="0" presId="urn:microsoft.com/office/officeart/2005/8/layout/vList5"/>
    <dgm:cxn modelId="{21A80D11-87AF-45CB-89A1-782F75B73927}" type="presParOf" srcId="{46C9C9FC-61EF-41AA-975B-19A59150CD5C}" destId="{BA99C891-9096-41D2-903E-35DF59243EE8}" srcOrd="0" destOrd="0" presId="urn:microsoft.com/office/officeart/2005/8/layout/vList5"/>
    <dgm:cxn modelId="{00ECEF29-CA48-4505-9C49-5521B7855B84}" type="presParOf" srcId="{46C9C9FC-61EF-41AA-975B-19A59150CD5C}" destId="{2CD39443-8D5C-4EBC-8545-55B440935206}" srcOrd="1" destOrd="0" presId="urn:microsoft.com/office/officeart/2005/8/layout/vList5"/>
    <dgm:cxn modelId="{37464C9B-B443-42EA-B4A2-06A290F4DFAC}" type="presParOf" srcId="{94183BE1-65B1-45EE-A3B6-2C23D98BDFBC}" destId="{F9B26D17-1EBC-4A5A-A400-E5925DBF44DF}" srcOrd="3" destOrd="0" presId="urn:microsoft.com/office/officeart/2005/8/layout/vList5"/>
    <dgm:cxn modelId="{AA9FFDFA-3374-45C8-99EA-003AF1200806}" type="presParOf" srcId="{94183BE1-65B1-45EE-A3B6-2C23D98BDFBC}" destId="{39867F54-FBC5-40C1-8273-507075A054E5}" srcOrd="4" destOrd="0" presId="urn:microsoft.com/office/officeart/2005/8/layout/vList5"/>
    <dgm:cxn modelId="{5DC81063-3217-4825-947E-A376C725B480}" type="presParOf" srcId="{39867F54-FBC5-40C1-8273-507075A054E5}" destId="{0BCB7BA7-41F2-4C29-955F-EDFF0CCEFED9}" srcOrd="0" destOrd="0" presId="urn:microsoft.com/office/officeart/2005/8/layout/vList5"/>
    <dgm:cxn modelId="{B8CAF1D9-8CE1-475B-BEBF-6017471DB67A}" type="presParOf" srcId="{39867F54-FBC5-40C1-8273-507075A054E5}" destId="{37926E41-EE75-4C71-B97B-D4E4DA1DD002}" srcOrd="1" destOrd="0" presId="urn:microsoft.com/office/officeart/2005/8/layout/vList5"/>
  </dgm:cxnLst>
  <dgm:bg/>
  <dgm:whole/>
  <dgm:extLst>
    <a:ext uri="http://schemas.microsoft.com/office/drawing/2008/diagram">
      <dsp:dataModelExt xmlns:dsp="http://schemas.microsoft.com/office/drawing/2008/diagram" relId="rId22"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EF3D4F23-3EA2-4F8E-BA8D-C845249B265F}" type="doc">
      <dgm:prSet loTypeId="urn:microsoft.com/office/officeart/2005/8/layout/lProcess2" loCatId="relationship" qsTypeId="urn:microsoft.com/office/officeart/2005/8/quickstyle/simple1" qsCatId="simple" csTypeId="urn:microsoft.com/office/officeart/2005/8/colors/colorful3" csCatId="colorful" phldr="1"/>
      <dgm:spPr/>
      <dgm:t>
        <a:bodyPr/>
        <a:lstStyle/>
        <a:p>
          <a:endParaRPr lang="en-US"/>
        </a:p>
      </dgm:t>
    </dgm:pt>
    <dgm:pt modelId="{06C056C4-F73B-4479-B449-F07A5DCF1D8C}">
      <dgm:prSet phldrT="[Text]" custT="1"/>
      <dgm:spPr/>
      <dgm:t>
        <a:bodyPr/>
        <a:lstStyle/>
        <a:p>
          <a:pPr rtl="0"/>
          <a:r>
            <a:rPr kumimoji="0" lang="en-GB" sz="1400" b="1" i="0" u="none" strike="noStrike" cap="none" spc="0" normalizeH="0" baseline="0" noProof="0" dirty="0">
              <a:ln/>
              <a:effectLst/>
              <a:uLnTx/>
              <a:uFillTx/>
              <a:latin typeface="Calibri" pitchFamily="34" charset="0"/>
              <a:ea typeface="+mn-ea"/>
              <a:cs typeface="Calibri" pitchFamily="34" charset="0"/>
            </a:rPr>
            <a:t>Team Spirit Ltd is dedicated to realising the Project Goals of our clients. Our motto  ‘Consult, Comply, Complete’ summarises our approach to project management. We do not consider a job or project satisfactorily completed until our client does.</a:t>
          </a:r>
          <a:endParaRPr lang="en-US" sz="1400" dirty="0"/>
        </a:p>
      </dgm:t>
    </dgm:pt>
    <dgm:pt modelId="{6FBDAD2B-944A-478D-B3AC-812CF5A73B6E}" type="parTrans" cxnId="{7C332C64-77B2-4846-9C22-DA809380F429}">
      <dgm:prSet/>
      <dgm:spPr/>
      <dgm:t>
        <a:bodyPr/>
        <a:lstStyle/>
        <a:p>
          <a:endParaRPr lang="en-US"/>
        </a:p>
      </dgm:t>
    </dgm:pt>
    <dgm:pt modelId="{31E641D2-AB99-4E43-8ABF-F64955AEB652}" type="sibTrans" cxnId="{7C332C64-77B2-4846-9C22-DA809380F429}">
      <dgm:prSet/>
      <dgm:spPr/>
      <dgm:t>
        <a:bodyPr/>
        <a:lstStyle/>
        <a:p>
          <a:endParaRPr lang="en-US"/>
        </a:p>
      </dgm:t>
    </dgm:pt>
    <dgm:pt modelId="{7B3B98E3-2594-46C1-8494-61B0B8CDC2B1}">
      <dgm:prSet/>
      <dgm:spPr/>
      <dgm:t>
        <a:bodyPr/>
        <a:lstStyle/>
        <a:p>
          <a:pPr rtl="0"/>
          <a:r>
            <a:rPr kumimoji="0" lang="en-GB" b="0" i="0" u="none" strike="noStrike" cap="none" spc="0" normalizeH="0" baseline="0" noProof="0">
              <a:ln/>
              <a:effectLst/>
              <a:uLnTx/>
              <a:uFillTx/>
              <a:latin typeface="Calibri" pitchFamily="34" charset="0"/>
              <a:ea typeface="+mn-ea"/>
              <a:cs typeface="Calibri" pitchFamily="34" charset="0"/>
            </a:rPr>
            <a:t>This PowerPoint presentation highlights some key aspects of the project we consider to be of interest, and is not the complete breakdown of all the project elements.</a:t>
          </a:r>
          <a:endParaRPr kumimoji="0" lang="en-GB" b="0" i="0" u="none" strike="noStrike" cap="none" spc="0" normalizeH="0" baseline="0" noProof="0" dirty="0">
            <a:ln/>
            <a:effectLst/>
            <a:uLnTx/>
            <a:uFillTx/>
            <a:latin typeface="Calibri" pitchFamily="34" charset="0"/>
            <a:ea typeface="+mn-ea"/>
            <a:cs typeface="Calibri" pitchFamily="34" charset="0"/>
          </a:endParaRPr>
        </a:p>
      </dgm:t>
    </dgm:pt>
    <dgm:pt modelId="{FB26610C-410B-4379-8572-316D2A0E8B2E}" type="parTrans" cxnId="{29ECF009-43F3-4DDF-9344-EC0EF48C1B84}">
      <dgm:prSet/>
      <dgm:spPr/>
      <dgm:t>
        <a:bodyPr/>
        <a:lstStyle/>
        <a:p>
          <a:endParaRPr lang="en-US"/>
        </a:p>
      </dgm:t>
    </dgm:pt>
    <dgm:pt modelId="{884A24C7-71B7-4C90-91B0-F6750CE0DB30}" type="sibTrans" cxnId="{29ECF009-43F3-4DDF-9344-EC0EF48C1B84}">
      <dgm:prSet/>
      <dgm:spPr/>
      <dgm:t>
        <a:bodyPr/>
        <a:lstStyle/>
        <a:p>
          <a:endParaRPr lang="en-US"/>
        </a:p>
      </dgm:t>
    </dgm:pt>
    <dgm:pt modelId="{F5EFAC17-A08A-4C9F-A68B-B8233817DA8A}">
      <dgm:prSet/>
      <dgm:spPr/>
      <dgm:t>
        <a:bodyPr/>
        <a:lstStyle/>
        <a:p>
          <a:pPr rtl="0"/>
          <a:r>
            <a:rPr kumimoji="0" lang="en-GB" b="0" i="0" u="none" strike="noStrike" cap="none" spc="0" normalizeH="0" baseline="0" noProof="0">
              <a:ln/>
              <a:effectLst/>
              <a:uLnTx/>
              <a:uFillTx/>
              <a:latin typeface="Calibri" pitchFamily="34" charset="0"/>
              <a:ea typeface="+mn-ea"/>
              <a:cs typeface="Calibri" pitchFamily="34" charset="0"/>
            </a:rPr>
            <a:t>The timeframe and cost projections have been calculated using accepted industry standard procedures and may slightly vary depending on the economic climate.</a:t>
          </a:r>
          <a:endParaRPr kumimoji="0" lang="en-GB" b="0" i="0" u="none" strike="noStrike" cap="none" spc="0" normalizeH="0" baseline="0" noProof="0" dirty="0">
            <a:ln/>
            <a:effectLst/>
            <a:uLnTx/>
            <a:uFillTx/>
            <a:latin typeface="Calibri" pitchFamily="34" charset="0"/>
            <a:ea typeface="+mn-ea"/>
            <a:cs typeface="Calibri" pitchFamily="34" charset="0"/>
          </a:endParaRPr>
        </a:p>
      </dgm:t>
    </dgm:pt>
    <dgm:pt modelId="{B84DC62B-F490-46E4-BD5E-439E81415E89}" type="parTrans" cxnId="{1798E367-E7A4-48F9-AD4F-0BDCD76E566D}">
      <dgm:prSet/>
      <dgm:spPr/>
      <dgm:t>
        <a:bodyPr/>
        <a:lstStyle/>
        <a:p>
          <a:endParaRPr lang="en-US"/>
        </a:p>
      </dgm:t>
    </dgm:pt>
    <dgm:pt modelId="{08DA2C71-8760-42BB-BBD1-2534964D4941}" type="sibTrans" cxnId="{1798E367-E7A4-48F9-AD4F-0BDCD76E566D}">
      <dgm:prSet/>
      <dgm:spPr/>
      <dgm:t>
        <a:bodyPr/>
        <a:lstStyle/>
        <a:p>
          <a:endParaRPr lang="en-US"/>
        </a:p>
      </dgm:t>
    </dgm:pt>
    <dgm:pt modelId="{3B8CBCDB-46D7-4C87-9652-D114FE34E9F2}">
      <dgm:prSet/>
      <dgm:spPr/>
      <dgm:t>
        <a:bodyPr/>
        <a:lstStyle/>
        <a:p>
          <a:pPr rtl="0"/>
          <a:r>
            <a:rPr kumimoji="0" lang="en-GB" b="0" i="0" u="none" strike="noStrike" cap="none" spc="0" normalizeH="0" baseline="0" noProof="0" dirty="0">
              <a:ln/>
              <a:effectLst/>
              <a:uLnTx/>
              <a:uFillTx/>
              <a:latin typeface="Calibri" pitchFamily="34" charset="0"/>
              <a:ea typeface="+mn-ea"/>
              <a:cs typeface="Calibri" pitchFamily="34" charset="0"/>
            </a:rPr>
            <a:t>We would like the opportunity to explain the project to you in more details and answer any  queries you may have regarding the project outline.</a:t>
          </a:r>
        </a:p>
      </dgm:t>
    </dgm:pt>
    <dgm:pt modelId="{20536277-B2CC-4F7D-A462-F66F3612B301}" type="parTrans" cxnId="{728463E8-44B8-4167-A970-800BE66278E8}">
      <dgm:prSet/>
      <dgm:spPr/>
      <dgm:t>
        <a:bodyPr/>
        <a:lstStyle/>
        <a:p>
          <a:endParaRPr lang="en-US"/>
        </a:p>
      </dgm:t>
    </dgm:pt>
    <dgm:pt modelId="{D82DB2C7-F4F0-4CF9-BD43-9E07F90C24E8}" type="sibTrans" cxnId="{728463E8-44B8-4167-A970-800BE66278E8}">
      <dgm:prSet/>
      <dgm:spPr/>
      <dgm:t>
        <a:bodyPr/>
        <a:lstStyle/>
        <a:p>
          <a:endParaRPr lang="en-US"/>
        </a:p>
      </dgm:t>
    </dgm:pt>
    <dgm:pt modelId="{02B1EAA9-6D00-438C-B879-421F72BCF923}">
      <dgm:prSet/>
      <dgm:spPr/>
      <dgm:t>
        <a:bodyPr/>
        <a:lstStyle/>
        <a:p>
          <a:pPr rtl="0"/>
          <a:r>
            <a:rPr kumimoji="0" lang="en-GB" b="0" i="0" u="none" strike="noStrike" cap="none" spc="0" normalizeH="0" baseline="0" noProof="0">
              <a:ln/>
              <a:effectLst/>
              <a:uLnTx/>
              <a:uFillTx/>
              <a:latin typeface="Calibri" pitchFamily="34" charset="0"/>
              <a:ea typeface="+mn-ea"/>
              <a:cs typeface="Calibri" pitchFamily="34" charset="0"/>
            </a:rPr>
            <a:t>We would welcome a direct meeting or even a Skype Call to discuss ways to address your needs.</a:t>
          </a:r>
          <a:endParaRPr kumimoji="0" lang="en-GB" b="0" i="0" u="none" strike="noStrike" cap="none" spc="0" normalizeH="0" baseline="0" noProof="0" dirty="0">
            <a:ln/>
            <a:effectLst/>
            <a:uLnTx/>
            <a:uFillTx/>
            <a:latin typeface="Calibri" pitchFamily="34" charset="0"/>
            <a:ea typeface="+mn-ea"/>
            <a:cs typeface="Calibri" pitchFamily="34" charset="0"/>
          </a:endParaRPr>
        </a:p>
      </dgm:t>
    </dgm:pt>
    <dgm:pt modelId="{DDF21AFF-658D-4DF1-A797-C580C795CF31}" type="parTrans" cxnId="{28236CFB-3926-4894-9FBA-E890F3DE6E0B}">
      <dgm:prSet/>
      <dgm:spPr/>
      <dgm:t>
        <a:bodyPr/>
        <a:lstStyle/>
        <a:p>
          <a:endParaRPr lang="en-US"/>
        </a:p>
      </dgm:t>
    </dgm:pt>
    <dgm:pt modelId="{D774DF1A-18D3-48EE-82E0-41F5C3C84688}" type="sibTrans" cxnId="{28236CFB-3926-4894-9FBA-E890F3DE6E0B}">
      <dgm:prSet/>
      <dgm:spPr/>
      <dgm:t>
        <a:bodyPr/>
        <a:lstStyle/>
        <a:p>
          <a:endParaRPr lang="en-US"/>
        </a:p>
      </dgm:t>
    </dgm:pt>
    <dgm:pt modelId="{1366F4D1-E51C-4EEC-A8C8-A7CC6287248C}">
      <dgm:prSet/>
      <dgm:spPr/>
      <dgm:t>
        <a:bodyPr/>
        <a:lstStyle/>
        <a:p>
          <a:pPr rtl="0"/>
          <a:r>
            <a:rPr kumimoji="0" lang="en-GB" b="0" i="0" u="none" strike="noStrike" cap="none" spc="0" normalizeH="0" baseline="0" noProof="0">
              <a:ln/>
              <a:effectLst/>
              <a:uLnTx/>
              <a:uFillTx/>
              <a:latin typeface="Calibri" pitchFamily="34" charset="0"/>
              <a:ea typeface="+mn-ea"/>
              <a:cs typeface="Calibri" pitchFamily="34" charset="0"/>
            </a:rPr>
            <a:t>Please Contact me via email to arrange a meeting:</a:t>
          </a:r>
          <a:r>
            <a:rPr kumimoji="0" lang="en-GB" b="0" i="0" u="none" strike="noStrike" cap="none" spc="0" normalizeH="0" noProof="0">
              <a:ln/>
              <a:effectLst/>
              <a:uLnTx/>
              <a:uFillTx/>
              <a:latin typeface="Calibri" pitchFamily="34" charset="0"/>
              <a:ea typeface="+mn-ea"/>
              <a:cs typeface="Calibri" pitchFamily="34" charset="0"/>
            </a:rPr>
            <a:t>  </a:t>
          </a:r>
          <a:r>
            <a:rPr kumimoji="0" lang="en-GB" b="0" i="1" u="none" strike="noStrike" cap="none" spc="0" normalizeH="0" noProof="0">
              <a:ln/>
              <a:effectLst/>
              <a:uLnTx/>
              <a:uFillTx/>
              <a:latin typeface="Calibri" pitchFamily="34" charset="0"/>
              <a:ea typeface="+mn-ea"/>
              <a:cs typeface="Calibri" pitchFamily="34" charset="0"/>
            </a:rPr>
            <a:t>1708855@student.uwtsd.ac.uk</a:t>
          </a:r>
          <a:endParaRPr kumimoji="0" lang="en-GB" b="0" i="1" u="none" strike="noStrike" cap="none" spc="0" normalizeH="0" baseline="0" noProof="0" dirty="0">
            <a:ln/>
            <a:effectLst/>
            <a:uLnTx/>
            <a:uFillTx/>
            <a:latin typeface="Calibri" pitchFamily="34" charset="0"/>
            <a:ea typeface="+mn-ea"/>
            <a:cs typeface="Calibri" pitchFamily="34" charset="0"/>
          </a:endParaRPr>
        </a:p>
      </dgm:t>
    </dgm:pt>
    <dgm:pt modelId="{BD96DB79-4AF2-4AF3-B84C-96C2BFB4ED6E}" type="parTrans" cxnId="{66C631CC-2704-4A1D-83BC-B5707BE92794}">
      <dgm:prSet/>
      <dgm:spPr/>
      <dgm:t>
        <a:bodyPr/>
        <a:lstStyle/>
        <a:p>
          <a:endParaRPr lang="en-US"/>
        </a:p>
      </dgm:t>
    </dgm:pt>
    <dgm:pt modelId="{F7443466-FDD6-436B-BBF3-87B4D919DE4E}" type="sibTrans" cxnId="{66C631CC-2704-4A1D-83BC-B5707BE92794}">
      <dgm:prSet/>
      <dgm:spPr/>
      <dgm:t>
        <a:bodyPr/>
        <a:lstStyle/>
        <a:p>
          <a:endParaRPr lang="en-US"/>
        </a:p>
      </dgm:t>
    </dgm:pt>
    <dgm:pt modelId="{2F5C5411-144D-42A1-939A-B11CE0898C19}">
      <dgm:prSet/>
      <dgm:spPr/>
      <dgm:t>
        <a:bodyPr/>
        <a:lstStyle/>
        <a:p>
          <a:pPr rtl="0"/>
          <a:r>
            <a:rPr kumimoji="0" lang="en-GB" b="0" i="0" u="none" strike="noStrike" cap="none" spc="0" normalizeH="0" baseline="0" noProof="0">
              <a:ln/>
              <a:effectLst/>
              <a:uLnTx/>
              <a:uFillTx/>
              <a:latin typeface="Calibri" pitchFamily="34" charset="0"/>
              <a:ea typeface="+mn-ea"/>
              <a:cs typeface="Calibri" pitchFamily="34" charset="0"/>
            </a:rPr>
            <a:t>Jomir Ullah (Project Manager)</a:t>
          </a:r>
          <a:endParaRPr kumimoji="0" lang="en-GB" b="0" i="0" u="none" strike="noStrike" cap="none" spc="0" normalizeH="0" baseline="0" noProof="0" dirty="0">
            <a:ln/>
            <a:effectLst/>
            <a:uLnTx/>
            <a:uFillTx/>
            <a:latin typeface="Calibri" pitchFamily="34" charset="0"/>
            <a:ea typeface="+mn-ea"/>
            <a:cs typeface="Calibri" pitchFamily="34" charset="0"/>
          </a:endParaRPr>
        </a:p>
      </dgm:t>
    </dgm:pt>
    <dgm:pt modelId="{B63044AF-3C39-49CA-8D0A-94C303DC1482}" type="parTrans" cxnId="{33548D38-1D36-4982-8D8D-23CF8E694739}">
      <dgm:prSet/>
      <dgm:spPr/>
      <dgm:t>
        <a:bodyPr/>
        <a:lstStyle/>
        <a:p>
          <a:endParaRPr lang="en-US"/>
        </a:p>
      </dgm:t>
    </dgm:pt>
    <dgm:pt modelId="{9981F69A-E300-4B74-A065-0A9E026A377E}" type="sibTrans" cxnId="{33548D38-1D36-4982-8D8D-23CF8E694739}">
      <dgm:prSet/>
      <dgm:spPr/>
      <dgm:t>
        <a:bodyPr/>
        <a:lstStyle/>
        <a:p>
          <a:endParaRPr lang="en-US"/>
        </a:p>
      </dgm:t>
    </dgm:pt>
    <dgm:pt modelId="{F6C56E7D-88C7-48B5-BA70-0106562AAAA8}" type="pres">
      <dgm:prSet presAssocID="{EF3D4F23-3EA2-4F8E-BA8D-C845249B265F}" presName="theList" presStyleCnt="0">
        <dgm:presLayoutVars>
          <dgm:dir/>
          <dgm:animLvl val="lvl"/>
          <dgm:resizeHandles val="exact"/>
        </dgm:presLayoutVars>
      </dgm:prSet>
      <dgm:spPr/>
    </dgm:pt>
    <dgm:pt modelId="{49536994-81F6-4EC2-9BA1-36F88CEBA2CD}" type="pres">
      <dgm:prSet presAssocID="{06C056C4-F73B-4479-B449-F07A5DCF1D8C}" presName="compNode" presStyleCnt="0"/>
      <dgm:spPr/>
    </dgm:pt>
    <dgm:pt modelId="{7EB5BE9B-844A-4240-9A95-4D5D11F87CDB}" type="pres">
      <dgm:prSet presAssocID="{06C056C4-F73B-4479-B449-F07A5DCF1D8C}" presName="aNode" presStyleLbl="bgShp" presStyleIdx="0" presStyleCnt="1"/>
      <dgm:spPr/>
    </dgm:pt>
    <dgm:pt modelId="{B6B9C994-3999-4B6D-BC31-F139024A56B7}" type="pres">
      <dgm:prSet presAssocID="{06C056C4-F73B-4479-B449-F07A5DCF1D8C}" presName="textNode" presStyleLbl="bgShp" presStyleIdx="0" presStyleCnt="1"/>
      <dgm:spPr/>
    </dgm:pt>
    <dgm:pt modelId="{7632E6BE-EAD5-4931-9ECD-E9FC0A2150C3}" type="pres">
      <dgm:prSet presAssocID="{06C056C4-F73B-4479-B449-F07A5DCF1D8C}" presName="compChildNode" presStyleCnt="0"/>
      <dgm:spPr/>
    </dgm:pt>
    <dgm:pt modelId="{C4F6B009-29F9-4540-AF4E-1756563CE4FB}" type="pres">
      <dgm:prSet presAssocID="{06C056C4-F73B-4479-B449-F07A5DCF1D8C}" presName="theInnerList" presStyleCnt="0"/>
      <dgm:spPr/>
    </dgm:pt>
    <dgm:pt modelId="{829EB584-9E8E-4CAC-A7FD-D3A5FABCEDAA}" type="pres">
      <dgm:prSet presAssocID="{7B3B98E3-2594-46C1-8494-61B0B8CDC2B1}" presName="childNode" presStyleLbl="node1" presStyleIdx="0" presStyleCnt="6">
        <dgm:presLayoutVars>
          <dgm:bulletEnabled val="1"/>
        </dgm:presLayoutVars>
      </dgm:prSet>
      <dgm:spPr/>
    </dgm:pt>
    <dgm:pt modelId="{5EB85702-4AC1-4322-B84F-C83B5DC7A98B}" type="pres">
      <dgm:prSet presAssocID="{7B3B98E3-2594-46C1-8494-61B0B8CDC2B1}" presName="aSpace2" presStyleCnt="0"/>
      <dgm:spPr/>
    </dgm:pt>
    <dgm:pt modelId="{48544B51-544A-4589-929A-5053FC9FE17C}" type="pres">
      <dgm:prSet presAssocID="{F5EFAC17-A08A-4C9F-A68B-B8233817DA8A}" presName="childNode" presStyleLbl="node1" presStyleIdx="1" presStyleCnt="6">
        <dgm:presLayoutVars>
          <dgm:bulletEnabled val="1"/>
        </dgm:presLayoutVars>
      </dgm:prSet>
      <dgm:spPr/>
    </dgm:pt>
    <dgm:pt modelId="{E17CF7F8-F39B-4C61-BE40-5D91F5A2E653}" type="pres">
      <dgm:prSet presAssocID="{F5EFAC17-A08A-4C9F-A68B-B8233817DA8A}" presName="aSpace2" presStyleCnt="0"/>
      <dgm:spPr/>
    </dgm:pt>
    <dgm:pt modelId="{101045D2-1A0F-4C4B-8750-E0FF7230E10B}" type="pres">
      <dgm:prSet presAssocID="{3B8CBCDB-46D7-4C87-9652-D114FE34E9F2}" presName="childNode" presStyleLbl="node1" presStyleIdx="2" presStyleCnt="6">
        <dgm:presLayoutVars>
          <dgm:bulletEnabled val="1"/>
        </dgm:presLayoutVars>
      </dgm:prSet>
      <dgm:spPr/>
    </dgm:pt>
    <dgm:pt modelId="{9D3368EC-6E26-4BE3-99D9-274E1689F1D0}" type="pres">
      <dgm:prSet presAssocID="{3B8CBCDB-46D7-4C87-9652-D114FE34E9F2}" presName="aSpace2" presStyleCnt="0"/>
      <dgm:spPr/>
    </dgm:pt>
    <dgm:pt modelId="{53787237-43E5-4EC6-89EA-25C6A722ADAC}" type="pres">
      <dgm:prSet presAssocID="{02B1EAA9-6D00-438C-B879-421F72BCF923}" presName="childNode" presStyleLbl="node1" presStyleIdx="3" presStyleCnt="6">
        <dgm:presLayoutVars>
          <dgm:bulletEnabled val="1"/>
        </dgm:presLayoutVars>
      </dgm:prSet>
      <dgm:spPr/>
    </dgm:pt>
    <dgm:pt modelId="{EB3DB441-1806-4D5E-8AD9-0CD9156BACA6}" type="pres">
      <dgm:prSet presAssocID="{02B1EAA9-6D00-438C-B879-421F72BCF923}" presName="aSpace2" presStyleCnt="0"/>
      <dgm:spPr/>
    </dgm:pt>
    <dgm:pt modelId="{CA3605C7-B279-45A3-971A-1EB576905AE3}" type="pres">
      <dgm:prSet presAssocID="{1366F4D1-E51C-4EEC-A8C8-A7CC6287248C}" presName="childNode" presStyleLbl="node1" presStyleIdx="4" presStyleCnt="6">
        <dgm:presLayoutVars>
          <dgm:bulletEnabled val="1"/>
        </dgm:presLayoutVars>
      </dgm:prSet>
      <dgm:spPr/>
    </dgm:pt>
    <dgm:pt modelId="{669F7F8E-FFD8-469F-BF9A-0B8E9BD5A053}" type="pres">
      <dgm:prSet presAssocID="{1366F4D1-E51C-4EEC-A8C8-A7CC6287248C}" presName="aSpace2" presStyleCnt="0"/>
      <dgm:spPr/>
    </dgm:pt>
    <dgm:pt modelId="{F2F13AFD-5865-43CC-A07C-1C92C0D8F4E3}" type="pres">
      <dgm:prSet presAssocID="{2F5C5411-144D-42A1-939A-B11CE0898C19}" presName="childNode" presStyleLbl="node1" presStyleIdx="5" presStyleCnt="6">
        <dgm:presLayoutVars>
          <dgm:bulletEnabled val="1"/>
        </dgm:presLayoutVars>
      </dgm:prSet>
      <dgm:spPr/>
    </dgm:pt>
  </dgm:ptLst>
  <dgm:cxnLst>
    <dgm:cxn modelId="{29ECF009-43F3-4DDF-9344-EC0EF48C1B84}" srcId="{06C056C4-F73B-4479-B449-F07A5DCF1D8C}" destId="{7B3B98E3-2594-46C1-8494-61B0B8CDC2B1}" srcOrd="0" destOrd="0" parTransId="{FB26610C-410B-4379-8572-316D2A0E8B2E}" sibTransId="{884A24C7-71B7-4C90-91B0-F6750CE0DB30}"/>
    <dgm:cxn modelId="{125D5710-80BD-4056-AD00-4785B751AD77}" type="presOf" srcId="{7B3B98E3-2594-46C1-8494-61B0B8CDC2B1}" destId="{829EB584-9E8E-4CAC-A7FD-D3A5FABCEDAA}" srcOrd="0" destOrd="0" presId="urn:microsoft.com/office/officeart/2005/8/layout/lProcess2"/>
    <dgm:cxn modelId="{69D5B922-4D15-4480-9BBD-D5027E5CA269}" type="presOf" srcId="{06C056C4-F73B-4479-B449-F07A5DCF1D8C}" destId="{7EB5BE9B-844A-4240-9A95-4D5D11F87CDB}" srcOrd="0" destOrd="0" presId="urn:microsoft.com/office/officeart/2005/8/layout/lProcess2"/>
    <dgm:cxn modelId="{05CDEA31-70FF-4412-A667-00233532B8A1}" type="presOf" srcId="{EF3D4F23-3EA2-4F8E-BA8D-C845249B265F}" destId="{F6C56E7D-88C7-48B5-BA70-0106562AAAA8}" srcOrd="0" destOrd="0" presId="urn:microsoft.com/office/officeart/2005/8/layout/lProcess2"/>
    <dgm:cxn modelId="{33548D38-1D36-4982-8D8D-23CF8E694739}" srcId="{06C056C4-F73B-4479-B449-F07A5DCF1D8C}" destId="{2F5C5411-144D-42A1-939A-B11CE0898C19}" srcOrd="5" destOrd="0" parTransId="{B63044AF-3C39-49CA-8D0A-94C303DC1482}" sibTransId="{9981F69A-E300-4B74-A065-0A9E026A377E}"/>
    <dgm:cxn modelId="{CCD19B5B-B88C-47B6-8E73-0A9F68010A1C}" type="presOf" srcId="{1366F4D1-E51C-4EEC-A8C8-A7CC6287248C}" destId="{CA3605C7-B279-45A3-971A-1EB576905AE3}" srcOrd="0" destOrd="0" presId="urn:microsoft.com/office/officeart/2005/8/layout/lProcess2"/>
    <dgm:cxn modelId="{7C332C64-77B2-4846-9C22-DA809380F429}" srcId="{EF3D4F23-3EA2-4F8E-BA8D-C845249B265F}" destId="{06C056C4-F73B-4479-B449-F07A5DCF1D8C}" srcOrd="0" destOrd="0" parTransId="{6FBDAD2B-944A-478D-B3AC-812CF5A73B6E}" sibTransId="{31E641D2-AB99-4E43-8ABF-F64955AEB652}"/>
    <dgm:cxn modelId="{1798E367-E7A4-48F9-AD4F-0BDCD76E566D}" srcId="{06C056C4-F73B-4479-B449-F07A5DCF1D8C}" destId="{F5EFAC17-A08A-4C9F-A68B-B8233817DA8A}" srcOrd="1" destOrd="0" parTransId="{B84DC62B-F490-46E4-BD5E-439E81415E89}" sibTransId="{08DA2C71-8760-42BB-BBD1-2534964D4941}"/>
    <dgm:cxn modelId="{5C38E672-AB5B-40E1-AA18-A8A53A380865}" type="presOf" srcId="{3B8CBCDB-46D7-4C87-9652-D114FE34E9F2}" destId="{101045D2-1A0F-4C4B-8750-E0FF7230E10B}" srcOrd="0" destOrd="0" presId="urn:microsoft.com/office/officeart/2005/8/layout/lProcess2"/>
    <dgm:cxn modelId="{13DD9380-8D94-47DD-8D1C-AAAA5783DD0E}" type="presOf" srcId="{F5EFAC17-A08A-4C9F-A68B-B8233817DA8A}" destId="{48544B51-544A-4589-929A-5053FC9FE17C}" srcOrd="0" destOrd="0" presId="urn:microsoft.com/office/officeart/2005/8/layout/lProcess2"/>
    <dgm:cxn modelId="{E15EA29B-B99E-487A-8BBB-B91503BFA5F0}" type="presOf" srcId="{02B1EAA9-6D00-438C-B879-421F72BCF923}" destId="{53787237-43E5-4EC6-89EA-25C6A722ADAC}" srcOrd="0" destOrd="0" presId="urn:microsoft.com/office/officeart/2005/8/layout/lProcess2"/>
    <dgm:cxn modelId="{544CFC9D-47CB-48BA-9288-50A2956C0F3E}" type="presOf" srcId="{2F5C5411-144D-42A1-939A-B11CE0898C19}" destId="{F2F13AFD-5865-43CC-A07C-1C92C0D8F4E3}" srcOrd="0" destOrd="0" presId="urn:microsoft.com/office/officeart/2005/8/layout/lProcess2"/>
    <dgm:cxn modelId="{883A77BF-8223-41AB-8AC6-27B5EE26C1F9}" type="presOf" srcId="{06C056C4-F73B-4479-B449-F07A5DCF1D8C}" destId="{B6B9C994-3999-4B6D-BC31-F139024A56B7}" srcOrd="1" destOrd="0" presId="urn:microsoft.com/office/officeart/2005/8/layout/lProcess2"/>
    <dgm:cxn modelId="{66C631CC-2704-4A1D-83BC-B5707BE92794}" srcId="{06C056C4-F73B-4479-B449-F07A5DCF1D8C}" destId="{1366F4D1-E51C-4EEC-A8C8-A7CC6287248C}" srcOrd="4" destOrd="0" parTransId="{BD96DB79-4AF2-4AF3-B84C-96C2BFB4ED6E}" sibTransId="{F7443466-FDD6-436B-BBF3-87B4D919DE4E}"/>
    <dgm:cxn modelId="{728463E8-44B8-4167-A970-800BE66278E8}" srcId="{06C056C4-F73B-4479-B449-F07A5DCF1D8C}" destId="{3B8CBCDB-46D7-4C87-9652-D114FE34E9F2}" srcOrd="2" destOrd="0" parTransId="{20536277-B2CC-4F7D-A462-F66F3612B301}" sibTransId="{D82DB2C7-F4F0-4CF9-BD43-9E07F90C24E8}"/>
    <dgm:cxn modelId="{28236CFB-3926-4894-9FBA-E890F3DE6E0B}" srcId="{06C056C4-F73B-4479-B449-F07A5DCF1D8C}" destId="{02B1EAA9-6D00-438C-B879-421F72BCF923}" srcOrd="3" destOrd="0" parTransId="{DDF21AFF-658D-4DF1-A797-C580C795CF31}" sibTransId="{D774DF1A-18D3-48EE-82E0-41F5C3C84688}"/>
    <dgm:cxn modelId="{FCE2E8C3-0F6E-463D-9347-B59BE77F96FB}" type="presParOf" srcId="{F6C56E7D-88C7-48B5-BA70-0106562AAAA8}" destId="{49536994-81F6-4EC2-9BA1-36F88CEBA2CD}" srcOrd="0" destOrd="0" presId="urn:microsoft.com/office/officeart/2005/8/layout/lProcess2"/>
    <dgm:cxn modelId="{26320512-16AE-4330-8AF0-E867B62F8F8D}" type="presParOf" srcId="{49536994-81F6-4EC2-9BA1-36F88CEBA2CD}" destId="{7EB5BE9B-844A-4240-9A95-4D5D11F87CDB}" srcOrd="0" destOrd="0" presId="urn:microsoft.com/office/officeart/2005/8/layout/lProcess2"/>
    <dgm:cxn modelId="{ABEB5605-A645-4F40-8984-50A66D5F4B5A}" type="presParOf" srcId="{49536994-81F6-4EC2-9BA1-36F88CEBA2CD}" destId="{B6B9C994-3999-4B6D-BC31-F139024A56B7}" srcOrd="1" destOrd="0" presId="urn:microsoft.com/office/officeart/2005/8/layout/lProcess2"/>
    <dgm:cxn modelId="{5B36359F-A038-40BC-884A-F167E41AEF23}" type="presParOf" srcId="{49536994-81F6-4EC2-9BA1-36F88CEBA2CD}" destId="{7632E6BE-EAD5-4931-9ECD-E9FC0A2150C3}" srcOrd="2" destOrd="0" presId="urn:microsoft.com/office/officeart/2005/8/layout/lProcess2"/>
    <dgm:cxn modelId="{6D429655-DB1B-442E-874E-05A21E47D52B}" type="presParOf" srcId="{7632E6BE-EAD5-4931-9ECD-E9FC0A2150C3}" destId="{C4F6B009-29F9-4540-AF4E-1756563CE4FB}" srcOrd="0" destOrd="0" presId="urn:microsoft.com/office/officeart/2005/8/layout/lProcess2"/>
    <dgm:cxn modelId="{D7B57BA1-B0DB-4FDB-8226-5696F6BB7393}" type="presParOf" srcId="{C4F6B009-29F9-4540-AF4E-1756563CE4FB}" destId="{829EB584-9E8E-4CAC-A7FD-D3A5FABCEDAA}" srcOrd="0" destOrd="0" presId="urn:microsoft.com/office/officeart/2005/8/layout/lProcess2"/>
    <dgm:cxn modelId="{5F04F859-A190-4B15-9F68-4453D81F331E}" type="presParOf" srcId="{C4F6B009-29F9-4540-AF4E-1756563CE4FB}" destId="{5EB85702-4AC1-4322-B84F-C83B5DC7A98B}" srcOrd="1" destOrd="0" presId="urn:microsoft.com/office/officeart/2005/8/layout/lProcess2"/>
    <dgm:cxn modelId="{1230E4B0-A234-42B7-B639-4BCEB0C3DB9E}" type="presParOf" srcId="{C4F6B009-29F9-4540-AF4E-1756563CE4FB}" destId="{48544B51-544A-4589-929A-5053FC9FE17C}" srcOrd="2" destOrd="0" presId="urn:microsoft.com/office/officeart/2005/8/layout/lProcess2"/>
    <dgm:cxn modelId="{6B706503-2C8C-411E-9954-EC194BC54FBF}" type="presParOf" srcId="{C4F6B009-29F9-4540-AF4E-1756563CE4FB}" destId="{E17CF7F8-F39B-4C61-BE40-5D91F5A2E653}" srcOrd="3" destOrd="0" presId="urn:microsoft.com/office/officeart/2005/8/layout/lProcess2"/>
    <dgm:cxn modelId="{26A3290A-92EF-427E-A567-798F94A6C5C3}" type="presParOf" srcId="{C4F6B009-29F9-4540-AF4E-1756563CE4FB}" destId="{101045D2-1A0F-4C4B-8750-E0FF7230E10B}" srcOrd="4" destOrd="0" presId="urn:microsoft.com/office/officeart/2005/8/layout/lProcess2"/>
    <dgm:cxn modelId="{33B3EB49-BE77-401E-B8D9-ACC539985C2F}" type="presParOf" srcId="{C4F6B009-29F9-4540-AF4E-1756563CE4FB}" destId="{9D3368EC-6E26-4BE3-99D9-274E1689F1D0}" srcOrd="5" destOrd="0" presId="urn:microsoft.com/office/officeart/2005/8/layout/lProcess2"/>
    <dgm:cxn modelId="{F73F587C-5932-4F7E-A022-A6885BCCCDBF}" type="presParOf" srcId="{C4F6B009-29F9-4540-AF4E-1756563CE4FB}" destId="{53787237-43E5-4EC6-89EA-25C6A722ADAC}" srcOrd="6" destOrd="0" presId="urn:microsoft.com/office/officeart/2005/8/layout/lProcess2"/>
    <dgm:cxn modelId="{5959F402-5D92-4D8D-827D-3078902B617B}" type="presParOf" srcId="{C4F6B009-29F9-4540-AF4E-1756563CE4FB}" destId="{EB3DB441-1806-4D5E-8AD9-0CD9156BACA6}" srcOrd="7" destOrd="0" presId="urn:microsoft.com/office/officeart/2005/8/layout/lProcess2"/>
    <dgm:cxn modelId="{4026BE42-D9BB-4FAA-8786-4C152D145513}" type="presParOf" srcId="{C4F6B009-29F9-4540-AF4E-1756563CE4FB}" destId="{CA3605C7-B279-45A3-971A-1EB576905AE3}" srcOrd="8" destOrd="0" presId="urn:microsoft.com/office/officeart/2005/8/layout/lProcess2"/>
    <dgm:cxn modelId="{884B5367-8A4F-4097-83DC-01DE8041E85A}" type="presParOf" srcId="{C4F6B009-29F9-4540-AF4E-1756563CE4FB}" destId="{669F7F8E-FFD8-469F-BF9A-0B8E9BD5A053}" srcOrd="9" destOrd="0" presId="urn:microsoft.com/office/officeart/2005/8/layout/lProcess2"/>
    <dgm:cxn modelId="{9A1C9BE9-66CB-4478-BA93-490B3E3D789B}" type="presParOf" srcId="{C4F6B009-29F9-4540-AF4E-1756563CE4FB}" destId="{F2F13AFD-5865-43CC-A07C-1C92C0D8F4E3}" srcOrd="10" destOrd="0" presId="urn:microsoft.com/office/officeart/2005/8/layout/l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1063D6BE-8AA9-48EF-8661-190718A7DA60}" type="doc">
      <dgm:prSet loTypeId="urn:microsoft.com/office/officeart/2005/8/layout/pList2" loCatId="list" qsTypeId="urn:microsoft.com/office/officeart/2005/8/quickstyle/simple1" qsCatId="simple" csTypeId="urn:microsoft.com/office/officeart/2005/8/colors/accent1_2" csCatId="accent1" phldr="1"/>
      <dgm:spPr/>
    </dgm:pt>
    <dgm:pt modelId="{E7A13DED-D1D0-4983-BDA2-46913CE47CE2}">
      <dgm:prSet phldrT="[Text]"/>
      <dgm:spPr/>
      <dgm:t>
        <a:bodyPr/>
        <a:lstStyle/>
        <a:p>
          <a:r>
            <a:rPr kumimoji="0" lang="en-GB" b="0" i="0" u="none" strike="noStrike" cap="none" spc="0" normalizeH="0" baseline="0" noProof="0" dirty="0">
              <a:ln>
                <a:noFill/>
              </a:ln>
              <a:solidFill>
                <a:schemeClr val="tx1">
                  <a:lumMod val="85000"/>
                  <a:lumOff val="15000"/>
                </a:schemeClr>
              </a:solidFill>
              <a:effectLst/>
              <a:uLnTx/>
              <a:uFillTx/>
              <a:ea typeface="+mn-ea"/>
              <a:cs typeface="+mn-cs"/>
            </a:rPr>
            <a:t>JOMIR ULLAH</a:t>
          </a:r>
        </a:p>
        <a:p>
          <a:r>
            <a:rPr kumimoji="0" lang="en-GB" b="0" i="0" u="none" strike="noStrike" cap="none" spc="0" normalizeH="0" baseline="0" noProof="0" dirty="0">
              <a:ln>
                <a:noFill/>
              </a:ln>
              <a:solidFill>
                <a:schemeClr val="tx1">
                  <a:lumMod val="85000"/>
                  <a:lumOff val="15000"/>
                </a:schemeClr>
              </a:solidFill>
              <a:effectLst/>
              <a:uLnTx/>
              <a:uFillTx/>
              <a:ea typeface="+mn-ea"/>
              <a:cs typeface="+mn-cs"/>
            </a:rPr>
            <a:t>(Project Manager:1708855)</a:t>
          </a:r>
        </a:p>
        <a:p>
          <a:pPr rtl="0"/>
          <a:r>
            <a:rPr kumimoji="0" lang="en-US" b="0" i="0" u="none" strike="noStrike" cap="none" spc="0" normalizeH="0" baseline="0" noProof="0" dirty="0">
              <a:ln>
                <a:noFill/>
              </a:ln>
              <a:solidFill>
                <a:schemeClr val="tx1">
                  <a:lumMod val="85000"/>
                  <a:lumOff val="15000"/>
                </a:schemeClr>
              </a:solidFill>
              <a:effectLst/>
              <a:uLnTx/>
              <a:uFillTx/>
              <a:ea typeface="+mn-ea"/>
              <a:cs typeface="+mn-cs"/>
            </a:rPr>
            <a:t>AKHTER ALI  </a:t>
          </a:r>
        </a:p>
        <a:p>
          <a:pPr rtl="0"/>
          <a:r>
            <a:rPr kumimoji="0" lang="en-US" b="0" i="0" u="none" strike="noStrike" cap="none" spc="0" normalizeH="0" baseline="0" noProof="0" dirty="0">
              <a:ln>
                <a:noFill/>
              </a:ln>
              <a:solidFill>
                <a:schemeClr val="tx1">
                  <a:lumMod val="85000"/>
                  <a:lumOff val="15000"/>
                </a:schemeClr>
              </a:solidFill>
              <a:effectLst/>
              <a:uLnTx/>
              <a:uFillTx/>
              <a:ea typeface="+mn-ea"/>
              <a:cs typeface="+mn-cs"/>
            </a:rPr>
            <a:t>(Project coordinator:1711149)</a:t>
          </a:r>
        </a:p>
        <a:p>
          <a:pPr rtl="0"/>
          <a:r>
            <a:rPr kumimoji="0" lang="en-GB" b="0" i="0" u="none" strike="noStrike" cap="none" spc="0" normalizeH="0" baseline="0" noProof="0" dirty="0">
              <a:ln>
                <a:noFill/>
              </a:ln>
              <a:solidFill>
                <a:schemeClr val="tx1">
                  <a:lumMod val="85000"/>
                  <a:lumOff val="15000"/>
                </a:schemeClr>
              </a:solidFill>
              <a:effectLst/>
              <a:uLnTx/>
              <a:uFillTx/>
              <a:ea typeface="+mn-ea"/>
              <a:cs typeface="+mn-cs"/>
            </a:rPr>
            <a:t>NAVILA HASSAN</a:t>
          </a:r>
        </a:p>
        <a:p>
          <a:pPr rtl="0"/>
          <a:r>
            <a:rPr kumimoji="0" lang="en-GB" b="0" i="0" u="none" strike="noStrike" cap="none" spc="0" normalizeH="0" baseline="0" noProof="0" dirty="0">
              <a:ln>
                <a:noFill/>
              </a:ln>
              <a:solidFill>
                <a:schemeClr val="tx1">
                  <a:lumMod val="85000"/>
                  <a:lumOff val="15000"/>
                </a:schemeClr>
              </a:solidFill>
              <a:effectLst/>
              <a:uLnTx/>
              <a:uFillTx/>
              <a:ea typeface="+mn-ea"/>
              <a:cs typeface="+mn-cs"/>
            </a:rPr>
            <a:t>(Site Manager: 1711167)</a:t>
          </a:r>
        </a:p>
        <a:p>
          <a:pPr rtl="0"/>
          <a:r>
            <a:rPr kumimoji="0" lang="en-GB" b="0" i="0" u="none" strike="noStrike" cap="none" spc="0" normalizeH="0" baseline="0" noProof="0" dirty="0">
              <a:ln>
                <a:noFill/>
              </a:ln>
              <a:solidFill>
                <a:schemeClr val="tx1">
                  <a:lumMod val="85000"/>
                  <a:lumOff val="15000"/>
                </a:schemeClr>
              </a:solidFill>
              <a:effectLst/>
              <a:uLnTx/>
              <a:uFillTx/>
              <a:ea typeface="+mn-ea"/>
              <a:cs typeface="+mn-cs"/>
            </a:rPr>
            <a:t>MOHAMMED</a:t>
          </a:r>
          <a:r>
            <a:rPr kumimoji="0" lang="en-GB" b="0" i="0" u="none" strike="noStrike" cap="none" spc="0" normalizeH="0" noProof="0" dirty="0">
              <a:ln>
                <a:noFill/>
              </a:ln>
              <a:solidFill>
                <a:schemeClr val="tx1">
                  <a:lumMod val="85000"/>
                  <a:lumOff val="15000"/>
                </a:schemeClr>
              </a:solidFill>
              <a:effectLst/>
              <a:uLnTx/>
              <a:uFillTx/>
              <a:ea typeface="+mn-ea"/>
              <a:cs typeface="+mn-cs"/>
            </a:rPr>
            <a:t> RAHMAN</a:t>
          </a:r>
          <a:r>
            <a:rPr kumimoji="0" lang="en-GB" b="0" i="0" u="none" strike="noStrike" cap="none" spc="0" normalizeH="0" baseline="0" noProof="0" dirty="0">
              <a:ln>
                <a:noFill/>
              </a:ln>
              <a:solidFill>
                <a:schemeClr val="tx1">
                  <a:lumMod val="85000"/>
                  <a:lumOff val="15000"/>
                </a:schemeClr>
              </a:solidFill>
              <a:effectLst/>
              <a:uLnTx/>
              <a:uFillTx/>
              <a:ea typeface="+mn-ea"/>
              <a:cs typeface="+mn-cs"/>
            </a:rPr>
            <a:t> </a:t>
          </a:r>
        </a:p>
        <a:p>
          <a:pPr rtl="0"/>
          <a:r>
            <a:rPr kumimoji="0" lang="en-GB" b="0" i="0" u="none" strike="noStrike" cap="none" spc="0" normalizeH="0" baseline="0" noProof="0" dirty="0">
              <a:ln>
                <a:noFill/>
              </a:ln>
              <a:solidFill>
                <a:schemeClr val="tx1">
                  <a:lumMod val="85000"/>
                  <a:lumOff val="15000"/>
                </a:schemeClr>
              </a:solidFill>
              <a:effectLst/>
              <a:uLnTx/>
              <a:uFillTx/>
              <a:ea typeface="+mn-ea"/>
              <a:cs typeface="+mn-cs"/>
            </a:rPr>
            <a:t>(Supervisor: 1709339)</a:t>
          </a:r>
        </a:p>
        <a:p>
          <a:pPr rtl="0"/>
          <a:r>
            <a:rPr kumimoji="0" lang="en-GB" b="0" i="0" u="none" strike="noStrike" cap="none" spc="0" normalizeH="0" baseline="0" noProof="0" dirty="0">
              <a:ln>
                <a:noFill/>
              </a:ln>
              <a:solidFill>
                <a:schemeClr val="tx1">
                  <a:lumMod val="85000"/>
                  <a:lumOff val="15000"/>
                </a:schemeClr>
              </a:solidFill>
              <a:effectLst/>
              <a:uLnTx/>
              <a:uFillTx/>
              <a:ea typeface="+mn-ea"/>
              <a:cs typeface="+mn-cs"/>
            </a:rPr>
            <a:t>NILUFA</a:t>
          </a:r>
          <a:r>
            <a:rPr kumimoji="0" lang="en-GB" b="0" i="0" u="none" strike="noStrike" cap="none" spc="0" normalizeH="0" noProof="0" dirty="0">
              <a:ln>
                <a:noFill/>
              </a:ln>
              <a:solidFill>
                <a:schemeClr val="tx1">
                  <a:lumMod val="85000"/>
                  <a:lumOff val="15000"/>
                </a:schemeClr>
              </a:solidFill>
              <a:effectLst/>
              <a:uLnTx/>
              <a:uFillTx/>
              <a:ea typeface="+mn-ea"/>
              <a:cs typeface="+mn-cs"/>
            </a:rPr>
            <a:t> YEASMIN</a:t>
          </a:r>
          <a:r>
            <a:rPr kumimoji="0" lang="en-GB" b="0" i="0" u="none" strike="noStrike" cap="none" spc="0" normalizeH="0" baseline="0" noProof="0" dirty="0">
              <a:ln>
                <a:noFill/>
              </a:ln>
              <a:solidFill>
                <a:schemeClr val="tx1">
                  <a:lumMod val="85000"/>
                  <a:lumOff val="15000"/>
                </a:schemeClr>
              </a:solidFill>
              <a:effectLst/>
              <a:uLnTx/>
              <a:uFillTx/>
              <a:ea typeface="+mn-ea"/>
              <a:cs typeface="+mn-cs"/>
            </a:rPr>
            <a:t>  </a:t>
          </a:r>
        </a:p>
        <a:p>
          <a:pPr rtl="0"/>
          <a:r>
            <a:rPr kumimoji="0" lang="en-GB" b="0" i="0" u="none" strike="noStrike" cap="none" spc="0" normalizeH="0" baseline="0" noProof="0" dirty="0">
              <a:ln>
                <a:noFill/>
              </a:ln>
              <a:solidFill>
                <a:schemeClr val="tx1">
                  <a:lumMod val="85000"/>
                  <a:lumOff val="15000"/>
                </a:schemeClr>
              </a:solidFill>
              <a:effectLst/>
              <a:uLnTx/>
              <a:uFillTx/>
              <a:ea typeface="+mn-ea"/>
              <a:cs typeface="+mn-cs"/>
            </a:rPr>
            <a:t>(Finance Manager: 1708870)</a:t>
          </a:r>
        </a:p>
      </dgm:t>
    </dgm:pt>
    <dgm:pt modelId="{FB47E52F-811E-46BF-A01E-8AB698BCAAC8}" type="parTrans" cxnId="{838B411E-1598-4968-9DD4-46D22AAFE232}">
      <dgm:prSet/>
      <dgm:spPr/>
      <dgm:t>
        <a:bodyPr/>
        <a:lstStyle/>
        <a:p>
          <a:endParaRPr lang="en-US"/>
        </a:p>
      </dgm:t>
    </dgm:pt>
    <dgm:pt modelId="{9488C2AF-3221-40DF-BF36-FC677964F72B}" type="sibTrans" cxnId="{838B411E-1598-4968-9DD4-46D22AAFE232}">
      <dgm:prSet/>
      <dgm:spPr/>
      <dgm:t>
        <a:bodyPr/>
        <a:lstStyle/>
        <a:p>
          <a:endParaRPr lang="en-US"/>
        </a:p>
      </dgm:t>
    </dgm:pt>
    <dgm:pt modelId="{5D48ACC2-E1FD-418E-8096-DABAF72B2982}" type="pres">
      <dgm:prSet presAssocID="{1063D6BE-8AA9-48EF-8661-190718A7DA60}" presName="Name0" presStyleCnt="0">
        <dgm:presLayoutVars>
          <dgm:dir/>
          <dgm:resizeHandles val="exact"/>
        </dgm:presLayoutVars>
      </dgm:prSet>
      <dgm:spPr/>
    </dgm:pt>
    <dgm:pt modelId="{26394DAF-F76B-4EF9-BB37-A82F1F5BE0BC}" type="pres">
      <dgm:prSet presAssocID="{1063D6BE-8AA9-48EF-8661-190718A7DA60}" presName="bkgdShp" presStyleLbl="alignAccFollowNode1" presStyleIdx="0" presStyleCnt="1"/>
      <dgm:spPr/>
    </dgm:pt>
    <dgm:pt modelId="{0BFEABC6-17B8-484E-B44E-28E0DBD72A54}" type="pres">
      <dgm:prSet presAssocID="{1063D6BE-8AA9-48EF-8661-190718A7DA60}" presName="linComp" presStyleCnt="0"/>
      <dgm:spPr/>
    </dgm:pt>
    <dgm:pt modelId="{34D5A0B7-8735-44C5-9420-87150E4C1873}" type="pres">
      <dgm:prSet presAssocID="{E7A13DED-D1D0-4983-BDA2-46913CE47CE2}" presName="compNode" presStyleCnt="0"/>
      <dgm:spPr/>
    </dgm:pt>
    <dgm:pt modelId="{9481C41E-D515-4A01-AF9E-E8FD83D5DDF3}" type="pres">
      <dgm:prSet presAssocID="{E7A13DED-D1D0-4983-BDA2-46913CE47CE2}" presName="node" presStyleLbl="node1" presStyleIdx="0" presStyleCnt="1">
        <dgm:presLayoutVars>
          <dgm:bulletEnabled val="1"/>
        </dgm:presLayoutVars>
      </dgm:prSet>
      <dgm:spPr/>
    </dgm:pt>
    <dgm:pt modelId="{58685943-FBBD-49A9-BC3A-8B261A3D1923}" type="pres">
      <dgm:prSet presAssocID="{E7A13DED-D1D0-4983-BDA2-46913CE47CE2}" presName="invisiNode" presStyleLbl="node1" presStyleIdx="0" presStyleCnt="1"/>
      <dgm:spPr/>
    </dgm:pt>
    <dgm:pt modelId="{15E7B390-4EE4-426F-87CA-07C5B2539C6A}" type="pres">
      <dgm:prSet presAssocID="{E7A13DED-D1D0-4983-BDA2-46913CE47CE2}" presName="imagNode" presStyleLbl="fgImgPlace1" presStyleIdx="0" presStyleCnt="1" custScaleY="124549"/>
      <dgm:spPr>
        <a:blipFill rotWithShape="0">
          <a:blip xmlns:r="http://schemas.openxmlformats.org/officeDocument/2006/relationships" r:embed="rId1"/>
          <a:stretch>
            <a:fillRect/>
          </a:stretch>
        </a:blipFill>
      </dgm:spPr>
    </dgm:pt>
  </dgm:ptLst>
  <dgm:cxnLst>
    <dgm:cxn modelId="{838B411E-1598-4968-9DD4-46D22AAFE232}" srcId="{1063D6BE-8AA9-48EF-8661-190718A7DA60}" destId="{E7A13DED-D1D0-4983-BDA2-46913CE47CE2}" srcOrd="0" destOrd="0" parTransId="{FB47E52F-811E-46BF-A01E-8AB698BCAAC8}" sibTransId="{9488C2AF-3221-40DF-BF36-FC677964F72B}"/>
    <dgm:cxn modelId="{51921F6D-2D5C-4687-A6DF-444820F1B4BC}" type="presOf" srcId="{1063D6BE-8AA9-48EF-8661-190718A7DA60}" destId="{5D48ACC2-E1FD-418E-8096-DABAF72B2982}" srcOrd="0" destOrd="0" presId="urn:microsoft.com/office/officeart/2005/8/layout/pList2"/>
    <dgm:cxn modelId="{272AD9D8-E5FA-4858-9CDC-7E0B1B78804D}" type="presOf" srcId="{E7A13DED-D1D0-4983-BDA2-46913CE47CE2}" destId="{9481C41E-D515-4A01-AF9E-E8FD83D5DDF3}" srcOrd="0" destOrd="0" presId="urn:microsoft.com/office/officeart/2005/8/layout/pList2"/>
    <dgm:cxn modelId="{724C6E1A-062A-4F86-AB51-12F619C55813}" type="presParOf" srcId="{5D48ACC2-E1FD-418E-8096-DABAF72B2982}" destId="{26394DAF-F76B-4EF9-BB37-A82F1F5BE0BC}" srcOrd="0" destOrd="0" presId="urn:microsoft.com/office/officeart/2005/8/layout/pList2"/>
    <dgm:cxn modelId="{E6CF8ED6-B346-4321-B78D-F9FA5FE751ED}" type="presParOf" srcId="{5D48ACC2-E1FD-418E-8096-DABAF72B2982}" destId="{0BFEABC6-17B8-484E-B44E-28E0DBD72A54}" srcOrd="1" destOrd="0" presId="urn:microsoft.com/office/officeart/2005/8/layout/pList2"/>
    <dgm:cxn modelId="{89F444F3-1B55-4A05-AAC3-EAD0E02F966B}" type="presParOf" srcId="{0BFEABC6-17B8-484E-B44E-28E0DBD72A54}" destId="{34D5A0B7-8735-44C5-9420-87150E4C1873}" srcOrd="0" destOrd="0" presId="urn:microsoft.com/office/officeart/2005/8/layout/pList2"/>
    <dgm:cxn modelId="{A3404960-681B-40CF-8A0C-3FD1B3F5C688}" type="presParOf" srcId="{34D5A0B7-8735-44C5-9420-87150E4C1873}" destId="{9481C41E-D515-4A01-AF9E-E8FD83D5DDF3}" srcOrd="0" destOrd="0" presId="urn:microsoft.com/office/officeart/2005/8/layout/pList2"/>
    <dgm:cxn modelId="{C0B611E8-BB91-4922-B8C7-8920AF5272B6}" type="presParOf" srcId="{34D5A0B7-8735-44C5-9420-87150E4C1873}" destId="{58685943-FBBD-49A9-BC3A-8B261A3D1923}" srcOrd="1" destOrd="0" presId="urn:microsoft.com/office/officeart/2005/8/layout/pList2"/>
    <dgm:cxn modelId="{396C36C0-5671-4EBD-81C3-7C9018B656B3}" type="presParOf" srcId="{34D5A0B7-8735-44C5-9420-87150E4C1873}" destId="{15E7B390-4EE4-426F-87CA-07C5B2539C6A}" srcOrd="2" destOrd="0" presId="urn:microsoft.com/office/officeart/2005/8/layout/p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31AFD7-DD05-4D38-AC7F-9EE268567638}">
      <dsp:nvSpPr>
        <dsp:cNvPr id="0" name=""/>
        <dsp:cNvSpPr/>
      </dsp:nvSpPr>
      <dsp:spPr>
        <a:xfrm>
          <a:off x="6181" y="515415"/>
          <a:ext cx="1847470" cy="1108482"/>
        </a:xfrm>
        <a:prstGeom prst="roundRect">
          <a:avLst>
            <a:gd name="adj" fmla="val 10000"/>
          </a:avLst>
        </a:prstGeom>
        <a:solidFill>
          <a:srgbClr val="92D05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solidFill>
                <a:schemeClr val="bg1"/>
              </a:solidFill>
            </a:rPr>
            <a:t>Draw up a plan and proposal for the whole project</a:t>
          </a:r>
          <a:endParaRPr lang="en-US" sz="1400" b="1" kern="1200" dirty="0">
            <a:solidFill>
              <a:schemeClr val="bg1"/>
            </a:solidFill>
          </a:endParaRPr>
        </a:p>
      </dsp:txBody>
      <dsp:txXfrm>
        <a:off x="38647" y="547881"/>
        <a:ext cx="1782538" cy="1043550"/>
      </dsp:txXfrm>
    </dsp:sp>
    <dsp:sp modelId="{D9FB11A7-A162-43F8-9E36-5261E4A5F933}">
      <dsp:nvSpPr>
        <dsp:cNvPr id="0" name=""/>
        <dsp:cNvSpPr/>
      </dsp:nvSpPr>
      <dsp:spPr>
        <a:xfrm>
          <a:off x="2016229" y="840570"/>
          <a:ext cx="391663" cy="458172"/>
        </a:xfrm>
        <a:prstGeom prst="rightArrow">
          <a:avLst>
            <a:gd name="adj1" fmla="val 60000"/>
            <a:gd name="adj2" fmla="val 50000"/>
          </a:avLst>
        </a:prstGeom>
        <a:solidFill>
          <a:srgbClr val="B6DF89"/>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2016229" y="932204"/>
        <a:ext cx="274164" cy="274904"/>
      </dsp:txXfrm>
    </dsp:sp>
    <dsp:sp modelId="{4D56D6B4-A18D-4183-B504-381756895E2B}">
      <dsp:nvSpPr>
        <dsp:cNvPr id="0" name=""/>
        <dsp:cNvSpPr/>
      </dsp:nvSpPr>
      <dsp:spPr>
        <a:xfrm>
          <a:off x="2592640" y="515415"/>
          <a:ext cx="1847470" cy="1108482"/>
        </a:xfrm>
        <a:prstGeom prst="roundRect">
          <a:avLst>
            <a:gd name="adj" fmla="val 10000"/>
          </a:avLst>
        </a:prstGeom>
        <a:solidFill>
          <a:srgbClr val="80C535"/>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t>Acquire the necessary permission to complete the plan</a:t>
          </a:r>
          <a:endParaRPr lang="en-US" sz="1400" b="1" kern="1200" dirty="0"/>
        </a:p>
      </dsp:txBody>
      <dsp:txXfrm>
        <a:off x="2625106" y="547881"/>
        <a:ext cx="1782538" cy="1043550"/>
      </dsp:txXfrm>
    </dsp:sp>
    <dsp:sp modelId="{56A232DE-BF7A-4C41-BE56-BB34555E6EBC}">
      <dsp:nvSpPr>
        <dsp:cNvPr id="0" name=""/>
        <dsp:cNvSpPr/>
      </dsp:nvSpPr>
      <dsp:spPr>
        <a:xfrm>
          <a:off x="4602688" y="840570"/>
          <a:ext cx="391663" cy="458172"/>
        </a:xfrm>
        <a:prstGeom prst="rightArrow">
          <a:avLst>
            <a:gd name="adj1" fmla="val 60000"/>
            <a:gd name="adj2" fmla="val 50000"/>
          </a:avLst>
        </a:prstGeom>
        <a:solidFill>
          <a:srgbClr val="80C535"/>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4602688" y="932204"/>
        <a:ext cx="274164" cy="274904"/>
      </dsp:txXfrm>
    </dsp:sp>
    <dsp:sp modelId="{9A15A38B-3FD1-42A0-9DB5-DA7F41BCA772}">
      <dsp:nvSpPr>
        <dsp:cNvPr id="0" name=""/>
        <dsp:cNvSpPr/>
      </dsp:nvSpPr>
      <dsp:spPr>
        <a:xfrm>
          <a:off x="5179099" y="515415"/>
          <a:ext cx="1847470" cy="1108482"/>
        </a:xfrm>
        <a:prstGeom prst="roundRect">
          <a:avLst>
            <a:gd name="adj" fmla="val 10000"/>
          </a:avLst>
        </a:prstGeom>
        <a:solidFill>
          <a:srgbClr val="659A2A"/>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t>Remove current content of warehouse to a temporary location</a:t>
          </a:r>
          <a:endParaRPr lang="en-US" sz="1400" b="1" kern="1200" dirty="0"/>
        </a:p>
      </dsp:txBody>
      <dsp:txXfrm>
        <a:off x="5211565" y="547881"/>
        <a:ext cx="1782538" cy="1043550"/>
      </dsp:txXfrm>
    </dsp:sp>
    <dsp:sp modelId="{753AF9C0-075F-4391-8DE1-90388697870F}">
      <dsp:nvSpPr>
        <dsp:cNvPr id="0" name=""/>
        <dsp:cNvSpPr/>
      </dsp:nvSpPr>
      <dsp:spPr>
        <a:xfrm rot="5400000">
          <a:off x="5907003" y="1753220"/>
          <a:ext cx="391663" cy="458172"/>
        </a:xfrm>
        <a:prstGeom prst="rightArrow">
          <a:avLst>
            <a:gd name="adj1" fmla="val 60000"/>
            <a:gd name="adj2" fmla="val 50000"/>
          </a:avLst>
        </a:prstGeom>
        <a:solidFill>
          <a:srgbClr val="659A2A"/>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rot="-5400000">
        <a:off x="5965383" y="1786475"/>
        <a:ext cx="274904" cy="274164"/>
      </dsp:txXfrm>
    </dsp:sp>
    <dsp:sp modelId="{114774BF-3634-401E-80A4-75FB13DD3667}">
      <dsp:nvSpPr>
        <dsp:cNvPr id="0" name=""/>
        <dsp:cNvSpPr/>
      </dsp:nvSpPr>
      <dsp:spPr>
        <a:xfrm>
          <a:off x="5179099" y="2362886"/>
          <a:ext cx="1847470" cy="1108482"/>
        </a:xfrm>
        <a:prstGeom prst="roundRect">
          <a:avLst>
            <a:gd name="adj" fmla="val 10000"/>
          </a:avLst>
        </a:prstGeom>
        <a:solidFill>
          <a:srgbClr val="517C22"/>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t>Convert the warehouse into a fully functioning ‘Salvage Hunter’ style all in one business centre  </a:t>
          </a:r>
          <a:endParaRPr lang="en-US" sz="1400" b="1" kern="1200" dirty="0"/>
        </a:p>
      </dsp:txBody>
      <dsp:txXfrm>
        <a:off x="5211565" y="2395352"/>
        <a:ext cx="1782538" cy="1043550"/>
      </dsp:txXfrm>
    </dsp:sp>
    <dsp:sp modelId="{F0495B81-B10D-4772-9EBF-8F0C5B394EAB}">
      <dsp:nvSpPr>
        <dsp:cNvPr id="0" name=""/>
        <dsp:cNvSpPr/>
      </dsp:nvSpPr>
      <dsp:spPr>
        <a:xfrm rot="10800000">
          <a:off x="4624858" y="2688041"/>
          <a:ext cx="391663" cy="458172"/>
        </a:xfrm>
        <a:prstGeom prst="rightArrow">
          <a:avLst>
            <a:gd name="adj1" fmla="val 60000"/>
            <a:gd name="adj2" fmla="val 50000"/>
          </a:avLst>
        </a:prstGeom>
        <a:solidFill>
          <a:srgbClr val="517C22"/>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rot="10800000">
        <a:off x="4742357" y="2779675"/>
        <a:ext cx="274164" cy="274904"/>
      </dsp:txXfrm>
    </dsp:sp>
    <dsp:sp modelId="{BC0B3AD4-EA8A-498C-BADB-EA4579DDF847}">
      <dsp:nvSpPr>
        <dsp:cNvPr id="0" name=""/>
        <dsp:cNvSpPr/>
      </dsp:nvSpPr>
      <dsp:spPr>
        <a:xfrm>
          <a:off x="2592640" y="2362886"/>
          <a:ext cx="1847470" cy="1108482"/>
        </a:xfrm>
        <a:prstGeom prst="roundRect">
          <a:avLst>
            <a:gd name="adj" fmla="val 10000"/>
          </a:avLst>
        </a:prstGeom>
        <a:solidFill>
          <a:srgbClr val="3F601A"/>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solidFill>
                <a:schemeClr val="bg1"/>
              </a:solidFill>
            </a:rPr>
            <a:t>Bring back stock from temporary warehouse and complete showroom at the new premise</a:t>
          </a:r>
          <a:endParaRPr lang="en-US" sz="1400" b="1" kern="1200" dirty="0">
            <a:solidFill>
              <a:schemeClr val="bg1"/>
            </a:solidFill>
          </a:endParaRPr>
        </a:p>
      </dsp:txBody>
      <dsp:txXfrm>
        <a:off x="2625106" y="2395352"/>
        <a:ext cx="1782538" cy="10435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F35233-DE3D-4749-8B1A-1F9546A87576}">
      <dsp:nvSpPr>
        <dsp:cNvPr id="0" name=""/>
        <dsp:cNvSpPr/>
      </dsp:nvSpPr>
      <dsp:spPr>
        <a:xfrm>
          <a:off x="0" y="2772749"/>
          <a:ext cx="6357668" cy="910078"/>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a:t> Project 	Manager</a:t>
          </a:r>
          <a:endParaRPr lang="en-GB" sz="1800" kern="1200" dirty="0"/>
        </a:p>
      </dsp:txBody>
      <dsp:txXfrm>
        <a:off x="0" y="2772749"/>
        <a:ext cx="6357668" cy="491442"/>
      </dsp:txXfrm>
    </dsp:sp>
    <dsp:sp modelId="{EBF79E0E-478A-4458-B360-19BD57506A9F}">
      <dsp:nvSpPr>
        <dsp:cNvPr id="0" name=""/>
        <dsp:cNvSpPr/>
      </dsp:nvSpPr>
      <dsp:spPr>
        <a:xfrm>
          <a:off x="753" y="3245990"/>
          <a:ext cx="1573895" cy="418636"/>
        </a:xfrm>
        <a:prstGeom prst="rect">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15240" rIns="85344" bIns="15240" numCol="1" spcCol="1270" anchor="ctr" anchorCtr="0">
          <a:noAutofit/>
        </a:bodyPr>
        <a:lstStyle/>
        <a:p>
          <a:pPr marL="0" lvl="0" indent="0" algn="ctr" defTabSz="533400">
            <a:lnSpc>
              <a:spcPct val="90000"/>
            </a:lnSpc>
            <a:spcBef>
              <a:spcPct val="0"/>
            </a:spcBef>
            <a:spcAft>
              <a:spcPct val="35000"/>
            </a:spcAft>
            <a:buNone/>
          </a:pPr>
          <a:r>
            <a:rPr lang="en-GB" sz="1200" kern="1200" dirty="0"/>
            <a:t>Collecting users  stories </a:t>
          </a:r>
        </a:p>
      </dsp:txBody>
      <dsp:txXfrm>
        <a:off x="753" y="3245990"/>
        <a:ext cx="1573895" cy="418636"/>
      </dsp:txXfrm>
    </dsp:sp>
    <dsp:sp modelId="{829CEDC0-ABA2-4C3B-846D-8BA27F4E9CEC}">
      <dsp:nvSpPr>
        <dsp:cNvPr id="0" name=""/>
        <dsp:cNvSpPr/>
      </dsp:nvSpPr>
      <dsp:spPr>
        <a:xfrm>
          <a:off x="1574649" y="3245990"/>
          <a:ext cx="2972332" cy="418636"/>
        </a:xfrm>
        <a:prstGeom prst="rect">
          <a:avLst/>
        </a:prstGeom>
        <a:solidFill>
          <a:schemeClr val="accent2">
            <a:tint val="40000"/>
            <a:alpha val="90000"/>
            <a:hueOff val="-137795"/>
            <a:satOff val="-5223"/>
            <a:lumOff val="-400"/>
            <a:alphaOff val="0"/>
          </a:schemeClr>
        </a:solidFill>
        <a:ln w="15875" cap="flat" cmpd="sng" algn="ctr">
          <a:solidFill>
            <a:schemeClr val="accent2">
              <a:tint val="40000"/>
              <a:alpha val="90000"/>
              <a:hueOff val="-137795"/>
              <a:satOff val="-5223"/>
              <a:lumOff val="-40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15240" rIns="85344" bIns="15240" numCol="1" spcCol="1270" anchor="ctr" anchorCtr="0">
          <a:noAutofit/>
        </a:bodyPr>
        <a:lstStyle/>
        <a:p>
          <a:pPr marL="0" lvl="0" indent="0" algn="ctr" defTabSz="533400">
            <a:lnSpc>
              <a:spcPct val="90000"/>
            </a:lnSpc>
            <a:spcBef>
              <a:spcPct val="0"/>
            </a:spcBef>
            <a:spcAft>
              <a:spcPct val="35000"/>
            </a:spcAft>
            <a:buNone/>
          </a:pPr>
          <a:r>
            <a:rPr lang="en-GB" sz="1200" kern="1200" dirty="0"/>
            <a:t>Identifying the scope </a:t>
          </a:r>
        </a:p>
        <a:p>
          <a:pPr marL="0" lvl="0" indent="0" algn="ctr" defTabSz="533400">
            <a:lnSpc>
              <a:spcPct val="90000"/>
            </a:lnSpc>
            <a:spcBef>
              <a:spcPct val="0"/>
            </a:spcBef>
            <a:spcAft>
              <a:spcPct val="35000"/>
            </a:spcAft>
            <a:buNone/>
          </a:pPr>
          <a:r>
            <a:rPr lang="en-GB" sz="1200" kern="1200" dirty="0"/>
            <a:t>of the project </a:t>
          </a:r>
        </a:p>
      </dsp:txBody>
      <dsp:txXfrm>
        <a:off x="1574649" y="3245990"/>
        <a:ext cx="2972332" cy="418636"/>
      </dsp:txXfrm>
    </dsp:sp>
    <dsp:sp modelId="{A4106556-F021-4338-843A-1928287AC0F2}">
      <dsp:nvSpPr>
        <dsp:cNvPr id="0" name=""/>
        <dsp:cNvSpPr/>
      </dsp:nvSpPr>
      <dsp:spPr>
        <a:xfrm>
          <a:off x="4546981" y="3245990"/>
          <a:ext cx="1809932" cy="418636"/>
        </a:xfrm>
        <a:prstGeom prst="rect">
          <a:avLst/>
        </a:prstGeom>
        <a:solidFill>
          <a:schemeClr val="accent2">
            <a:tint val="40000"/>
            <a:alpha val="90000"/>
            <a:hueOff val="-275591"/>
            <a:satOff val="-10447"/>
            <a:lumOff val="-800"/>
            <a:alphaOff val="0"/>
          </a:schemeClr>
        </a:solidFill>
        <a:ln w="15875" cap="flat" cmpd="sng" algn="ctr">
          <a:solidFill>
            <a:schemeClr val="accent2">
              <a:tint val="40000"/>
              <a:alpha val="90000"/>
              <a:hueOff val="-275591"/>
              <a:satOff val="-10447"/>
              <a:lumOff val="-80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15240" rIns="85344" bIns="15240" numCol="1" spcCol="1270" anchor="ctr" anchorCtr="0">
          <a:noAutofit/>
        </a:bodyPr>
        <a:lstStyle/>
        <a:p>
          <a:pPr marL="0" lvl="0" indent="0" algn="ctr" defTabSz="533400">
            <a:lnSpc>
              <a:spcPct val="90000"/>
            </a:lnSpc>
            <a:spcBef>
              <a:spcPct val="0"/>
            </a:spcBef>
            <a:spcAft>
              <a:spcPct val="35000"/>
            </a:spcAft>
            <a:buNone/>
          </a:pPr>
          <a:r>
            <a:rPr lang="en-GB" sz="1200" kern="1200" dirty="0"/>
            <a:t>Designing plan and executing Project</a:t>
          </a:r>
        </a:p>
      </dsp:txBody>
      <dsp:txXfrm>
        <a:off x="4546981" y="3245990"/>
        <a:ext cx="1809932" cy="418636"/>
      </dsp:txXfrm>
    </dsp:sp>
    <dsp:sp modelId="{8E625559-F37C-44BC-9F14-8E0D94DF9A9A}">
      <dsp:nvSpPr>
        <dsp:cNvPr id="0" name=""/>
        <dsp:cNvSpPr/>
      </dsp:nvSpPr>
      <dsp:spPr>
        <a:xfrm rot="10800000">
          <a:off x="0" y="1368042"/>
          <a:ext cx="6357668" cy="1399700"/>
        </a:xfrm>
        <a:prstGeom prst="upArrowCallout">
          <a:avLst/>
        </a:prstGeom>
        <a:solidFill>
          <a:schemeClr val="accent2">
            <a:hueOff val="-474331"/>
            <a:satOff val="-12917"/>
            <a:lumOff val="-254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a:t>Steering Group</a:t>
          </a:r>
          <a:endParaRPr lang="en-GB" sz="2000" kern="1200" dirty="0"/>
        </a:p>
      </dsp:txBody>
      <dsp:txXfrm rot="-10800000">
        <a:off x="0" y="1368042"/>
        <a:ext cx="6357668" cy="491294"/>
      </dsp:txXfrm>
    </dsp:sp>
    <dsp:sp modelId="{73BD81B4-8C7F-4A41-B71B-DB7637F02E41}">
      <dsp:nvSpPr>
        <dsp:cNvPr id="0" name=""/>
        <dsp:cNvSpPr/>
      </dsp:nvSpPr>
      <dsp:spPr>
        <a:xfrm>
          <a:off x="3104" y="1877995"/>
          <a:ext cx="2117153" cy="418510"/>
        </a:xfrm>
        <a:prstGeom prst="rect">
          <a:avLst/>
        </a:prstGeom>
        <a:solidFill>
          <a:schemeClr val="accent2">
            <a:tint val="40000"/>
            <a:alpha val="90000"/>
            <a:hueOff val="-413386"/>
            <a:satOff val="-15670"/>
            <a:lumOff val="-1200"/>
            <a:alphaOff val="0"/>
          </a:schemeClr>
        </a:solidFill>
        <a:ln w="15875" cap="flat" cmpd="sng" algn="ctr">
          <a:solidFill>
            <a:schemeClr val="accent2">
              <a:tint val="40000"/>
              <a:alpha val="90000"/>
              <a:hueOff val="-413386"/>
              <a:satOff val="-15670"/>
              <a:lumOff val="-120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15240" rIns="85344" bIns="15240" numCol="1" spcCol="1270" anchor="ctr" anchorCtr="0">
          <a:noAutofit/>
        </a:bodyPr>
        <a:lstStyle/>
        <a:p>
          <a:pPr marL="0" lvl="0" indent="0" algn="ctr" defTabSz="533400">
            <a:lnSpc>
              <a:spcPct val="90000"/>
            </a:lnSpc>
            <a:spcBef>
              <a:spcPct val="0"/>
            </a:spcBef>
            <a:spcAft>
              <a:spcPct val="35000"/>
            </a:spcAft>
            <a:buNone/>
          </a:pPr>
          <a:r>
            <a:rPr lang="en-GB" sz="1200" kern="1200" dirty="0"/>
            <a:t>Doreen Vintner</a:t>
          </a:r>
        </a:p>
        <a:p>
          <a:pPr marL="0" lvl="0" indent="0" algn="ctr" defTabSz="533400">
            <a:lnSpc>
              <a:spcPct val="90000"/>
            </a:lnSpc>
            <a:spcBef>
              <a:spcPct val="0"/>
            </a:spcBef>
            <a:spcAft>
              <a:spcPct val="35000"/>
            </a:spcAft>
            <a:buNone/>
          </a:pPr>
          <a:r>
            <a:rPr lang="en-GB" sz="1200" kern="1200" dirty="0"/>
            <a:t>(Commercial) </a:t>
          </a:r>
        </a:p>
      </dsp:txBody>
      <dsp:txXfrm>
        <a:off x="3104" y="1877995"/>
        <a:ext cx="2117153" cy="418510"/>
      </dsp:txXfrm>
    </dsp:sp>
    <dsp:sp modelId="{23B22DCF-FF31-4D85-BDE1-3FC2F62A5C77}">
      <dsp:nvSpPr>
        <dsp:cNvPr id="0" name=""/>
        <dsp:cNvSpPr/>
      </dsp:nvSpPr>
      <dsp:spPr>
        <a:xfrm>
          <a:off x="2120257" y="1877995"/>
          <a:ext cx="2117153" cy="418510"/>
        </a:xfrm>
        <a:prstGeom prst="rect">
          <a:avLst/>
        </a:prstGeom>
        <a:solidFill>
          <a:schemeClr val="accent2">
            <a:tint val="40000"/>
            <a:alpha val="90000"/>
            <a:hueOff val="-551181"/>
            <a:satOff val="-20893"/>
            <a:lumOff val="-1600"/>
            <a:alphaOff val="0"/>
          </a:schemeClr>
        </a:solidFill>
        <a:ln w="15875" cap="flat" cmpd="sng" algn="ctr">
          <a:solidFill>
            <a:schemeClr val="accent2">
              <a:tint val="40000"/>
              <a:alpha val="90000"/>
              <a:hueOff val="-551181"/>
              <a:satOff val="-20893"/>
              <a:lumOff val="-160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15240" rIns="85344" bIns="15240" numCol="1" spcCol="1270" anchor="ctr" anchorCtr="0">
          <a:noAutofit/>
        </a:bodyPr>
        <a:lstStyle/>
        <a:p>
          <a:pPr marL="0" lvl="0" indent="0" algn="ctr" defTabSz="533400">
            <a:lnSpc>
              <a:spcPct val="90000"/>
            </a:lnSpc>
            <a:spcBef>
              <a:spcPct val="0"/>
            </a:spcBef>
            <a:spcAft>
              <a:spcPct val="35000"/>
            </a:spcAft>
            <a:buNone/>
          </a:pPr>
          <a:r>
            <a:rPr lang="en-GB" sz="1200" kern="1200" dirty="0"/>
            <a:t>Omar King</a:t>
          </a:r>
        </a:p>
        <a:p>
          <a:pPr marL="0" lvl="0" indent="0" algn="ctr" defTabSz="533400">
            <a:lnSpc>
              <a:spcPct val="90000"/>
            </a:lnSpc>
            <a:spcBef>
              <a:spcPct val="0"/>
            </a:spcBef>
            <a:spcAft>
              <a:spcPct val="35000"/>
            </a:spcAft>
            <a:buNone/>
          </a:pPr>
          <a:r>
            <a:rPr lang="en-GB" sz="1200" kern="1200" dirty="0"/>
            <a:t>(Specialist)</a:t>
          </a:r>
        </a:p>
      </dsp:txBody>
      <dsp:txXfrm>
        <a:off x="2120257" y="1877995"/>
        <a:ext cx="2117153" cy="418510"/>
      </dsp:txXfrm>
    </dsp:sp>
    <dsp:sp modelId="{A897406D-C0CF-4E7D-8995-A855CF37F2F7}">
      <dsp:nvSpPr>
        <dsp:cNvPr id="0" name=""/>
        <dsp:cNvSpPr/>
      </dsp:nvSpPr>
      <dsp:spPr>
        <a:xfrm>
          <a:off x="4237410" y="1877995"/>
          <a:ext cx="2117153" cy="418510"/>
        </a:xfrm>
        <a:prstGeom prst="rect">
          <a:avLst/>
        </a:prstGeom>
        <a:solidFill>
          <a:schemeClr val="accent2">
            <a:tint val="40000"/>
            <a:alpha val="90000"/>
            <a:hueOff val="-688977"/>
            <a:satOff val="-26117"/>
            <a:lumOff val="-2000"/>
            <a:alphaOff val="0"/>
          </a:schemeClr>
        </a:solidFill>
        <a:ln w="15875" cap="flat" cmpd="sng" algn="ctr">
          <a:solidFill>
            <a:schemeClr val="accent2">
              <a:tint val="40000"/>
              <a:alpha val="90000"/>
              <a:hueOff val="-688977"/>
              <a:satOff val="-26117"/>
              <a:lumOff val="-200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15240" rIns="85344" bIns="15240" numCol="1" spcCol="1270" anchor="ctr" anchorCtr="0">
          <a:noAutofit/>
        </a:bodyPr>
        <a:lstStyle/>
        <a:p>
          <a:pPr marL="0" lvl="0" indent="0" algn="ctr" defTabSz="533400">
            <a:lnSpc>
              <a:spcPct val="90000"/>
            </a:lnSpc>
            <a:spcBef>
              <a:spcPct val="0"/>
            </a:spcBef>
            <a:spcAft>
              <a:spcPct val="35000"/>
            </a:spcAft>
            <a:buNone/>
          </a:pPr>
          <a:r>
            <a:rPr lang="en-GB" sz="1200" kern="1200" dirty="0"/>
            <a:t>Suha </a:t>
          </a:r>
          <a:r>
            <a:rPr lang="en-GB" sz="1200" kern="1200" dirty="0" err="1"/>
            <a:t>Madani</a:t>
          </a:r>
          <a:endParaRPr lang="en-GB" sz="1200" kern="1200" dirty="0"/>
        </a:p>
        <a:p>
          <a:pPr marL="0" lvl="0" indent="0" algn="ctr" defTabSz="533400">
            <a:lnSpc>
              <a:spcPct val="90000"/>
            </a:lnSpc>
            <a:spcBef>
              <a:spcPct val="0"/>
            </a:spcBef>
            <a:spcAft>
              <a:spcPct val="35000"/>
            </a:spcAft>
            <a:buNone/>
          </a:pPr>
          <a:r>
            <a:rPr lang="en-GB" sz="1200" kern="1200" dirty="0"/>
            <a:t>(User)</a:t>
          </a:r>
        </a:p>
      </dsp:txBody>
      <dsp:txXfrm>
        <a:off x="4237410" y="1877995"/>
        <a:ext cx="2117153" cy="418510"/>
      </dsp:txXfrm>
    </dsp:sp>
    <dsp:sp modelId="{1AFC9F43-49E1-4736-80BF-B8717D30222E}">
      <dsp:nvSpPr>
        <dsp:cNvPr id="0" name=""/>
        <dsp:cNvSpPr/>
      </dsp:nvSpPr>
      <dsp:spPr>
        <a:xfrm rot="10800000">
          <a:off x="0" y="0"/>
          <a:ext cx="6357668" cy="1399700"/>
        </a:xfrm>
        <a:prstGeom prst="upArrowCallout">
          <a:avLst/>
        </a:prstGeom>
        <a:solidFill>
          <a:schemeClr val="accent2">
            <a:hueOff val="-948662"/>
            <a:satOff val="-25835"/>
            <a:lumOff val="-509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t>Denis Vintner</a:t>
          </a:r>
        </a:p>
      </dsp:txBody>
      <dsp:txXfrm rot="-10800000">
        <a:off x="0" y="0"/>
        <a:ext cx="6357668" cy="491294"/>
      </dsp:txXfrm>
    </dsp:sp>
    <dsp:sp modelId="{32C5A7E2-E7AD-4317-B952-98E66F1D7633}">
      <dsp:nvSpPr>
        <dsp:cNvPr id="0" name=""/>
        <dsp:cNvSpPr/>
      </dsp:nvSpPr>
      <dsp:spPr>
        <a:xfrm>
          <a:off x="0" y="507870"/>
          <a:ext cx="6357668" cy="418510"/>
        </a:xfrm>
        <a:prstGeom prst="rect">
          <a:avLst/>
        </a:prstGeom>
        <a:solidFill>
          <a:schemeClr val="accent2">
            <a:tint val="40000"/>
            <a:alpha val="90000"/>
            <a:hueOff val="-826772"/>
            <a:satOff val="-31340"/>
            <a:lumOff val="-2400"/>
            <a:alphaOff val="0"/>
          </a:schemeClr>
        </a:solidFill>
        <a:ln w="15875" cap="flat" cmpd="sng" algn="ctr">
          <a:solidFill>
            <a:schemeClr val="accent2">
              <a:tint val="40000"/>
              <a:alpha val="90000"/>
              <a:hueOff val="-826772"/>
              <a:satOff val="-31340"/>
              <a:lumOff val="-240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15240" rIns="85344" bIns="15240" numCol="1" spcCol="1270" anchor="ctr" anchorCtr="0">
          <a:noAutofit/>
        </a:bodyPr>
        <a:lstStyle/>
        <a:p>
          <a:pPr marL="0" lvl="0" indent="0" algn="ctr" defTabSz="533400">
            <a:lnSpc>
              <a:spcPct val="90000"/>
            </a:lnSpc>
            <a:spcBef>
              <a:spcPct val="0"/>
            </a:spcBef>
            <a:spcAft>
              <a:spcPct val="35000"/>
            </a:spcAft>
            <a:buNone/>
          </a:pPr>
          <a:r>
            <a:rPr lang="en-GB" sz="1200" kern="1200" dirty="0"/>
            <a:t>Project Sponsor</a:t>
          </a:r>
        </a:p>
      </dsp:txBody>
      <dsp:txXfrm>
        <a:off x="0" y="507870"/>
        <a:ext cx="6357668" cy="41851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E9B978-A72B-4CE1-8013-D5204CA17EEA}">
      <dsp:nvSpPr>
        <dsp:cNvPr id="0" name=""/>
        <dsp:cNvSpPr/>
      </dsp:nvSpPr>
      <dsp:spPr>
        <a:xfrm>
          <a:off x="837" y="1869253"/>
          <a:ext cx="1622662" cy="681367"/>
        </a:xfrm>
        <a:prstGeom prst="roundRect">
          <a:avLst>
            <a:gd name="adj" fmla="val 10000"/>
          </a:avLst>
        </a:prstGeom>
        <a:solidFill>
          <a:srgbClr val="CC0066"/>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Project Manager</a:t>
          </a:r>
        </a:p>
        <a:p>
          <a:pPr marL="0" lvl="0" indent="0" algn="ctr" defTabSz="622300">
            <a:lnSpc>
              <a:spcPct val="90000"/>
            </a:lnSpc>
            <a:spcBef>
              <a:spcPct val="0"/>
            </a:spcBef>
            <a:spcAft>
              <a:spcPct val="35000"/>
            </a:spcAft>
            <a:buNone/>
          </a:pPr>
          <a:r>
            <a:rPr lang="en-GB" sz="1400" kern="1200" dirty="0"/>
            <a:t>(</a:t>
          </a:r>
          <a:r>
            <a:rPr lang="en-GB" sz="1400" kern="1200" dirty="0" err="1"/>
            <a:t>Jomir</a:t>
          </a:r>
          <a:r>
            <a:rPr lang="en-GB" sz="1400" kern="1200" dirty="0"/>
            <a:t> Ullah)</a:t>
          </a:r>
          <a:endParaRPr lang="en-US" sz="1400" kern="1200" dirty="0"/>
        </a:p>
      </dsp:txBody>
      <dsp:txXfrm>
        <a:off x="20794" y="1889210"/>
        <a:ext cx="1582748" cy="641453"/>
      </dsp:txXfrm>
    </dsp:sp>
    <dsp:sp modelId="{65290466-5985-4386-A6CC-109C07078A44}">
      <dsp:nvSpPr>
        <dsp:cNvPr id="0" name=""/>
        <dsp:cNvSpPr/>
      </dsp:nvSpPr>
      <dsp:spPr>
        <a:xfrm rot="18253424">
          <a:off x="1385389" y="1745410"/>
          <a:ext cx="1088319" cy="29179"/>
        </a:xfrm>
        <a:custGeom>
          <a:avLst/>
          <a:gdLst/>
          <a:ahLst/>
          <a:cxnLst/>
          <a:rect l="0" t="0" r="0" b="0"/>
          <a:pathLst>
            <a:path>
              <a:moveTo>
                <a:pt x="0" y="14589"/>
              </a:moveTo>
              <a:lnTo>
                <a:pt x="1088319" y="14589"/>
              </a:lnTo>
            </a:path>
          </a:pathLst>
        </a:custGeom>
        <a:noFill/>
        <a:ln w="15875"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902341" y="1732792"/>
        <a:ext cx="54415" cy="54415"/>
      </dsp:txXfrm>
    </dsp:sp>
    <dsp:sp modelId="{94CAC837-FB5D-4E29-8915-194AB1AA1483}">
      <dsp:nvSpPr>
        <dsp:cNvPr id="0" name=""/>
        <dsp:cNvSpPr/>
      </dsp:nvSpPr>
      <dsp:spPr>
        <a:xfrm>
          <a:off x="2235598" y="969379"/>
          <a:ext cx="1762478" cy="681367"/>
        </a:xfrm>
        <a:prstGeom prst="roundRect">
          <a:avLst>
            <a:gd name="adj" fmla="val 10000"/>
          </a:avLst>
        </a:prstGeom>
        <a:solidFill>
          <a:srgbClr val="8A5C1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Project Coordinators</a:t>
          </a:r>
        </a:p>
        <a:p>
          <a:pPr marL="0" lvl="0" indent="0" algn="ctr" defTabSz="622300">
            <a:lnSpc>
              <a:spcPct val="90000"/>
            </a:lnSpc>
            <a:spcBef>
              <a:spcPct val="0"/>
            </a:spcBef>
            <a:spcAft>
              <a:spcPct val="35000"/>
            </a:spcAft>
            <a:buNone/>
          </a:pPr>
          <a:r>
            <a:rPr lang="en-GB" sz="1400" kern="1200" dirty="0"/>
            <a:t>(</a:t>
          </a:r>
          <a:r>
            <a:rPr lang="en-GB" sz="1400" kern="1200" dirty="0" err="1"/>
            <a:t>Akhter</a:t>
          </a:r>
          <a:r>
            <a:rPr lang="en-GB" sz="1400" kern="1200" dirty="0"/>
            <a:t> &amp; Nilufa)</a:t>
          </a:r>
          <a:endParaRPr lang="en-US" sz="1400" kern="1200" dirty="0"/>
        </a:p>
      </dsp:txBody>
      <dsp:txXfrm>
        <a:off x="2255555" y="989336"/>
        <a:ext cx="1722564" cy="641453"/>
      </dsp:txXfrm>
    </dsp:sp>
    <dsp:sp modelId="{AD8BF607-DFCF-4D3F-B2CB-416406523AEE}">
      <dsp:nvSpPr>
        <dsp:cNvPr id="0" name=""/>
        <dsp:cNvSpPr/>
      </dsp:nvSpPr>
      <dsp:spPr>
        <a:xfrm rot="19004374">
          <a:off x="3909076" y="1071027"/>
          <a:ext cx="655014" cy="29179"/>
        </a:xfrm>
        <a:custGeom>
          <a:avLst/>
          <a:gdLst/>
          <a:ahLst/>
          <a:cxnLst/>
          <a:rect l="0" t="0" r="0" b="0"/>
          <a:pathLst>
            <a:path>
              <a:moveTo>
                <a:pt x="0" y="14589"/>
              </a:moveTo>
              <a:lnTo>
                <a:pt x="655014" y="14589"/>
              </a:lnTo>
            </a:path>
          </a:pathLst>
        </a:custGeom>
        <a:noFill/>
        <a:ln w="15875"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220207" y="1069241"/>
        <a:ext cx="32750" cy="32750"/>
      </dsp:txXfrm>
    </dsp:sp>
    <dsp:sp modelId="{8F688A8C-36BC-47BE-B06F-07E9167A2B6C}">
      <dsp:nvSpPr>
        <dsp:cNvPr id="0" name=""/>
        <dsp:cNvSpPr/>
      </dsp:nvSpPr>
      <dsp:spPr>
        <a:xfrm>
          <a:off x="4475088" y="520487"/>
          <a:ext cx="1362734" cy="681367"/>
        </a:xfrm>
        <a:prstGeom prst="roundRect">
          <a:avLst>
            <a:gd name="adj" fmla="val 10000"/>
          </a:avLst>
        </a:prstGeom>
        <a:solidFill>
          <a:srgbClr val="E4971A"/>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Organise</a:t>
          </a:r>
        </a:p>
        <a:p>
          <a:pPr marL="0" lvl="0" indent="0" algn="ctr" defTabSz="622300">
            <a:lnSpc>
              <a:spcPct val="90000"/>
            </a:lnSpc>
            <a:spcBef>
              <a:spcPct val="0"/>
            </a:spcBef>
            <a:spcAft>
              <a:spcPct val="35000"/>
            </a:spcAft>
            <a:buNone/>
          </a:pPr>
          <a:r>
            <a:rPr lang="en-GB" sz="1400" kern="1200" dirty="0"/>
            <a:t>Workers</a:t>
          </a:r>
          <a:endParaRPr lang="en-US" sz="1400" kern="1200" dirty="0"/>
        </a:p>
      </dsp:txBody>
      <dsp:txXfrm>
        <a:off x="4495045" y="540444"/>
        <a:ext cx="1322820" cy="641453"/>
      </dsp:txXfrm>
    </dsp:sp>
    <dsp:sp modelId="{36DE2911-00A3-4A8C-BAEC-FD7F4417530F}">
      <dsp:nvSpPr>
        <dsp:cNvPr id="0" name=""/>
        <dsp:cNvSpPr/>
      </dsp:nvSpPr>
      <dsp:spPr>
        <a:xfrm rot="2559708">
          <a:off x="3911902" y="1516147"/>
          <a:ext cx="651274" cy="29179"/>
        </a:xfrm>
        <a:custGeom>
          <a:avLst/>
          <a:gdLst/>
          <a:ahLst/>
          <a:cxnLst/>
          <a:rect l="0" t="0" r="0" b="0"/>
          <a:pathLst>
            <a:path>
              <a:moveTo>
                <a:pt x="0" y="14589"/>
              </a:moveTo>
              <a:lnTo>
                <a:pt x="651274" y="14589"/>
              </a:lnTo>
            </a:path>
          </a:pathLst>
        </a:custGeom>
        <a:noFill/>
        <a:ln w="15875"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221258" y="1514455"/>
        <a:ext cx="32563" cy="32563"/>
      </dsp:txXfrm>
    </dsp:sp>
    <dsp:sp modelId="{7E4697EA-17DE-4FE5-B902-3DC1A234D802}">
      <dsp:nvSpPr>
        <dsp:cNvPr id="0" name=""/>
        <dsp:cNvSpPr/>
      </dsp:nvSpPr>
      <dsp:spPr>
        <a:xfrm>
          <a:off x="4477002" y="1410727"/>
          <a:ext cx="1362734" cy="681367"/>
        </a:xfrm>
        <a:prstGeom prst="roundRect">
          <a:avLst>
            <a:gd name="adj" fmla="val 10000"/>
          </a:avLst>
        </a:prstGeom>
        <a:solidFill>
          <a:srgbClr val="E4971A"/>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Acquire Resources</a:t>
          </a:r>
          <a:endParaRPr lang="en-US" sz="1400" kern="1200" dirty="0"/>
        </a:p>
      </dsp:txBody>
      <dsp:txXfrm>
        <a:off x="4496959" y="1430684"/>
        <a:ext cx="1322820" cy="641453"/>
      </dsp:txXfrm>
    </dsp:sp>
    <dsp:sp modelId="{9A10366F-3C8A-477B-AA04-603DB41AEB53}">
      <dsp:nvSpPr>
        <dsp:cNvPr id="0" name=""/>
        <dsp:cNvSpPr/>
      </dsp:nvSpPr>
      <dsp:spPr>
        <a:xfrm rot="3639579">
          <a:off x="1304400" y="2740768"/>
          <a:ext cx="1251360" cy="29179"/>
        </a:xfrm>
        <a:custGeom>
          <a:avLst/>
          <a:gdLst/>
          <a:ahLst/>
          <a:cxnLst/>
          <a:rect l="0" t="0" r="0" b="0"/>
          <a:pathLst>
            <a:path>
              <a:moveTo>
                <a:pt x="0" y="14589"/>
              </a:moveTo>
              <a:lnTo>
                <a:pt x="1251360" y="14589"/>
              </a:lnTo>
            </a:path>
          </a:pathLst>
        </a:custGeom>
        <a:noFill/>
        <a:ln w="15875"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898796" y="2724074"/>
        <a:ext cx="62568" cy="62568"/>
      </dsp:txXfrm>
    </dsp:sp>
    <dsp:sp modelId="{9AB5D701-480B-40DB-AF9C-24D33DBE7057}">
      <dsp:nvSpPr>
        <dsp:cNvPr id="0" name=""/>
        <dsp:cNvSpPr/>
      </dsp:nvSpPr>
      <dsp:spPr>
        <a:xfrm>
          <a:off x="2236661" y="2960095"/>
          <a:ext cx="1713801" cy="681367"/>
        </a:xfrm>
        <a:prstGeom prst="roundRect">
          <a:avLst>
            <a:gd name="adj" fmla="val 10000"/>
          </a:avLst>
        </a:prstGeom>
        <a:solidFill>
          <a:schemeClr val="accent1">
            <a:lumMod val="5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Site Managers</a:t>
          </a:r>
        </a:p>
        <a:p>
          <a:pPr marL="0" lvl="0" indent="0" algn="ctr" defTabSz="622300">
            <a:lnSpc>
              <a:spcPct val="90000"/>
            </a:lnSpc>
            <a:spcBef>
              <a:spcPct val="0"/>
            </a:spcBef>
            <a:spcAft>
              <a:spcPct val="35000"/>
            </a:spcAft>
            <a:buNone/>
          </a:pPr>
          <a:r>
            <a:rPr lang="en-GB" sz="1400" kern="1200" dirty="0"/>
            <a:t>(</a:t>
          </a:r>
          <a:r>
            <a:rPr lang="en-GB" sz="1400" kern="1200" dirty="0" err="1"/>
            <a:t>Navila</a:t>
          </a:r>
          <a:r>
            <a:rPr lang="en-GB" sz="1400" kern="1200" dirty="0"/>
            <a:t> &amp; </a:t>
          </a:r>
          <a:r>
            <a:rPr lang="en-GB" sz="1400" kern="1200" dirty="0" err="1"/>
            <a:t>Rahman</a:t>
          </a:r>
          <a:r>
            <a:rPr lang="en-GB" sz="1400" kern="1200" dirty="0"/>
            <a:t>)</a:t>
          </a:r>
          <a:endParaRPr lang="en-US" sz="1400" kern="1200" dirty="0"/>
        </a:p>
      </dsp:txBody>
      <dsp:txXfrm>
        <a:off x="2256618" y="2980052"/>
        <a:ext cx="1673887" cy="641453"/>
      </dsp:txXfrm>
    </dsp:sp>
    <dsp:sp modelId="{6B74685A-016D-4C87-92D0-9BABE16BB886}">
      <dsp:nvSpPr>
        <dsp:cNvPr id="0" name=""/>
        <dsp:cNvSpPr/>
      </dsp:nvSpPr>
      <dsp:spPr>
        <a:xfrm rot="50832">
          <a:off x="3950435" y="3289963"/>
          <a:ext cx="510590" cy="29179"/>
        </a:xfrm>
        <a:custGeom>
          <a:avLst/>
          <a:gdLst/>
          <a:ahLst/>
          <a:cxnLst/>
          <a:rect l="0" t="0" r="0" b="0"/>
          <a:pathLst>
            <a:path>
              <a:moveTo>
                <a:pt x="0" y="14589"/>
              </a:moveTo>
              <a:lnTo>
                <a:pt x="510590" y="14589"/>
              </a:lnTo>
            </a:path>
          </a:pathLst>
        </a:custGeom>
        <a:noFill/>
        <a:ln w="15875"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192966" y="3291788"/>
        <a:ext cx="25529" cy="25529"/>
      </dsp:txXfrm>
    </dsp:sp>
    <dsp:sp modelId="{C0D4E8CB-389C-47F1-8769-BD7CEE33C54A}">
      <dsp:nvSpPr>
        <dsp:cNvPr id="0" name=""/>
        <dsp:cNvSpPr/>
      </dsp:nvSpPr>
      <dsp:spPr>
        <a:xfrm>
          <a:off x="4460998" y="2967644"/>
          <a:ext cx="1362734" cy="681367"/>
        </a:xfrm>
        <a:prstGeom prst="roundRect">
          <a:avLst>
            <a:gd name="adj" fmla="val 10000"/>
          </a:avLst>
        </a:prstGeom>
        <a:solidFill>
          <a:schemeClr val="tx2">
            <a:lumMod val="60000"/>
            <a:lumOff val="4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Manage Workforce</a:t>
          </a:r>
          <a:endParaRPr lang="en-US" sz="1400" kern="1200" dirty="0"/>
        </a:p>
      </dsp:txBody>
      <dsp:txXfrm>
        <a:off x="4480955" y="2987601"/>
        <a:ext cx="1322820" cy="64145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813ABE-EAB1-4EFE-B554-6475F9940D77}">
      <dsp:nvSpPr>
        <dsp:cNvPr id="0" name=""/>
        <dsp:cNvSpPr/>
      </dsp:nvSpPr>
      <dsp:spPr>
        <a:xfrm>
          <a:off x="1819262" y="0"/>
          <a:ext cx="1352123" cy="819530"/>
        </a:xfrm>
        <a:prstGeom prst="rightArrow">
          <a:avLst>
            <a:gd name="adj1" fmla="val 75000"/>
            <a:gd name="adj2" fmla="val 50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890" tIns="8890" rIns="8890" bIns="8890" numCol="1" spcCol="1270" anchor="t" anchorCtr="0">
          <a:noAutofit/>
        </a:bodyPr>
        <a:lstStyle/>
        <a:p>
          <a:pPr marL="114300" lvl="1" indent="-114300" algn="l" defTabSz="622300">
            <a:lnSpc>
              <a:spcPct val="90000"/>
            </a:lnSpc>
            <a:spcBef>
              <a:spcPct val="0"/>
            </a:spcBef>
            <a:spcAft>
              <a:spcPct val="15000"/>
            </a:spcAft>
            <a:buChar char="•"/>
          </a:pPr>
          <a:endParaRPr lang="en-US" sz="1400" kern="1200" dirty="0"/>
        </a:p>
        <a:p>
          <a:pPr marL="114300" lvl="1" indent="-114300" algn="l" defTabSz="622300">
            <a:lnSpc>
              <a:spcPct val="90000"/>
            </a:lnSpc>
            <a:spcBef>
              <a:spcPct val="0"/>
            </a:spcBef>
            <a:spcAft>
              <a:spcPct val="15000"/>
            </a:spcAft>
            <a:buChar char="•"/>
          </a:pPr>
          <a:r>
            <a:rPr lang="en-GB" sz="1400" b="1" kern="1200" dirty="0">
              <a:solidFill>
                <a:srgbClr val="E4971A"/>
              </a:solidFill>
            </a:rPr>
            <a:t>Phase 1</a:t>
          </a:r>
          <a:endParaRPr lang="en-US" sz="1400" b="1" kern="1200" dirty="0">
            <a:solidFill>
              <a:srgbClr val="E4971A"/>
            </a:solidFill>
          </a:endParaRPr>
        </a:p>
      </dsp:txBody>
      <dsp:txXfrm>
        <a:off x="1819262" y="102441"/>
        <a:ext cx="1044799" cy="614648"/>
      </dsp:txXfrm>
    </dsp:sp>
    <dsp:sp modelId="{7D1B2156-4FBD-441F-9C03-C9FBD6EE46A5}">
      <dsp:nvSpPr>
        <dsp:cNvPr id="0" name=""/>
        <dsp:cNvSpPr/>
      </dsp:nvSpPr>
      <dsp:spPr>
        <a:xfrm>
          <a:off x="437" y="0"/>
          <a:ext cx="1818825" cy="819530"/>
        </a:xfrm>
        <a:prstGeom prst="roundRect">
          <a:avLst/>
        </a:prstGeom>
        <a:solidFill>
          <a:schemeClr val="accent2"/>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GB" sz="1600" b="1" kern="1200" dirty="0">
              <a:latin typeface="Arial"/>
            </a:rPr>
            <a:t>PLANNING </a:t>
          </a:r>
        </a:p>
        <a:p>
          <a:pPr marL="0" lvl="0" indent="0" algn="ctr" defTabSz="711200">
            <a:lnSpc>
              <a:spcPct val="90000"/>
            </a:lnSpc>
            <a:spcBef>
              <a:spcPct val="0"/>
            </a:spcBef>
            <a:spcAft>
              <a:spcPct val="35000"/>
            </a:spcAft>
            <a:buNone/>
          </a:pPr>
          <a:r>
            <a:rPr lang="en-GB" sz="1600" b="1" kern="1200" dirty="0">
              <a:latin typeface="Arial"/>
            </a:rPr>
            <a:t>&amp; INITIATION</a:t>
          </a:r>
          <a:endParaRPr lang="en-US" sz="1600" kern="1200" dirty="0"/>
        </a:p>
      </dsp:txBody>
      <dsp:txXfrm>
        <a:off x="40443" y="40006"/>
        <a:ext cx="1738813" cy="73951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813ABE-EAB1-4EFE-B554-6475F9940D77}">
      <dsp:nvSpPr>
        <dsp:cNvPr id="0" name=""/>
        <dsp:cNvSpPr/>
      </dsp:nvSpPr>
      <dsp:spPr>
        <a:xfrm>
          <a:off x="1875206" y="0"/>
          <a:ext cx="1393702" cy="781050"/>
        </a:xfrm>
        <a:prstGeom prst="rightArrow">
          <a:avLst>
            <a:gd name="adj1" fmla="val 75000"/>
            <a:gd name="adj2" fmla="val 50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890" tIns="8890" rIns="8890" bIns="8890" numCol="1" spcCol="1270" anchor="t" anchorCtr="0">
          <a:noAutofit/>
        </a:bodyPr>
        <a:lstStyle/>
        <a:p>
          <a:pPr marL="114300" lvl="1" indent="-114300" algn="l" defTabSz="622300">
            <a:lnSpc>
              <a:spcPct val="90000"/>
            </a:lnSpc>
            <a:spcBef>
              <a:spcPct val="0"/>
            </a:spcBef>
            <a:spcAft>
              <a:spcPct val="15000"/>
            </a:spcAft>
            <a:buChar char="•"/>
          </a:pPr>
          <a:endParaRPr lang="en-US" sz="1400" kern="1200" dirty="0"/>
        </a:p>
        <a:p>
          <a:pPr marL="114300" lvl="1" indent="-114300" algn="l" defTabSz="622300">
            <a:lnSpc>
              <a:spcPct val="90000"/>
            </a:lnSpc>
            <a:spcBef>
              <a:spcPct val="0"/>
            </a:spcBef>
            <a:spcAft>
              <a:spcPct val="15000"/>
            </a:spcAft>
            <a:buChar char="•"/>
          </a:pPr>
          <a:r>
            <a:rPr lang="en-GB" sz="1400" b="1" kern="1200" dirty="0">
              <a:solidFill>
                <a:schemeClr val="accent2">
                  <a:lumMod val="75000"/>
                </a:schemeClr>
              </a:solidFill>
            </a:rPr>
            <a:t>Phase 2</a:t>
          </a:r>
          <a:endParaRPr lang="en-US" sz="1400" b="1" kern="1200" dirty="0">
            <a:solidFill>
              <a:schemeClr val="accent2">
                <a:lumMod val="75000"/>
              </a:schemeClr>
            </a:solidFill>
          </a:endParaRPr>
        </a:p>
      </dsp:txBody>
      <dsp:txXfrm>
        <a:off x="1875206" y="97631"/>
        <a:ext cx="1100808" cy="585788"/>
      </dsp:txXfrm>
    </dsp:sp>
    <dsp:sp modelId="{7D1B2156-4FBD-441F-9C03-C9FBD6EE46A5}">
      <dsp:nvSpPr>
        <dsp:cNvPr id="0" name=""/>
        <dsp:cNvSpPr/>
      </dsp:nvSpPr>
      <dsp:spPr>
        <a:xfrm>
          <a:off x="450" y="0"/>
          <a:ext cx="1874755" cy="781050"/>
        </a:xfrm>
        <a:prstGeom prst="roundRect">
          <a:avLst/>
        </a:prstGeom>
        <a:solidFill>
          <a:srgbClr val="8A5C1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GB" sz="1600" b="1" kern="1200" dirty="0">
              <a:latin typeface="Arial"/>
            </a:rPr>
            <a:t>CONSTRUCTION</a:t>
          </a:r>
        </a:p>
        <a:p>
          <a:pPr marL="0" lvl="0" indent="0" algn="ctr" defTabSz="711200">
            <a:lnSpc>
              <a:spcPct val="90000"/>
            </a:lnSpc>
            <a:spcBef>
              <a:spcPct val="0"/>
            </a:spcBef>
            <a:spcAft>
              <a:spcPct val="35000"/>
            </a:spcAft>
            <a:buNone/>
          </a:pPr>
          <a:r>
            <a:rPr lang="en-GB" sz="1600" b="1" kern="1200" dirty="0">
              <a:latin typeface="Arial"/>
            </a:rPr>
            <a:t>&amp; RENOVATION</a:t>
          </a:r>
          <a:endParaRPr lang="en-US" sz="1600" kern="1200" dirty="0"/>
        </a:p>
      </dsp:txBody>
      <dsp:txXfrm>
        <a:off x="38578" y="38128"/>
        <a:ext cx="1798499" cy="70479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813ABE-EAB1-4EFE-B554-6475F9940D77}">
      <dsp:nvSpPr>
        <dsp:cNvPr id="0" name=""/>
        <dsp:cNvSpPr/>
      </dsp:nvSpPr>
      <dsp:spPr>
        <a:xfrm>
          <a:off x="1872584" y="0"/>
          <a:ext cx="1391754" cy="781050"/>
        </a:xfrm>
        <a:prstGeom prst="rightArrow">
          <a:avLst>
            <a:gd name="adj1" fmla="val 75000"/>
            <a:gd name="adj2" fmla="val 50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890" tIns="8890" rIns="8890" bIns="8890" numCol="1" spcCol="1270" anchor="t" anchorCtr="0">
          <a:noAutofit/>
        </a:bodyPr>
        <a:lstStyle/>
        <a:p>
          <a:pPr marL="114300" lvl="1" indent="-114300" algn="l" defTabSz="622300">
            <a:lnSpc>
              <a:spcPct val="90000"/>
            </a:lnSpc>
            <a:spcBef>
              <a:spcPct val="0"/>
            </a:spcBef>
            <a:spcAft>
              <a:spcPct val="15000"/>
            </a:spcAft>
            <a:buChar char="•"/>
          </a:pPr>
          <a:endParaRPr lang="en-US" sz="1400" kern="1200" dirty="0"/>
        </a:p>
        <a:p>
          <a:pPr marL="114300" lvl="1" indent="-114300" algn="l" defTabSz="622300">
            <a:lnSpc>
              <a:spcPct val="90000"/>
            </a:lnSpc>
            <a:spcBef>
              <a:spcPct val="0"/>
            </a:spcBef>
            <a:spcAft>
              <a:spcPct val="15000"/>
            </a:spcAft>
            <a:buChar char="•"/>
          </a:pPr>
          <a:r>
            <a:rPr lang="en-GB" sz="1400" b="1" kern="1200" dirty="0">
              <a:solidFill>
                <a:schemeClr val="accent3">
                  <a:lumMod val="50000"/>
                </a:schemeClr>
              </a:solidFill>
            </a:rPr>
            <a:t>Phase 3</a:t>
          </a:r>
          <a:endParaRPr lang="en-US" sz="1400" b="1" kern="1200" dirty="0">
            <a:solidFill>
              <a:schemeClr val="accent3">
                <a:lumMod val="50000"/>
              </a:schemeClr>
            </a:solidFill>
          </a:endParaRPr>
        </a:p>
      </dsp:txBody>
      <dsp:txXfrm>
        <a:off x="1872584" y="97631"/>
        <a:ext cx="1098860" cy="585788"/>
      </dsp:txXfrm>
    </dsp:sp>
    <dsp:sp modelId="{7D1B2156-4FBD-441F-9C03-C9FBD6EE46A5}">
      <dsp:nvSpPr>
        <dsp:cNvPr id="0" name=""/>
        <dsp:cNvSpPr/>
      </dsp:nvSpPr>
      <dsp:spPr>
        <a:xfrm>
          <a:off x="450" y="0"/>
          <a:ext cx="1872134" cy="781050"/>
        </a:xfrm>
        <a:prstGeom prst="roundRect">
          <a:avLst/>
        </a:prstGeom>
        <a:solidFill>
          <a:schemeClr val="accent3">
            <a:lumMod val="5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GB" sz="1600" b="1" kern="1200" dirty="0">
              <a:latin typeface="Arial"/>
            </a:rPr>
            <a:t>FINISHING &amp;</a:t>
          </a:r>
        </a:p>
        <a:p>
          <a:pPr marL="0" lvl="0" indent="0" algn="ctr" defTabSz="711200" rtl="0">
            <a:lnSpc>
              <a:spcPct val="90000"/>
            </a:lnSpc>
            <a:spcBef>
              <a:spcPct val="0"/>
            </a:spcBef>
            <a:spcAft>
              <a:spcPct val="35000"/>
            </a:spcAft>
            <a:buNone/>
          </a:pPr>
          <a:r>
            <a:rPr lang="en-GB" sz="1600" b="1" kern="1200" dirty="0">
              <a:latin typeface="Arial"/>
            </a:rPr>
            <a:t>CLOSURE</a:t>
          </a:r>
          <a:endParaRPr lang="en-US" sz="1600" kern="1200" dirty="0"/>
        </a:p>
      </dsp:txBody>
      <dsp:txXfrm>
        <a:off x="38578" y="38128"/>
        <a:ext cx="1795878" cy="70479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D4219C-5DC1-49F5-8A3F-48262A453FC3}">
      <dsp:nvSpPr>
        <dsp:cNvPr id="0" name=""/>
        <dsp:cNvSpPr/>
      </dsp:nvSpPr>
      <dsp:spPr>
        <a:xfrm>
          <a:off x="2167" y="6946"/>
          <a:ext cx="2113202" cy="489600"/>
        </a:xfrm>
        <a:prstGeom prst="rect">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56896" rIns="99568" bIns="56896" numCol="1" spcCol="1270" anchor="ctr" anchorCtr="0">
          <a:noAutofit/>
        </a:bodyPr>
        <a:lstStyle/>
        <a:p>
          <a:pPr marL="0" lvl="0" indent="0" algn="ctr" defTabSz="622300">
            <a:lnSpc>
              <a:spcPct val="90000"/>
            </a:lnSpc>
            <a:spcBef>
              <a:spcPct val="0"/>
            </a:spcBef>
            <a:spcAft>
              <a:spcPct val="35000"/>
            </a:spcAft>
            <a:buNone/>
          </a:pPr>
          <a:r>
            <a:rPr lang="en-GB" sz="1400" b="1" kern="1200" dirty="0"/>
            <a:t>SITE DESIGN/PLANNING</a:t>
          </a:r>
          <a:endParaRPr lang="en-US" sz="1400" b="1" kern="1200" dirty="0"/>
        </a:p>
      </dsp:txBody>
      <dsp:txXfrm>
        <a:off x="2167" y="6946"/>
        <a:ext cx="2113202" cy="489600"/>
      </dsp:txXfrm>
    </dsp:sp>
    <dsp:sp modelId="{C90C1EB1-829E-4438-85F7-72481E9F9DDB}">
      <dsp:nvSpPr>
        <dsp:cNvPr id="0" name=""/>
        <dsp:cNvSpPr/>
      </dsp:nvSpPr>
      <dsp:spPr>
        <a:xfrm>
          <a:off x="2167" y="506118"/>
          <a:ext cx="2113202" cy="1401997"/>
        </a:xfrm>
        <a:prstGeom prst="rect">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a:lnSpc>
              <a:spcPct val="90000"/>
            </a:lnSpc>
            <a:spcBef>
              <a:spcPct val="0"/>
            </a:spcBef>
            <a:spcAft>
              <a:spcPct val="15000"/>
            </a:spcAft>
            <a:buChar char="•"/>
          </a:pPr>
          <a:r>
            <a:rPr lang="en-GB" sz="1400" kern="1200" dirty="0"/>
            <a:t>Draw Plan</a:t>
          </a:r>
          <a:endParaRPr lang="en-US" sz="1400" kern="1200" dirty="0"/>
        </a:p>
        <a:p>
          <a:pPr marL="114300" lvl="1" indent="-114300" algn="l" defTabSz="622300">
            <a:lnSpc>
              <a:spcPct val="90000"/>
            </a:lnSpc>
            <a:spcBef>
              <a:spcPct val="0"/>
            </a:spcBef>
            <a:spcAft>
              <a:spcPct val="15000"/>
            </a:spcAft>
            <a:buChar char="•"/>
          </a:pPr>
          <a:r>
            <a:rPr lang="en-GB" sz="1400" kern="1200" dirty="0"/>
            <a:t>Proposer Approval</a:t>
          </a:r>
          <a:endParaRPr lang="en-US" sz="1400" kern="1200" dirty="0"/>
        </a:p>
        <a:p>
          <a:pPr marL="114300" lvl="1" indent="-114300" algn="l" defTabSz="622300">
            <a:lnSpc>
              <a:spcPct val="90000"/>
            </a:lnSpc>
            <a:spcBef>
              <a:spcPct val="0"/>
            </a:spcBef>
            <a:spcAft>
              <a:spcPct val="15000"/>
            </a:spcAft>
            <a:buChar char="•"/>
          </a:pPr>
          <a:r>
            <a:rPr lang="en-GB" sz="1400" kern="1200" dirty="0"/>
            <a:t>Submit for Planning approval</a:t>
          </a:r>
          <a:endParaRPr lang="en-US" sz="1400" kern="1200" dirty="0"/>
        </a:p>
      </dsp:txBody>
      <dsp:txXfrm>
        <a:off x="2167" y="506118"/>
        <a:ext cx="2113202" cy="1401997"/>
      </dsp:txXfrm>
    </dsp:sp>
    <dsp:sp modelId="{99B1AB39-02F3-478B-9E65-8D51B0EED02C}">
      <dsp:nvSpPr>
        <dsp:cNvPr id="0" name=""/>
        <dsp:cNvSpPr/>
      </dsp:nvSpPr>
      <dsp:spPr>
        <a:xfrm>
          <a:off x="2411217" y="2161"/>
          <a:ext cx="2113202" cy="489600"/>
        </a:xfrm>
        <a:prstGeom prst="rect">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56896" rIns="99568" bIns="56896" numCol="1" spcCol="1270" anchor="ctr" anchorCtr="0">
          <a:noAutofit/>
        </a:bodyPr>
        <a:lstStyle/>
        <a:p>
          <a:pPr marL="0" lvl="0" indent="0" algn="ctr" defTabSz="622300">
            <a:lnSpc>
              <a:spcPct val="90000"/>
            </a:lnSpc>
            <a:spcBef>
              <a:spcPct val="0"/>
            </a:spcBef>
            <a:spcAft>
              <a:spcPct val="35000"/>
            </a:spcAft>
            <a:buNone/>
          </a:pPr>
          <a:r>
            <a:rPr lang="en-GB" sz="1400" b="1" kern="1200" dirty="0"/>
            <a:t>REMOVAL/STORAGE</a:t>
          </a:r>
          <a:endParaRPr lang="en-US" sz="1400" b="1" kern="1200" dirty="0"/>
        </a:p>
      </dsp:txBody>
      <dsp:txXfrm>
        <a:off x="2411217" y="2161"/>
        <a:ext cx="2113202" cy="489600"/>
      </dsp:txXfrm>
    </dsp:sp>
    <dsp:sp modelId="{9BB917BE-D8BD-49D4-9D21-59C7C284B279}">
      <dsp:nvSpPr>
        <dsp:cNvPr id="0" name=""/>
        <dsp:cNvSpPr/>
      </dsp:nvSpPr>
      <dsp:spPr>
        <a:xfrm>
          <a:off x="2411217" y="491761"/>
          <a:ext cx="2113202" cy="1421140"/>
        </a:xfrm>
        <a:prstGeom prst="rect">
          <a:avLst/>
        </a:prstGeom>
        <a:solidFill>
          <a:schemeClr val="accent3">
            <a:tint val="40000"/>
            <a:alpha val="90000"/>
            <a:hueOff val="0"/>
            <a:satOff val="0"/>
            <a:lumOff val="0"/>
            <a:alphaOff val="0"/>
          </a:schemeClr>
        </a:solidFill>
        <a:ln w="15875"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a:lnSpc>
              <a:spcPct val="90000"/>
            </a:lnSpc>
            <a:spcBef>
              <a:spcPct val="0"/>
            </a:spcBef>
            <a:spcAft>
              <a:spcPct val="15000"/>
            </a:spcAft>
            <a:buChar char="•"/>
          </a:pPr>
          <a:r>
            <a:rPr lang="en-GB" sz="1400" kern="1200" dirty="0">
              <a:solidFill>
                <a:srgbClr val="000000"/>
              </a:solidFill>
              <a:latin typeface="+mn-lt"/>
            </a:rPr>
            <a:t>Temporary Storage Hire</a:t>
          </a:r>
          <a:endParaRPr lang="en-US" sz="1400" kern="1200" dirty="0">
            <a:latin typeface="+mn-lt"/>
          </a:endParaRPr>
        </a:p>
        <a:p>
          <a:pPr marL="114300" lvl="1" indent="-114300" algn="l" defTabSz="622300">
            <a:lnSpc>
              <a:spcPct val="90000"/>
            </a:lnSpc>
            <a:spcBef>
              <a:spcPct val="0"/>
            </a:spcBef>
            <a:spcAft>
              <a:spcPct val="15000"/>
            </a:spcAft>
            <a:buChar char="•"/>
          </a:pPr>
          <a:r>
            <a:rPr lang="en-GB" sz="1400" kern="1200" dirty="0">
              <a:latin typeface="+mn-lt"/>
            </a:rPr>
            <a:t>Move goods to storage</a:t>
          </a:r>
          <a:endParaRPr lang="en-US" sz="1400" kern="1200" dirty="0">
            <a:latin typeface="+mn-lt"/>
          </a:endParaRPr>
        </a:p>
        <a:p>
          <a:pPr marL="114300" lvl="1" indent="-114300" algn="l" defTabSz="622300">
            <a:lnSpc>
              <a:spcPct val="90000"/>
            </a:lnSpc>
            <a:spcBef>
              <a:spcPct val="0"/>
            </a:spcBef>
            <a:spcAft>
              <a:spcPct val="15000"/>
            </a:spcAft>
            <a:buChar char="•"/>
          </a:pPr>
          <a:r>
            <a:rPr lang="en-GB" sz="1400" kern="1200" dirty="0">
              <a:latin typeface="+mn-lt"/>
            </a:rPr>
            <a:t>Move goods to new site</a:t>
          </a:r>
          <a:endParaRPr lang="en-US" sz="1400" kern="1200" dirty="0">
            <a:latin typeface="+mn-lt"/>
          </a:endParaRPr>
        </a:p>
        <a:p>
          <a:pPr marL="114300" lvl="1" indent="-114300" algn="l" defTabSz="622300">
            <a:lnSpc>
              <a:spcPct val="90000"/>
            </a:lnSpc>
            <a:spcBef>
              <a:spcPct val="0"/>
            </a:spcBef>
            <a:spcAft>
              <a:spcPct val="15000"/>
            </a:spcAft>
            <a:buChar char="•"/>
          </a:pPr>
          <a:r>
            <a:rPr lang="en-GB" sz="1400" kern="1200" dirty="0">
              <a:latin typeface="+mn-lt"/>
            </a:rPr>
            <a:t>Catalogue and shelve</a:t>
          </a:r>
          <a:endParaRPr lang="en-US" sz="1400" kern="1200" dirty="0">
            <a:latin typeface="+mn-lt"/>
          </a:endParaRPr>
        </a:p>
      </dsp:txBody>
      <dsp:txXfrm>
        <a:off x="2411217" y="491761"/>
        <a:ext cx="2113202" cy="1421140"/>
      </dsp:txXfrm>
    </dsp:sp>
    <dsp:sp modelId="{714BC92D-93EB-47A7-89D6-AEA70257EE6D}">
      <dsp:nvSpPr>
        <dsp:cNvPr id="0" name=""/>
        <dsp:cNvSpPr/>
      </dsp:nvSpPr>
      <dsp:spPr>
        <a:xfrm>
          <a:off x="4820268" y="2161"/>
          <a:ext cx="2113202" cy="489600"/>
        </a:xfrm>
        <a:prstGeom prst="rect">
          <a:avLst/>
        </a:prstGeom>
        <a:solidFill>
          <a:schemeClr val="accent4">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56896" rIns="99568" bIns="56896" numCol="1" spcCol="1270" anchor="ctr" anchorCtr="0">
          <a:noAutofit/>
        </a:bodyPr>
        <a:lstStyle/>
        <a:p>
          <a:pPr marL="0" lvl="0" indent="0" algn="ctr" defTabSz="622300">
            <a:lnSpc>
              <a:spcPct val="90000"/>
            </a:lnSpc>
            <a:spcBef>
              <a:spcPct val="0"/>
            </a:spcBef>
            <a:spcAft>
              <a:spcPct val="35000"/>
            </a:spcAft>
            <a:buNone/>
          </a:pPr>
          <a:r>
            <a:rPr lang="en-GB" sz="1400" b="1" kern="1200" dirty="0"/>
            <a:t>CONSTRUCTION WORK</a:t>
          </a:r>
          <a:endParaRPr lang="en-US" sz="1400" b="1" kern="1200" dirty="0"/>
        </a:p>
      </dsp:txBody>
      <dsp:txXfrm>
        <a:off x="4820268" y="2161"/>
        <a:ext cx="2113202" cy="489600"/>
      </dsp:txXfrm>
    </dsp:sp>
    <dsp:sp modelId="{4FC958D8-2CB2-4FC3-8995-7B139E274C38}">
      <dsp:nvSpPr>
        <dsp:cNvPr id="0" name=""/>
        <dsp:cNvSpPr/>
      </dsp:nvSpPr>
      <dsp:spPr>
        <a:xfrm>
          <a:off x="4820268" y="491761"/>
          <a:ext cx="2113202" cy="1421140"/>
        </a:xfrm>
        <a:prstGeom prst="rect">
          <a:avLst/>
        </a:prstGeom>
        <a:solidFill>
          <a:schemeClr val="accent4">
            <a:tint val="40000"/>
            <a:alpha val="90000"/>
            <a:hueOff val="0"/>
            <a:satOff val="0"/>
            <a:lumOff val="0"/>
            <a:alphaOff val="0"/>
          </a:schemeClr>
        </a:solidFill>
        <a:ln w="15875"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rtl="0">
            <a:lnSpc>
              <a:spcPct val="90000"/>
            </a:lnSpc>
            <a:spcBef>
              <a:spcPct val="0"/>
            </a:spcBef>
            <a:spcAft>
              <a:spcPct val="15000"/>
            </a:spcAft>
            <a:buChar char="•"/>
          </a:pPr>
          <a:r>
            <a:rPr lang="en-GB" sz="1400" kern="1200" dirty="0">
              <a:solidFill>
                <a:srgbClr val="000000"/>
              </a:solidFill>
              <a:latin typeface="+mn-lt"/>
            </a:rPr>
            <a:t>Separate operational Areas</a:t>
          </a:r>
          <a:endParaRPr lang="en-US" sz="1400" kern="1200" dirty="0">
            <a:latin typeface="+mn-lt"/>
          </a:endParaRPr>
        </a:p>
        <a:p>
          <a:pPr marL="114300" lvl="1" indent="-114300" algn="l" defTabSz="622300" rtl="0">
            <a:lnSpc>
              <a:spcPct val="90000"/>
            </a:lnSpc>
            <a:spcBef>
              <a:spcPct val="0"/>
            </a:spcBef>
            <a:spcAft>
              <a:spcPct val="15000"/>
            </a:spcAft>
            <a:buChar char="•"/>
          </a:pPr>
          <a:r>
            <a:rPr lang="en-GB" sz="1400" kern="1200" dirty="0">
              <a:solidFill>
                <a:srgbClr val="000000"/>
              </a:solidFill>
              <a:latin typeface="+mn-lt"/>
            </a:rPr>
            <a:t>Construct Work Area’s</a:t>
          </a:r>
          <a:endParaRPr lang="en-US" sz="1400" kern="1200" dirty="0">
            <a:latin typeface="+mn-lt"/>
          </a:endParaRPr>
        </a:p>
        <a:p>
          <a:pPr marL="114300" lvl="1" indent="-114300" algn="l" defTabSz="622300" rtl="0">
            <a:lnSpc>
              <a:spcPct val="90000"/>
            </a:lnSpc>
            <a:spcBef>
              <a:spcPct val="0"/>
            </a:spcBef>
            <a:spcAft>
              <a:spcPct val="15000"/>
            </a:spcAft>
            <a:buChar char="•"/>
          </a:pPr>
          <a:r>
            <a:rPr lang="en-GB" sz="1400" kern="1200" dirty="0">
              <a:solidFill>
                <a:srgbClr val="000000"/>
              </a:solidFill>
              <a:latin typeface="+mn-lt"/>
            </a:rPr>
            <a:t>Construct Showroom </a:t>
          </a:r>
          <a:endParaRPr lang="en-US" sz="1400" kern="1200" dirty="0">
            <a:latin typeface="+mn-lt"/>
          </a:endParaRPr>
        </a:p>
        <a:p>
          <a:pPr marL="114300" lvl="1" indent="-114300" algn="l" defTabSz="622300" rtl="0">
            <a:lnSpc>
              <a:spcPct val="90000"/>
            </a:lnSpc>
            <a:spcBef>
              <a:spcPct val="0"/>
            </a:spcBef>
            <a:spcAft>
              <a:spcPct val="15000"/>
            </a:spcAft>
            <a:buChar char="•"/>
          </a:pPr>
          <a:r>
            <a:rPr lang="en-GB" sz="1400" kern="1200" dirty="0">
              <a:solidFill>
                <a:srgbClr val="000000"/>
              </a:solidFill>
              <a:latin typeface="+mn-lt"/>
            </a:rPr>
            <a:t>Construct Offices</a:t>
          </a:r>
          <a:endParaRPr lang="en-US" sz="1400" kern="1200" dirty="0">
            <a:latin typeface="+mn-lt"/>
          </a:endParaRPr>
        </a:p>
        <a:p>
          <a:pPr marL="114300" lvl="1" indent="-114300" algn="l" defTabSz="622300" rtl="0">
            <a:lnSpc>
              <a:spcPct val="90000"/>
            </a:lnSpc>
            <a:spcBef>
              <a:spcPct val="0"/>
            </a:spcBef>
            <a:spcAft>
              <a:spcPct val="15000"/>
            </a:spcAft>
            <a:buChar char="•"/>
          </a:pPr>
          <a:r>
            <a:rPr lang="en-GB" sz="1400" kern="1200" dirty="0">
              <a:solidFill>
                <a:srgbClr val="000000"/>
              </a:solidFill>
              <a:latin typeface="+mn-lt"/>
            </a:rPr>
            <a:t>Construct Toilets</a:t>
          </a:r>
          <a:endParaRPr lang="en-US" sz="1400" kern="1200" dirty="0">
            <a:latin typeface="+mn-lt"/>
          </a:endParaRPr>
        </a:p>
      </dsp:txBody>
      <dsp:txXfrm>
        <a:off x="4820268" y="491761"/>
        <a:ext cx="2113202" cy="142114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D4219C-5DC1-49F5-8A3F-48262A453FC3}">
      <dsp:nvSpPr>
        <dsp:cNvPr id="0" name=""/>
        <dsp:cNvSpPr/>
      </dsp:nvSpPr>
      <dsp:spPr>
        <a:xfrm>
          <a:off x="8932" y="0"/>
          <a:ext cx="2109076" cy="297405"/>
        </a:xfrm>
        <a:prstGeom prst="rect">
          <a:avLst/>
        </a:prstGeom>
        <a:solidFill>
          <a:schemeClr val="accent3">
            <a:shade val="50000"/>
            <a:hueOff val="0"/>
            <a:satOff val="0"/>
            <a:lumOff val="0"/>
            <a:alphaOff val="0"/>
          </a:schemeClr>
        </a:solidFill>
        <a:ln w="15875" cap="flat" cmpd="sng" algn="ctr">
          <a:solidFill>
            <a:schemeClr val="accent3">
              <a:shade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56896" rIns="99568" bIns="56896" numCol="1" spcCol="1270" anchor="ctr" anchorCtr="0">
          <a:noAutofit/>
        </a:bodyPr>
        <a:lstStyle/>
        <a:p>
          <a:pPr marL="0" lvl="0" indent="0" algn="ctr" defTabSz="622300">
            <a:lnSpc>
              <a:spcPct val="90000"/>
            </a:lnSpc>
            <a:spcBef>
              <a:spcPct val="0"/>
            </a:spcBef>
            <a:spcAft>
              <a:spcPct val="35000"/>
            </a:spcAft>
            <a:buNone/>
          </a:pPr>
          <a:r>
            <a:rPr lang="en-GB" sz="1400" b="1" kern="1200" dirty="0"/>
            <a:t>RENOVATION</a:t>
          </a:r>
          <a:endParaRPr lang="en-US" sz="1400" b="1" kern="1200" dirty="0"/>
        </a:p>
      </dsp:txBody>
      <dsp:txXfrm>
        <a:off x="8932" y="0"/>
        <a:ext cx="2109076" cy="297405"/>
      </dsp:txXfrm>
    </dsp:sp>
    <dsp:sp modelId="{C90C1EB1-829E-4438-85F7-72481E9F9DDB}">
      <dsp:nvSpPr>
        <dsp:cNvPr id="0" name=""/>
        <dsp:cNvSpPr/>
      </dsp:nvSpPr>
      <dsp:spPr>
        <a:xfrm>
          <a:off x="8932" y="297405"/>
          <a:ext cx="2109076" cy="1451687"/>
        </a:xfrm>
        <a:prstGeom prst="rect">
          <a:avLst/>
        </a:prstGeom>
        <a:solidFill>
          <a:schemeClr val="accent3">
            <a:alpha val="90000"/>
            <a:tint val="55000"/>
            <a:hueOff val="0"/>
            <a:satOff val="0"/>
            <a:lumOff val="0"/>
            <a:alphaOff val="0"/>
          </a:schemeClr>
        </a:solidFill>
        <a:ln w="15875" cap="flat" cmpd="sng" algn="ctr">
          <a:solidFill>
            <a:schemeClr val="accent3">
              <a:alpha val="90000"/>
              <a:tint val="55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rtl="0">
            <a:lnSpc>
              <a:spcPct val="90000"/>
            </a:lnSpc>
            <a:spcBef>
              <a:spcPct val="0"/>
            </a:spcBef>
            <a:spcAft>
              <a:spcPct val="15000"/>
            </a:spcAft>
            <a:buChar char="•"/>
          </a:pPr>
          <a:r>
            <a:rPr lang="en-GB" sz="1400" kern="1200" dirty="0">
              <a:latin typeface="Arial"/>
            </a:rPr>
            <a:t>Painting Decorating</a:t>
          </a:r>
          <a:endParaRPr lang="en-US" sz="1400" kern="1200" dirty="0"/>
        </a:p>
        <a:p>
          <a:pPr marL="114300" lvl="1" indent="-114300" algn="l" defTabSz="622300" rtl="0">
            <a:lnSpc>
              <a:spcPct val="90000"/>
            </a:lnSpc>
            <a:spcBef>
              <a:spcPct val="0"/>
            </a:spcBef>
            <a:spcAft>
              <a:spcPct val="15000"/>
            </a:spcAft>
            <a:buChar char="•"/>
          </a:pPr>
          <a:r>
            <a:rPr lang="en-GB" sz="1400" kern="1200" dirty="0"/>
            <a:t>Plumbing</a:t>
          </a:r>
          <a:endParaRPr lang="en-US" sz="1400" kern="1200" dirty="0"/>
        </a:p>
        <a:p>
          <a:pPr marL="114300" lvl="1" indent="-114300" algn="l" defTabSz="622300" rtl="0">
            <a:lnSpc>
              <a:spcPct val="90000"/>
            </a:lnSpc>
            <a:spcBef>
              <a:spcPct val="0"/>
            </a:spcBef>
            <a:spcAft>
              <a:spcPct val="15000"/>
            </a:spcAft>
            <a:buChar char="•"/>
          </a:pPr>
          <a:r>
            <a:rPr lang="en-GB" sz="1400" kern="1200" dirty="0"/>
            <a:t>Carpentry</a:t>
          </a:r>
          <a:endParaRPr lang="en-US" sz="1400" kern="1200" dirty="0"/>
        </a:p>
        <a:p>
          <a:pPr marL="114300" lvl="1" indent="-114300" algn="l" defTabSz="622300" rtl="0">
            <a:lnSpc>
              <a:spcPct val="90000"/>
            </a:lnSpc>
            <a:spcBef>
              <a:spcPct val="0"/>
            </a:spcBef>
            <a:spcAft>
              <a:spcPct val="15000"/>
            </a:spcAft>
            <a:buChar char="•"/>
          </a:pPr>
          <a:r>
            <a:rPr lang="en-GB" sz="1400" kern="1200" dirty="0"/>
            <a:t>Installing Shelves</a:t>
          </a:r>
          <a:endParaRPr lang="en-US" sz="1400" kern="1200" dirty="0"/>
        </a:p>
        <a:p>
          <a:pPr marL="114300" lvl="1" indent="-114300" algn="l" defTabSz="622300" rtl="0">
            <a:lnSpc>
              <a:spcPct val="90000"/>
            </a:lnSpc>
            <a:spcBef>
              <a:spcPct val="0"/>
            </a:spcBef>
            <a:spcAft>
              <a:spcPct val="15000"/>
            </a:spcAft>
            <a:buChar char="•"/>
          </a:pPr>
          <a:r>
            <a:rPr lang="en-GB" sz="1400" kern="1200" dirty="0"/>
            <a:t>Installing Office Equipment</a:t>
          </a:r>
          <a:endParaRPr lang="en-US" sz="1400" kern="1200" dirty="0"/>
        </a:p>
        <a:p>
          <a:pPr marL="114300" lvl="1" indent="-114300" algn="l" defTabSz="622300">
            <a:lnSpc>
              <a:spcPct val="90000"/>
            </a:lnSpc>
            <a:spcBef>
              <a:spcPct val="0"/>
            </a:spcBef>
            <a:spcAft>
              <a:spcPct val="15000"/>
            </a:spcAft>
            <a:buChar char="•"/>
          </a:pPr>
          <a:endParaRPr lang="en-US" sz="1400" kern="1200" dirty="0"/>
        </a:p>
        <a:p>
          <a:pPr marL="114300" lvl="1" indent="-114300" algn="l" defTabSz="533400">
            <a:lnSpc>
              <a:spcPct val="90000"/>
            </a:lnSpc>
            <a:spcBef>
              <a:spcPct val="0"/>
            </a:spcBef>
            <a:spcAft>
              <a:spcPct val="15000"/>
            </a:spcAft>
            <a:buChar char="•"/>
          </a:pPr>
          <a:endParaRPr lang="en-US" sz="1200" kern="1200" dirty="0"/>
        </a:p>
        <a:p>
          <a:pPr marL="114300" lvl="1" indent="-114300" algn="l" defTabSz="533400">
            <a:lnSpc>
              <a:spcPct val="90000"/>
            </a:lnSpc>
            <a:spcBef>
              <a:spcPct val="0"/>
            </a:spcBef>
            <a:spcAft>
              <a:spcPct val="15000"/>
            </a:spcAft>
            <a:buChar char="•"/>
          </a:pPr>
          <a:endParaRPr lang="en-US" sz="1200" kern="1200" dirty="0"/>
        </a:p>
      </dsp:txBody>
      <dsp:txXfrm>
        <a:off x="8932" y="297405"/>
        <a:ext cx="2109076" cy="1451687"/>
      </dsp:txXfrm>
    </dsp:sp>
    <dsp:sp modelId="{99B1AB39-02F3-478B-9E65-8D51B0EED02C}">
      <dsp:nvSpPr>
        <dsp:cNvPr id="0" name=""/>
        <dsp:cNvSpPr/>
      </dsp:nvSpPr>
      <dsp:spPr>
        <a:xfrm>
          <a:off x="2413280" y="0"/>
          <a:ext cx="2109076" cy="297405"/>
        </a:xfrm>
        <a:prstGeom prst="rect">
          <a:avLst/>
        </a:prstGeom>
        <a:solidFill>
          <a:schemeClr val="bg2">
            <a:lumMod val="50000"/>
          </a:schemeClr>
        </a:solidFill>
        <a:ln w="15875" cap="flat" cmpd="sng" algn="ctr">
          <a:solidFill>
            <a:schemeClr val="accent3">
              <a:shade val="50000"/>
              <a:hueOff val="-295209"/>
              <a:satOff val="-11129"/>
              <a:lumOff val="29497"/>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56896" rIns="99568" bIns="56896" numCol="1" spcCol="1270" anchor="ctr" anchorCtr="0">
          <a:noAutofit/>
        </a:bodyPr>
        <a:lstStyle/>
        <a:p>
          <a:pPr marL="0" lvl="0" indent="0" algn="ctr" defTabSz="622300">
            <a:lnSpc>
              <a:spcPct val="90000"/>
            </a:lnSpc>
            <a:spcBef>
              <a:spcPct val="0"/>
            </a:spcBef>
            <a:spcAft>
              <a:spcPct val="35000"/>
            </a:spcAft>
            <a:buNone/>
          </a:pPr>
          <a:r>
            <a:rPr lang="en-GB" sz="1400" b="1" kern="1200" dirty="0"/>
            <a:t>I.T SYSTEMS</a:t>
          </a:r>
          <a:endParaRPr lang="en-US" sz="1400" b="1" kern="1200" dirty="0"/>
        </a:p>
      </dsp:txBody>
      <dsp:txXfrm>
        <a:off x="2413280" y="0"/>
        <a:ext cx="2109076" cy="297405"/>
      </dsp:txXfrm>
    </dsp:sp>
    <dsp:sp modelId="{9BB917BE-D8BD-49D4-9D21-59C7C284B279}">
      <dsp:nvSpPr>
        <dsp:cNvPr id="0" name=""/>
        <dsp:cNvSpPr/>
      </dsp:nvSpPr>
      <dsp:spPr>
        <a:xfrm>
          <a:off x="2413280" y="297405"/>
          <a:ext cx="2109076" cy="1451687"/>
        </a:xfrm>
        <a:prstGeom prst="rect">
          <a:avLst/>
        </a:prstGeom>
        <a:solidFill>
          <a:schemeClr val="accent3">
            <a:alpha val="90000"/>
            <a:tint val="55000"/>
            <a:hueOff val="0"/>
            <a:satOff val="0"/>
            <a:lumOff val="0"/>
            <a:alphaOff val="0"/>
          </a:schemeClr>
        </a:solidFill>
        <a:ln w="15875" cap="flat" cmpd="sng" algn="ctr">
          <a:solidFill>
            <a:schemeClr val="accent3">
              <a:alpha val="90000"/>
              <a:tint val="55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a:lnSpc>
              <a:spcPct val="90000"/>
            </a:lnSpc>
            <a:spcBef>
              <a:spcPct val="0"/>
            </a:spcBef>
            <a:spcAft>
              <a:spcPct val="15000"/>
            </a:spcAft>
            <a:buChar char="•"/>
          </a:pPr>
          <a:r>
            <a:rPr lang="en-GB" sz="1400" kern="1200" dirty="0"/>
            <a:t>Website Creation</a:t>
          </a:r>
          <a:endParaRPr lang="en-US" sz="1400" kern="1200" dirty="0"/>
        </a:p>
        <a:p>
          <a:pPr marL="114300" lvl="1" indent="-114300" algn="l" defTabSz="622300">
            <a:lnSpc>
              <a:spcPct val="90000"/>
            </a:lnSpc>
            <a:spcBef>
              <a:spcPct val="0"/>
            </a:spcBef>
            <a:spcAft>
              <a:spcPct val="15000"/>
            </a:spcAft>
            <a:buChar char="•"/>
          </a:pPr>
          <a:r>
            <a:rPr lang="en-GB" sz="1400" kern="1200" dirty="0"/>
            <a:t>Digital Itinerary</a:t>
          </a:r>
          <a:endParaRPr lang="en-US" sz="1400" kern="1200" dirty="0"/>
        </a:p>
        <a:p>
          <a:pPr marL="114300" lvl="1" indent="-114300" algn="l" defTabSz="622300">
            <a:lnSpc>
              <a:spcPct val="90000"/>
            </a:lnSpc>
            <a:spcBef>
              <a:spcPct val="0"/>
            </a:spcBef>
            <a:spcAft>
              <a:spcPct val="15000"/>
            </a:spcAft>
            <a:buChar char="•"/>
          </a:pPr>
          <a:r>
            <a:rPr lang="en-GB" sz="1400" kern="1200" dirty="0"/>
            <a:t>Epos System</a:t>
          </a:r>
          <a:endParaRPr lang="en-US" sz="1400" kern="1200" dirty="0"/>
        </a:p>
        <a:p>
          <a:pPr marL="114300" lvl="1" indent="-114300" algn="l" defTabSz="622300">
            <a:lnSpc>
              <a:spcPct val="90000"/>
            </a:lnSpc>
            <a:spcBef>
              <a:spcPct val="0"/>
            </a:spcBef>
            <a:spcAft>
              <a:spcPct val="15000"/>
            </a:spcAft>
            <a:buChar char="•"/>
          </a:pPr>
          <a:r>
            <a:rPr lang="en-GB" sz="1400" kern="1200" dirty="0"/>
            <a:t>Telecommunication</a:t>
          </a:r>
          <a:endParaRPr lang="en-US" sz="1400" kern="1200" dirty="0"/>
        </a:p>
        <a:p>
          <a:pPr marL="114300" lvl="1" indent="-114300" algn="l" defTabSz="622300">
            <a:lnSpc>
              <a:spcPct val="90000"/>
            </a:lnSpc>
            <a:spcBef>
              <a:spcPct val="0"/>
            </a:spcBef>
            <a:spcAft>
              <a:spcPct val="15000"/>
            </a:spcAft>
            <a:buChar char="•"/>
          </a:pPr>
          <a:r>
            <a:rPr lang="en-GB" sz="1400" kern="1200" dirty="0"/>
            <a:t>Security Camera’s</a:t>
          </a:r>
          <a:endParaRPr lang="en-US" sz="1400" kern="1200" dirty="0"/>
        </a:p>
        <a:p>
          <a:pPr marL="114300" lvl="1" indent="-114300" algn="l" defTabSz="622300">
            <a:lnSpc>
              <a:spcPct val="90000"/>
            </a:lnSpc>
            <a:spcBef>
              <a:spcPct val="0"/>
            </a:spcBef>
            <a:spcAft>
              <a:spcPct val="15000"/>
            </a:spcAft>
            <a:buChar char="•"/>
          </a:pPr>
          <a:r>
            <a:rPr lang="en-GB" sz="1400" kern="1200" dirty="0"/>
            <a:t>Alarm system</a:t>
          </a:r>
          <a:endParaRPr lang="en-US" sz="1400" kern="1200" dirty="0"/>
        </a:p>
      </dsp:txBody>
      <dsp:txXfrm>
        <a:off x="2413280" y="297405"/>
        <a:ext cx="2109076" cy="1451687"/>
      </dsp:txXfrm>
    </dsp:sp>
    <dsp:sp modelId="{714BC92D-93EB-47A7-89D6-AEA70257EE6D}">
      <dsp:nvSpPr>
        <dsp:cNvPr id="0" name=""/>
        <dsp:cNvSpPr/>
      </dsp:nvSpPr>
      <dsp:spPr>
        <a:xfrm>
          <a:off x="4817628" y="0"/>
          <a:ext cx="2109076" cy="297405"/>
        </a:xfrm>
        <a:prstGeom prst="rect">
          <a:avLst/>
        </a:prstGeom>
        <a:solidFill>
          <a:srgbClr val="A87014"/>
        </a:solidFill>
        <a:ln w="15875" cap="flat" cmpd="sng" algn="ctr">
          <a:solidFill>
            <a:schemeClr val="accent3">
              <a:shade val="50000"/>
              <a:hueOff val="-295209"/>
              <a:satOff val="-11129"/>
              <a:lumOff val="29497"/>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56896" rIns="99568" bIns="56896" numCol="1" spcCol="1270" anchor="ctr" anchorCtr="0">
          <a:noAutofit/>
        </a:bodyPr>
        <a:lstStyle/>
        <a:p>
          <a:pPr marL="0" lvl="0" indent="0" algn="ctr" defTabSz="622300">
            <a:lnSpc>
              <a:spcPct val="90000"/>
            </a:lnSpc>
            <a:spcBef>
              <a:spcPct val="0"/>
            </a:spcBef>
            <a:spcAft>
              <a:spcPct val="35000"/>
            </a:spcAft>
            <a:buNone/>
          </a:pPr>
          <a:r>
            <a:rPr lang="en-GB" sz="1400" b="1" kern="1200" dirty="0"/>
            <a:t>PROMOTIONS</a:t>
          </a:r>
          <a:endParaRPr lang="en-US" sz="1400" b="1" kern="1200" dirty="0"/>
        </a:p>
      </dsp:txBody>
      <dsp:txXfrm>
        <a:off x="4817628" y="0"/>
        <a:ext cx="2109076" cy="297405"/>
      </dsp:txXfrm>
    </dsp:sp>
    <dsp:sp modelId="{4FC958D8-2CB2-4FC3-8995-7B139E274C38}">
      <dsp:nvSpPr>
        <dsp:cNvPr id="0" name=""/>
        <dsp:cNvSpPr/>
      </dsp:nvSpPr>
      <dsp:spPr>
        <a:xfrm>
          <a:off x="4817628" y="297405"/>
          <a:ext cx="2109076" cy="1451687"/>
        </a:xfrm>
        <a:prstGeom prst="rect">
          <a:avLst/>
        </a:prstGeom>
        <a:solidFill>
          <a:schemeClr val="accent3">
            <a:alpha val="90000"/>
            <a:tint val="55000"/>
            <a:hueOff val="0"/>
            <a:satOff val="0"/>
            <a:lumOff val="0"/>
            <a:alphaOff val="0"/>
          </a:schemeClr>
        </a:solidFill>
        <a:ln w="15875" cap="flat" cmpd="sng" algn="ctr">
          <a:solidFill>
            <a:schemeClr val="accent3">
              <a:alpha val="90000"/>
              <a:tint val="55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a:lnSpc>
              <a:spcPct val="90000"/>
            </a:lnSpc>
            <a:spcBef>
              <a:spcPct val="0"/>
            </a:spcBef>
            <a:spcAft>
              <a:spcPct val="15000"/>
            </a:spcAft>
            <a:buChar char="•"/>
          </a:pPr>
          <a:r>
            <a:rPr lang="en-GB" sz="1400" kern="1200" dirty="0"/>
            <a:t>Customer Notices</a:t>
          </a:r>
          <a:endParaRPr lang="en-US" sz="1400" kern="1200" dirty="0"/>
        </a:p>
        <a:p>
          <a:pPr marL="114300" lvl="1" indent="-114300" algn="l" defTabSz="622300">
            <a:lnSpc>
              <a:spcPct val="90000"/>
            </a:lnSpc>
            <a:spcBef>
              <a:spcPct val="0"/>
            </a:spcBef>
            <a:spcAft>
              <a:spcPct val="15000"/>
            </a:spcAft>
            <a:buChar char="•"/>
          </a:pPr>
          <a:r>
            <a:rPr lang="en-GB" sz="1400" kern="1200" dirty="0"/>
            <a:t>Site location Maps</a:t>
          </a:r>
          <a:endParaRPr lang="en-US" sz="1400" kern="1200" dirty="0"/>
        </a:p>
        <a:p>
          <a:pPr marL="114300" lvl="1" indent="-114300" algn="l" defTabSz="622300">
            <a:lnSpc>
              <a:spcPct val="90000"/>
            </a:lnSpc>
            <a:spcBef>
              <a:spcPct val="0"/>
            </a:spcBef>
            <a:spcAft>
              <a:spcPct val="15000"/>
            </a:spcAft>
            <a:buChar char="•"/>
          </a:pPr>
          <a:r>
            <a:rPr lang="en-GB" sz="1400" kern="1200" dirty="0"/>
            <a:t>Digital TV Screens</a:t>
          </a:r>
          <a:endParaRPr lang="en-US" sz="1400" kern="1200" dirty="0"/>
        </a:p>
        <a:p>
          <a:pPr marL="114300" lvl="1" indent="-114300" algn="l" defTabSz="622300">
            <a:lnSpc>
              <a:spcPct val="90000"/>
            </a:lnSpc>
            <a:spcBef>
              <a:spcPct val="0"/>
            </a:spcBef>
            <a:spcAft>
              <a:spcPct val="15000"/>
            </a:spcAft>
            <a:buChar char="•"/>
          </a:pPr>
          <a:r>
            <a:rPr lang="en-GB" sz="1400" kern="1200" dirty="0"/>
            <a:t>Information Posters</a:t>
          </a:r>
          <a:endParaRPr lang="en-US" sz="1400" kern="1200" dirty="0"/>
        </a:p>
        <a:p>
          <a:pPr marL="114300" lvl="1" indent="-114300" algn="l" defTabSz="622300">
            <a:lnSpc>
              <a:spcPct val="90000"/>
            </a:lnSpc>
            <a:spcBef>
              <a:spcPct val="0"/>
            </a:spcBef>
            <a:spcAft>
              <a:spcPct val="15000"/>
            </a:spcAft>
            <a:buChar char="•"/>
          </a:pPr>
          <a:r>
            <a:rPr lang="en-GB" sz="1400" kern="1200" dirty="0"/>
            <a:t>Pamphlets</a:t>
          </a:r>
          <a:endParaRPr lang="en-US" sz="1400" kern="1200" dirty="0"/>
        </a:p>
      </dsp:txBody>
      <dsp:txXfrm>
        <a:off x="4817628" y="297405"/>
        <a:ext cx="2109076" cy="145168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EDCBC5-20F5-4DBC-8583-23D09CBE8A68}">
      <dsp:nvSpPr>
        <dsp:cNvPr id="0" name=""/>
        <dsp:cNvSpPr/>
      </dsp:nvSpPr>
      <dsp:spPr>
        <a:xfrm rot="5400000">
          <a:off x="-217106" y="220105"/>
          <a:ext cx="1447377" cy="1013164"/>
        </a:xfrm>
        <a:prstGeom prst="chevron">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b="1" kern="1200" dirty="0"/>
            <a:t>Phase</a:t>
          </a:r>
        </a:p>
        <a:p>
          <a:pPr marL="0" lvl="0" indent="0" algn="ctr" defTabSz="800100">
            <a:lnSpc>
              <a:spcPct val="90000"/>
            </a:lnSpc>
            <a:spcBef>
              <a:spcPct val="0"/>
            </a:spcBef>
            <a:spcAft>
              <a:spcPct val="35000"/>
            </a:spcAft>
            <a:buNone/>
          </a:pPr>
          <a:r>
            <a:rPr lang="en-GB" sz="1800" b="1" kern="1200" dirty="0"/>
            <a:t>1</a:t>
          </a:r>
          <a:endParaRPr lang="en-US" sz="1800" b="1" kern="1200" dirty="0"/>
        </a:p>
      </dsp:txBody>
      <dsp:txXfrm rot="-5400000">
        <a:off x="1" y="509580"/>
        <a:ext cx="1013164" cy="434213"/>
      </dsp:txXfrm>
    </dsp:sp>
    <dsp:sp modelId="{55F11078-FEB5-4A50-A27C-E5F60C72CA11}">
      <dsp:nvSpPr>
        <dsp:cNvPr id="0" name=""/>
        <dsp:cNvSpPr/>
      </dsp:nvSpPr>
      <dsp:spPr>
        <a:xfrm rot="5400000">
          <a:off x="3422150" y="-2405987"/>
          <a:ext cx="941290" cy="5759261"/>
        </a:xfrm>
        <a:prstGeom prst="round2SameRect">
          <a:avLst/>
        </a:prstGeom>
        <a:solidFill>
          <a:schemeClr val="lt1">
            <a:alpha val="9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9525" rIns="9525" bIns="9525" numCol="1" spcCol="1270" anchor="ctr" anchorCtr="0">
          <a:noAutofit/>
        </a:bodyPr>
        <a:lstStyle/>
        <a:p>
          <a:pPr marL="114300" lvl="1" indent="-114300" algn="l" defTabSz="666750">
            <a:lnSpc>
              <a:spcPct val="90000"/>
            </a:lnSpc>
            <a:spcBef>
              <a:spcPct val="0"/>
            </a:spcBef>
            <a:spcAft>
              <a:spcPct val="15000"/>
            </a:spcAft>
            <a:buChar char="•"/>
          </a:pPr>
          <a:r>
            <a:rPr lang="en-GB" sz="1500" kern="1200" dirty="0"/>
            <a:t>Planning and allocating responsibilities, Clerical/law/safety issues, contacting and managing workers and third party craftsmen.</a:t>
          </a:r>
          <a:endParaRPr lang="en-US" sz="1500" kern="1200" dirty="0"/>
        </a:p>
        <a:p>
          <a:pPr marL="114300" lvl="1" indent="-114300" algn="l" defTabSz="666750">
            <a:lnSpc>
              <a:spcPct val="90000"/>
            </a:lnSpc>
            <a:spcBef>
              <a:spcPct val="0"/>
            </a:spcBef>
            <a:spcAft>
              <a:spcPct val="15000"/>
            </a:spcAft>
            <a:buChar char="•"/>
          </a:pPr>
          <a:r>
            <a:rPr lang="en-GB" sz="1500" kern="1200" dirty="0">
              <a:solidFill>
                <a:srgbClr val="00B050"/>
              </a:solidFill>
            </a:rPr>
            <a:t>No disruption to Vintners Normal Operations</a:t>
          </a:r>
        </a:p>
      </dsp:txBody>
      <dsp:txXfrm rot="-5400000">
        <a:off x="1013165" y="48948"/>
        <a:ext cx="5713311" cy="849390"/>
      </dsp:txXfrm>
    </dsp:sp>
    <dsp:sp modelId="{342E44D9-BBF8-411B-B036-2B81F5EFC36D}">
      <dsp:nvSpPr>
        <dsp:cNvPr id="0" name=""/>
        <dsp:cNvSpPr/>
      </dsp:nvSpPr>
      <dsp:spPr>
        <a:xfrm rot="5400000">
          <a:off x="-217106" y="1471502"/>
          <a:ext cx="1447377" cy="1013164"/>
        </a:xfrm>
        <a:prstGeom prst="chevron">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b="1" kern="1200" dirty="0"/>
            <a:t>Phase</a:t>
          </a:r>
        </a:p>
        <a:p>
          <a:pPr marL="0" lvl="0" indent="0" algn="ctr" defTabSz="800100">
            <a:lnSpc>
              <a:spcPct val="90000"/>
            </a:lnSpc>
            <a:spcBef>
              <a:spcPct val="0"/>
            </a:spcBef>
            <a:spcAft>
              <a:spcPct val="35000"/>
            </a:spcAft>
            <a:buNone/>
          </a:pPr>
          <a:r>
            <a:rPr lang="en-GB" sz="1800" b="1" kern="1200" dirty="0"/>
            <a:t>2</a:t>
          </a:r>
          <a:endParaRPr lang="en-US" sz="1800" b="1" kern="1200" dirty="0"/>
        </a:p>
      </dsp:txBody>
      <dsp:txXfrm rot="-5400000">
        <a:off x="1" y="1760977"/>
        <a:ext cx="1013164" cy="434213"/>
      </dsp:txXfrm>
    </dsp:sp>
    <dsp:sp modelId="{60031FEE-44A4-43B8-8C5D-D60797D5150C}">
      <dsp:nvSpPr>
        <dsp:cNvPr id="0" name=""/>
        <dsp:cNvSpPr/>
      </dsp:nvSpPr>
      <dsp:spPr>
        <a:xfrm rot="5400000">
          <a:off x="3422397" y="-1154836"/>
          <a:ext cx="940795" cy="5759261"/>
        </a:xfrm>
        <a:prstGeom prst="round2SameRect">
          <a:avLst/>
        </a:prstGeom>
        <a:solidFill>
          <a:schemeClr val="lt1">
            <a:alpha val="90000"/>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9525" rIns="9525" bIns="9525" numCol="1" spcCol="1270" anchor="ctr" anchorCtr="0">
          <a:noAutofit/>
        </a:bodyPr>
        <a:lstStyle/>
        <a:p>
          <a:pPr marL="114300" lvl="1" indent="-114300" algn="l" defTabSz="666750">
            <a:lnSpc>
              <a:spcPct val="90000"/>
            </a:lnSpc>
            <a:spcBef>
              <a:spcPct val="0"/>
            </a:spcBef>
            <a:spcAft>
              <a:spcPct val="15000"/>
            </a:spcAft>
            <a:buChar char="•"/>
          </a:pPr>
          <a:r>
            <a:rPr lang="en-GB" sz="1500" kern="1200" dirty="0"/>
            <a:t>Begin construction work, manage different teams, liaise with all relevant people, stick to the plan structure. Majority of work will be completed in phase two.</a:t>
          </a:r>
          <a:endParaRPr lang="en-US" sz="1500" kern="1200" dirty="0"/>
        </a:p>
        <a:p>
          <a:pPr marL="114300" lvl="1" indent="-114300" algn="l" defTabSz="666750">
            <a:lnSpc>
              <a:spcPct val="90000"/>
            </a:lnSpc>
            <a:spcBef>
              <a:spcPct val="0"/>
            </a:spcBef>
            <a:spcAft>
              <a:spcPct val="15000"/>
            </a:spcAft>
            <a:buChar char="•"/>
          </a:pPr>
          <a:r>
            <a:rPr lang="en-GB" sz="1500" kern="1200" dirty="0">
              <a:solidFill>
                <a:srgbClr val="00B050"/>
              </a:solidFill>
            </a:rPr>
            <a:t>No disruption to Vintners Normal Operations</a:t>
          </a:r>
        </a:p>
      </dsp:txBody>
      <dsp:txXfrm rot="-5400000">
        <a:off x="1013164" y="1300323"/>
        <a:ext cx="5713335" cy="848943"/>
      </dsp:txXfrm>
    </dsp:sp>
    <dsp:sp modelId="{B842B255-6274-423E-A036-9021BB12937B}">
      <dsp:nvSpPr>
        <dsp:cNvPr id="0" name=""/>
        <dsp:cNvSpPr/>
      </dsp:nvSpPr>
      <dsp:spPr>
        <a:xfrm rot="5400000">
          <a:off x="-217106" y="2722900"/>
          <a:ext cx="1447377" cy="1013164"/>
        </a:xfrm>
        <a:prstGeom prst="chevron">
          <a:avLst/>
        </a:prstGeom>
        <a:solidFill>
          <a:schemeClr val="accent4">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b="1" kern="1200" dirty="0"/>
            <a:t>Phase</a:t>
          </a:r>
        </a:p>
        <a:p>
          <a:pPr marL="0" lvl="0" indent="0" algn="ctr" defTabSz="800100">
            <a:lnSpc>
              <a:spcPct val="90000"/>
            </a:lnSpc>
            <a:spcBef>
              <a:spcPct val="0"/>
            </a:spcBef>
            <a:spcAft>
              <a:spcPct val="35000"/>
            </a:spcAft>
            <a:buNone/>
          </a:pPr>
          <a:r>
            <a:rPr lang="en-GB" sz="1800" b="1" kern="1200" dirty="0"/>
            <a:t>3</a:t>
          </a:r>
          <a:endParaRPr lang="en-US" sz="1800" b="1" kern="1200" dirty="0"/>
        </a:p>
      </dsp:txBody>
      <dsp:txXfrm rot="-5400000">
        <a:off x="1" y="3012375"/>
        <a:ext cx="1013164" cy="434213"/>
      </dsp:txXfrm>
    </dsp:sp>
    <dsp:sp modelId="{B8C383CA-5E83-4652-93A9-71AC7CCC9C34}">
      <dsp:nvSpPr>
        <dsp:cNvPr id="0" name=""/>
        <dsp:cNvSpPr/>
      </dsp:nvSpPr>
      <dsp:spPr>
        <a:xfrm rot="5400000">
          <a:off x="3422397" y="96560"/>
          <a:ext cx="940795" cy="5759261"/>
        </a:xfrm>
        <a:prstGeom prst="round2SameRect">
          <a:avLst/>
        </a:prstGeom>
        <a:solidFill>
          <a:schemeClr val="lt1">
            <a:alpha val="90000"/>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9525" rIns="9525" bIns="9525" numCol="1" spcCol="1270" anchor="ctr" anchorCtr="0">
          <a:noAutofit/>
        </a:bodyPr>
        <a:lstStyle/>
        <a:p>
          <a:pPr marL="114300" lvl="1" indent="-114300" algn="l" defTabSz="666750">
            <a:lnSpc>
              <a:spcPct val="90000"/>
            </a:lnSpc>
            <a:spcBef>
              <a:spcPct val="0"/>
            </a:spcBef>
            <a:spcAft>
              <a:spcPct val="15000"/>
            </a:spcAft>
            <a:buChar char="•"/>
          </a:pPr>
          <a:r>
            <a:rPr lang="en-GB" sz="1500" kern="1200" dirty="0"/>
            <a:t>Finishing and fine tuning Aesthetic works,  Move everything to new location, Perform snag checks and complete Project.</a:t>
          </a:r>
          <a:endParaRPr lang="en-US" sz="1500" kern="1200" dirty="0"/>
        </a:p>
        <a:p>
          <a:pPr marL="114300" lvl="1" indent="-114300" algn="l" defTabSz="666750">
            <a:lnSpc>
              <a:spcPct val="90000"/>
            </a:lnSpc>
            <a:spcBef>
              <a:spcPct val="0"/>
            </a:spcBef>
            <a:spcAft>
              <a:spcPct val="15000"/>
            </a:spcAft>
            <a:buChar char="•"/>
          </a:pPr>
          <a:r>
            <a:rPr lang="en-GB" sz="1500" kern="1200" dirty="0">
              <a:solidFill>
                <a:srgbClr val="FF0000"/>
              </a:solidFill>
            </a:rPr>
            <a:t>Some interruption to Vintners Normal Operations</a:t>
          </a:r>
        </a:p>
      </dsp:txBody>
      <dsp:txXfrm rot="-5400000">
        <a:off x="1013164" y="2551719"/>
        <a:ext cx="5713335" cy="848943"/>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9472BB-43D0-4E84-99AA-AF3537CC4A67}">
      <dsp:nvSpPr>
        <dsp:cNvPr id="0" name=""/>
        <dsp:cNvSpPr/>
      </dsp:nvSpPr>
      <dsp:spPr>
        <a:xfrm>
          <a:off x="690988" y="2668997"/>
          <a:ext cx="5697405" cy="1264647"/>
        </a:xfrm>
        <a:prstGeom prst="roundRect">
          <a:avLst>
            <a:gd name="adj" fmla="val 10000"/>
          </a:avLst>
        </a:prstGeom>
        <a:solidFill>
          <a:schemeClr val="tx2">
            <a:lumMod val="40000"/>
            <a:lumOff val="6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t>SITE MANAGER</a:t>
          </a:r>
        </a:p>
        <a:p>
          <a:pPr marL="0" lvl="0" indent="0" algn="l" defTabSz="711200">
            <a:lnSpc>
              <a:spcPct val="90000"/>
            </a:lnSpc>
            <a:spcBef>
              <a:spcPct val="0"/>
            </a:spcBef>
            <a:spcAft>
              <a:spcPct val="35000"/>
            </a:spcAft>
            <a:buNone/>
          </a:pPr>
          <a:r>
            <a:rPr lang="en-GB" sz="1400" kern="1200" dirty="0"/>
            <a:t>Hold daily discussion with workers and instruct them about the days task, answer questions and resolve issues/queries. Provide update to Project Manager and coordinator on a daily basis. Review meeting weekly</a:t>
          </a:r>
          <a:endParaRPr lang="en-US" sz="1400" kern="1200" dirty="0"/>
        </a:p>
      </dsp:txBody>
      <dsp:txXfrm>
        <a:off x="728028" y="2706037"/>
        <a:ext cx="4381370" cy="1190567"/>
      </dsp:txXfrm>
    </dsp:sp>
    <dsp:sp modelId="{2C764BFE-02C9-44C1-B030-98F0028D20F4}">
      <dsp:nvSpPr>
        <dsp:cNvPr id="0" name=""/>
        <dsp:cNvSpPr/>
      </dsp:nvSpPr>
      <dsp:spPr>
        <a:xfrm>
          <a:off x="121183" y="1324305"/>
          <a:ext cx="6103960" cy="1189286"/>
        </a:xfrm>
        <a:prstGeom prst="roundRect">
          <a:avLst>
            <a:gd name="adj" fmla="val 10000"/>
          </a:avLst>
        </a:prstGeom>
        <a:solidFill>
          <a:schemeClr val="accent1">
            <a:lumMod val="75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t>PROJECT COORDINATOR</a:t>
          </a:r>
        </a:p>
        <a:p>
          <a:pPr marL="0" lvl="0" indent="0" algn="l" defTabSz="711200">
            <a:lnSpc>
              <a:spcPct val="90000"/>
            </a:lnSpc>
            <a:spcBef>
              <a:spcPct val="0"/>
            </a:spcBef>
            <a:spcAft>
              <a:spcPct val="35000"/>
            </a:spcAft>
            <a:buNone/>
          </a:pPr>
          <a:r>
            <a:rPr lang="en-GB" sz="1400" kern="1200" dirty="0"/>
            <a:t>Liaise with the different work groups/contractors, organise tasks systematically and Provide update to Site Manager and Project Manager on a daily basis. Review meeting weekly</a:t>
          </a:r>
        </a:p>
      </dsp:txBody>
      <dsp:txXfrm>
        <a:off x="156016" y="1359138"/>
        <a:ext cx="4648207" cy="1119620"/>
      </dsp:txXfrm>
    </dsp:sp>
    <dsp:sp modelId="{30E3A2E1-DCEE-4E9F-BB25-E93F571F2B7D}">
      <dsp:nvSpPr>
        <dsp:cNvPr id="0" name=""/>
        <dsp:cNvSpPr/>
      </dsp:nvSpPr>
      <dsp:spPr>
        <a:xfrm>
          <a:off x="0" y="0"/>
          <a:ext cx="5969326" cy="1180093"/>
        </a:xfrm>
        <a:prstGeom prst="roundRect">
          <a:avLst>
            <a:gd name="adj" fmla="val 10000"/>
          </a:avLst>
        </a:prstGeom>
        <a:solidFill>
          <a:schemeClr val="accent1">
            <a:lumMod val="5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t>PROJECT MANAGER</a:t>
          </a:r>
        </a:p>
        <a:p>
          <a:pPr marL="0" lvl="0" indent="0" algn="l" defTabSz="711200">
            <a:lnSpc>
              <a:spcPct val="90000"/>
            </a:lnSpc>
            <a:spcBef>
              <a:spcPct val="0"/>
            </a:spcBef>
            <a:spcAft>
              <a:spcPct val="35000"/>
            </a:spcAft>
            <a:buNone/>
          </a:pPr>
          <a:r>
            <a:rPr lang="en-GB" sz="1400" kern="1200" dirty="0"/>
            <a:t>Hold regular meetings with both SITE MANAGER and COORDINATOR and monitor project progress. Carry out regular spot checks. De-brief steering  group regularly and get tasks approved.</a:t>
          </a:r>
        </a:p>
      </dsp:txBody>
      <dsp:txXfrm>
        <a:off x="34564" y="34564"/>
        <a:ext cx="4544683" cy="1110965"/>
      </dsp:txXfrm>
    </dsp:sp>
    <dsp:sp modelId="{CA8F0BB2-17FD-4D1C-B7FB-7C3292C5F40C}">
      <dsp:nvSpPr>
        <dsp:cNvPr id="0" name=""/>
        <dsp:cNvSpPr/>
      </dsp:nvSpPr>
      <dsp:spPr>
        <a:xfrm rot="10800000">
          <a:off x="5040171" y="773668"/>
          <a:ext cx="586264" cy="767060"/>
        </a:xfrm>
        <a:prstGeom prst="downArrow">
          <a:avLst>
            <a:gd name="adj1" fmla="val 55000"/>
            <a:gd name="adj2" fmla="val 45000"/>
          </a:avLst>
        </a:prstGeom>
        <a:solidFill>
          <a:srgbClr val="E4971A">
            <a:alpha val="90000"/>
          </a:srgb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dirty="0"/>
        </a:p>
      </dsp:txBody>
      <dsp:txXfrm>
        <a:off x="5172080" y="918768"/>
        <a:ext cx="322446" cy="621960"/>
      </dsp:txXfrm>
    </dsp:sp>
    <dsp:sp modelId="{A2ADD45D-44AA-4EAD-9DE0-0DD477E6D9C7}">
      <dsp:nvSpPr>
        <dsp:cNvPr id="0" name=""/>
        <dsp:cNvSpPr/>
      </dsp:nvSpPr>
      <dsp:spPr>
        <a:xfrm rot="10800000">
          <a:off x="5338746" y="2100396"/>
          <a:ext cx="607435" cy="767060"/>
        </a:xfrm>
        <a:prstGeom prst="downArrow">
          <a:avLst>
            <a:gd name="adj1" fmla="val 55000"/>
            <a:gd name="adj2" fmla="val 45000"/>
          </a:avLst>
        </a:prstGeom>
        <a:solidFill>
          <a:srgbClr val="E4971A">
            <a:alpha val="90000"/>
          </a:srgbClr>
        </a:solidFill>
        <a:ln w="15875" cap="flat" cmpd="sng" algn="ctr">
          <a:solidFill>
            <a:schemeClr val="accent2">
              <a:tint val="40000"/>
              <a:alpha val="90000"/>
              <a:hueOff val="-826772"/>
              <a:satOff val="-31340"/>
              <a:lumOff val="-240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dirty="0"/>
        </a:p>
      </dsp:txBody>
      <dsp:txXfrm>
        <a:off x="5475419" y="2250736"/>
        <a:ext cx="334089" cy="61672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8B5CD7-16BF-46BC-8B2B-377CD4CCF593}">
      <dsp:nvSpPr>
        <dsp:cNvPr id="0" name=""/>
        <dsp:cNvSpPr/>
      </dsp:nvSpPr>
      <dsp:spPr>
        <a:xfrm>
          <a:off x="0" y="2650021"/>
          <a:ext cx="2340864" cy="869796"/>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kumimoji="0" lang="en-GB" sz="1700" b="1" i="0" u="none" strike="noStrike" kern="1200" cap="none" spc="0" normalizeH="0" baseline="0" noProof="0" dirty="0">
              <a:ln/>
              <a:effectLst/>
              <a:uLnTx/>
              <a:uFillTx/>
              <a:latin typeface="+mn-lt"/>
              <a:ea typeface="+mn-ea"/>
              <a:cs typeface="+mn-cs"/>
            </a:rPr>
            <a:t>PROJECT  </a:t>
          </a:r>
          <a:r>
            <a:rPr lang="en-GB" sz="1700" b="1" kern="1200" dirty="0"/>
            <a:t>DURATION</a:t>
          </a:r>
          <a:endParaRPr lang="en-US" sz="1700" kern="1200" dirty="0"/>
        </a:p>
      </dsp:txBody>
      <dsp:txXfrm>
        <a:off x="0" y="2650021"/>
        <a:ext cx="2340864" cy="469689"/>
      </dsp:txXfrm>
    </dsp:sp>
    <dsp:sp modelId="{4B456577-48B4-4FB5-8811-8E32B723949A}">
      <dsp:nvSpPr>
        <dsp:cNvPr id="0" name=""/>
        <dsp:cNvSpPr/>
      </dsp:nvSpPr>
      <dsp:spPr>
        <a:xfrm>
          <a:off x="0" y="3102315"/>
          <a:ext cx="2340864" cy="400106"/>
        </a:xfrm>
        <a:prstGeom prst="rect">
          <a:avLst/>
        </a:prstGeom>
        <a:solidFill>
          <a:schemeClr val="accent3">
            <a:tint val="40000"/>
            <a:alpha val="90000"/>
            <a:hueOff val="0"/>
            <a:satOff val="0"/>
            <a:lumOff val="0"/>
            <a:alphaOff val="0"/>
          </a:schemeClr>
        </a:solidFill>
        <a:ln w="15875"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7800" tIns="31750" rIns="177800" bIns="31750" numCol="1" spcCol="1270" anchor="ctr" anchorCtr="0">
          <a:noAutofit/>
        </a:bodyPr>
        <a:lstStyle/>
        <a:p>
          <a:pPr marL="0" lvl="0" indent="0" algn="ctr" defTabSz="1111250">
            <a:lnSpc>
              <a:spcPct val="90000"/>
            </a:lnSpc>
            <a:spcBef>
              <a:spcPct val="0"/>
            </a:spcBef>
            <a:spcAft>
              <a:spcPct val="35000"/>
            </a:spcAft>
            <a:buNone/>
          </a:pPr>
          <a:r>
            <a:rPr lang="en-GB" sz="2500" kern="1200" dirty="0"/>
            <a:t>75 Day’s</a:t>
          </a:r>
          <a:endParaRPr lang="en-US" sz="2500" kern="1200" dirty="0"/>
        </a:p>
      </dsp:txBody>
      <dsp:txXfrm>
        <a:off x="0" y="3102315"/>
        <a:ext cx="2340864" cy="400106"/>
      </dsp:txXfrm>
    </dsp:sp>
    <dsp:sp modelId="{696FC32B-B1BC-41CF-94F9-DBBED10B75BC}">
      <dsp:nvSpPr>
        <dsp:cNvPr id="0" name=""/>
        <dsp:cNvSpPr/>
      </dsp:nvSpPr>
      <dsp:spPr>
        <a:xfrm rot="10800000">
          <a:off x="0" y="1325321"/>
          <a:ext cx="2340864" cy="1337746"/>
        </a:xfrm>
        <a:prstGeom prst="upArrowCallout">
          <a:avLst/>
        </a:prstGeom>
        <a:solidFill>
          <a:schemeClr val="accent3">
            <a:hueOff val="1519151"/>
            <a:satOff val="-20043"/>
            <a:lumOff val="235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kumimoji="0" lang="en-GB" sz="1700" b="1" i="0" u="none" strike="noStrike" kern="1200" cap="none" spc="0" normalizeH="0" baseline="0" noProof="0" dirty="0">
              <a:ln/>
              <a:effectLst/>
              <a:uLnTx/>
              <a:uFillTx/>
              <a:latin typeface="+mn-lt"/>
              <a:ea typeface="+mn-ea"/>
              <a:cs typeface="+mn-cs"/>
            </a:rPr>
            <a:t>PROJECT  DELIVERY</a:t>
          </a:r>
          <a:endParaRPr lang="en-US" sz="1700" kern="1200" dirty="0"/>
        </a:p>
      </dsp:txBody>
      <dsp:txXfrm rot="-10800000">
        <a:off x="0" y="1325321"/>
        <a:ext cx="2340864" cy="469549"/>
      </dsp:txXfrm>
    </dsp:sp>
    <dsp:sp modelId="{E86DF071-3280-46CE-9BF2-0F76D10002DC}">
      <dsp:nvSpPr>
        <dsp:cNvPr id="0" name=""/>
        <dsp:cNvSpPr/>
      </dsp:nvSpPr>
      <dsp:spPr>
        <a:xfrm>
          <a:off x="0" y="1794870"/>
          <a:ext cx="2340864" cy="399986"/>
        </a:xfrm>
        <a:prstGeom prst="rect">
          <a:avLst/>
        </a:prstGeom>
        <a:solidFill>
          <a:schemeClr val="accent3">
            <a:tint val="40000"/>
            <a:alpha val="90000"/>
            <a:hueOff val="1791199"/>
            <a:satOff val="-13757"/>
            <a:lumOff val="-208"/>
            <a:alphaOff val="0"/>
          </a:schemeClr>
        </a:solidFill>
        <a:ln w="15875" cap="flat" cmpd="sng" algn="ctr">
          <a:solidFill>
            <a:schemeClr val="accent3">
              <a:tint val="40000"/>
              <a:alpha val="90000"/>
              <a:hueOff val="1791199"/>
              <a:satOff val="-13757"/>
              <a:lumOff val="-20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7800" tIns="31750" rIns="177800" bIns="31750" numCol="1" spcCol="1270" anchor="ctr" anchorCtr="0">
          <a:noAutofit/>
        </a:bodyPr>
        <a:lstStyle/>
        <a:p>
          <a:pPr marL="0" lvl="0" indent="0" algn="ctr" defTabSz="1111250">
            <a:lnSpc>
              <a:spcPct val="90000"/>
            </a:lnSpc>
            <a:spcBef>
              <a:spcPct val="0"/>
            </a:spcBef>
            <a:spcAft>
              <a:spcPct val="35000"/>
            </a:spcAft>
            <a:buNone/>
          </a:pPr>
          <a:r>
            <a:rPr lang="en-GB" sz="2500" kern="1200" dirty="0"/>
            <a:t>14/09/2020</a:t>
          </a:r>
          <a:endParaRPr lang="en-US" sz="2500" kern="1200" dirty="0"/>
        </a:p>
      </dsp:txBody>
      <dsp:txXfrm>
        <a:off x="0" y="1794870"/>
        <a:ext cx="2340864" cy="399986"/>
      </dsp:txXfrm>
    </dsp:sp>
    <dsp:sp modelId="{99FC7FEE-4BAB-49E3-96D4-F8400254A554}">
      <dsp:nvSpPr>
        <dsp:cNvPr id="0" name=""/>
        <dsp:cNvSpPr/>
      </dsp:nvSpPr>
      <dsp:spPr>
        <a:xfrm rot="10800000">
          <a:off x="0" y="622"/>
          <a:ext cx="2340864" cy="1337746"/>
        </a:xfrm>
        <a:prstGeom prst="upArrowCallout">
          <a:avLst/>
        </a:prstGeom>
        <a:solidFill>
          <a:schemeClr val="accent3">
            <a:hueOff val="3038302"/>
            <a:satOff val="-40086"/>
            <a:lumOff val="470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rtl="0">
            <a:lnSpc>
              <a:spcPct val="90000"/>
            </a:lnSpc>
            <a:spcBef>
              <a:spcPct val="0"/>
            </a:spcBef>
            <a:spcAft>
              <a:spcPct val="35000"/>
            </a:spcAft>
            <a:buNone/>
          </a:pPr>
          <a:r>
            <a:rPr kumimoji="0" lang="en-GB" sz="1700" b="1" i="0" u="none" strike="noStrike" kern="1200" cap="none" spc="0" normalizeH="0" baseline="0" noProof="0" dirty="0">
              <a:ln/>
              <a:effectLst/>
              <a:uLnTx/>
              <a:uFillTx/>
              <a:latin typeface="+mn-lt"/>
              <a:ea typeface="+mn-ea"/>
              <a:cs typeface="+mn-cs"/>
            </a:rPr>
            <a:t>PROJECT  INITIATION</a:t>
          </a:r>
          <a:endParaRPr lang="en-US" sz="1700" kern="1200" dirty="0"/>
        </a:p>
      </dsp:txBody>
      <dsp:txXfrm rot="-10800000">
        <a:off x="0" y="622"/>
        <a:ext cx="2340864" cy="469549"/>
      </dsp:txXfrm>
    </dsp:sp>
    <dsp:sp modelId="{161B94AD-8822-4A0C-A1DD-07B4A96F0B46}">
      <dsp:nvSpPr>
        <dsp:cNvPr id="0" name=""/>
        <dsp:cNvSpPr/>
      </dsp:nvSpPr>
      <dsp:spPr>
        <a:xfrm>
          <a:off x="0" y="470171"/>
          <a:ext cx="2340864" cy="399986"/>
        </a:xfrm>
        <a:prstGeom prst="rect">
          <a:avLst/>
        </a:prstGeom>
        <a:solidFill>
          <a:schemeClr val="accent3">
            <a:tint val="40000"/>
            <a:alpha val="90000"/>
            <a:hueOff val="3582399"/>
            <a:satOff val="-27513"/>
            <a:lumOff val="-416"/>
            <a:alphaOff val="0"/>
          </a:schemeClr>
        </a:solidFill>
        <a:ln w="15875" cap="flat" cmpd="sng" algn="ctr">
          <a:solidFill>
            <a:schemeClr val="accent3">
              <a:tint val="40000"/>
              <a:alpha val="90000"/>
              <a:hueOff val="3582399"/>
              <a:satOff val="-27513"/>
              <a:lumOff val="-41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7800" tIns="31750" rIns="177800" bIns="31750" numCol="1" spcCol="1270" anchor="ctr" anchorCtr="0">
          <a:noAutofit/>
        </a:bodyPr>
        <a:lstStyle/>
        <a:p>
          <a:pPr marL="0" lvl="0" indent="0" algn="ctr" defTabSz="1111250">
            <a:lnSpc>
              <a:spcPct val="90000"/>
            </a:lnSpc>
            <a:spcBef>
              <a:spcPct val="0"/>
            </a:spcBef>
            <a:spcAft>
              <a:spcPct val="35000"/>
            </a:spcAft>
            <a:buNone/>
          </a:pPr>
          <a:r>
            <a:rPr lang="en-GB" sz="2500" kern="1200" dirty="0"/>
            <a:t>01/06/2020</a:t>
          </a:r>
          <a:endParaRPr lang="en-US" sz="2500" kern="1200" dirty="0"/>
        </a:p>
      </dsp:txBody>
      <dsp:txXfrm>
        <a:off x="0" y="470171"/>
        <a:ext cx="2340864" cy="399986"/>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7AB033-2646-4313-823A-E4BBBBD84F42}">
      <dsp:nvSpPr>
        <dsp:cNvPr id="0" name=""/>
        <dsp:cNvSpPr/>
      </dsp:nvSpPr>
      <dsp:spPr>
        <a:xfrm rot="5400000">
          <a:off x="3030996" y="-1263834"/>
          <a:ext cx="415007" cy="3048000"/>
        </a:xfrm>
        <a:prstGeom prst="round2SameRect">
          <a:avLst/>
        </a:prstGeom>
        <a:solidFill>
          <a:schemeClr val="accent2">
            <a:alpha val="90000"/>
            <a:tint val="40000"/>
            <a:hueOff val="0"/>
            <a:satOff val="0"/>
            <a:lumOff val="0"/>
            <a:alphaOff val="0"/>
          </a:schemeClr>
        </a:solidFill>
        <a:ln w="15875"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57150" lvl="1" indent="-57150" algn="l" defTabSz="488950" rtl="0">
            <a:lnSpc>
              <a:spcPct val="90000"/>
            </a:lnSpc>
            <a:spcBef>
              <a:spcPct val="0"/>
            </a:spcBef>
            <a:spcAft>
              <a:spcPct val="15000"/>
            </a:spcAft>
            <a:buChar char="•"/>
          </a:pPr>
          <a:r>
            <a:rPr lang="en-GB" sz="1100" kern="1200" dirty="0">
              <a:latin typeface="Arial"/>
            </a:rPr>
            <a:t>Project</a:t>
          </a:r>
          <a:r>
            <a:rPr lang="en-GB" sz="1100" kern="1200" baseline="0" dirty="0">
              <a:latin typeface="Arial"/>
            </a:rPr>
            <a:t> Start</a:t>
          </a:r>
          <a:endParaRPr lang="en-US" sz="1100" kern="1200" dirty="0"/>
        </a:p>
      </dsp:txBody>
      <dsp:txXfrm rot="-5400000">
        <a:off x="1714500" y="72921"/>
        <a:ext cx="3027741" cy="374489"/>
      </dsp:txXfrm>
    </dsp:sp>
    <dsp:sp modelId="{472279C1-9350-455B-99F7-9A7C212B0990}">
      <dsp:nvSpPr>
        <dsp:cNvPr id="0" name=""/>
        <dsp:cNvSpPr/>
      </dsp:nvSpPr>
      <dsp:spPr>
        <a:xfrm>
          <a:off x="0" y="785"/>
          <a:ext cx="1714500" cy="518759"/>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GB" sz="1600" b="0" kern="1200" dirty="0">
              <a:latin typeface="Arial"/>
            </a:rPr>
            <a:t>01/06/2020</a:t>
          </a:r>
          <a:endParaRPr lang="en-US" sz="1600" kern="1200" dirty="0"/>
        </a:p>
      </dsp:txBody>
      <dsp:txXfrm>
        <a:off x="25324" y="26109"/>
        <a:ext cx="1663852" cy="468111"/>
      </dsp:txXfrm>
    </dsp:sp>
    <dsp:sp modelId="{2CD39443-8D5C-4EBC-8545-55B440935206}">
      <dsp:nvSpPr>
        <dsp:cNvPr id="0" name=""/>
        <dsp:cNvSpPr/>
      </dsp:nvSpPr>
      <dsp:spPr>
        <a:xfrm rot="5400000">
          <a:off x="3030996" y="-719137"/>
          <a:ext cx="415007" cy="3048000"/>
        </a:xfrm>
        <a:prstGeom prst="round2SameRect">
          <a:avLst/>
        </a:prstGeom>
        <a:solidFill>
          <a:schemeClr val="accent2">
            <a:alpha val="90000"/>
            <a:tint val="40000"/>
            <a:hueOff val="0"/>
            <a:satOff val="0"/>
            <a:lumOff val="0"/>
            <a:alphaOff val="0"/>
          </a:schemeClr>
        </a:solidFill>
        <a:ln w="15875"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57150" lvl="1" indent="-57150" algn="l" defTabSz="488950" rtl="0">
            <a:lnSpc>
              <a:spcPct val="90000"/>
            </a:lnSpc>
            <a:spcBef>
              <a:spcPct val="0"/>
            </a:spcBef>
            <a:spcAft>
              <a:spcPct val="15000"/>
            </a:spcAft>
            <a:buChar char="•"/>
          </a:pPr>
          <a:r>
            <a:rPr lang="en-GB" sz="1100" kern="1200" dirty="0">
              <a:latin typeface="Arial"/>
            </a:rPr>
            <a:t>Stock</a:t>
          </a:r>
          <a:r>
            <a:rPr lang="en-GB" sz="1100" kern="1200" baseline="0" dirty="0">
              <a:latin typeface="Arial"/>
            </a:rPr>
            <a:t> relocation to temporary site completed</a:t>
          </a:r>
          <a:endParaRPr lang="en-US" sz="1100" kern="1200" dirty="0"/>
        </a:p>
      </dsp:txBody>
      <dsp:txXfrm rot="-5400000">
        <a:off x="1714500" y="617618"/>
        <a:ext cx="3027741" cy="374489"/>
      </dsp:txXfrm>
    </dsp:sp>
    <dsp:sp modelId="{BA99C891-9096-41D2-903E-35DF59243EE8}">
      <dsp:nvSpPr>
        <dsp:cNvPr id="0" name=""/>
        <dsp:cNvSpPr/>
      </dsp:nvSpPr>
      <dsp:spPr>
        <a:xfrm>
          <a:off x="0" y="545482"/>
          <a:ext cx="1714500" cy="518759"/>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GB" sz="1600" b="0" kern="1200">
              <a:latin typeface="Arial"/>
            </a:rPr>
            <a:t>08/06/202</a:t>
          </a:r>
          <a:endParaRPr lang="en-US" sz="1600" kern="1200" dirty="0"/>
        </a:p>
      </dsp:txBody>
      <dsp:txXfrm>
        <a:off x="25324" y="570806"/>
        <a:ext cx="1663852" cy="468111"/>
      </dsp:txXfrm>
    </dsp:sp>
    <dsp:sp modelId="{37926E41-EE75-4C71-B97B-D4E4DA1DD002}">
      <dsp:nvSpPr>
        <dsp:cNvPr id="0" name=""/>
        <dsp:cNvSpPr/>
      </dsp:nvSpPr>
      <dsp:spPr>
        <a:xfrm rot="5400000">
          <a:off x="3030996" y="-174440"/>
          <a:ext cx="415007" cy="3048000"/>
        </a:xfrm>
        <a:prstGeom prst="round2SameRect">
          <a:avLst/>
        </a:prstGeom>
        <a:solidFill>
          <a:schemeClr val="accent2">
            <a:alpha val="90000"/>
            <a:tint val="40000"/>
            <a:hueOff val="0"/>
            <a:satOff val="0"/>
            <a:lumOff val="0"/>
            <a:alphaOff val="0"/>
          </a:schemeClr>
        </a:solidFill>
        <a:ln w="15875"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57150" lvl="1" indent="-57150" algn="l" defTabSz="488950" rtl="0">
            <a:lnSpc>
              <a:spcPct val="90000"/>
            </a:lnSpc>
            <a:spcBef>
              <a:spcPct val="0"/>
            </a:spcBef>
            <a:spcAft>
              <a:spcPct val="15000"/>
            </a:spcAft>
            <a:buChar char="•"/>
          </a:pPr>
          <a:r>
            <a:rPr lang="en-GB" sz="1100" kern="1200" dirty="0">
              <a:latin typeface="Arial"/>
            </a:rPr>
            <a:t>Steering Group Meeting</a:t>
          </a:r>
          <a:endParaRPr lang="en-US" sz="1100" kern="1200" dirty="0"/>
        </a:p>
        <a:p>
          <a:pPr marL="57150" lvl="1" indent="-57150" algn="l" defTabSz="488950" rtl="0">
            <a:lnSpc>
              <a:spcPct val="90000"/>
            </a:lnSpc>
            <a:spcBef>
              <a:spcPct val="0"/>
            </a:spcBef>
            <a:spcAft>
              <a:spcPct val="15000"/>
            </a:spcAft>
            <a:buChar char="•"/>
          </a:pPr>
          <a:r>
            <a:rPr lang="en-GB" sz="1100" kern="1200" dirty="0">
              <a:latin typeface="Arial"/>
            </a:rPr>
            <a:t>Final</a:t>
          </a:r>
          <a:r>
            <a:rPr lang="en-GB" sz="1100" kern="1200" baseline="0" dirty="0">
              <a:latin typeface="Arial"/>
            </a:rPr>
            <a:t> instructions for construction work</a:t>
          </a:r>
          <a:endParaRPr lang="en-US" sz="1100" kern="1200" dirty="0"/>
        </a:p>
      </dsp:txBody>
      <dsp:txXfrm rot="-5400000">
        <a:off x="1714500" y="1162315"/>
        <a:ext cx="3027741" cy="374489"/>
      </dsp:txXfrm>
    </dsp:sp>
    <dsp:sp modelId="{0BCB7BA7-41F2-4C29-955F-EDFF0CCEFED9}">
      <dsp:nvSpPr>
        <dsp:cNvPr id="0" name=""/>
        <dsp:cNvSpPr/>
      </dsp:nvSpPr>
      <dsp:spPr>
        <a:xfrm>
          <a:off x="0" y="1090179"/>
          <a:ext cx="1714500" cy="518759"/>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GB" sz="1600" b="0" kern="1200">
              <a:latin typeface="Arial"/>
            </a:rPr>
            <a:t>22/06/202</a:t>
          </a:r>
          <a:endParaRPr lang="en-US" sz="1600" kern="1200" dirty="0"/>
        </a:p>
      </dsp:txBody>
      <dsp:txXfrm>
        <a:off x="25324" y="1115503"/>
        <a:ext cx="1663852" cy="468111"/>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7AB033-2646-4313-823A-E4BBBBD84F42}">
      <dsp:nvSpPr>
        <dsp:cNvPr id="0" name=""/>
        <dsp:cNvSpPr/>
      </dsp:nvSpPr>
      <dsp:spPr>
        <a:xfrm rot="5400000">
          <a:off x="3030996" y="-1263834"/>
          <a:ext cx="415007" cy="3048000"/>
        </a:xfrm>
        <a:prstGeom prst="round2SameRect">
          <a:avLst/>
        </a:prstGeom>
        <a:solidFill>
          <a:schemeClr val="accent2">
            <a:alpha val="90000"/>
            <a:tint val="40000"/>
            <a:hueOff val="0"/>
            <a:satOff val="0"/>
            <a:lumOff val="0"/>
            <a:alphaOff val="0"/>
          </a:schemeClr>
        </a:solidFill>
        <a:ln w="15875"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20955" rIns="41910" bIns="20955" numCol="1" spcCol="1270" anchor="ctr" anchorCtr="0">
          <a:noAutofit/>
        </a:bodyPr>
        <a:lstStyle/>
        <a:p>
          <a:pPr marL="57150" lvl="1" indent="-57150" algn="l" defTabSz="488950" rtl="0">
            <a:lnSpc>
              <a:spcPct val="90000"/>
            </a:lnSpc>
            <a:spcBef>
              <a:spcPct val="0"/>
            </a:spcBef>
            <a:spcAft>
              <a:spcPct val="15000"/>
            </a:spcAft>
            <a:buChar char="•"/>
          </a:pPr>
          <a:r>
            <a:rPr lang="en-GB" sz="1100" kern="1200" baseline="0" dirty="0">
              <a:latin typeface="Arial"/>
            </a:rPr>
            <a:t>Construction work begins</a:t>
          </a:r>
          <a:endParaRPr lang="en-US" sz="1100" kern="1200" dirty="0"/>
        </a:p>
      </dsp:txBody>
      <dsp:txXfrm rot="-5400000">
        <a:off x="1714500" y="72921"/>
        <a:ext cx="3027741" cy="374489"/>
      </dsp:txXfrm>
    </dsp:sp>
    <dsp:sp modelId="{472279C1-9350-455B-99F7-9A7C212B0990}">
      <dsp:nvSpPr>
        <dsp:cNvPr id="0" name=""/>
        <dsp:cNvSpPr/>
      </dsp:nvSpPr>
      <dsp:spPr>
        <a:xfrm>
          <a:off x="0" y="785"/>
          <a:ext cx="1714500" cy="518759"/>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GB" sz="1600" b="0" kern="1200">
              <a:latin typeface="Arial" pitchFamily="34" charset="0"/>
              <a:cs typeface="Arial" pitchFamily="34" charset="0"/>
            </a:rPr>
            <a:t>23/06/2020</a:t>
          </a:r>
          <a:endParaRPr lang="en-US" sz="1600" kern="1200" dirty="0">
            <a:latin typeface="Arial" pitchFamily="34" charset="0"/>
            <a:cs typeface="Arial" pitchFamily="34" charset="0"/>
          </a:endParaRPr>
        </a:p>
      </dsp:txBody>
      <dsp:txXfrm>
        <a:off x="25324" y="26109"/>
        <a:ext cx="1663852" cy="468111"/>
      </dsp:txXfrm>
    </dsp:sp>
    <dsp:sp modelId="{2CD39443-8D5C-4EBC-8545-55B440935206}">
      <dsp:nvSpPr>
        <dsp:cNvPr id="0" name=""/>
        <dsp:cNvSpPr/>
      </dsp:nvSpPr>
      <dsp:spPr>
        <a:xfrm rot="5400000">
          <a:off x="3030996" y="-719137"/>
          <a:ext cx="415007" cy="3048000"/>
        </a:xfrm>
        <a:prstGeom prst="round2SameRect">
          <a:avLst/>
        </a:prstGeom>
        <a:solidFill>
          <a:schemeClr val="accent2">
            <a:alpha val="90000"/>
            <a:tint val="40000"/>
            <a:hueOff val="0"/>
            <a:satOff val="0"/>
            <a:lumOff val="0"/>
            <a:alphaOff val="0"/>
          </a:schemeClr>
        </a:solidFill>
        <a:ln w="15875"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20955" rIns="41910" bIns="20955" numCol="1" spcCol="1270" anchor="ctr" anchorCtr="0">
          <a:noAutofit/>
        </a:bodyPr>
        <a:lstStyle/>
        <a:p>
          <a:pPr marL="57150" lvl="1" indent="-57150" algn="l" defTabSz="488950" rtl="0">
            <a:lnSpc>
              <a:spcPct val="90000"/>
            </a:lnSpc>
            <a:spcBef>
              <a:spcPct val="0"/>
            </a:spcBef>
            <a:spcAft>
              <a:spcPct val="15000"/>
            </a:spcAft>
            <a:buChar char="•"/>
          </a:pPr>
          <a:r>
            <a:rPr lang="en-GB" sz="1100" kern="1200" dirty="0">
              <a:latin typeface="Arial"/>
            </a:rPr>
            <a:t>Construction work completed</a:t>
          </a:r>
          <a:endParaRPr lang="en-US" sz="1100" kern="1200" dirty="0"/>
        </a:p>
      </dsp:txBody>
      <dsp:txXfrm rot="-5400000">
        <a:off x="1714500" y="617618"/>
        <a:ext cx="3027741" cy="374489"/>
      </dsp:txXfrm>
    </dsp:sp>
    <dsp:sp modelId="{BA99C891-9096-41D2-903E-35DF59243EE8}">
      <dsp:nvSpPr>
        <dsp:cNvPr id="0" name=""/>
        <dsp:cNvSpPr/>
      </dsp:nvSpPr>
      <dsp:spPr>
        <a:xfrm>
          <a:off x="0" y="545482"/>
          <a:ext cx="1714500" cy="518759"/>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GB" sz="1600" b="0" kern="1200">
              <a:latin typeface="Arial"/>
            </a:rPr>
            <a:t>06/07/202</a:t>
          </a:r>
          <a:endParaRPr lang="en-US" sz="1600" kern="1200" dirty="0"/>
        </a:p>
      </dsp:txBody>
      <dsp:txXfrm>
        <a:off x="25324" y="570806"/>
        <a:ext cx="1663852" cy="468111"/>
      </dsp:txXfrm>
    </dsp:sp>
    <dsp:sp modelId="{37926E41-EE75-4C71-B97B-D4E4DA1DD002}">
      <dsp:nvSpPr>
        <dsp:cNvPr id="0" name=""/>
        <dsp:cNvSpPr/>
      </dsp:nvSpPr>
      <dsp:spPr>
        <a:xfrm rot="5400000">
          <a:off x="3030996" y="-174440"/>
          <a:ext cx="415007" cy="3048000"/>
        </a:xfrm>
        <a:prstGeom prst="round2SameRect">
          <a:avLst/>
        </a:prstGeom>
        <a:solidFill>
          <a:schemeClr val="accent2">
            <a:alpha val="90000"/>
            <a:tint val="40000"/>
            <a:hueOff val="0"/>
            <a:satOff val="0"/>
            <a:lumOff val="0"/>
            <a:alphaOff val="0"/>
          </a:schemeClr>
        </a:solidFill>
        <a:ln w="15875"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20955" rIns="41910" bIns="20955" numCol="1" spcCol="1270" anchor="ctr" anchorCtr="0">
          <a:noAutofit/>
        </a:bodyPr>
        <a:lstStyle/>
        <a:p>
          <a:pPr marL="57150" lvl="1" indent="-57150" algn="l" defTabSz="488950" rtl="0">
            <a:lnSpc>
              <a:spcPct val="90000"/>
            </a:lnSpc>
            <a:spcBef>
              <a:spcPct val="0"/>
            </a:spcBef>
            <a:spcAft>
              <a:spcPct val="15000"/>
            </a:spcAft>
            <a:buChar char="•"/>
          </a:pPr>
          <a:r>
            <a:rPr lang="en-GB" sz="1100" kern="1200" dirty="0">
              <a:latin typeface="Arial" pitchFamily="34" charset="0"/>
              <a:cs typeface="Arial" pitchFamily="34" charset="0"/>
            </a:rPr>
            <a:t>Steering Group Meeting </a:t>
          </a:r>
          <a:endParaRPr lang="en-US" sz="1100" kern="1200" dirty="0"/>
        </a:p>
        <a:p>
          <a:pPr marL="57150" lvl="1" indent="-57150" algn="l" defTabSz="488950" rtl="0">
            <a:lnSpc>
              <a:spcPct val="90000"/>
            </a:lnSpc>
            <a:spcBef>
              <a:spcPct val="0"/>
            </a:spcBef>
            <a:spcAft>
              <a:spcPct val="15000"/>
            </a:spcAft>
            <a:buChar char="•"/>
          </a:pPr>
          <a:r>
            <a:rPr lang="en-GB" sz="1100" kern="1200" dirty="0">
              <a:latin typeface="Arial" pitchFamily="34" charset="0"/>
              <a:cs typeface="Arial" pitchFamily="34" charset="0"/>
            </a:rPr>
            <a:t>Construction work sign off</a:t>
          </a:r>
          <a:endParaRPr lang="en-US" sz="1100" kern="1200" dirty="0"/>
        </a:p>
      </dsp:txBody>
      <dsp:txXfrm rot="-5400000">
        <a:off x="1714500" y="1162315"/>
        <a:ext cx="3027741" cy="374489"/>
      </dsp:txXfrm>
    </dsp:sp>
    <dsp:sp modelId="{0BCB7BA7-41F2-4C29-955F-EDFF0CCEFED9}">
      <dsp:nvSpPr>
        <dsp:cNvPr id="0" name=""/>
        <dsp:cNvSpPr/>
      </dsp:nvSpPr>
      <dsp:spPr>
        <a:xfrm>
          <a:off x="0" y="1090179"/>
          <a:ext cx="1714500" cy="518759"/>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GB" sz="1600" b="0" kern="1200">
              <a:latin typeface="Arial"/>
            </a:rPr>
            <a:t>07/07/202</a:t>
          </a:r>
          <a:endParaRPr lang="en-US" sz="1600" kern="1200" dirty="0"/>
        </a:p>
      </dsp:txBody>
      <dsp:txXfrm>
        <a:off x="25324" y="1115503"/>
        <a:ext cx="1663852" cy="468111"/>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7AB033-2646-4313-823A-E4BBBBD84F42}">
      <dsp:nvSpPr>
        <dsp:cNvPr id="0" name=""/>
        <dsp:cNvSpPr/>
      </dsp:nvSpPr>
      <dsp:spPr>
        <a:xfrm rot="5400000">
          <a:off x="3030996" y="-1263834"/>
          <a:ext cx="415007" cy="3048000"/>
        </a:xfrm>
        <a:prstGeom prst="round2SameRect">
          <a:avLst/>
        </a:prstGeom>
        <a:solidFill>
          <a:schemeClr val="accent3">
            <a:alpha val="90000"/>
            <a:tint val="40000"/>
            <a:hueOff val="0"/>
            <a:satOff val="0"/>
            <a:lumOff val="0"/>
            <a:alphaOff val="0"/>
          </a:schemeClr>
        </a:solidFill>
        <a:ln w="15875" cap="flat" cmpd="sng" algn="ctr">
          <a:solidFill>
            <a:schemeClr val="accent3">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20955" rIns="41910" bIns="20955" numCol="1" spcCol="1270" anchor="ctr" anchorCtr="0">
          <a:noAutofit/>
        </a:bodyPr>
        <a:lstStyle/>
        <a:p>
          <a:pPr marL="57150" lvl="1" indent="-57150" algn="l" defTabSz="488950">
            <a:lnSpc>
              <a:spcPct val="90000"/>
            </a:lnSpc>
            <a:spcBef>
              <a:spcPct val="0"/>
            </a:spcBef>
            <a:spcAft>
              <a:spcPct val="15000"/>
            </a:spcAft>
            <a:buChar char="•"/>
          </a:pPr>
          <a:r>
            <a:rPr lang="en-GB" sz="1100" kern="1200" dirty="0">
              <a:latin typeface="Arial"/>
            </a:rPr>
            <a:t>Renovation work begins</a:t>
          </a:r>
          <a:endParaRPr lang="en-US" sz="1100" kern="1200" dirty="0"/>
        </a:p>
      </dsp:txBody>
      <dsp:txXfrm rot="-5400000">
        <a:off x="1714500" y="72921"/>
        <a:ext cx="3027741" cy="374489"/>
      </dsp:txXfrm>
    </dsp:sp>
    <dsp:sp modelId="{472279C1-9350-455B-99F7-9A7C212B0990}">
      <dsp:nvSpPr>
        <dsp:cNvPr id="0" name=""/>
        <dsp:cNvSpPr/>
      </dsp:nvSpPr>
      <dsp:spPr>
        <a:xfrm>
          <a:off x="0" y="785"/>
          <a:ext cx="1714500" cy="518759"/>
        </a:xfrm>
        <a:prstGeom prst="round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GB" sz="1600" b="0" kern="1200" dirty="0">
              <a:latin typeface="Arial"/>
            </a:rPr>
            <a:t>13/07/202</a:t>
          </a:r>
          <a:endParaRPr lang="en-US" sz="1600" kern="1200" dirty="0"/>
        </a:p>
      </dsp:txBody>
      <dsp:txXfrm>
        <a:off x="25324" y="26109"/>
        <a:ext cx="1663852" cy="468111"/>
      </dsp:txXfrm>
    </dsp:sp>
    <dsp:sp modelId="{2CD39443-8D5C-4EBC-8545-55B440935206}">
      <dsp:nvSpPr>
        <dsp:cNvPr id="0" name=""/>
        <dsp:cNvSpPr/>
      </dsp:nvSpPr>
      <dsp:spPr>
        <a:xfrm rot="5400000">
          <a:off x="3030996" y="-719137"/>
          <a:ext cx="415007" cy="3048000"/>
        </a:xfrm>
        <a:prstGeom prst="round2SameRect">
          <a:avLst/>
        </a:prstGeom>
        <a:solidFill>
          <a:schemeClr val="accent3">
            <a:alpha val="90000"/>
            <a:tint val="40000"/>
            <a:hueOff val="0"/>
            <a:satOff val="0"/>
            <a:lumOff val="0"/>
            <a:alphaOff val="0"/>
          </a:schemeClr>
        </a:solidFill>
        <a:ln w="15875" cap="flat" cmpd="sng" algn="ctr">
          <a:solidFill>
            <a:schemeClr val="accent3">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57150" lvl="1" indent="-57150" algn="l" defTabSz="488950">
            <a:lnSpc>
              <a:spcPct val="90000"/>
            </a:lnSpc>
            <a:spcBef>
              <a:spcPct val="0"/>
            </a:spcBef>
            <a:spcAft>
              <a:spcPct val="15000"/>
            </a:spcAft>
            <a:buChar char="•"/>
          </a:pPr>
          <a:r>
            <a:rPr lang="en-GB" sz="1100" kern="1200" dirty="0">
              <a:latin typeface="Arial"/>
            </a:rPr>
            <a:t>Renovation Work Completed</a:t>
          </a:r>
          <a:endParaRPr lang="en-US" sz="1100" kern="1200" dirty="0"/>
        </a:p>
      </dsp:txBody>
      <dsp:txXfrm rot="-5400000">
        <a:off x="1714500" y="617618"/>
        <a:ext cx="3027741" cy="374489"/>
      </dsp:txXfrm>
    </dsp:sp>
    <dsp:sp modelId="{BA99C891-9096-41D2-903E-35DF59243EE8}">
      <dsp:nvSpPr>
        <dsp:cNvPr id="0" name=""/>
        <dsp:cNvSpPr/>
      </dsp:nvSpPr>
      <dsp:spPr>
        <a:xfrm>
          <a:off x="0" y="545482"/>
          <a:ext cx="1714500" cy="518759"/>
        </a:xfrm>
        <a:prstGeom prst="round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rtl="0">
            <a:lnSpc>
              <a:spcPct val="90000"/>
            </a:lnSpc>
            <a:spcBef>
              <a:spcPct val="0"/>
            </a:spcBef>
            <a:spcAft>
              <a:spcPct val="35000"/>
            </a:spcAft>
            <a:buNone/>
          </a:pPr>
          <a:r>
            <a:rPr lang="en-GB" sz="1600" b="0" kern="1200">
              <a:latin typeface="Arial"/>
            </a:rPr>
            <a:t>31/07/202</a:t>
          </a:r>
          <a:endParaRPr lang="en-US" sz="1600" kern="1200" dirty="0"/>
        </a:p>
      </dsp:txBody>
      <dsp:txXfrm>
        <a:off x="25324" y="570806"/>
        <a:ext cx="1663852" cy="468111"/>
      </dsp:txXfrm>
    </dsp:sp>
    <dsp:sp modelId="{37926E41-EE75-4C71-B97B-D4E4DA1DD002}">
      <dsp:nvSpPr>
        <dsp:cNvPr id="0" name=""/>
        <dsp:cNvSpPr/>
      </dsp:nvSpPr>
      <dsp:spPr>
        <a:xfrm rot="5400000">
          <a:off x="3030996" y="-174440"/>
          <a:ext cx="415007" cy="3048000"/>
        </a:xfrm>
        <a:prstGeom prst="round2SameRect">
          <a:avLst/>
        </a:prstGeom>
        <a:solidFill>
          <a:schemeClr val="accent3">
            <a:alpha val="90000"/>
            <a:tint val="40000"/>
            <a:hueOff val="0"/>
            <a:satOff val="0"/>
            <a:lumOff val="0"/>
            <a:alphaOff val="0"/>
          </a:schemeClr>
        </a:solidFill>
        <a:ln w="15875" cap="flat" cmpd="sng" algn="ctr">
          <a:solidFill>
            <a:schemeClr val="accent3">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20955" rIns="41910" bIns="20955" numCol="1" spcCol="1270" anchor="ctr" anchorCtr="0">
          <a:noAutofit/>
        </a:bodyPr>
        <a:lstStyle/>
        <a:p>
          <a:pPr marL="57150" lvl="1" indent="-57150" algn="l" defTabSz="488950" rtl="0">
            <a:lnSpc>
              <a:spcPct val="90000"/>
            </a:lnSpc>
            <a:spcBef>
              <a:spcPct val="0"/>
            </a:spcBef>
            <a:spcAft>
              <a:spcPct val="15000"/>
            </a:spcAft>
            <a:buChar char="•"/>
          </a:pPr>
          <a:r>
            <a:rPr lang="en-GB" sz="1100" kern="1200" dirty="0">
              <a:latin typeface="Arial" pitchFamily="34" charset="0"/>
              <a:cs typeface="Arial" pitchFamily="34" charset="0"/>
            </a:rPr>
            <a:t>Steering Group Meeting </a:t>
          </a:r>
          <a:endParaRPr lang="en-US" sz="1100" kern="1200" dirty="0">
            <a:latin typeface="Arial" pitchFamily="34" charset="0"/>
            <a:cs typeface="Arial" pitchFamily="34" charset="0"/>
          </a:endParaRPr>
        </a:p>
        <a:p>
          <a:pPr marL="57150" lvl="1" indent="-57150" algn="l" defTabSz="488950" rtl="0">
            <a:lnSpc>
              <a:spcPct val="90000"/>
            </a:lnSpc>
            <a:spcBef>
              <a:spcPct val="0"/>
            </a:spcBef>
            <a:spcAft>
              <a:spcPct val="15000"/>
            </a:spcAft>
            <a:buChar char="•"/>
          </a:pPr>
          <a:r>
            <a:rPr lang="en-GB" sz="1100" kern="1200" dirty="0">
              <a:latin typeface="Arial" pitchFamily="34" charset="0"/>
              <a:cs typeface="Arial" pitchFamily="34" charset="0"/>
            </a:rPr>
            <a:t>Renovation sign off</a:t>
          </a:r>
          <a:endParaRPr lang="en-US" sz="1100" kern="1200" dirty="0">
            <a:latin typeface="Arial" pitchFamily="34" charset="0"/>
            <a:cs typeface="Arial" pitchFamily="34" charset="0"/>
          </a:endParaRPr>
        </a:p>
      </dsp:txBody>
      <dsp:txXfrm rot="-5400000">
        <a:off x="1714500" y="1162315"/>
        <a:ext cx="3027741" cy="374489"/>
      </dsp:txXfrm>
    </dsp:sp>
    <dsp:sp modelId="{0BCB7BA7-41F2-4C29-955F-EDFF0CCEFED9}">
      <dsp:nvSpPr>
        <dsp:cNvPr id="0" name=""/>
        <dsp:cNvSpPr/>
      </dsp:nvSpPr>
      <dsp:spPr>
        <a:xfrm>
          <a:off x="0" y="1090179"/>
          <a:ext cx="1714500" cy="518759"/>
        </a:xfrm>
        <a:prstGeom prst="round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GB" sz="1600" kern="1200">
              <a:latin typeface="Arial" pitchFamily="34" charset="0"/>
              <a:cs typeface="Arial" pitchFamily="34" charset="0"/>
            </a:rPr>
            <a:t>03/08/2020</a:t>
          </a:r>
          <a:endParaRPr lang="en-US" sz="1600" kern="1200" dirty="0">
            <a:latin typeface="Arial" pitchFamily="34" charset="0"/>
            <a:cs typeface="Arial" pitchFamily="34" charset="0"/>
          </a:endParaRPr>
        </a:p>
      </dsp:txBody>
      <dsp:txXfrm>
        <a:off x="25324" y="1115503"/>
        <a:ext cx="1663852" cy="468111"/>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7AB033-2646-4313-823A-E4BBBBD84F42}">
      <dsp:nvSpPr>
        <dsp:cNvPr id="0" name=""/>
        <dsp:cNvSpPr/>
      </dsp:nvSpPr>
      <dsp:spPr>
        <a:xfrm rot="5400000">
          <a:off x="3030996" y="-1263834"/>
          <a:ext cx="415007" cy="3048000"/>
        </a:xfrm>
        <a:prstGeom prst="round2SameRect">
          <a:avLst/>
        </a:prstGeom>
        <a:solidFill>
          <a:schemeClr val="accent3">
            <a:alpha val="90000"/>
            <a:tint val="40000"/>
            <a:hueOff val="0"/>
            <a:satOff val="0"/>
            <a:lumOff val="0"/>
            <a:alphaOff val="0"/>
          </a:schemeClr>
        </a:solidFill>
        <a:ln w="15875" cap="flat" cmpd="sng" algn="ctr">
          <a:solidFill>
            <a:schemeClr val="accent3">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20955" rIns="41910" bIns="20955" numCol="1" spcCol="1270" anchor="ctr" anchorCtr="0">
          <a:noAutofit/>
        </a:bodyPr>
        <a:lstStyle/>
        <a:p>
          <a:pPr marL="57150" lvl="1" indent="-57150" algn="l" defTabSz="488950">
            <a:lnSpc>
              <a:spcPct val="90000"/>
            </a:lnSpc>
            <a:spcBef>
              <a:spcPct val="0"/>
            </a:spcBef>
            <a:spcAft>
              <a:spcPct val="15000"/>
            </a:spcAft>
            <a:buChar char="•"/>
          </a:pPr>
          <a:r>
            <a:rPr lang="en-GB" sz="1100" kern="1200" dirty="0">
              <a:latin typeface="Arial" pitchFamily="34" charset="0"/>
              <a:cs typeface="Arial" pitchFamily="34" charset="0"/>
            </a:rPr>
            <a:t>All Stock Back from Storage</a:t>
          </a:r>
          <a:endParaRPr lang="en-US" sz="1100" kern="1200" dirty="0">
            <a:latin typeface="Arial" pitchFamily="34" charset="0"/>
            <a:cs typeface="Arial" pitchFamily="34" charset="0"/>
          </a:endParaRPr>
        </a:p>
        <a:p>
          <a:pPr marL="57150" lvl="1" indent="-57150" algn="l" defTabSz="488950">
            <a:lnSpc>
              <a:spcPct val="90000"/>
            </a:lnSpc>
            <a:spcBef>
              <a:spcPct val="0"/>
            </a:spcBef>
            <a:spcAft>
              <a:spcPct val="15000"/>
            </a:spcAft>
            <a:buChar char="•"/>
          </a:pPr>
          <a:r>
            <a:rPr lang="en-GB" sz="1100" kern="1200" dirty="0">
              <a:latin typeface="Arial" pitchFamily="34" charset="0"/>
              <a:cs typeface="Arial" pitchFamily="34" charset="0"/>
            </a:rPr>
            <a:t>I.T installation and all  other work begins</a:t>
          </a:r>
          <a:endParaRPr lang="en-US" sz="1100" kern="1200" dirty="0">
            <a:latin typeface="Arial" pitchFamily="34" charset="0"/>
            <a:cs typeface="Arial" pitchFamily="34" charset="0"/>
          </a:endParaRPr>
        </a:p>
      </dsp:txBody>
      <dsp:txXfrm rot="-5400000">
        <a:off x="1714500" y="72921"/>
        <a:ext cx="3027741" cy="374489"/>
      </dsp:txXfrm>
    </dsp:sp>
    <dsp:sp modelId="{472279C1-9350-455B-99F7-9A7C212B0990}">
      <dsp:nvSpPr>
        <dsp:cNvPr id="0" name=""/>
        <dsp:cNvSpPr/>
      </dsp:nvSpPr>
      <dsp:spPr>
        <a:xfrm>
          <a:off x="0" y="785"/>
          <a:ext cx="1714500" cy="518759"/>
        </a:xfrm>
        <a:prstGeom prst="round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GB" sz="1600" b="0" kern="1200">
              <a:latin typeface="Arial"/>
            </a:rPr>
            <a:t>10/08/2020</a:t>
          </a:r>
          <a:endParaRPr lang="en-US" sz="1600" kern="1200" dirty="0"/>
        </a:p>
      </dsp:txBody>
      <dsp:txXfrm>
        <a:off x="25324" y="26109"/>
        <a:ext cx="1663852" cy="468111"/>
      </dsp:txXfrm>
    </dsp:sp>
    <dsp:sp modelId="{2CD39443-8D5C-4EBC-8545-55B440935206}">
      <dsp:nvSpPr>
        <dsp:cNvPr id="0" name=""/>
        <dsp:cNvSpPr/>
      </dsp:nvSpPr>
      <dsp:spPr>
        <a:xfrm rot="5400000">
          <a:off x="3030996" y="-719137"/>
          <a:ext cx="415007" cy="3048000"/>
        </a:xfrm>
        <a:prstGeom prst="round2SameRect">
          <a:avLst/>
        </a:prstGeom>
        <a:solidFill>
          <a:schemeClr val="accent3">
            <a:alpha val="90000"/>
            <a:tint val="40000"/>
            <a:hueOff val="0"/>
            <a:satOff val="0"/>
            <a:lumOff val="0"/>
            <a:alphaOff val="0"/>
          </a:schemeClr>
        </a:solidFill>
        <a:ln w="15875" cap="flat" cmpd="sng" algn="ctr">
          <a:solidFill>
            <a:schemeClr val="accent3">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20955" rIns="41910" bIns="20955" numCol="1" spcCol="1270" anchor="ctr" anchorCtr="0">
          <a:noAutofit/>
        </a:bodyPr>
        <a:lstStyle/>
        <a:p>
          <a:pPr marL="57150" lvl="1" indent="-57150" algn="l" defTabSz="488950">
            <a:lnSpc>
              <a:spcPct val="90000"/>
            </a:lnSpc>
            <a:spcBef>
              <a:spcPct val="0"/>
            </a:spcBef>
            <a:spcAft>
              <a:spcPct val="15000"/>
            </a:spcAft>
            <a:buChar char="•"/>
          </a:pPr>
          <a:r>
            <a:rPr lang="en-GB" sz="1100" kern="1200" dirty="0">
              <a:latin typeface="Arial" pitchFamily="34" charset="0"/>
              <a:cs typeface="Arial" pitchFamily="34" charset="0"/>
            </a:rPr>
            <a:t>All Work Completed.</a:t>
          </a:r>
          <a:endParaRPr lang="en-US" sz="1100" kern="1200" dirty="0">
            <a:latin typeface="Arial" pitchFamily="34" charset="0"/>
            <a:cs typeface="Arial" pitchFamily="34" charset="0"/>
          </a:endParaRPr>
        </a:p>
        <a:p>
          <a:pPr marL="57150" lvl="1" indent="-57150" algn="l" defTabSz="488950">
            <a:lnSpc>
              <a:spcPct val="90000"/>
            </a:lnSpc>
            <a:spcBef>
              <a:spcPct val="0"/>
            </a:spcBef>
            <a:spcAft>
              <a:spcPct val="15000"/>
            </a:spcAft>
            <a:buChar char="•"/>
          </a:pPr>
          <a:r>
            <a:rPr lang="en-GB" sz="1100" kern="1200" dirty="0">
              <a:latin typeface="Arial" pitchFamily="34" charset="0"/>
              <a:cs typeface="Arial" pitchFamily="34" charset="0"/>
            </a:rPr>
            <a:t>Final snags identified and work started</a:t>
          </a:r>
          <a:endParaRPr lang="en-US" sz="1100" kern="1200" dirty="0">
            <a:latin typeface="Arial" pitchFamily="34" charset="0"/>
            <a:cs typeface="Arial" pitchFamily="34" charset="0"/>
          </a:endParaRPr>
        </a:p>
      </dsp:txBody>
      <dsp:txXfrm rot="-5400000">
        <a:off x="1714500" y="617618"/>
        <a:ext cx="3027741" cy="374489"/>
      </dsp:txXfrm>
    </dsp:sp>
    <dsp:sp modelId="{BA99C891-9096-41D2-903E-35DF59243EE8}">
      <dsp:nvSpPr>
        <dsp:cNvPr id="0" name=""/>
        <dsp:cNvSpPr/>
      </dsp:nvSpPr>
      <dsp:spPr>
        <a:xfrm>
          <a:off x="0" y="545482"/>
          <a:ext cx="1714500" cy="518759"/>
        </a:xfrm>
        <a:prstGeom prst="round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rtl="0">
            <a:lnSpc>
              <a:spcPct val="90000"/>
            </a:lnSpc>
            <a:spcBef>
              <a:spcPct val="0"/>
            </a:spcBef>
            <a:spcAft>
              <a:spcPct val="35000"/>
            </a:spcAft>
            <a:buNone/>
          </a:pPr>
          <a:r>
            <a:rPr lang="en-GB" sz="1600" b="0" kern="1200">
              <a:latin typeface="Arial"/>
            </a:rPr>
            <a:t>31/08/2020</a:t>
          </a:r>
          <a:endParaRPr lang="en-US" sz="1600" kern="1200" dirty="0"/>
        </a:p>
      </dsp:txBody>
      <dsp:txXfrm>
        <a:off x="25324" y="570806"/>
        <a:ext cx="1663852" cy="468111"/>
      </dsp:txXfrm>
    </dsp:sp>
    <dsp:sp modelId="{37926E41-EE75-4C71-B97B-D4E4DA1DD002}">
      <dsp:nvSpPr>
        <dsp:cNvPr id="0" name=""/>
        <dsp:cNvSpPr/>
      </dsp:nvSpPr>
      <dsp:spPr>
        <a:xfrm rot="5400000">
          <a:off x="3030996" y="-174440"/>
          <a:ext cx="415007" cy="3048000"/>
        </a:xfrm>
        <a:prstGeom prst="round2SameRect">
          <a:avLst/>
        </a:prstGeom>
        <a:solidFill>
          <a:schemeClr val="accent3">
            <a:alpha val="90000"/>
            <a:tint val="40000"/>
            <a:hueOff val="0"/>
            <a:satOff val="0"/>
            <a:lumOff val="0"/>
            <a:alphaOff val="0"/>
          </a:schemeClr>
        </a:solidFill>
        <a:ln w="15875" cap="flat" cmpd="sng" algn="ctr">
          <a:solidFill>
            <a:schemeClr val="accent3">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20955" rIns="41910" bIns="20955" numCol="1" spcCol="1270" anchor="ctr" anchorCtr="0">
          <a:noAutofit/>
        </a:bodyPr>
        <a:lstStyle/>
        <a:p>
          <a:pPr marL="57150" lvl="1" indent="-57150" algn="l" defTabSz="488950" rtl="0">
            <a:lnSpc>
              <a:spcPct val="90000"/>
            </a:lnSpc>
            <a:spcBef>
              <a:spcPct val="0"/>
            </a:spcBef>
            <a:spcAft>
              <a:spcPct val="15000"/>
            </a:spcAft>
            <a:buChar char="•"/>
          </a:pPr>
          <a:r>
            <a:rPr lang="en-GB" sz="1100" kern="1200" dirty="0">
              <a:latin typeface="Arial" pitchFamily="34" charset="0"/>
              <a:cs typeface="Arial" pitchFamily="34" charset="0"/>
            </a:rPr>
            <a:t>Final snags completed</a:t>
          </a:r>
          <a:endParaRPr lang="en-US" sz="1100" kern="1200" dirty="0">
            <a:latin typeface="Arial" pitchFamily="34" charset="0"/>
            <a:cs typeface="Arial" pitchFamily="34" charset="0"/>
          </a:endParaRPr>
        </a:p>
        <a:p>
          <a:pPr marL="57150" lvl="1" indent="-57150" algn="l" defTabSz="488950" rtl="0">
            <a:lnSpc>
              <a:spcPct val="90000"/>
            </a:lnSpc>
            <a:spcBef>
              <a:spcPct val="0"/>
            </a:spcBef>
            <a:spcAft>
              <a:spcPct val="15000"/>
            </a:spcAft>
            <a:buChar char="•"/>
          </a:pPr>
          <a:r>
            <a:rPr lang="en-GB" sz="1100" kern="1200" dirty="0">
              <a:latin typeface="Arial" pitchFamily="34" charset="0"/>
              <a:cs typeface="Arial" pitchFamily="34" charset="0"/>
            </a:rPr>
            <a:t>Project Delivered</a:t>
          </a:r>
          <a:endParaRPr lang="en-US" sz="1100" kern="1200" dirty="0">
            <a:latin typeface="Arial" pitchFamily="34" charset="0"/>
            <a:cs typeface="Arial" pitchFamily="34" charset="0"/>
          </a:endParaRPr>
        </a:p>
      </dsp:txBody>
      <dsp:txXfrm rot="-5400000">
        <a:off x="1714500" y="1162315"/>
        <a:ext cx="3027741" cy="374489"/>
      </dsp:txXfrm>
    </dsp:sp>
    <dsp:sp modelId="{0BCB7BA7-41F2-4C29-955F-EDFF0CCEFED9}">
      <dsp:nvSpPr>
        <dsp:cNvPr id="0" name=""/>
        <dsp:cNvSpPr/>
      </dsp:nvSpPr>
      <dsp:spPr>
        <a:xfrm>
          <a:off x="0" y="1090179"/>
          <a:ext cx="1714500" cy="518759"/>
        </a:xfrm>
        <a:prstGeom prst="round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itchFamily="34" charset="0"/>
              <a:cs typeface="Arial" pitchFamily="34" charset="0"/>
            </a:rPr>
            <a:t>14/09/2020</a:t>
          </a:r>
          <a:endParaRPr lang="en-US" sz="1600" kern="1200" dirty="0">
            <a:latin typeface="Arial" pitchFamily="34" charset="0"/>
            <a:cs typeface="Arial" pitchFamily="34" charset="0"/>
          </a:endParaRPr>
        </a:p>
      </dsp:txBody>
      <dsp:txXfrm>
        <a:off x="25324" y="1115503"/>
        <a:ext cx="1663852" cy="468111"/>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B5BE9B-844A-4240-9A95-4D5D11F87CDB}">
      <dsp:nvSpPr>
        <dsp:cNvPr id="0" name=""/>
        <dsp:cNvSpPr/>
      </dsp:nvSpPr>
      <dsp:spPr>
        <a:xfrm>
          <a:off x="0" y="0"/>
          <a:ext cx="6371217" cy="4279636"/>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kumimoji="0" lang="en-GB" sz="1400" b="1" i="0" u="none" strike="noStrike" kern="1200" cap="none" spc="0" normalizeH="0" baseline="0" noProof="0" dirty="0">
              <a:ln/>
              <a:effectLst/>
              <a:uLnTx/>
              <a:uFillTx/>
              <a:latin typeface="Calibri" pitchFamily="34" charset="0"/>
              <a:ea typeface="+mn-ea"/>
              <a:cs typeface="Calibri" pitchFamily="34" charset="0"/>
            </a:rPr>
            <a:t>Team Spirit Ltd is dedicated to realising the Project Goals of our clients. Our motto  ‘Consult, Comply, Complete’ summarises our approach to project management. We do not consider a job or project satisfactorily completed until our client does.</a:t>
          </a:r>
          <a:endParaRPr lang="en-US" sz="1400" kern="1200" dirty="0"/>
        </a:p>
      </dsp:txBody>
      <dsp:txXfrm>
        <a:off x="0" y="0"/>
        <a:ext cx="6371217" cy="1283890"/>
      </dsp:txXfrm>
    </dsp:sp>
    <dsp:sp modelId="{829EB584-9E8E-4CAC-A7FD-D3A5FABCEDAA}">
      <dsp:nvSpPr>
        <dsp:cNvPr id="0" name=""/>
        <dsp:cNvSpPr/>
      </dsp:nvSpPr>
      <dsp:spPr>
        <a:xfrm>
          <a:off x="637121" y="1284099"/>
          <a:ext cx="5096973" cy="410880"/>
        </a:xfrm>
        <a:prstGeom prst="roundRect">
          <a:avLst>
            <a:gd name="adj" fmla="val 10000"/>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0955" rIns="27940" bIns="20955" numCol="1" spcCol="1270" anchor="ctr" anchorCtr="0">
          <a:noAutofit/>
        </a:bodyPr>
        <a:lstStyle/>
        <a:p>
          <a:pPr marL="0" lvl="0" indent="0" algn="ctr" defTabSz="488950" rtl="0">
            <a:lnSpc>
              <a:spcPct val="90000"/>
            </a:lnSpc>
            <a:spcBef>
              <a:spcPct val="0"/>
            </a:spcBef>
            <a:spcAft>
              <a:spcPct val="35000"/>
            </a:spcAft>
            <a:buNone/>
          </a:pPr>
          <a:r>
            <a:rPr kumimoji="0" lang="en-GB" sz="1100" b="0" i="0" u="none" strike="noStrike" kern="1200" cap="none" spc="0" normalizeH="0" baseline="0" noProof="0">
              <a:ln/>
              <a:effectLst/>
              <a:uLnTx/>
              <a:uFillTx/>
              <a:latin typeface="Calibri" pitchFamily="34" charset="0"/>
              <a:ea typeface="+mn-ea"/>
              <a:cs typeface="Calibri" pitchFamily="34" charset="0"/>
            </a:rPr>
            <a:t>This PowerPoint presentation highlights some key aspects of the project we consider to be of interest, and is not the complete breakdown of all the project elements.</a:t>
          </a:r>
          <a:endParaRPr kumimoji="0" lang="en-GB" sz="1100" b="0" i="0" u="none" strike="noStrike" kern="1200" cap="none" spc="0" normalizeH="0" baseline="0" noProof="0" dirty="0">
            <a:ln/>
            <a:effectLst/>
            <a:uLnTx/>
            <a:uFillTx/>
            <a:latin typeface="Calibri" pitchFamily="34" charset="0"/>
            <a:ea typeface="+mn-ea"/>
            <a:cs typeface="Calibri" pitchFamily="34" charset="0"/>
          </a:endParaRPr>
        </a:p>
      </dsp:txBody>
      <dsp:txXfrm>
        <a:off x="649155" y="1296133"/>
        <a:ext cx="5072905" cy="386812"/>
      </dsp:txXfrm>
    </dsp:sp>
    <dsp:sp modelId="{48544B51-544A-4589-929A-5053FC9FE17C}">
      <dsp:nvSpPr>
        <dsp:cNvPr id="0" name=""/>
        <dsp:cNvSpPr/>
      </dsp:nvSpPr>
      <dsp:spPr>
        <a:xfrm>
          <a:off x="637121" y="1758192"/>
          <a:ext cx="5096973" cy="410880"/>
        </a:xfrm>
        <a:prstGeom prst="roundRect">
          <a:avLst>
            <a:gd name="adj" fmla="val 10000"/>
          </a:avLst>
        </a:prstGeom>
        <a:solidFill>
          <a:schemeClr val="accent3">
            <a:hueOff val="607660"/>
            <a:satOff val="-8017"/>
            <a:lumOff val="94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0955" rIns="27940" bIns="20955" numCol="1" spcCol="1270" anchor="ctr" anchorCtr="0">
          <a:noAutofit/>
        </a:bodyPr>
        <a:lstStyle/>
        <a:p>
          <a:pPr marL="0" lvl="0" indent="0" algn="ctr" defTabSz="488950" rtl="0">
            <a:lnSpc>
              <a:spcPct val="90000"/>
            </a:lnSpc>
            <a:spcBef>
              <a:spcPct val="0"/>
            </a:spcBef>
            <a:spcAft>
              <a:spcPct val="35000"/>
            </a:spcAft>
            <a:buNone/>
          </a:pPr>
          <a:r>
            <a:rPr kumimoji="0" lang="en-GB" sz="1100" b="0" i="0" u="none" strike="noStrike" kern="1200" cap="none" spc="0" normalizeH="0" baseline="0" noProof="0">
              <a:ln/>
              <a:effectLst/>
              <a:uLnTx/>
              <a:uFillTx/>
              <a:latin typeface="Calibri" pitchFamily="34" charset="0"/>
              <a:ea typeface="+mn-ea"/>
              <a:cs typeface="Calibri" pitchFamily="34" charset="0"/>
            </a:rPr>
            <a:t>The timeframe and cost projections have been calculated using accepted industry standard procedures and may slightly vary depending on the economic climate.</a:t>
          </a:r>
          <a:endParaRPr kumimoji="0" lang="en-GB" sz="1100" b="0" i="0" u="none" strike="noStrike" kern="1200" cap="none" spc="0" normalizeH="0" baseline="0" noProof="0" dirty="0">
            <a:ln/>
            <a:effectLst/>
            <a:uLnTx/>
            <a:uFillTx/>
            <a:latin typeface="Calibri" pitchFamily="34" charset="0"/>
            <a:ea typeface="+mn-ea"/>
            <a:cs typeface="Calibri" pitchFamily="34" charset="0"/>
          </a:endParaRPr>
        </a:p>
      </dsp:txBody>
      <dsp:txXfrm>
        <a:off x="649155" y="1770226"/>
        <a:ext cx="5072905" cy="386812"/>
      </dsp:txXfrm>
    </dsp:sp>
    <dsp:sp modelId="{101045D2-1A0F-4C4B-8750-E0FF7230E10B}">
      <dsp:nvSpPr>
        <dsp:cNvPr id="0" name=""/>
        <dsp:cNvSpPr/>
      </dsp:nvSpPr>
      <dsp:spPr>
        <a:xfrm>
          <a:off x="637121" y="2232285"/>
          <a:ext cx="5096973" cy="410880"/>
        </a:xfrm>
        <a:prstGeom prst="roundRect">
          <a:avLst>
            <a:gd name="adj" fmla="val 10000"/>
          </a:avLst>
        </a:prstGeom>
        <a:solidFill>
          <a:schemeClr val="accent3">
            <a:hueOff val="1215321"/>
            <a:satOff val="-16034"/>
            <a:lumOff val="188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0955" rIns="27940" bIns="20955" numCol="1" spcCol="1270" anchor="ctr" anchorCtr="0">
          <a:noAutofit/>
        </a:bodyPr>
        <a:lstStyle/>
        <a:p>
          <a:pPr marL="0" lvl="0" indent="0" algn="ctr" defTabSz="488950" rtl="0">
            <a:lnSpc>
              <a:spcPct val="90000"/>
            </a:lnSpc>
            <a:spcBef>
              <a:spcPct val="0"/>
            </a:spcBef>
            <a:spcAft>
              <a:spcPct val="35000"/>
            </a:spcAft>
            <a:buNone/>
          </a:pPr>
          <a:r>
            <a:rPr kumimoji="0" lang="en-GB" sz="1100" b="0" i="0" u="none" strike="noStrike" kern="1200" cap="none" spc="0" normalizeH="0" baseline="0" noProof="0" dirty="0">
              <a:ln/>
              <a:effectLst/>
              <a:uLnTx/>
              <a:uFillTx/>
              <a:latin typeface="Calibri" pitchFamily="34" charset="0"/>
              <a:ea typeface="+mn-ea"/>
              <a:cs typeface="Calibri" pitchFamily="34" charset="0"/>
            </a:rPr>
            <a:t>We would like the opportunity to explain the project to you in more details and answer any  queries you may have regarding the project outline.</a:t>
          </a:r>
        </a:p>
      </dsp:txBody>
      <dsp:txXfrm>
        <a:off x="649155" y="2244319"/>
        <a:ext cx="5072905" cy="386812"/>
      </dsp:txXfrm>
    </dsp:sp>
    <dsp:sp modelId="{53787237-43E5-4EC6-89EA-25C6A722ADAC}">
      <dsp:nvSpPr>
        <dsp:cNvPr id="0" name=""/>
        <dsp:cNvSpPr/>
      </dsp:nvSpPr>
      <dsp:spPr>
        <a:xfrm>
          <a:off x="637121" y="2706378"/>
          <a:ext cx="5096973" cy="410880"/>
        </a:xfrm>
        <a:prstGeom prst="roundRect">
          <a:avLst>
            <a:gd name="adj" fmla="val 10000"/>
          </a:avLst>
        </a:prstGeom>
        <a:solidFill>
          <a:schemeClr val="accent3">
            <a:hueOff val="1822981"/>
            <a:satOff val="-24052"/>
            <a:lumOff val="282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0955" rIns="27940" bIns="20955" numCol="1" spcCol="1270" anchor="ctr" anchorCtr="0">
          <a:noAutofit/>
        </a:bodyPr>
        <a:lstStyle/>
        <a:p>
          <a:pPr marL="0" lvl="0" indent="0" algn="ctr" defTabSz="488950" rtl="0">
            <a:lnSpc>
              <a:spcPct val="90000"/>
            </a:lnSpc>
            <a:spcBef>
              <a:spcPct val="0"/>
            </a:spcBef>
            <a:spcAft>
              <a:spcPct val="35000"/>
            </a:spcAft>
            <a:buNone/>
          </a:pPr>
          <a:r>
            <a:rPr kumimoji="0" lang="en-GB" sz="1100" b="0" i="0" u="none" strike="noStrike" kern="1200" cap="none" spc="0" normalizeH="0" baseline="0" noProof="0">
              <a:ln/>
              <a:effectLst/>
              <a:uLnTx/>
              <a:uFillTx/>
              <a:latin typeface="Calibri" pitchFamily="34" charset="0"/>
              <a:ea typeface="+mn-ea"/>
              <a:cs typeface="Calibri" pitchFamily="34" charset="0"/>
            </a:rPr>
            <a:t>We would welcome a direct meeting or even a Skype Call to discuss ways to address your needs.</a:t>
          </a:r>
          <a:endParaRPr kumimoji="0" lang="en-GB" sz="1100" b="0" i="0" u="none" strike="noStrike" kern="1200" cap="none" spc="0" normalizeH="0" baseline="0" noProof="0" dirty="0">
            <a:ln/>
            <a:effectLst/>
            <a:uLnTx/>
            <a:uFillTx/>
            <a:latin typeface="Calibri" pitchFamily="34" charset="0"/>
            <a:ea typeface="+mn-ea"/>
            <a:cs typeface="Calibri" pitchFamily="34" charset="0"/>
          </a:endParaRPr>
        </a:p>
      </dsp:txBody>
      <dsp:txXfrm>
        <a:off x="649155" y="2718412"/>
        <a:ext cx="5072905" cy="386812"/>
      </dsp:txXfrm>
    </dsp:sp>
    <dsp:sp modelId="{CA3605C7-B279-45A3-971A-1EB576905AE3}">
      <dsp:nvSpPr>
        <dsp:cNvPr id="0" name=""/>
        <dsp:cNvSpPr/>
      </dsp:nvSpPr>
      <dsp:spPr>
        <a:xfrm>
          <a:off x="637121" y="3180471"/>
          <a:ext cx="5096973" cy="410880"/>
        </a:xfrm>
        <a:prstGeom prst="roundRect">
          <a:avLst>
            <a:gd name="adj" fmla="val 10000"/>
          </a:avLst>
        </a:prstGeom>
        <a:solidFill>
          <a:schemeClr val="accent3">
            <a:hueOff val="2430642"/>
            <a:satOff val="-32069"/>
            <a:lumOff val="376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0955" rIns="27940" bIns="20955" numCol="1" spcCol="1270" anchor="ctr" anchorCtr="0">
          <a:noAutofit/>
        </a:bodyPr>
        <a:lstStyle/>
        <a:p>
          <a:pPr marL="0" lvl="0" indent="0" algn="ctr" defTabSz="488950" rtl="0">
            <a:lnSpc>
              <a:spcPct val="90000"/>
            </a:lnSpc>
            <a:spcBef>
              <a:spcPct val="0"/>
            </a:spcBef>
            <a:spcAft>
              <a:spcPct val="35000"/>
            </a:spcAft>
            <a:buNone/>
          </a:pPr>
          <a:r>
            <a:rPr kumimoji="0" lang="en-GB" sz="1100" b="0" i="0" u="none" strike="noStrike" kern="1200" cap="none" spc="0" normalizeH="0" baseline="0" noProof="0">
              <a:ln/>
              <a:effectLst/>
              <a:uLnTx/>
              <a:uFillTx/>
              <a:latin typeface="Calibri" pitchFamily="34" charset="0"/>
              <a:ea typeface="+mn-ea"/>
              <a:cs typeface="Calibri" pitchFamily="34" charset="0"/>
            </a:rPr>
            <a:t>Please Contact me via email to arrange a meeting:</a:t>
          </a:r>
          <a:r>
            <a:rPr kumimoji="0" lang="en-GB" sz="1100" b="0" i="0" u="none" strike="noStrike" kern="1200" cap="none" spc="0" normalizeH="0" noProof="0">
              <a:ln/>
              <a:effectLst/>
              <a:uLnTx/>
              <a:uFillTx/>
              <a:latin typeface="Calibri" pitchFamily="34" charset="0"/>
              <a:ea typeface="+mn-ea"/>
              <a:cs typeface="Calibri" pitchFamily="34" charset="0"/>
            </a:rPr>
            <a:t>  </a:t>
          </a:r>
          <a:r>
            <a:rPr kumimoji="0" lang="en-GB" sz="1100" b="0" i="1" u="none" strike="noStrike" kern="1200" cap="none" spc="0" normalizeH="0" noProof="0">
              <a:ln/>
              <a:effectLst/>
              <a:uLnTx/>
              <a:uFillTx/>
              <a:latin typeface="Calibri" pitchFamily="34" charset="0"/>
              <a:ea typeface="+mn-ea"/>
              <a:cs typeface="Calibri" pitchFamily="34" charset="0"/>
            </a:rPr>
            <a:t>1708855@student.uwtsd.ac.uk</a:t>
          </a:r>
          <a:endParaRPr kumimoji="0" lang="en-GB" sz="1100" b="0" i="1" u="none" strike="noStrike" kern="1200" cap="none" spc="0" normalizeH="0" baseline="0" noProof="0" dirty="0">
            <a:ln/>
            <a:effectLst/>
            <a:uLnTx/>
            <a:uFillTx/>
            <a:latin typeface="Calibri" pitchFamily="34" charset="0"/>
            <a:ea typeface="+mn-ea"/>
            <a:cs typeface="Calibri" pitchFamily="34" charset="0"/>
          </a:endParaRPr>
        </a:p>
      </dsp:txBody>
      <dsp:txXfrm>
        <a:off x="649155" y="3192505"/>
        <a:ext cx="5072905" cy="386812"/>
      </dsp:txXfrm>
    </dsp:sp>
    <dsp:sp modelId="{F2F13AFD-5865-43CC-A07C-1C92C0D8F4E3}">
      <dsp:nvSpPr>
        <dsp:cNvPr id="0" name=""/>
        <dsp:cNvSpPr/>
      </dsp:nvSpPr>
      <dsp:spPr>
        <a:xfrm>
          <a:off x="637121" y="3654564"/>
          <a:ext cx="5096973" cy="410880"/>
        </a:xfrm>
        <a:prstGeom prst="roundRect">
          <a:avLst>
            <a:gd name="adj" fmla="val 10000"/>
          </a:avLst>
        </a:prstGeom>
        <a:solidFill>
          <a:schemeClr val="accent3">
            <a:hueOff val="3038302"/>
            <a:satOff val="-40086"/>
            <a:lumOff val="470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0955" rIns="27940" bIns="20955" numCol="1" spcCol="1270" anchor="ctr" anchorCtr="0">
          <a:noAutofit/>
        </a:bodyPr>
        <a:lstStyle/>
        <a:p>
          <a:pPr marL="0" lvl="0" indent="0" algn="ctr" defTabSz="488950" rtl="0">
            <a:lnSpc>
              <a:spcPct val="90000"/>
            </a:lnSpc>
            <a:spcBef>
              <a:spcPct val="0"/>
            </a:spcBef>
            <a:spcAft>
              <a:spcPct val="35000"/>
            </a:spcAft>
            <a:buNone/>
          </a:pPr>
          <a:r>
            <a:rPr kumimoji="0" lang="en-GB" sz="1100" b="0" i="0" u="none" strike="noStrike" kern="1200" cap="none" spc="0" normalizeH="0" baseline="0" noProof="0">
              <a:ln/>
              <a:effectLst/>
              <a:uLnTx/>
              <a:uFillTx/>
              <a:latin typeface="Calibri" pitchFamily="34" charset="0"/>
              <a:ea typeface="+mn-ea"/>
              <a:cs typeface="Calibri" pitchFamily="34" charset="0"/>
            </a:rPr>
            <a:t>Jomir Ullah (Project Manager)</a:t>
          </a:r>
          <a:endParaRPr kumimoji="0" lang="en-GB" sz="1100" b="0" i="0" u="none" strike="noStrike" kern="1200" cap="none" spc="0" normalizeH="0" baseline="0" noProof="0" dirty="0">
            <a:ln/>
            <a:effectLst/>
            <a:uLnTx/>
            <a:uFillTx/>
            <a:latin typeface="Calibri" pitchFamily="34" charset="0"/>
            <a:ea typeface="+mn-ea"/>
            <a:cs typeface="Calibri" pitchFamily="34" charset="0"/>
          </a:endParaRPr>
        </a:p>
      </dsp:txBody>
      <dsp:txXfrm>
        <a:off x="649155" y="3666598"/>
        <a:ext cx="5072905" cy="386812"/>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394DAF-F76B-4EF9-BB37-A82F1F5BE0BC}">
      <dsp:nvSpPr>
        <dsp:cNvPr id="0" name=""/>
        <dsp:cNvSpPr/>
      </dsp:nvSpPr>
      <dsp:spPr>
        <a:xfrm>
          <a:off x="0" y="0"/>
          <a:ext cx="3152559" cy="1737803"/>
        </a:xfrm>
        <a:prstGeom prst="roundRect">
          <a:avLst>
            <a:gd name="adj" fmla="val 10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5E7B390-4EE4-426F-87CA-07C5B2539C6A}">
      <dsp:nvSpPr>
        <dsp:cNvPr id="0" name=""/>
        <dsp:cNvSpPr/>
      </dsp:nvSpPr>
      <dsp:spPr>
        <a:xfrm>
          <a:off x="94576" y="75282"/>
          <a:ext cx="2963405" cy="1587239"/>
        </a:xfrm>
        <a:prstGeom prst="roundRect">
          <a:avLst>
            <a:gd name="adj" fmla="val 10000"/>
          </a:avLst>
        </a:prstGeom>
        <a:blipFill rotWithShape="0">
          <a:blip xmlns:r="http://schemas.openxmlformats.org/officeDocument/2006/relationships" r:embed="rId1"/>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481C41E-D515-4A01-AF9E-E8FD83D5DDF3}">
      <dsp:nvSpPr>
        <dsp:cNvPr id="0" name=""/>
        <dsp:cNvSpPr/>
      </dsp:nvSpPr>
      <dsp:spPr>
        <a:xfrm rot="10800000">
          <a:off x="94576" y="1737803"/>
          <a:ext cx="2963405" cy="2123982"/>
        </a:xfrm>
        <a:prstGeom prst="round2SameRect">
          <a:avLst>
            <a:gd name="adj1" fmla="val 10500"/>
            <a:gd name="adj2" fmla="val 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t" anchorCtr="0">
          <a:noAutofit/>
        </a:bodyPr>
        <a:lstStyle/>
        <a:p>
          <a:pPr marL="0" lvl="0" indent="0" algn="ctr" defTabSz="444500">
            <a:lnSpc>
              <a:spcPct val="90000"/>
            </a:lnSpc>
            <a:spcBef>
              <a:spcPct val="0"/>
            </a:spcBef>
            <a:spcAft>
              <a:spcPct val="35000"/>
            </a:spcAft>
            <a:buNone/>
          </a:pPr>
          <a:r>
            <a:rPr kumimoji="0" lang="en-GB" sz="1000" b="0" i="0" u="none" strike="noStrike" kern="1200" cap="none" spc="0" normalizeH="0" baseline="0" noProof="0" dirty="0">
              <a:ln>
                <a:noFill/>
              </a:ln>
              <a:solidFill>
                <a:schemeClr val="tx1">
                  <a:lumMod val="85000"/>
                  <a:lumOff val="15000"/>
                </a:schemeClr>
              </a:solidFill>
              <a:effectLst/>
              <a:uLnTx/>
              <a:uFillTx/>
              <a:ea typeface="+mn-ea"/>
              <a:cs typeface="+mn-cs"/>
            </a:rPr>
            <a:t>JOMIR ULLAH</a:t>
          </a:r>
        </a:p>
        <a:p>
          <a:pPr marL="0" lvl="0" indent="0" algn="ctr" defTabSz="444500">
            <a:lnSpc>
              <a:spcPct val="90000"/>
            </a:lnSpc>
            <a:spcBef>
              <a:spcPct val="0"/>
            </a:spcBef>
            <a:spcAft>
              <a:spcPct val="35000"/>
            </a:spcAft>
            <a:buNone/>
          </a:pPr>
          <a:r>
            <a:rPr kumimoji="0" lang="en-GB" sz="1000" b="0" i="0" u="none" strike="noStrike" kern="1200" cap="none" spc="0" normalizeH="0" baseline="0" noProof="0" dirty="0">
              <a:ln>
                <a:noFill/>
              </a:ln>
              <a:solidFill>
                <a:schemeClr val="tx1">
                  <a:lumMod val="85000"/>
                  <a:lumOff val="15000"/>
                </a:schemeClr>
              </a:solidFill>
              <a:effectLst/>
              <a:uLnTx/>
              <a:uFillTx/>
              <a:ea typeface="+mn-ea"/>
              <a:cs typeface="+mn-cs"/>
            </a:rPr>
            <a:t>(Project Manager:1708855)</a:t>
          </a:r>
        </a:p>
        <a:p>
          <a:pPr marL="0" lvl="0" indent="0" algn="ctr" defTabSz="444500" rtl="0">
            <a:lnSpc>
              <a:spcPct val="90000"/>
            </a:lnSpc>
            <a:spcBef>
              <a:spcPct val="0"/>
            </a:spcBef>
            <a:spcAft>
              <a:spcPct val="35000"/>
            </a:spcAft>
            <a:buNone/>
          </a:pPr>
          <a:r>
            <a:rPr kumimoji="0" lang="en-US" sz="1000" b="0" i="0" u="none" strike="noStrike" kern="1200" cap="none" spc="0" normalizeH="0" baseline="0" noProof="0" dirty="0">
              <a:ln>
                <a:noFill/>
              </a:ln>
              <a:solidFill>
                <a:schemeClr val="tx1">
                  <a:lumMod val="85000"/>
                  <a:lumOff val="15000"/>
                </a:schemeClr>
              </a:solidFill>
              <a:effectLst/>
              <a:uLnTx/>
              <a:uFillTx/>
              <a:ea typeface="+mn-ea"/>
              <a:cs typeface="+mn-cs"/>
            </a:rPr>
            <a:t>AKHTER ALI  </a:t>
          </a:r>
        </a:p>
        <a:p>
          <a:pPr marL="0" lvl="0" indent="0" algn="ctr" defTabSz="444500" rtl="0">
            <a:lnSpc>
              <a:spcPct val="90000"/>
            </a:lnSpc>
            <a:spcBef>
              <a:spcPct val="0"/>
            </a:spcBef>
            <a:spcAft>
              <a:spcPct val="35000"/>
            </a:spcAft>
            <a:buNone/>
          </a:pPr>
          <a:r>
            <a:rPr kumimoji="0" lang="en-US" sz="1000" b="0" i="0" u="none" strike="noStrike" kern="1200" cap="none" spc="0" normalizeH="0" baseline="0" noProof="0" dirty="0">
              <a:ln>
                <a:noFill/>
              </a:ln>
              <a:solidFill>
                <a:schemeClr val="tx1">
                  <a:lumMod val="85000"/>
                  <a:lumOff val="15000"/>
                </a:schemeClr>
              </a:solidFill>
              <a:effectLst/>
              <a:uLnTx/>
              <a:uFillTx/>
              <a:ea typeface="+mn-ea"/>
              <a:cs typeface="+mn-cs"/>
            </a:rPr>
            <a:t>(Project coordinator:1711149)</a:t>
          </a:r>
        </a:p>
        <a:p>
          <a:pPr marL="0" lvl="0" indent="0" algn="ctr" defTabSz="444500" rtl="0">
            <a:lnSpc>
              <a:spcPct val="90000"/>
            </a:lnSpc>
            <a:spcBef>
              <a:spcPct val="0"/>
            </a:spcBef>
            <a:spcAft>
              <a:spcPct val="35000"/>
            </a:spcAft>
            <a:buNone/>
          </a:pPr>
          <a:r>
            <a:rPr kumimoji="0" lang="en-GB" sz="1000" b="0" i="0" u="none" strike="noStrike" kern="1200" cap="none" spc="0" normalizeH="0" baseline="0" noProof="0" dirty="0">
              <a:ln>
                <a:noFill/>
              </a:ln>
              <a:solidFill>
                <a:schemeClr val="tx1">
                  <a:lumMod val="85000"/>
                  <a:lumOff val="15000"/>
                </a:schemeClr>
              </a:solidFill>
              <a:effectLst/>
              <a:uLnTx/>
              <a:uFillTx/>
              <a:ea typeface="+mn-ea"/>
              <a:cs typeface="+mn-cs"/>
            </a:rPr>
            <a:t>NAVILA HASSAN</a:t>
          </a:r>
        </a:p>
        <a:p>
          <a:pPr marL="0" lvl="0" indent="0" algn="ctr" defTabSz="444500" rtl="0">
            <a:lnSpc>
              <a:spcPct val="90000"/>
            </a:lnSpc>
            <a:spcBef>
              <a:spcPct val="0"/>
            </a:spcBef>
            <a:spcAft>
              <a:spcPct val="35000"/>
            </a:spcAft>
            <a:buNone/>
          </a:pPr>
          <a:r>
            <a:rPr kumimoji="0" lang="en-GB" sz="1000" b="0" i="0" u="none" strike="noStrike" kern="1200" cap="none" spc="0" normalizeH="0" baseline="0" noProof="0" dirty="0">
              <a:ln>
                <a:noFill/>
              </a:ln>
              <a:solidFill>
                <a:schemeClr val="tx1">
                  <a:lumMod val="85000"/>
                  <a:lumOff val="15000"/>
                </a:schemeClr>
              </a:solidFill>
              <a:effectLst/>
              <a:uLnTx/>
              <a:uFillTx/>
              <a:ea typeface="+mn-ea"/>
              <a:cs typeface="+mn-cs"/>
            </a:rPr>
            <a:t>(Site Manager: 1711167)</a:t>
          </a:r>
        </a:p>
        <a:p>
          <a:pPr marL="0" lvl="0" indent="0" algn="ctr" defTabSz="444500" rtl="0">
            <a:lnSpc>
              <a:spcPct val="90000"/>
            </a:lnSpc>
            <a:spcBef>
              <a:spcPct val="0"/>
            </a:spcBef>
            <a:spcAft>
              <a:spcPct val="35000"/>
            </a:spcAft>
            <a:buNone/>
          </a:pPr>
          <a:r>
            <a:rPr kumimoji="0" lang="en-GB" sz="1000" b="0" i="0" u="none" strike="noStrike" kern="1200" cap="none" spc="0" normalizeH="0" baseline="0" noProof="0" dirty="0">
              <a:ln>
                <a:noFill/>
              </a:ln>
              <a:solidFill>
                <a:schemeClr val="tx1">
                  <a:lumMod val="85000"/>
                  <a:lumOff val="15000"/>
                </a:schemeClr>
              </a:solidFill>
              <a:effectLst/>
              <a:uLnTx/>
              <a:uFillTx/>
              <a:ea typeface="+mn-ea"/>
              <a:cs typeface="+mn-cs"/>
            </a:rPr>
            <a:t>MOHAMMED</a:t>
          </a:r>
          <a:r>
            <a:rPr kumimoji="0" lang="en-GB" sz="1000" b="0" i="0" u="none" strike="noStrike" kern="1200" cap="none" spc="0" normalizeH="0" noProof="0" dirty="0">
              <a:ln>
                <a:noFill/>
              </a:ln>
              <a:solidFill>
                <a:schemeClr val="tx1">
                  <a:lumMod val="85000"/>
                  <a:lumOff val="15000"/>
                </a:schemeClr>
              </a:solidFill>
              <a:effectLst/>
              <a:uLnTx/>
              <a:uFillTx/>
              <a:ea typeface="+mn-ea"/>
              <a:cs typeface="+mn-cs"/>
            </a:rPr>
            <a:t> RAHMAN</a:t>
          </a:r>
          <a:r>
            <a:rPr kumimoji="0" lang="en-GB" sz="1000" b="0" i="0" u="none" strike="noStrike" kern="1200" cap="none" spc="0" normalizeH="0" baseline="0" noProof="0" dirty="0">
              <a:ln>
                <a:noFill/>
              </a:ln>
              <a:solidFill>
                <a:schemeClr val="tx1">
                  <a:lumMod val="85000"/>
                  <a:lumOff val="15000"/>
                </a:schemeClr>
              </a:solidFill>
              <a:effectLst/>
              <a:uLnTx/>
              <a:uFillTx/>
              <a:ea typeface="+mn-ea"/>
              <a:cs typeface="+mn-cs"/>
            </a:rPr>
            <a:t> </a:t>
          </a:r>
        </a:p>
        <a:p>
          <a:pPr marL="0" lvl="0" indent="0" algn="ctr" defTabSz="444500" rtl="0">
            <a:lnSpc>
              <a:spcPct val="90000"/>
            </a:lnSpc>
            <a:spcBef>
              <a:spcPct val="0"/>
            </a:spcBef>
            <a:spcAft>
              <a:spcPct val="35000"/>
            </a:spcAft>
            <a:buNone/>
          </a:pPr>
          <a:r>
            <a:rPr kumimoji="0" lang="en-GB" sz="1000" b="0" i="0" u="none" strike="noStrike" kern="1200" cap="none" spc="0" normalizeH="0" baseline="0" noProof="0" dirty="0">
              <a:ln>
                <a:noFill/>
              </a:ln>
              <a:solidFill>
                <a:schemeClr val="tx1">
                  <a:lumMod val="85000"/>
                  <a:lumOff val="15000"/>
                </a:schemeClr>
              </a:solidFill>
              <a:effectLst/>
              <a:uLnTx/>
              <a:uFillTx/>
              <a:ea typeface="+mn-ea"/>
              <a:cs typeface="+mn-cs"/>
            </a:rPr>
            <a:t>(Supervisor: 1709339)</a:t>
          </a:r>
        </a:p>
        <a:p>
          <a:pPr marL="0" lvl="0" indent="0" algn="ctr" defTabSz="444500" rtl="0">
            <a:lnSpc>
              <a:spcPct val="90000"/>
            </a:lnSpc>
            <a:spcBef>
              <a:spcPct val="0"/>
            </a:spcBef>
            <a:spcAft>
              <a:spcPct val="35000"/>
            </a:spcAft>
            <a:buNone/>
          </a:pPr>
          <a:r>
            <a:rPr kumimoji="0" lang="en-GB" sz="1000" b="0" i="0" u="none" strike="noStrike" kern="1200" cap="none" spc="0" normalizeH="0" baseline="0" noProof="0" dirty="0">
              <a:ln>
                <a:noFill/>
              </a:ln>
              <a:solidFill>
                <a:schemeClr val="tx1">
                  <a:lumMod val="85000"/>
                  <a:lumOff val="15000"/>
                </a:schemeClr>
              </a:solidFill>
              <a:effectLst/>
              <a:uLnTx/>
              <a:uFillTx/>
              <a:ea typeface="+mn-ea"/>
              <a:cs typeface="+mn-cs"/>
            </a:rPr>
            <a:t>NILUFA</a:t>
          </a:r>
          <a:r>
            <a:rPr kumimoji="0" lang="en-GB" sz="1000" b="0" i="0" u="none" strike="noStrike" kern="1200" cap="none" spc="0" normalizeH="0" noProof="0" dirty="0">
              <a:ln>
                <a:noFill/>
              </a:ln>
              <a:solidFill>
                <a:schemeClr val="tx1">
                  <a:lumMod val="85000"/>
                  <a:lumOff val="15000"/>
                </a:schemeClr>
              </a:solidFill>
              <a:effectLst/>
              <a:uLnTx/>
              <a:uFillTx/>
              <a:ea typeface="+mn-ea"/>
              <a:cs typeface="+mn-cs"/>
            </a:rPr>
            <a:t> YEASMIN</a:t>
          </a:r>
          <a:r>
            <a:rPr kumimoji="0" lang="en-GB" sz="1000" b="0" i="0" u="none" strike="noStrike" kern="1200" cap="none" spc="0" normalizeH="0" baseline="0" noProof="0" dirty="0">
              <a:ln>
                <a:noFill/>
              </a:ln>
              <a:solidFill>
                <a:schemeClr val="tx1">
                  <a:lumMod val="85000"/>
                  <a:lumOff val="15000"/>
                </a:schemeClr>
              </a:solidFill>
              <a:effectLst/>
              <a:uLnTx/>
              <a:uFillTx/>
              <a:ea typeface="+mn-ea"/>
              <a:cs typeface="+mn-cs"/>
            </a:rPr>
            <a:t>  </a:t>
          </a:r>
        </a:p>
        <a:p>
          <a:pPr marL="0" lvl="0" indent="0" algn="ctr" defTabSz="444500" rtl="0">
            <a:lnSpc>
              <a:spcPct val="90000"/>
            </a:lnSpc>
            <a:spcBef>
              <a:spcPct val="0"/>
            </a:spcBef>
            <a:spcAft>
              <a:spcPct val="35000"/>
            </a:spcAft>
            <a:buNone/>
          </a:pPr>
          <a:r>
            <a:rPr kumimoji="0" lang="en-GB" sz="1000" b="0" i="0" u="none" strike="noStrike" kern="1200" cap="none" spc="0" normalizeH="0" baseline="0" noProof="0" dirty="0">
              <a:ln>
                <a:noFill/>
              </a:ln>
              <a:solidFill>
                <a:schemeClr val="tx1">
                  <a:lumMod val="85000"/>
                  <a:lumOff val="15000"/>
                </a:schemeClr>
              </a:solidFill>
              <a:effectLst/>
              <a:uLnTx/>
              <a:uFillTx/>
              <a:ea typeface="+mn-ea"/>
              <a:cs typeface="+mn-cs"/>
            </a:rPr>
            <a:t>(Finance Manager: 1708870)</a:t>
          </a:r>
        </a:p>
      </dsp:txBody>
      <dsp:txXfrm rot="10800000">
        <a:off x="159896" y="1737803"/>
        <a:ext cx="2832765" cy="2058662"/>
      </dsp:txXfrm>
    </dsp:sp>
  </dsp:spTree>
</dsp:drawing>
</file>

<file path=ppt/diagrams/layout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pPr/>
              <a:t>2/21/2020</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42583314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pPr/>
              <a:t>2/21/2020</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926706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pPr/>
              <a:t>2/21/2020</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3041625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pPr/>
              <a:t>2/21/2020</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42566630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pPr/>
              <a:t>2/21/2020</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0681946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pPr/>
              <a:t>2/21/2020</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118605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pPr/>
              <a:t>2/21/2020</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0014226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pPr/>
              <a:t>2/21/2020</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9332822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pPr/>
              <a:t>2/21/2020</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5232677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pPr/>
              <a:t>2/21/2020</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6722698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pPr/>
              <a:t>2/21/2020</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7618272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pPr/>
              <a:t>2/21/2020</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pPr/>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34982234"/>
      </p:ext>
    </p:extLst>
  </p:cSld>
  <p:clrMap bg1="lt1" tx1="dk1" bg2="lt2" tx2="dk2" accent1="accent1" accent2="accent2" accent3="accent3" accent4="accent4" accent5="accent5" accent6="accent6" hlink="hlink" folHlink="folHlink"/>
  <p:sldLayoutIdLst>
    <p:sldLayoutId id="2147483748" r:id="rId1"/>
    <p:sldLayoutId id="2147483749" r:id="rId2"/>
    <p:sldLayoutId id="2147483747" r:id="rId3"/>
    <p:sldLayoutId id="2147483743" r:id="rId4"/>
    <p:sldLayoutId id="2147483738" r:id="rId5"/>
    <p:sldLayoutId id="2147483732" r:id="rId6"/>
    <p:sldLayoutId id="2147483733" r:id="rId7"/>
    <p:sldLayoutId id="2147483734" r:id="rId8"/>
    <p:sldLayoutId id="2147483735" r:id="rId9"/>
    <p:sldLayoutId id="2147483736" r:id="rId10"/>
    <p:sldLayoutId id="2147483737" r:id="rId11"/>
  </p:sldLayoutIdLst>
  <p:hf sldNum="0" hdr="0" ftr="0" dt="0"/>
  <p:txStyles>
    <p:title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4.jpeg"/><Relationship Id="rId7" Type="http://schemas.openxmlformats.org/officeDocument/2006/relationships/diagramColors" Target="../diagrams/colors1.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4.jpe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4.jpe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8" Type="http://schemas.openxmlformats.org/officeDocument/2006/relationships/diagramLayout" Target="../diagrams/layout5.xml"/><Relationship Id="rId13" Type="http://schemas.openxmlformats.org/officeDocument/2006/relationships/diagramLayout" Target="../diagrams/layout6.xml"/><Relationship Id="rId3" Type="http://schemas.openxmlformats.org/officeDocument/2006/relationships/diagramLayout" Target="../diagrams/layout4.xml"/><Relationship Id="rId7" Type="http://schemas.openxmlformats.org/officeDocument/2006/relationships/diagramData" Target="../diagrams/data5.xml"/><Relationship Id="rId12" Type="http://schemas.openxmlformats.org/officeDocument/2006/relationships/diagramData" Target="../diagrams/data6.xml"/><Relationship Id="rId17" Type="http://schemas.openxmlformats.org/officeDocument/2006/relationships/image" Target="../media/image4.jpeg"/><Relationship Id="rId2" Type="http://schemas.openxmlformats.org/officeDocument/2006/relationships/diagramData" Target="../diagrams/data4.xml"/><Relationship Id="rId16" Type="http://schemas.microsoft.com/office/2007/relationships/diagramDrawing" Target="../diagrams/drawing6.xml"/><Relationship Id="rId1" Type="http://schemas.openxmlformats.org/officeDocument/2006/relationships/slideLayout" Target="../slideLayouts/slideLayout2.xml"/><Relationship Id="rId6" Type="http://schemas.microsoft.com/office/2007/relationships/diagramDrawing" Target="../diagrams/drawing4.xml"/><Relationship Id="rId11" Type="http://schemas.microsoft.com/office/2007/relationships/diagramDrawing" Target="../diagrams/drawing5.xml"/><Relationship Id="rId5" Type="http://schemas.openxmlformats.org/officeDocument/2006/relationships/diagramColors" Target="../diagrams/colors4.xml"/><Relationship Id="rId15" Type="http://schemas.openxmlformats.org/officeDocument/2006/relationships/diagramColors" Target="../diagrams/colors6.xml"/><Relationship Id="rId10" Type="http://schemas.openxmlformats.org/officeDocument/2006/relationships/diagramColors" Target="../diagrams/colors5.xml"/><Relationship Id="rId4" Type="http://schemas.openxmlformats.org/officeDocument/2006/relationships/diagramQuickStyle" Target="../diagrams/quickStyle4.xml"/><Relationship Id="rId9" Type="http://schemas.openxmlformats.org/officeDocument/2006/relationships/diagramQuickStyle" Target="../diagrams/quickStyle5.xml"/><Relationship Id="rId14" Type="http://schemas.openxmlformats.org/officeDocument/2006/relationships/diagramQuickStyle" Target="../diagrams/quickStyle6.xml"/></Relationships>
</file>

<file path=ppt/slides/_rels/slide7.xml.rels><?xml version="1.0" encoding="UTF-8" standalone="yes"?>
<Relationships xmlns="http://schemas.openxmlformats.org/package/2006/relationships"><Relationship Id="rId8" Type="http://schemas.openxmlformats.org/officeDocument/2006/relationships/diagramLayout" Target="../diagrams/layout8.xml"/><Relationship Id="rId3" Type="http://schemas.openxmlformats.org/officeDocument/2006/relationships/diagramLayout" Target="../diagrams/layout7.xml"/><Relationship Id="rId7" Type="http://schemas.openxmlformats.org/officeDocument/2006/relationships/diagramData" Target="../diagrams/data8.xml"/><Relationship Id="rId12" Type="http://schemas.openxmlformats.org/officeDocument/2006/relationships/image" Target="../media/image4.jpeg"/><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11" Type="http://schemas.microsoft.com/office/2007/relationships/diagramDrawing" Target="../diagrams/drawing8.xml"/><Relationship Id="rId5" Type="http://schemas.openxmlformats.org/officeDocument/2006/relationships/diagramColors" Target="../diagrams/colors7.xml"/><Relationship Id="rId10" Type="http://schemas.openxmlformats.org/officeDocument/2006/relationships/diagramColors" Target="../diagrams/colors8.xml"/><Relationship Id="rId4" Type="http://schemas.openxmlformats.org/officeDocument/2006/relationships/diagramQuickStyle" Target="../diagrams/quickStyle7.xml"/><Relationship Id="rId9" Type="http://schemas.openxmlformats.org/officeDocument/2006/relationships/diagramQuickStyle" Target="../diagrams/quickStyle8.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9.xml"/><Relationship Id="rId7" Type="http://schemas.openxmlformats.org/officeDocument/2006/relationships/image" Target="../media/image4.jpeg"/><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0.xml"/><Relationship Id="rId7" Type="http://schemas.openxmlformats.org/officeDocument/2006/relationships/image" Target="../media/image4.jpeg"/><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2.xml.rels><?xml version="1.0" encoding="UTF-8" standalone="yes"?>
<Relationships xmlns="http://schemas.openxmlformats.org/package/2006/relationships"><Relationship Id="rId8" Type="http://schemas.openxmlformats.org/officeDocument/2006/relationships/diagramData" Target="../diagrams/data13.xml"/><Relationship Id="rId13" Type="http://schemas.openxmlformats.org/officeDocument/2006/relationships/diagramData" Target="../diagrams/data14.xml"/><Relationship Id="rId18" Type="http://schemas.openxmlformats.org/officeDocument/2006/relationships/diagramData" Target="../diagrams/data15.xml"/><Relationship Id="rId3" Type="http://schemas.openxmlformats.org/officeDocument/2006/relationships/diagramData" Target="../diagrams/data12.xml"/><Relationship Id="rId21" Type="http://schemas.openxmlformats.org/officeDocument/2006/relationships/diagramColors" Target="../diagrams/colors15.xml"/><Relationship Id="rId7" Type="http://schemas.microsoft.com/office/2007/relationships/diagramDrawing" Target="../diagrams/drawing12.xml"/><Relationship Id="rId12" Type="http://schemas.microsoft.com/office/2007/relationships/diagramDrawing" Target="../diagrams/drawing13.xml"/><Relationship Id="rId17" Type="http://schemas.microsoft.com/office/2007/relationships/diagramDrawing" Target="../diagrams/drawing14.xml"/><Relationship Id="rId2" Type="http://schemas.openxmlformats.org/officeDocument/2006/relationships/image" Target="../media/image4.jpeg"/><Relationship Id="rId16" Type="http://schemas.openxmlformats.org/officeDocument/2006/relationships/diagramColors" Target="../diagrams/colors14.xml"/><Relationship Id="rId20" Type="http://schemas.openxmlformats.org/officeDocument/2006/relationships/diagramQuickStyle" Target="../diagrams/quickStyle15.xml"/><Relationship Id="rId1" Type="http://schemas.openxmlformats.org/officeDocument/2006/relationships/slideLayout" Target="../slideLayouts/slideLayout2.xml"/><Relationship Id="rId6" Type="http://schemas.openxmlformats.org/officeDocument/2006/relationships/diagramColors" Target="../diagrams/colors12.xml"/><Relationship Id="rId11" Type="http://schemas.openxmlformats.org/officeDocument/2006/relationships/diagramColors" Target="../diagrams/colors13.xml"/><Relationship Id="rId5" Type="http://schemas.openxmlformats.org/officeDocument/2006/relationships/diagramQuickStyle" Target="../diagrams/quickStyle12.xml"/><Relationship Id="rId15" Type="http://schemas.openxmlformats.org/officeDocument/2006/relationships/diagramQuickStyle" Target="../diagrams/quickStyle14.xml"/><Relationship Id="rId10" Type="http://schemas.openxmlformats.org/officeDocument/2006/relationships/diagramQuickStyle" Target="../diagrams/quickStyle13.xml"/><Relationship Id="rId19" Type="http://schemas.openxmlformats.org/officeDocument/2006/relationships/diagramLayout" Target="../diagrams/layout15.xml"/><Relationship Id="rId4" Type="http://schemas.openxmlformats.org/officeDocument/2006/relationships/diagramLayout" Target="../diagrams/layout12.xml"/><Relationship Id="rId9" Type="http://schemas.openxmlformats.org/officeDocument/2006/relationships/diagramLayout" Target="../diagrams/layout13.xml"/><Relationship Id="rId14" Type="http://schemas.openxmlformats.org/officeDocument/2006/relationships/diagramLayout" Target="../diagrams/layout14.xml"/><Relationship Id="rId22" Type="http://schemas.microsoft.com/office/2007/relationships/diagramDrawing" Target="../diagrams/drawing15.xml"/></Relationships>
</file>

<file path=ppt/slides/_rels/slide1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diagramData" Target="../diagrams/data17.xml"/><Relationship Id="rId3" Type="http://schemas.openxmlformats.org/officeDocument/2006/relationships/diagramData" Target="../diagrams/data16.xml"/><Relationship Id="rId7" Type="http://schemas.microsoft.com/office/2007/relationships/diagramDrawing" Target="../diagrams/drawing16.xml"/><Relationship Id="rId12" Type="http://schemas.microsoft.com/office/2007/relationships/diagramDrawing" Target="../diagrams/drawing17.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diagramColors" Target="../diagrams/colors16.xml"/><Relationship Id="rId11" Type="http://schemas.openxmlformats.org/officeDocument/2006/relationships/diagramColors" Target="../diagrams/colors17.xml"/><Relationship Id="rId5" Type="http://schemas.openxmlformats.org/officeDocument/2006/relationships/diagramQuickStyle" Target="../diagrams/quickStyle16.xml"/><Relationship Id="rId10" Type="http://schemas.openxmlformats.org/officeDocument/2006/relationships/diagramQuickStyle" Target="../diagrams/quickStyle17.xml"/><Relationship Id="rId4" Type="http://schemas.openxmlformats.org/officeDocument/2006/relationships/diagramLayout" Target="../diagrams/layout16.xml"/><Relationship Id="rId9" Type="http://schemas.openxmlformats.org/officeDocument/2006/relationships/diagramLayout" Target="../diagrams/layout1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A9286AD2-18A9-4868-A4E3-7A2097A2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1"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8FD68DA-43BA-4508-8DE2-BA9BB7B2FA5B}"/>
              </a:ext>
            </a:extLst>
          </p:cNvPr>
          <p:cNvSpPr>
            <a:spLocks noGrp="1"/>
          </p:cNvSpPr>
          <p:nvPr>
            <p:ph type="ctrTitle"/>
          </p:nvPr>
        </p:nvSpPr>
        <p:spPr>
          <a:xfrm>
            <a:off x="5289755" y="639097"/>
            <a:ext cx="5812442" cy="2414654"/>
          </a:xfrm>
        </p:spPr>
        <p:txBody>
          <a:bodyPr>
            <a:normAutofit/>
          </a:bodyPr>
          <a:lstStyle/>
          <a:p>
            <a:pPr algn="ctr"/>
            <a:r>
              <a:rPr lang="en-US" sz="8000" dirty="0" err="1">
                <a:solidFill>
                  <a:srgbClr val="E4971A"/>
                </a:solidFill>
              </a:rPr>
              <a:t>Team</a:t>
            </a:r>
            <a:r>
              <a:rPr lang="en-US" sz="8000" b="1" dirty="0" err="1">
                <a:solidFill>
                  <a:srgbClr val="8A5C10"/>
                </a:solidFill>
              </a:rPr>
              <a:t>Spirit</a:t>
            </a:r>
            <a:endParaRPr lang="en-US" sz="3100" dirty="0">
              <a:solidFill>
                <a:srgbClr val="8A5C10"/>
              </a:solidFill>
            </a:endParaRPr>
          </a:p>
        </p:txBody>
      </p:sp>
      <p:sp>
        <p:nvSpPr>
          <p:cNvPr id="3" name="Subtitle 2">
            <a:extLst>
              <a:ext uri="{FF2B5EF4-FFF2-40B4-BE49-F238E27FC236}">
                <a16:creationId xmlns:a16="http://schemas.microsoft.com/office/drawing/2014/main" id="{A8E9CFF2-3777-4FF4-A759-8491175B0B7C}"/>
              </a:ext>
            </a:extLst>
          </p:cNvPr>
          <p:cNvSpPr>
            <a:spLocks noGrp="1"/>
          </p:cNvSpPr>
          <p:nvPr>
            <p:ph type="subTitle" idx="1"/>
          </p:nvPr>
        </p:nvSpPr>
        <p:spPr>
          <a:xfrm>
            <a:off x="5434642" y="4577848"/>
            <a:ext cx="5650301" cy="1779819"/>
          </a:xfrm>
        </p:spPr>
        <p:txBody>
          <a:bodyPr>
            <a:normAutofit fontScale="85000" lnSpcReduction="20000"/>
          </a:bodyPr>
          <a:lstStyle/>
          <a:p>
            <a:pPr algn="r">
              <a:lnSpc>
                <a:spcPct val="150000"/>
              </a:lnSpc>
              <a:spcBef>
                <a:spcPts val="600"/>
              </a:spcBef>
              <a:spcAft>
                <a:spcPts val="0"/>
              </a:spcAft>
            </a:pPr>
            <a:r>
              <a:rPr lang="en-GB" sz="1500" dirty="0" err="1">
                <a:solidFill>
                  <a:schemeClr val="tx1">
                    <a:lumMod val="85000"/>
                    <a:lumOff val="15000"/>
                  </a:schemeClr>
                </a:solidFill>
              </a:rPr>
              <a:t>Jomir</a:t>
            </a:r>
            <a:r>
              <a:rPr lang="en-GB" sz="1500" dirty="0">
                <a:solidFill>
                  <a:schemeClr val="tx1">
                    <a:lumMod val="85000"/>
                    <a:lumOff val="15000"/>
                  </a:schemeClr>
                </a:solidFill>
              </a:rPr>
              <a:t> Ullah </a:t>
            </a:r>
            <a:r>
              <a:rPr lang="en-GB" sz="1200" dirty="0">
                <a:solidFill>
                  <a:schemeClr val="tx1">
                    <a:lumMod val="85000"/>
                    <a:lumOff val="15000"/>
                  </a:schemeClr>
                </a:solidFill>
              </a:rPr>
              <a:t>(Project Manager:1708855)</a:t>
            </a:r>
          </a:p>
          <a:p>
            <a:pPr algn="r">
              <a:lnSpc>
                <a:spcPct val="150000"/>
              </a:lnSpc>
              <a:spcBef>
                <a:spcPts val="600"/>
              </a:spcBef>
              <a:spcAft>
                <a:spcPts val="0"/>
              </a:spcAft>
            </a:pPr>
            <a:r>
              <a:rPr lang="en-US" sz="1500" dirty="0">
                <a:solidFill>
                  <a:schemeClr val="tx1">
                    <a:lumMod val="85000"/>
                    <a:lumOff val="15000"/>
                  </a:schemeClr>
                </a:solidFill>
              </a:rPr>
              <a:t>AKHTER ALI  </a:t>
            </a:r>
            <a:r>
              <a:rPr lang="en-US" sz="1200" dirty="0">
                <a:solidFill>
                  <a:schemeClr val="tx1">
                    <a:lumMod val="85000"/>
                    <a:lumOff val="15000"/>
                  </a:schemeClr>
                </a:solidFill>
              </a:rPr>
              <a:t>(Project coordinator:1711149)</a:t>
            </a:r>
          </a:p>
          <a:p>
            <a:pPr algn="r">
              <a:lnSpc>
                <a:spcPct val="150000"/>
              </a:lnSpc>
              <a:spcBef>
                <a:spcPts val="600"/>
              </a:spcBef>
              <a:spcAft>
                <a:spcPts val="0"/>
              </a:spcAft>
            </a:pPr>
            <a:r>
              <a:rPr lang="en-GB" sz="1500" dirty="0">
                <a:solidFill>
                  <a:schemeClr val="tx1">
                    <a:lumMod val="85000"/>
                    <a:lumOff val="15000"/>
                  </a:schemeClr>
                </a:solidFill>
              </a:rPr>
              <a:t>Navila </a:t>
            </a:r>
            <a:r>
              <a:rPr lang="en-GB" sz="1500" dirty="0" err="1">
                <a:solidFill>
                  <a:schemeClr val="tx1">
                    <a:lumMod val="85000"/>
                    <a:lumOff val="15000"/>
                  </a:schemeClr>
                </a:solidFill>
              </a:rPr>
              <a:t>hassan</a:t>
            </a:r>
            <a:r>
              <a:rPr lang="en-GB" sz="1500" dirty="0">
                <a:solidFill>
                  <a:schemeClr val="tx1">
                    <a:lumMod val="85000"/>
                    <a:lumOff val="15000"/>
                  </a:schemeClr>
                </a:solidFill>
              </a:rPr>
              <a:t> </a:t>
            </a:r>
            <a:r>
              <a:rPr lang="en-GB" sz="1200" dirty="0">
                <a:solidFill>
                  <a:schemeClr val="tx1">
                    <a:lumMod val="85000"/>
                    <a:lumOff val="15000"/>
                  </a:schemeClr>
                </a:solidFill>
              </a:rPr>
              <a:t>(Site Manager: 1711167)</a:t>
            </a:r>
          </a:p>
          <a:p>
            <a:pPr algn="r">
              <a:lnSpc>
                <a:spcPct val="150000"/>
              </a:lnSpc>
              <a:spcBef>
                <a:spcPts val="600"/>
              </a:spcBef>
              <a:spcAft>
                <a:spcPts val="0"/>
              </a:spcAft>
            </a:pPr>
            <a:r>
              <a:rPr lang="en-GB" sz="1500" dirty="0">
                <a:solidFill>
                  <a:schemeClr val="tx1">
                    <a:lumMod val="85000"/>
                    <a:lumOff val="15000"/>
                  </a:schemeClr>
                </a:solidFill>
              </a:rPr>
              <a:t>Mohammed </a:t>
            </a:r>
            <a:r>
              <a:rPr lang="en-GB" sz="1500" dirty="0" err="1">
                <a:solidFill>
                  <a:schemeClr val="tx1">
                    <a:lumMod val="85000"/>
                    <a:lumOff val="15000"/>
                  </a:schemeClr>
                </a:solidFill>
              </a:rPr>
              <a:t>Rahman</a:t>
            </a:r>
            <a:r>
              <a:rPr lang="en-GB" sz="1500" dirty="0">
                <a:solidFill>
                  <a:schemeClr val="tx1">
                    <a:lumMod val="85000"/>
                    <a:lumOff val="15000"/>
                  </a:schemeClr>
                </a:solidFill>
              </a:rPr>
              <a:t> </a:t>
            </a:r>
            <a:r>
              <a:rPr lang="en-GB" sz="1200" dirty="0">
                <a:solidFill>
                  <a:schemeClr val="tx1">
                    <a:lumMod val="85000"/>
                    <a:lumOff val="15000"/>
                  </a:schemeClr>
                </a:solidFill>
              </a:rPr>
              <a:t>(Supervisor: 1709339)</a:t>
            </a:r>
          </a:p>
          <a:p>
            <a:pPr algn="r">
              <a:lnSpc>
                <a:spcPct val="150000"/>
              </a:lnSpc>
              <a:spcBef>
                <a:spcPts val="600"/>
              </a:spcBef>
              <a:spcAft>
                <a:spcPts val="0"/>
              </a:spcAft>
            </a:pPr>
            <a:r>
              <a:rPr lang="en-GB" sz="1500" dirty="0">
                <a:solidFill>
                  <a:schemeClr val="tx1">
                    <a:lumMod val="85000"/>
                    <a:lumOff val="15000"/>
                  </a:schemeClr>
                </a:solidFill>
              </a:rPr>
              <a:t>Nilufa </a:t>
            </a:r>
            <a:r>
              <a:rPr lang="en-GB" sz="1500" dirty="0" err="1">
                <a:solidFill>
                  <a:schemeClr val="tx1">
                    <a:lumMod val="85000"/>
                    <a:lumOff val="15000"/>
                  </a:schemeClr>
                </a:solidFill>
              </a:rPr>
              <a:t>yeasmin</a:t>
            </a:r>
            <a:r>
              <a:rPr lang="en-GB" sz="1500" dirty="0">
                <a:solidFill>
                  <a:schemeClr val="tx1">
                    <a:lumMod val="85000"/>
                    <a:lumOff val="15000"/>
                  </a:schemeClr>
                </a:solidFill>
              </a:rPr>
              <a:t>  </a:t>
            </a:r>
            <a:r>
              <a:rPr lang="en-GB" sz="1200" dirty="0">
                <a:solidFill>
                  <a:schemeClr val="tx1">
                    <a:lumMod val="85000"/>
                    <a:lumOff val="15000"/>
                  </a:schemeClr>
                </a:solidFill>
              </a:rPr>
              <a:t>(Finance Manger: 1708870)</a:t>
            </a:r>
          </a:p>
          <a:p>
            <a:pPr>
              <a:lnSpc>
                <a:spcPct val="100000"/>
              </a:lnSpc>
            </a:pPr>
            <a:endParaRPr lang="en-GB" dirty="0">
              <a:solidFill>
                <a:schemeClr val="tx1">
                  <a:lumMod val="85000"/>
                  <a:lumOff val="15000"/>
                </a:schemeClr>
              </a:solidFill>
            </a:endParaRPr>
          </a:p>
          <a:p>
            <a:pPr>
              <a:lnSpc>
                <a:spcPct val="100000"/>
              </a:lnSpc>
            </a:pPr>
            <a:endParaRPr lang="en-GB" dirty="0">
              <a:solidFill>
                <a:schemeClr val="tx1">
                  <a:lumMod val="85000"/>
                  <a:lumOff val="15000"/>
                </a:schemeClr>
              </a:solidFill>
            </a:endParaRPr>
          </a:p>
          <a:p>
            <a:pPr>
              <a:lnSpc>
                <a:spcPct val="100000"/>
              </a:lnSpc>
            </a:pPr>
            <a:endParaRPr lang="en-US" sz="2400" dirty="0">
              <a:solidFill>
                <a:schemeClr val="tx1">
                  <a:lumMod val="85000"/>
                  <a:lumOff val="15000"/>
                </a:schemeClr>
              </a:solidFill>
            </a:endParaRPr>
          </a:p>
          <a:p>
            <a:pPr>
              <a:lnSpc>
                <a:spcPct val="100000"/>
              </a:lnSpc>
            </a:pPr>
            <a:endParaRPr lang="en-US" sz="2400" dirty="0">
              <a:solidFill>
                <a:schemeClr val="tx1">
                  <a:lumMod val="85000"/>
                  <a:lumOff val="15000"/>
                </a:schemeClr>
              </a:solidFill>
            </a:endParaRPr>
          </a:p>
          <a:p>
            <a:pPr>
              <a:lnSpc>
                <a:spcPct val="100000"/>
              </a:lnSpc>
            </a:pPr>
            <a:endParaRPr lang="en-US" sz="2400" dirty="0">
              <a:solidFill>
                <a:schemeClr val="tx1">
                  <a:lumMod val="85000"/>
                  <a:lumOff val="15000"/>
                </a:schemeClr>
              </a:solidFill>
            </a:endParaRPr>
          </a:p>
        </p:txBody>
      </p:sp>
      <p:pic>
        <p:nvPicPr>
          <p:cNvPr id="5" name="Picture 4" descr="A picture containing building, sitting, bench, side&#10;&#10;Description automatically generated">
            <a:extLst>
              <a:ext uri="{FF2B5EF4-FFF2-40B4-BE49-F238E27FC236}">
                <a16:creationId xmlns:a16="http://schemas.microsoft.com/office/drawing/2014/main" id="{282CF6DD-7FE8-4063-9551-1B7BBCE92ABE}"/>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1" y="1"/>
            <a:ext cx="4635315" cy="6857999"/>
          </a:xfrm>
          <a:prstGeom prst="rect">
            <a:avLst/>
          </a:prstGeom>
        </p:spPr>
      </p:pic>
      <p:cxnSp>
        <p:nvCxnSpPr>
          <p:cNvPr id="24" name="Straight Connector 23">
            <a:extLst>
              <a:ext uri="{FF2B5EF4-FFF2-40B4-BE49-F238E27FC236}">
                <a16:creationId xmlns:a16="http://schemas.microsoft.com/office/drawing/2014/main" id="{E7A7CD63-7EC3-44F3-95D0-595C4019FF2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27754" y="4498925"/>
            <a:ext cx="5636107"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0241" name="Text Box 1"/>
          <p:cNvSpPr txBox="1">
            <a:spLocks noChangeArrowheads="1"/>
          </p:cNvSpPr>
          <p:nvPr/>
        </p:nvSpPr>
        <p:spPr bwMode="auto">
          <a:xfrm>
            <a:off x="5426015" y="3165895"/>
            <a:ext cx="5572664" cy="483079"/>
          </a:xfrm>
          <a:prstGeom prst="rect">
            <a:avLst/>
          </a:prstGeom>
          <a:solidFill>
            <a:schemeClr val="accent2">
              <a:lumMod val="50000"/>
            </a:schemeClr>
          </a:solidFill>
          <a:ln w="9525" algn="in">
            <a:noFill/>
            <a:miter lim="800000"/>
            <a:headEnd/>
            <a:tailEnd/>
          </a:ln>
          <a:effectLst/>
        </p:spPr>
        <p:txBody>
          <a:bodyPr vert="horz" wrap="square" lIns="36576" tIns="36576" rIns="36576" bIns="36576" numCol="1" anchor="t" anchorCtr="0" compatLnSpc="1">
            <a:prstTxWarp prst="textNoShape">
              <a:avLst/>
            </a:prstTxWarp>
          </a:bodyPr>
          <a:lstStyle/>
          <a:p>
            <a:pPr marL="0" marR="0" lvl="0" indent="0" algn="ctr" defTabSz="914400" rtl="0" eaLnBrk="1" fontAlgn="base" latinLnBrk="0" hangingPunct="1">
              <a:lnSpc>
                <a:spcPct val="100000"/>
              </a:lnSpc>
              <a:spcBef>
                <a:spcPct val="0"/>
              </a:spcBef>
              <a:spcAft>
                <a:spcPts val="1400"/>
              </a:spcAft>
              <a:buClrTx/>
              <a:buSzTx/>
              <a:buFontTx/>
              <a:buNone/>
              <a:tabLst/>
            </a:pPr>
            <a:r>
              <a:rPr kumimoji="0" lang="en-US" sz="2400" b="0" i="0" u="none" strike="noStrike" cap="none" normalizeH="0" baseline="0" dirty="0">
                <a:ln>
                  <a:noFill/>
                </a:ln>
                <a:solidFill>
                  <a:srgbClr val="FFFFFF"/>
                </a:solidFill>
                <a:effectLst/>
                <a:latin typeface="Bookman Old Style" pitchFamily="18" charset="0"/>
                <a:cs typeface="Arial" pitchFamily="34" charset="0"/>
              </a:rPr>
              <a:t>Consult, Comply, Complete</a:t>
            </a:r>
            <a:r>
              <a:rPr kumimoji="0" lang="en-US" sz="2400" b="0" i="0" u="none" strike="noStrike" cap="none" normalizeH="0" baseline="0" dirty="0">
                <a:ln>
                  <a:noFill/>
                </a:ln>
                <a:solidFill>
                  <a:srgbClr val="FFFFFF"/>
                </a:solidFill>
                <a:effectLst/>
                <a:latin typeface="Times New Roman" pitchFamily="18" charset="0"/>
                <a:cs typeface="Arial" pitchFamily="34" charset="0"/>
              </a:rPr>
              <a:t> </a:t>
            </a:r>
            <a:endParaRPr kumimoji="0" lang="en-US" sz="2400" b="0" i="0" u="none" strike="noStrike" cap="none" normalizeH="0" baseline="0" dirty="0">
              <a:ln>
                <a:noFill/>
              </a:ln>
              <a:solidFill>
                <a:schemeClr val="tx1"/>
              </a:solidFill>
              <a:effectLst/>
              <a:latin typeface="Arial" pitchFamily="34" charset="0"/>
              <a:cs typeface="Arial" pitchFamily="34" charset="0"/>
            </a:endParaRPr>
          </a:p>
        </p:txBody>
      </p:sp>
      <p:sp>
        <p:nvSpPr>
          <p:cNvPr id="10242" name="Rectangle 2"/>
          <p:cNvSpPr>
            <a:spLocks noChangeArrowheads="1"/>
          </p:cNvSpPr>
          <p:nvPr/>
        </p:nvSpPr>
        <p:spPr bwMode="auto">
          <a:xfrm>
            <a:off x="5252139" y="638355"/>
            <a:ext cx="5901816" cy="3200400"/>
          </a:xfrm>
          <a:prstGeom prst="rect">
            <a:avLst/>
          </a:prstGeom>
          <a:noFill/>
          <a:ln w="28575" algn="in">
            <a:solidFill>
              <a:srgbClr val="336699"/>
            </a:solidFill>
            <a:miter lim="800000"/>
            <a:headEnd/>
            <a:tailEnd/>
          </a:ln>
          <a:effectLst/>
        </p:spPr>
        <p:txBody>
          <a:bodyPr vert="horz" wrap="square" lIns="36576" tIns="36576" rIns="36576" bIns="36576" numCol="1" anchor="t" anchorCtr="0" compatLnSpc="1">
            <a:prstTxWarp prst="textNoShape">
              <a:avLst/>
            </a:prstTxWarp>
          </a:bodyPr>
          <a:lstStyle/>
          <a:p>
            <a:endParaRPr lang="en-US"/>
          </a:p>
        </p:txBody>
      </p:sp>
      <p:pic>
        <p:nvPicPr>
          <p:cNvPr id="9" name="Picture 4" descr="https://www.esc.gov/monroneynews/archive/Vol_3/TG/_res/_img/07_4b_PM.png"/>
          <p:cNvPicPr>
            <a:picLocks noChangeAspect="1" noChangeArrowheads="1"/>
          </p:cNvPicPr>
          <p:nvPr/>
        </p:nvPicPr>
        <p:blipFill>
          <a:blip r:embed="rId3" cstate="print"/>
          <a:srcRect/>
          <a:stretch>
            <a:fillRect/>
          </a:stretch>
        </p:blipFill>
        <p:spPr bwMode="auto">
          <a:xfrm>
            <a:off x="8907262" y="729812"/>
            <a:ext cx="2095129" cy="1233577"/>
          </a:xfrm>
          <a:prstGeom prst="rect">
            <a:avLst/>
          </a:prstGeom>
          <a:noFill/>
        </p:spPr>
      </p:pic>
    </p:spTree>
    <p:extLst>
      <p:ext uri="{BB962C8B-B14F-4D97-AF65-F5344CB8AC3E}">
        <p14:creationId xmlns:p14="http://schemas.microsoft.com/office/powerpoint/2010/main" val="40437378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1C34E22-199C-403A-9EC8-A1DAD254915B}"/>
              </a:ext>
            </a:extLst>
          </p:cNvPr>
          <p:cNvSpPr>
            <a:spLocks noGrp="1"/>
          </p:cNvSpPr>
          <p:nvPr>
            <p:ph type="title"/>
          </p:nvPr>
        </p:nvSpPr>
        <p:spPr>
          <a:xfrm>
            <a:off x="1201271" y="286603"/>
            <a:ext cx="9954408" cy="1450757"/>
          </a:xfrm>
        </p:spPr>
        <p:txBody>
          <a:bodyPr/>
          <a:lstStyle/>
          <a:p>
            <a:pPr algn="r"/>
            <a:r>
              <a:rPr lang="en-GB" dirty="0">
                <a:solidFill>
                  <a:schemeClr val="accent2"/>
                </a:solidFill>
              </a:rPr>
              <a:t>Project Overview &amp; Scope </a:t>
            </a:r>
          </a:p>
        </p:txBody>
      </p:sp>
      <p:pic>
        <p:nvPicPr>
          <p:cNvPr id="9220" name="Picture 4"/>
          <p:cNvPicPr>
            <a:picLocks noChangeAspect="1" noChangeArrowheads="1"/>
          </p:cNvPicPr>
          <p:nvPr/>
        </p:nvPicPr>
        <p:blipFill>
          <a:blip r:embed="rId2"/>
          <a:srcRect/>
          <a:stretch>
            <a:fillRect/>
          </a:stretch>
        </p:blipFill>
        <p:spPr bwMode="auto">
          <a:xfrm>
            <a:off x="1068095" y="2150853"/>
            <a:ext cx="2488922" cy="3810000"/>
          </a:xfrm>
          <a:prstGeom prst="rect">
            <a:avLst/>
          </a:prstGeom>
          <a:noFill/>
          <a:ln w="25400" algn="ctr">
            <a:solidFill>
              <a:srgbClr val="FFFFFF"/>
            </a:solidFill>
            <a:miter lim="800000"/>
            <a:headEnd/>
            <a:tailEnd/>
          </a:ln>
          <a:effectLst/>
        </p:spPr>
      </p:pic>
      <p:pic>
        <p:nvPicPr>
          <p:cNvPr id="9223" name="Picture 7" descr="TEAM SPIRIT LOGO"/>
          <p:cNvPicPr>
            <a:picLocks noChangeAspect="1" noChangeArrowheads="1"/>
          </p:cNvPicPr>
          <p:nvPr/>
        </p:nvPicPr>
        <p:blipFill>
          <a:blip r:embed="rId3" cstate="print"/>
          <a:srcRect l="12375" t="8435" r="49258" b="59764"/>
          <a:stretch>
            <a:fillRect/>
          </a:stretch>
        </p:blipFill>
        <p:spPr bwMode="auto">
          <a:xfrm>
            <a:off x="1189170" y="285802"/>
            <a:ext cx="1259459" cy="1477030"/>
          </a:xfrm>
          <a:prstGeom prst="rect">
            <a:avLst/>
          </a:prstGeom>
          <a:noFill/>
          <a:ln w="25400" algn="ctr">
            <a:solidFill>
              <a:schemeClr val="bg1"/>
            </a:solidFill>
            <a:miter lim="800000"/>
            <a:headEnd/>
            <a:tailEnd/>
          </a:ln>
          <a:effectLst/>
        </p:spPr>
      </p:pic>
      <p:graphicFrame>
        <p:nvGraphicFramePr>
          <p:cNvPr id="10" name="Diagram 9"/>
          <p:cNvGraphicFramePr/>
          <p:nvPr>
            <p:extLst>
              <p:ext uri="{D42A27DB-BD31-4B8C-83A1-F6EECF244321}">
                <p14:modId xmlns:p14="http://schemas.microsoft.com/office/powerpoint/2010/main" val="2280988816"/>
              </p:ext>
            </p:extLst>
          </p:nvPr>
        </p:nvGraphicFramePr>
        <p:xfrm>
          <a:off x="4142232" y="2002537"/>
          <a:ext cx="7032752" cy="398678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027" name="Picture 3" descr="Image result for project completed clipart"/>
          <p:cNvPicPr>
            <a:picLocks noChangeAspect="1" noChangeArrowheads="1"/>
          </p:cNvPicPr>
          <p:nvPr/>
        </p:nvPicPr>
        <p:blipFill>
          <a:blip r:embed="rId9"/>
          <a:srcRect/>
          <a:stretch>
            <a:fillRect/>
          </a:stretch>
        </p:blipFill>
        <p:spPr bwMode="auto">
          <a:xfrm>
            <a:off x="4057904" y="3959352"/>
            <a:ext cx="2048109" cy="1874520"/>
          </a:xfrm>
          <a:prstGeom prst="rect">
            <a:avLst/>
          </a:prstGeom>
          <a:noFill/>
          <a:ln w="9525" algn="in">
            <a:noFill/>
            <a:miter lim="800000"/>
            <a:headEnd/>
            <a:tailEnd/>
          </a:ln>
        </p:spPr>
      </p:pic>
      <p:grpSp>
        <p:nvGrpSpPr>
          <p:cNvPr id="12" name="Group 11"/>
          <p:cNvGrpSpPr/>
          <p:nvPr/>
        </p:nvGrpSpPr>
        <p:grpSpPr>
          <a:xfrm>
            <a:off x="6156200" y="4699530"/>
            <a:ext cx="391663" cy="458172"/>
            <a:chOff x="4624858" y="2688041"/>
            <a:chExt cx="391663" cy="458172"/>
          </a:xfrm>
          <a:solidFill>
            <a:srgbClr val="3F601A"/>
          </a:solidFill>
        </p:grpSpPr>
        <p:sp>
          <p:nvSpPr>
            <p:cNvPr id="13" name="Right Arrow 12"/>
            <p:cNvSpPr/>
            <p:nvPr/>
          </p:nvSpPr>
          <p:spPr>
            <a:xfrm rot="10800000">
              <a:off x="4624858" y="2688041"/>
              <a:ext cx="391663" cy="458172"/>
            </a:xfrm>
            <a:prstGeom prst="rightArrow">
              <a:avLst>
                <a:gd name="adj1" fmla="val 60000"/>
                <a:gd name="adj2" fmla="val 50000"/>
              </a:avLst>
            </a:prstGeom>
            <a:grpFill/>
          </p:spPr>
          <p:style>
            <a:lnRef idx="0">
              <a:schemeClr val="lt1">
                <a:hueOff val="0"/>
                <a:satOff val="0"/>
                <a:lumOff val="0"/>
                <a:alphaOff val="0"/>
              </a:schemeClr>
            </a:lnRef>
            <a:fillRef idx="1">
              <a:schemeClr val="accent2">
                <a:hueOff val="-948662"/>
                <a:satOff val="-25835"/>
                <a:lumOff val="-5098"/>
                <a:alphaOff val="0"/>
              </a:schemeClr>
            </a:fillRef>
            <a:effectRef idx="0">
              <a:schemeClr val="accent2">
                <a:hueOff val="-948662"/>
                <a:satOff val="-25835"/>
                <a:lumOff val="-5098"/>
                <a:alphaOff val="0"/>
              </a:schemeClr>
            </a:effectRef>
            <a:fontRef idx="minor">
              <a:schemeClr val="lt1"/>
            </a:fontRef>
          </p:style>
        </p:sp>
        <p:sp>
          <p:nvSpPr>
            <p:cNvPr id="14" name="Right Arrow 4"/>
            <p:cNvSpPr/>
            <p:nvPr/>
          </p:nvSpPr>
          <p:spPr>
            <a:xfrm rot="21600000">
              <a:off x="4742357" y="2779675"/>
              <a:ext cx="274164" cy="274904"/>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0" tIns="0" rIns="0" bIns="0" numCol="1" spcCol="1270" anchor="ctr" anchorCtr="0">
              <a:noAutofit/>
            </a:bodyPr>
            <a:lstStyle/>
            <a:p>
              <a:pPr lvl="0" algn="ctr" defTabSz="533400">
                <a:lnSpc>
                  <a:spcPct val="90000"/>
                </a:lnSpc>
                <a:spcBef>
                  <a:spcPct val="0"/>
                </a:spcBef>
                <a:spcAft>
                  <a:spcPct val="35000"/>
                </a:spcAft>
              </a:pPr>
              <a:endParaRPr lang="en-US" sz="1200" kern="1200"/>
            </a:p>
          </p:txBody>
        </p:sp>
      </p:grpSp>
    </p:spTree>
    <p:extLst>
      <p:ext uri="{BB962C8B-B14F-4D97-AF65-F5344CB8AC3E}">
        <p14:creationId xmlns:p14="http://schemas.microsoft.com/office/powerpoint/2010/main" val="1917146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9ACA9E-52A5-4537-81A0-0D1F69658389}"/>
              </a:ext>
            </a:extLst>
          </p:cNvPr>
          <p:cNvSpPr>
            <a:spLocks noGrp="1"/>
          </p:cNvSpPr>
          <p:nvPr>
            <p:ph type="title"/>
          </p:nvPr>
        </p:nvSpPr>
        <p:spPr>
          <a:xfrm>
            <a:off x="3766656" y="286603"/>
            <a:ext cx="7389023" cy="1450757"/>
          </a:xfrm>
        </p:spPr>
        <p:txBody>
          <a:bodyPr/>
          <a:lstStyle/>
          <a:p>
            <a:pPr algn="r"/>
            <a:r>
              <a:rPr lang="en-GB" dirty="0">
                <a:solidFill>
                  <a:schemeClr val="accent2"/>
                </a:solidFill>
              </a:rPr>
              <a:t>Management Structure</a:t>
            </a:r>
          </a:p>
        </p:txBody>
      </p:sp>
      <p:graphicFrame>
        <p:nvGraphicFramePr>
          <p:cNvPr id="4" name="Content Placeholder 3">
            <a:extLst>
              <a:ext uri="{FF2B5EF4-FFF2-40B4-BE49-F238E27FC236}">
                <a16:creationId xmlns:a16="http://schemas.microsoft.com/office/drawing/2014/main" id="{C75B0C76-0DA3-4FD8-90D3-DB96B8B7C8CA}"/>
              </a:ext>
            </a:extLst>
          </p:cNvPr>
          <p:cNvGraphicFramePr>
            <a:graphicFrameLocks noGrp="1"/>
          </p:cNvGraphicFramePr>
          <p:nvPr>
            <p:ph idx="1"/>
            <p:extLst>
              <p:ext uri="{D42A27DB-BD31-4B8C-83A1-F6EECF244321}">
                <p14:modId xmlns:p14="http://schemas.microsoft.com/office/powerpoint/2010/main" val="3439841339"/>
              </p:ext>
            </p:extLst>
          </p:nvPr>
        </p:nvGraphicFramePr>
        <p:xfrm>
          <a:off x="4796287" y="2173857"/>
          <a:ext cx="6357668" cy="36834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194" name="Text Box 2"/>
          <p:cNvSpPr txBox="1">
            <a:spLocks noChangeArrowheads="1"/>
          </p:cNvSpPr>
          <p:nvPr/>
        </p:nvSpPr>
        <p:spPr bwMode="auto">
          <a:xfrm>
            <a:off x="8948738" y="4410075"/>
            <a:ext cx="3240087" cy="2447925"/>
          </a:xfrm>
          <a:prstGeom prst="rect">
            <a:avLst/>
          </a:prstGeom>
          <a:noFill/>
          <a:ln w="9525" algn="in">
            <a:noFill/>
            <a:miter lim="800000"/>
            <a:headEnd/>
            <a:tailEnd/>
          </a:ln>
          <a:effectLst/>
        </p:spPr>
        <p:txBody>
          <a:bodyPr vert="horz" wrap="square" lIns="36576" tIns="36576" rIns="36576" bIns="36576"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grpSp>
        <p:nvGrpSpPr>
          <p:cNvPr id="9" name="Group 8"/>
          <p:cNvGrpSpPr/>
          <p:nvPr/>
        </p:nvGrpSpPr>
        <p:grpSpPr>
          <a:xfrm>
            <a:off x="1152146" y="2061715"/>
            <a:ext cx="3264406" cy="3994030"/>
            <a:chOff x="8313375" y="2035835"/>
            <a:chExt cx="2831654" cy="3994030"/>
          </a:xfrm>
        </p:grpSpPr>
        <p:sp>
          <p:nvSpPr>
            <p:cNvPr id="8196" name="Text Box 4"/>
            <p:cNvSpPr txBox="1">
              <a:spLocks noChangeArrowheads="1"/>
            </p:cNvSpPr>
            <p:nvPr/>
          </p:nvSpPr>
          <p:spPr bwMode="auto">
            <a:xfrm>
              <a:off x="8333579" y="2035835"/>
              <a:ext cx="2811450" cy="3994030"/>
            </a:xfrm>
            <a:prstGeom prst="rect">
              <a:avLst/>
            </a:prstGeom>
            <a:noFill/>
            <a:ln w="9525" algn="in">
              <a:solidFill>
                <a:srgbClr val="CCCCCC"/>
              </a:solidFill>
              <a:miter lim="800000"/>
              <a:headEnd/>
              <a:tailEnd/>
            </a:ln>
            <a:effectLst/>
          </p:spPr>
          <p:txBody>
            <a:bodyPr vert="horz" wrap="square" lIns="36576" tIns="36576" rIns="36576" bIns="36576"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8" name="Subtitle 2">
              <a:extLst>
                <a:ext uri="{FF2B5EF4-FFF2-40B4-BE49-F238E27FC236}">
                  <a16:creationId xmlns:a16="http://schemas.microsoft.com/office/drawing/2014/main" id="{255E1F2F-E259-4EA8-9FFD-3A10AF541859}"/>
                </a:ext>
              </a:extLst>
            </p:cNvPr>
            <p:cNvSpPr txBox="1">
              <a:spLocks/>
            </p:cNvSpPr>
            <p:nvPr/>
          </p:nvSpPr>
          <p:spPr>
            <a:xfrm>
              <a:off x="8313375" y="2142708"/>
              <a:ext cx="2746724" cy="3800892"/>
            </a:xfrm>
            <a:prstGeom prst="rect">
              <a:avLst/>
            </a:prstGeom>
          </p:spPr>
          <p:txBody>
            <a:bodyPr vert="horz" lIns="0" tIns="45720" rIns="0" bIns="45720" rtlCol="0">
              <a:normAutofit fontScale="77500" lnSpcReduction="20000"/>
            </a:bodyPr>
            <a:lstStyle/>
            <a:p>
              <a:pPr marL="91440" marR="0" lvl="0" indent="-91440" algn="just" defTabSz="914400" rtl="0" eaLnBrk="1" fontAlgn="auto" latinLnBrk="0" hangingPunct="1">
                <a:lnSpc>
                  <a:spcPct val="110000"/>
                </a:lnSpc>
                <a:spcBef>
                  <a:spcPts val="1200"/>
                </a:spcBef>
                <a:spcAft>
                  <a:spcPts val="200"/>
                </a:spcAft>
                <a:buClr>
                  <a:schemeClr val="accent1"/>
                </a:buClr>
                <a:buSzPct val="100000"/>
                <a:buFont typeface="Calibri" panose="020F0502020204030204" pitchFamily="34" charset="0"/>
                <a:buChar char=" "/>
                <a:tabLst/>
                <a:defRPr/>
              </a:pPr>
              <a:r>
                <a:rPr kumimoji="0" lang="en-GB" sz="1900" b="0" i="0" u="none" strike="noStrike" kern="1200" cap="none" spc="0" normalizeH="0" baseline="0" noProof="0" dirty="0">
                  <a:ln>
                    <a:noFill/>
                  </a:ln>
                  <a:solidFill>
                    <a:schemeClr val="tx1">
                      <a:lumMod val="95000"/>
                      <a:lumOff val="5000"/>
                    </a:schemeClr>
                  </a:solidFill>
                  <a:effectLst/>
                  <a:uLnTx/>
                  <a:uFillTx/>
                  <a:latin typeface="+mn-lt"/>
                  <a:ea typeface="+mn-ea"/>
                  <a:cs typeface="+mn-cs"/>
                </a:rPr>
                <a:t>A steering group of stakeholders will be created under the  direction of Denis Vintner the project sponsor. </a:t>
              </a:r>
            </a:p>
            <a:p>
              <a:pPr marL="91440" marR="0" lvl="0" indent="-91440" algn="just" defTabSz="914400" rtl="0" eaLnBrk="1" fontAlgn="auto" latinLnBrk="0" hangingPunct="1">
                <a:lnSpc>
                  <a:spcPct val="110000"/>
                </a:lnSpc>
                <a:spcBef>
                  <a:spcPts val="1200"/>
                </a:spcBef>
                <a:spcAft>
                  <a:spcPts val="200"/>
                </a:spcAft>
                <a:buClr>
                  <a:schemeClr val="accent1"/>
                </a:buClr>
                <a:buSzPct val="100000"/>
                <a:buFont typeface="Calibri" panose="020F0502020204030204" pitchFamily="34" charset="0"/>
                <a:buChar char=" "/>
                <a:tabLst/>
                <a:defRPr/>
              </a:pPr>
              <a:r>
                <a:rPr kumimoji="0" lang="en-GB" sz="1900" b="0" i="0" u="none" strike="noStrike" kern="1200" cap="none" spc="0" normalizeH="0" baseline="0" noProof="0" dirty="0">
                  <a:ln>
                    <a:noFill/>
                  </a:ln>
                  <a:solidFill>
                    <a:schemeClr val="tx1">
                      <a:lumMod val="95000"/>
                      <a:lumOff val="5000"/>
                    </a:schemeClr>
                  </a:solidFill>
                  <a:effectLst/>
                  <a:uLnTx/>
                  <a:uFillTx/>
                  <a:latin typeface="+mn-lt"/>
                  <a:ea typeface="+mn-ea"/>
                  <a:cs typeface="+mn-cs"/>
                </a:rPr>
                <a:t>The Project will be undertaken</a:t>
              </a:r>
              <a:r>
                <a:rPr kumimoji="0" lang="en-GB" sz="1900" b="0" i="0" u="none" strike="noStrike" kern="1200" cap="none" spc="0" normalizeH="0" noProof="0" dirty="0">
                  <a:ln>
                    <a:noFill/>
                  </a:ln>
                  <a:solidFill>
                    <a:schemeClr val="tx1">
                      <a:lumMod val="95000"/>
                      <a:lumOff val="5000"/>
                    </a:schemeClr>
                  </a:solidFill>
                  <a:effectLst/>
                  <a:uLnTx/>
                  <a:uFillTx/>
                  <a:latin typeface="+mn-lt"/>
                  <a:ea typeface="+mn-ea"/>
                  <a:cs typeface="+mn-cs"/>
                </a:rPr>
                <a:t> by Team Spirit </a:t>
              </a:r>
              <a:r>
                <a:rPr lang="en-GB" sz="1900" dirty="0">
                  <a:solidFill>
                    <a:schemeClr val="tx1">
                      <a:lumMod val="95000"/>
                      <a:lumOff val="5000"/>
                    </a:schemeClr>
                  </a:solidFill>
                </a:rPr>
                <a:t>L</a:t>
              </a:r>
              <a:r>
                <a:rPr kumimoji="0" lang="en-GB" sz="1900" b="0" i="0" u="none" strike="noStrike" kern="1200" cap="none" spc="0" normalizeH="0" noProof="0" dirty="0">
                  <a:ln>
                    <a:noFill/>
                  </a:ln>
                  <a:solidFill>
                    <a:schemeClr val="tx1">
                      <a:lumMod val="95000"/>
                      <a:lumOff val="5000"/>
                    </a:schemeClr>
                  </a:solidFill>
                  <a:effectLst/>
                  <a:uLnTx/>
                  <a:uFillTx/>
                  <a:latin typeface="+mn-lt"/>
                  <a:ea typeface="+mn-ea"/>
                  <a:cs typeface="+mn-cs"/>
                </a:rPr>
                <a:t>td who</a:t>
              </a:r>
              <a:r>
                <a:rPr lang="en-GB" sz="1900" dirty="0">
                  <a:solidFill>
                    <a:schemeClr val="tx1">
                      <a:lumMod val="95000"/>
                      <a:lumOff val="5000"/>
                    </a:schemeClr>
                  </a:solidFill>
                </a:rPr>
                <a:t> will create the necessary plans and deliver the project in accordance with the user stories associated with every aspect of the project. </a:t>
              </a:r>
            </a:p>
            <a:p>
              <a:pPr marL="91440" marR="0" lvl="0" indent="-91440" algn="just" defTabSz="914400" rtl="0" eaLnBrk="1" fontAlgn="auto" latinLnBrk="0" hangingPunct="1">
                <a:lnSpc>
                  <a:spcPct val="110000"/>
                </a:lnSpc>
                <a:spcBef>
                  <a:spcPts val="1200"/>
                </a:spcBef>
                <a:spcAft>
                  <a:spcPts val="200"/>
                </a:spcAft>
                <a:buClr>
                  <a:schemeClr val="accent1"/>
                </a:buClr>
                <a:buSzPct val="100000"/>
                <a:buFont typeface="Calibri" panose="020F0502020204030204" pitchFamily="34" charset="0"/>
                <a:buChar char=" "/>
                <a:tabLst/>
                <a:defRPr/>
              </a:pPr>
              <a:r>
                <a:rPr lang="en-GB" sz="1900" dirty="0">
                  <a:solidFill>
                    <a:schemeClr val="tx1">
                      <a:lumMod val="95000"/>
                      <a:lumOff val="5000"/>
                    </a:schemeClr>
                  </a:solidFill>
                </a:rPr>
                <a:t>The steering Group will be kept informed of all progress on a regular basis. The scope of the project will be mapped using the </a:t>
              </a:r>
              <a:r>
                <a:rPr lang="en-GB" sz="1900" dirty="0" err="1">
                  <a:solidFill>
                    <a:schemeClr val="tx1">
                      <a:lumMod val="95000"/>
                      <a:lumOff val="5000"/>
                    </a:schemeClr>
                  </a:solidFill>
                </a:rPr>
                <a:t>MoSCoW</a:t>
              </a:r>
              <a:r>
                <a:rPr lang="en-GB" sz="1900" dirty="0">
                  <a:solidFill>
                    <a:schemeClr val="tx1">
                      <a:lumMod val="95000"/>
                      <a:lumOff val="5000"/>
                    </a:schemeClr>
                  </a:solidFill>
                </a:rPr>
                <a:t> chevron and priority given to tasks in relation to their importance.</a:t>
              </a:r>
              <a:endParaRPr kumimoji="0" lang="en-GB" sz="1900" b="0" i="0" u="none" strike="noStrike" kern="1200" cap="none" spc="0" normalizeH="0" baseline="0" noProof="0" dirty="0">
                <a:ln>
                  <a:noFill/>
                </a:ln>
                <a:solidFill>
                  <a:schemeClr val="tx1">
                    <a:lumMod val="95000"/>
                    <a:lumOff val="5000"/>
                  </a:schemeClr>
                </a:solidFill>
                <a:effectLst/>
                <a:uLnTx/>
                <a:uFillTx/>
                <a:latin typeface="+mn-lt"/>
                <a:ea typeface="+mn-ea"/>
                <a:cs typeface="+mn-cs"/>
              </a:endParaRPr>
            </a:p>
          </p:txBody>
        </p:sp>
      </p:grpSp>
      <p:pic>
        <p:nvPicPr>
          <p:cNvPr id="12" name="Picture 7" descr="TEAM SPIRIT LOGO"/>
          <p:cNvPicPr>
            <a:picLocks noChangeAspect="1" noChangeArrowheads="1"/>
          </p:cNvPicPr>
          <p:nvPr/>
        </p:nvPicPr>
        <p:blipFill>
          <a:blip r:embed="rId7" cstate="print"/>
          <a:srcRect l="12375" t="8435" r="49258" b="59764"/>
          <a:stretch>
            <a:fillRect/>
          </a:stretch>
        </p:blipFill>
        <p:spPr bwMode="auto">
          <a:xfrm>
            <a:off x="1205795" y="285802"/>
            <a:ext cx="1259459" cy="1477030"/>
          </a:xfrm>
          <a:prstGeom prst="rect">
            <a:avLst/>
          </a:prstGeom>
          <a:noFill/>
          <a:ln w="25400" algn="ctr">
            <a:solidFill>
              <a:schemeClr val="bg1"/>
            </a:solidFill>
            <a:miter lim="800000"/>
            <a:headEnd/>
            <a:tailEnd/>
          </a:ln>
          <a:effectLst/>
        </p:spPr>
      </p:pic>
    </p:spTree>
    <p:extLst>
      <p:ext uri="{BB962C8B-B14F-4D97-AF65-F5344CB8AC3E}">
        <p14:creationId xmlns:p14="http://schemas.microsoft.com/office/powerpoint/2010/main" val="42235572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3">
            <a:extLst>
              <a:ext uri="{FF2B5EF4-FFF2-40B4-BE49-F238E27FC236}">
                <a16:creationId xmlns:a16="http://schemas.microsoft.com/office/drawing/2014/main" id="{11C34E22-199C-403A-9EC8-A1DAD254915B}"/>
              </a:ext>
            </a:extLst>
          </p:cNvPr>
          <p:cNvSpPr>
            <a:spLocks noGrp="1"/>
          </p:cNvSpPr>
          <p:nvPr>
            <p:ph type="title"/>
          </p:nvPr>
        </p:nvSpPr>
        <p:spPr/>
        <p:txBody>
          <a:bodyPr/>
          <a:lstStyle/>
          <a:p>
            <a:pPr algn="r"/>
            <a:r>
              <a:rPr lang="en-GB" dirty="0">
                <a:solidFill>
                  <a:schemeClr val="accent2"/>
                </a:solidFill>
              </a:rPr>
              <a:t>Gathering User Stories</a:t>
            </a:r>
          </a:p>
        </p:txBody>
      </p:sp>
      <p:pic>
        <p:nvPicPr>
          <p:cNvPr id="11" name="Picture 7" descr="TEAM SPIRIT LOGO"/>
          <p:cNvPicPr>
            <a:picLocks noChangeAspect="1" noChangeArrowheads="1"/>
          </p:cNvPicPr>
          <p:nvPr/>
        </p:nvPicPr>
        <p:blipFill>
          <a:blip r:embed="rId2" cstate="print"/>
          <a:srcRect l="12375" t="8435" r="49258" b="59764"/>
          <a:stretch>
            <a:fillRect/>
          </a:stretch>
        </p:blipFill>
        <p:spPr bwMode="auto">
          <a:xfrm>
            <a:off x="1189170" y="285802"/>
            <a:ext cx="1259459" cy="1477030"/>
          </a:xfrm>
          <a:prstGeom prst="rect">
            <a:avLst/>
          </a:prstGeom>
          <a:noFill/>
          <a:ln w="25400" algn="ctr">
            <a:solidFill>
              <a:schemeClr val="bg1"/>
            </a:solidFill>
            <a:miter lim="800000"/>
            <a:headEnd/>
            <a:tailEnd/>
          </a:ln>
          <a:effectLst/>
        </p:spPr>
      </p:pic>
      <p:sp>
        <p:nvSpPr>
          <p:cNvPr id="12" name="Subtitle 2">
            <a:extLst>
              <a:ext uri="{FF2B5EF4-FFF2-40B4-BE49-F238E27FC236}">
                <a16:creationId xmlns:a16="http://schemas.microsoft.com/office/drawing/2014/main" id="{255E1F2F-E259-4EA8-9FFD-3A10AF541859}"/>
              </a:ext>
            </a:extLst>
          </p:cNvPr>
          <p:cNvSpPr txBox="1">
            <a:spLocks/>
          </p:cNvSpPr>
          <p:nvPr/>
        </p:nvSpPr>
        <p:spPr>
          <a:xfrm>
            <a:off x="1090005" y="2228974"/>
            <a:ext cx="3478705" cy="3800892"/>
          </a:xfrm>
          <a:prstGeom prst="rect">
            <a:avLst/>
          </a:prstGeom>
        </p:spPr>
        <p:txBody>
          <a:bodyPr vert="horz" lIns="0" tIns="45720" rIns="0" bIns="45720" rtlCol="0">
            <a:normAutofit/>
          </a:bodyPr>
          <a:lstStyle/>
          <a:p>
            <a:pPr marL="91440" lvl="0" indent="-91440" algn="just">
              <a:lnSpc>
                <a:spcPct val="110000"/>
              </a:lnSpc>
              <a:spcBef>
                <a:spcPts val="1200"/>
              </a:spcBef>
              <a:spcAft>
                <a:spcPts val="200"/>
              </a:spcAft>
              <a:buClr>
                <a:schemeClr val="accent1"/>
              </a:buClr>
              <a:buSzPct val="100000"/>
            </a:pPr>
            <a:r>
              <a:rPr kumimoji="0" lang="en-GB" sz="1500" b="0" i="0" u="none" strike="noStrike" kern="1200" cap="none" spc="0" normalizeH="0" noProof="0" dirty="0">
                <a:ln>
                  <a:noFill/>
                </a:ln>
                <a:solidFill>
                  <a:schemeClr val="tx1">
                    <a:lumMod val="95000"/>
                    <a:lumOff val="5000"/>
                  </a:schemeClr>
                </a:solidFill>
                <a:effectLst/>
                <a:uLnTx/>
                <a:uFillTx/>
                <a:latin typeface="+mn-lt"/>
                <a:ea typeface="+mn-ea"/>
                <a:cs typeface="+mn-cs"/>
              </a:rPr>
              <a:t>  I</a:t>
            </a:r>
            <a:r>
              <a:rPr lang="en-GB" sz="1500" dirty="0">
                <a:solidFill>
                  <a:schemeClr val="tx1">
                    <a:lumMod val="95000"/>
                    <a:lumOff val="5000"/>
                  </a:schemeClr>
                </a:solidFill>
              </a:rPr>
              <a:t>n order to create a plan or project  the reason for its creation need to be properly identified, We will gather ‘User Stories’ from all stakeholders to identify the requirements through, discussions and deliver the project accordingly.  User stories is a very important element of the project and will capture the ‘who’ ‘what’ and ‘why’ of the project. Since the key users of the product will be Vintners Antiques, their views will be paramount. Potential Customers views will be anticipated and addressed.</a:t>
            </a:r>
            <a:endParaRPr kumimoji="0" lang="en-GB" sz="1300" b="0" i="0" u="none" strike="noStrike" kern="1200" cap="none" spc="0" normalizeH="0" baseline="0" noProof="0" dirty="0">
              <a:ln>
                <a:noFill/>
              </a:ln>
              <a:solidFill>
                <a:schemeClr val="tx1">
                  <a:lumMod val="95000"/>
                  <a:lumOff val="5000"/>
                </a:schemeClr>
              </a:solidFill>
              <a:effectLst/>
              <a:uLnTx/>
              <a:uFillTx/>
              <a:latin typeface="+mn-lt"/>
              <a:ea typeface="+mn-ea"/>
              <a:cs typeface="+mn-cs"/>
            </a:endParaRPr>
          </a:p>
        </p:txBody>
      </p:sp>
      <p:pic>
        <p:nvPicPr>
          <p:cNvPr id="30723" name="Picture 3" descr="03-user-story-sticky"/>
          <p:cNvPicPr>
            <a:picLocks noChangeAspect="1" noChangeArrowheads="1"/>
          </p:cNvPicPr>
          <p:nvPr/>
        </p:nvPicPr>
        <p:blipFill>
          <a:blip r:embed="rId3"/>
          <a:srcRect/>
          <a:stretch>
            <a:fillRect/>
          </a:stretch>
        </p:blipFill>
        <p:spPr bwMode="auto">
          <a:xfrm>
            <a:off x="5215178" y="2027207"/>
            <a:ext cx="1610395" cy="1276710"/>
          </a:xfrm>
          <a:prstGeom prst="rect">
            <a:avLst/>
          </a:prstGeom>
          <a:noFill/>
          <a:ln w="9525" algn="in">
            <a:noFill/>
            <a:miter lim="800000"/>
            <a:headEnd/>
            <a:tailEnd/>
          </a:ln>
        </p:spPr>
      </p:pic>
      <p:pic>
        <p:nvPicPr>
          <p:cNvPr id="17" name="Picture 2"/>
          <p:cNvPicPr>
            <a:picLocks noChangeAspect="1" noChangeArrowheads="1"/>
          </p:cNvPicPr>
          <p:nvPr/>
        </p:nvPicPr>
        <p:blipFill>
          <a:blip r:embed="rId4"/>
          <a:srcRect l="36288" t="43237" r="18069" b="31657"/>
          <a:stretch>
            <a:fillRect/>
          </a:stretch>
        </p:blipFill>
        <p:spPr bwMode="auto">
          <a:xfrm>
            <a:off x="6804175" y="1974012"/>
            <a:ext cx="4392612" cy="1295400"/>
          </a:xfrm>
          <a:prstGeom prst="rect">
            <a:avLst/>
          </a:prstGeom>
          <a:noFill/>
          <a:ln w="9525" algn="in">
            <a:noFill/>
            <a:miter lim="800000"/>
            <a:headEnd/>
            <a:tailEnd/>
          </a:ln>
          <a:effectLst/>
        </p:spPr>
      </p:pic>
      <p:graphicFrame>
        <p:nvGraphicFramePr>
          <p:cNvPr id="18" name="Table 17"/>
          <p:cNvGraphicFramePr>
            <a:graphicFrameLocks noGrp="1"/>
          </p:cNvGraphicFramePr>
          <p:nvPr/>
        </p:nvGraphicFramePr>
        <p:xfrm>
          <a:off x="5255582" y="3283122"/>
          <a:ext cx="5916906" cy="2807611"/>
        </p:xfrm>
        <a:graphic>
          <a:graphicData uri="http://schemas.openxmlformats.org/drawingml/2006/table">
            <a:tbl>
              <a:tblPr/>
              <a:tblGrid>
                <a:gridCol w="1191901">
                  <a:extLst>
                    <a:ext uri="{9D8B030D-6E8A-4147-A177-3AD203B41FA5}">
                      <a16:colId xmlns:a16="http://schemas.microsoft.com/office/drawing/2014/main" val="20000"/>
                    </a:ext>
                  </a:extLst>
                </a:gridCol>
                <a:gridCol w="1149330">
                  <a:extLst>
                    <a:ext uri="{9D8B030D-6E8A-4147-A177-3AD203B41FA5}">
                      <a16:colId xmlns:a16="http://schemas.microsoft.com/office/drawing/2014/main" val="20001"/>
                    </a:ext>
                  </a:extLst>
                </a:gridCol>
                <a:gridCol w="1106755">
                  <a:extLst>
                    <a:ext uri="{9D8B030D-6E8A-4147-A177-3AD203B41FA5}">
                      <a16:colId xmlns:a16="http://schemas.microsoft.com/office/drawing/2014/main" val="20002"/>
                    </a:ext>
                  </a:extLst>
                </a:gridCol>
                <a:gridCol w="1234460">
                  <a:extLst>
                    <a:ext uri="{9D8B030D-6E8A-4147-A177-3AD203B41FA5}">
                      <a16:colId xmlns:a16="http://schemas.microsoft.com/office/drawing/2014/main" val="20003"/>
                    </a:ext>
                  </a:extLst>
                </a:gridCol>
                <a:gridCol w="1234460">
                  <a:extLst>
                    <a:ext uri="{9D8B030D-6E8A-4147-A177-3AD203B41FA5}">
                      <a16:colId xmlns:a16="http://schemas.microsoft.com/office/drawing/2014/main" val="20004"/>
                    </a:ext>
                  </a:extLst>
                </a:gridCol>
              </a:tblGrid>
              <a:tr h="422401">
                <a:tc>
                  <a:txBody>
                    <a:bodyPr/>
                    <a:lstStyle/>
                    <a:p>
                      <a:pPr marR="0" indent="0" algn="ctr" rtl="0">
                        <a:spcBef>
                          <a:spcPts val="0"/>
                        </a:spcBef>
                        <a:spcAft>
                          <a:spcPts val="0"/>
                        </a:spcAft>
                      </a:pPr>
                      <a:r>
                        <a:rPr lang="en-GB" sz="1600" b="1" kern="1400" dirty="0">
                          <a:solidFill>
                            <a:srgbClr val="CC9900"/>
                          </a:solidFill>
                          <a:latin typeface="Arial"/>
                        </a:rPr>
                        <a:t>1</a:t>
                      </a:r>
                      <a:endParaRPr lang="en-GB" sz="1000" kern="1400" dirty="0">
                        <a:solidFill>
                          <a:srgbClr val="000000"/>
                        </a:solidFill>
                        <a:latin typeface="Times New Roman"/>
                      </a:endParaRPr>
                    </a:p>
                  </a:txBody>
                  <a:tcPr marL="36576" marR="36576" marT="36576" marB="36576">
                    <a:lnL w="6350" cap="flat" cmpd="sng" algn="ctr">
                      <a:solidFill>
                        <a:srgbClr val="CC9900"/>
                      </a:solidFill>
                      <a:prstDash val="solid"/>
                      <a:round/>
                      <a:headEnd type="none" w="med" len="med"/>
                      <a:tailEnd type="none" w="med" len="med"/>
                    </a:lnL>
                    <a:lnR w="6350" cap="flat" cmpd="sng" algn="ctr">
                      <a:solidFill>
                        <a:srgbClr val="CC9900"/>
                      </a:solidFill>
                      <a:prstDash val="solid"/>
                      <a:round/>
                      <a:headEnd type="none" w="med" len="med"/>
                      <a:tailEnd type="none" w="med" len="med"/>
                    </a:lnR>
                    <a:lnT w="6350" cap="flat" cmpd="sng" algn="ctr">
                      <a:solidFill>
                        <a:srgbClr val="CC9900"/>
                      </a:solidFill>
                      <a:prstDash val="solid"/>
                      <a:round/>
                      <a:headEnd type="none" w="med" len="med"/>
                      <a:tailEnd type="none" w="med" len="med"/>
                    </a:lnT>
                    <a:lnB w="6350" cap="flat" cmpd="sng" algn="ctr">
                      <a:solidFill>
                        <a:srgbClr val="CC9900"/>
                      </a:solidFill>
                      <a:prstDash val="solid"/>
                      <a:round/>
                      <a:headEnd type="none" w="med" len="med"/>
                      <a:tailEnd type="none" w="med" len="med"/>
                    </a:lnB>
                    <a:solidFill>
                      <a:srgbClr val="FFF3D1"/>
                    </a:solidFill>
                  </a:tcPr>
                </a:tc>
                <a:tc>
                  <a:txBody>
                    <a:bodyPr/>
                    <a:lstStyle/>
                    <a:p>
                      <a:pPr marR="0" indent="0" algn="ctr" rtl="0">
                        <a:spcBef>
                          <a:spcPts val="0"/>
                        </a:spcBef>
                        <a:spcAft>
                          <a:spcPts val="0"/>
                        </a:spcAft>
                      </a:pPr>
                      <a:r>
                        <a:rPr lang="en-GB" sz="1600" b="1" kern="1400">
                          <a:solidFill>
                            <a:srgbClr val="CC9900"/>
                          </a:solidFill>
                          <a:latin typeface="Arial"/>
                        </a:rPr>
                        <a:t>2</a:t>
                      </a:r>
                      <a:endParaRPr lang="en-GB" sz="1000" kern="1400">
                        <a:solidFill>
                          <a:srgbClr val="000000"/>
                        </a:solidFill>
                        <a:latin typeface="Times New Roman"/>
                      </a:endParaRPr>
                    </a:p>
                  </a:txBody>
                  <a:tcPr marL="36576" marR="36576" marT="36576" marB="36576">
                    <a:lnL w="6350" cap="flat" cmpd="sng" algn="ctr">
                      <a:solidFill>
                        <a:srgbClr val="CC9900"/>
                      </a:solidFill>
                      <a:prstDash val="solid"/>
                      <a:round/>
                      <a:headEnd type="none" w="med" len="med"/>
                      <a:tailEnd type="none" w="med" len="med"/>
                    </a:lnL>
                    <a:lnR w="6350" cap="flat" cmpd="sng" algn="ctr">
                      <a:solidFill>
                        <a:srgbClr val="CC9900"/>
                      </a:solidFill>
                      <a:prstDash val="solid"/>
                      <a:round/>
                      <a:headEnd type="none" w="med" len="med"/>
                      <a:tailEnd type="none" w="med" len="med"/>
                    </a:lnR>
                    <a:lnT w="6350" cap="flat" cmpd="sng" algn="ctr">
                      <a:solidFill>
                        <a:srgbClr val="CC9900"/>
                      </a:solidFill>
                      <a:prstDash val="solid"/>
                      <a:round/>
                      <a:headEnd type="none" w="med" len="med"/>
                      <a:tailEnd type="none" w="med" len="med"/>
                    </a:lnT>
                    <a:lnB w="6350" cap="flat" cmpd="sng" algn="ctr">
                      <a:solidFill>
                        <a:srgbClr val="CC9900"/>
                      </a:solidFill>
                      <a:prstDash val="solid"/>
                      <a:round/>
                      <a:headEnd type="none" w="med" len="med"/>
                      <a:tailEnd type="none" w="med" len="med"/>
                    </a:lnB>
                    <a:solidFill>
                      <a:srgbClr val="FFF3D1"/>
                    </a:solidFill>
                  </a:tcPr>
                </a:tc>
                <a:tc>
                  <a:txBody>
                    <a:bodyPr/>
                    <a:lstStyle/>
                    <a:p>
                      <a:pPr marR="0" indent="0" algn="ctr" rtl="0">
                        <a:spcBef>
                          <a:spcPts val="0"/>
                        </a:spcBef>
                        <a:spcAft>
                          <a:spcPts val="0"/>
                        </a:spcAft>
                      </a:pPr>
                      <a:r>
                        <a:rPr lang="en-GB" sz="1600" b="1" kern="1400">
                          <a:solidFill>
                            <a:srgbClr val="CC9900"/>
                          </a:solidFill>
                          <a:latin typeface="Arial"/>
                        </a:rPr>
                        <a:t>3</a:t>
                      </a:r>
                      <a:endParaRPr lang="en-GB" sz="1000" kern="1400">
                        <a:solidFill>
                          <a:srgbClr val="000000"/>
                        </a:solidFill>
                        <a:latin typeface="Times New Roman"/>
                      </a:endParaRPr>
                    </a:p>
                  </a:txBody>
                  <a:tcPr marL="36576" marR="36576" marT="36576" marB="36576">
                    <a:lnL w="6350" cap="flat" cmpd="sng" algn="ctr">
                      <a:solidFill>
                        <a:srgbClr val="CC9900"/>
                      </a:solidFill>
                      <a:prstDash val="solid"/>
                      <a:round/>
                      <a:headEnd type="none" w="med" len="med"/>
                      <a:tailEnd type="none" w="med" len="med"/>
                    </a:lnL>
                    <a:lnR w="6350" cap="flat" cmpd="sng" algn="ctr">
                      <a:solidFill>
                        <a:srgbClr val="CC9900"/>
                      </a:solidFill>
                      <a:prstDash val="solid"/>
                      <a:round/>
                      <a:headEnd type="none" w="med" len="med"/>
                      <a:tailEnd type="none" w="med" len="med"/>
                    </a:lnR>
                    <a:lnT w="6350" cap="flat" cmpd="sng" algn="ctr">
                      <a:solidFill>
                        <a:srgbClr val="CC9900"/>
                      </a:solidFill>
                      <a:prstDash val="solid"/>
                      <a:round/>
                      <a:headEnd type="none" w="med" len="med"/>
                      <a:tailEnd type="none" w="med" len="med"/>
                    </a:lnT>
                    <a:lnB w="6350" cap="flat" cmpd="sng" algn="ctr">
                      <a:solidFill>
                        <a:srgbClr val="CC9900"/>
                      </a:solidFill>
                      <a:prstDash val="solid"/>
                      <a:round/>
                      <a:headEnd type="none" w="med" len="med"/>
                      <a:tailEnd type="none" w="med" len="med"/>
                    </a:lnB>
                    <a:solidFill>
                      <a:srgbClr val="FFF3D1"/>
                    </a:solidFill>
                  </a:tcPr>
                </a:tc>
                <a:tc>
                  <a:txBody>
                    <a:bodyPr/>
                    <a:lstStyle/>
                    <a:p>
                      <a:pPr marR="0" indent="0" algn="ctr" rtl="0">
                        <a:spcBef>
                          <a:spcPts val="0"/>
                        </a:spcBef>
                        <a:spcAft>
                          <a:spcPts val="0"/>
                        </a:spcAft>
                      </a:pPr>
                      <a:r>
                        <a:rPr lang="en-GB" sz="1600" b="1" kern="1400">
                          <a:solidFill>
                            <a:srgbClr val="CC9900"/>
                          </a:solidFill>
                          <a:latin typeface="Arial"/>
                        </a:rPr>
                        <a:t>4</a:t>
                      </a:r>
                      <a:endParaRPr lang="en-GB" sz="1000" kern="1400">
                        <a:solidFill>
                          <a:srgbClr val="000000"/>
                        </a:solidFill>
                        <a:latin typeface="Times New Roman"/>
                      </a:endParaRPr>
                    </a:p>
                  </a:txBody>
                  <a:tcPr marL="36576" marR="36576" marT="36576" marB="36576">
                    <a:lnL w="6350" cap="flat" cmpd="sng" algn="ctr">
                      <a:solidFill>
                        <a:srgbClr val="CC9900"/>
                      </a:solidFill>
                      <a:prstDash val="solid"/>
                      <a:round/>
                      <a:headEnd type="none" w="med" len="med"/>
                      <a:tailEnd type="none" w="med" len="med"/>
                    </a:lnL>
                    <a:lnR w="6350" cap="flat" cmpd="sng" algn="ctr">
                      <a:solidFill>
                        <a:srgbClr val="CC9900"/>
                      </a:solidFill>
                      <a:prstDash val="solid"/>
                      <a:round/>
                      <a:headEnd type="none" w="med" len="med"/>
                      <a:tailEnd type="none" w="med" len="med"/>
                    </a:lnR>
                    <a:lnT w="6350" cap="flat" cmpd="sng" algn="ctr">
                      <a:solidFill>
                        <a:srgbClr val="CC9900"/>
                      </a:solidFill>
                      <a:prstDash val="solid"/>
                      <a:round/>
                      <a:headEnd type="none" w="med" len="med"/>
                      <a:tailEnd type="none" w="med" len="med"/>
                    </a:lnT>
                    <a:lnB w="6350" cap="flat" cmpd="sng" algn="ctr">
                      <a:solidFill>
                        <a:srgbClr val="CC9900"/>
                      </a:solidFill>
                      <a:prstDash val="solid"/>
                      <a:round/>
                      <a:headEnd type="none" w="med" len="med"/>
                      <a:tailEnd type="none" w="med" len="med"/>
                    </a:lnB>
                    <a:solidFill>
                      <a:srgbClr val="FFF3D1"/>
                    </a:solidFill>
                  </a:tcPr>
                </a:tc>
                <a:tc>
                  <a:txBody>
                    <a:bodyPr/>
                    <a:lstStyle/>
                    <a:p>
                      <a:pPr marR="0" indent="0" algn="ctr" rtl="0">
                        <a:spcBef>
                          <a:spcPts val="0"/>
                        </a:spcBef>
                        <a:spcAft>
                          <a:spcPts val="0"/>
                        </a:spcAft>
                      </a:pPr>
                      <a:r>
                        <a:rPr lang="en-GB" sz="1600" b="1" kern="1400">
                          <a:solidFill>
                            <a:srgbClr val="CC9900"/>
                          </a:solidFill>
                          <a:latin typeface="Arial"/>
                        </a:rPr>
                        <a:t>5</a:t>
                      </a:r>
                      <a:endParaRPr lang="en-GB" sz="1000" kern="1400">
                        <a:solidFill>
                          <a:srgbClr val="000000"/>
                        </a:solidFill>
                        <a:latin typeface="Times New Roman"/>
                      </a:endParaRPr>
                    </a:p>
                  </a:txBody>
                  <a:tcPr marL="36576" marR="36576" marT="36576" marB="36576">
                    <a:lnL w="6350" cap="flat" cmpd="sng" algn="ctr">
                      <a:solidFill>
                        <a:srgbClr val="CC9900"/>
                      </a:solidFill>
                      <a:prstDash val="solid"/>
                      <a:round/>
                      <a:headEnd type="none" w="med" len="med"/>
                      <a:tailEnd type="none" w="med" len="med"/>
                    </a:lnL>
                    <a:lnR w="6350" cap="flat" cmpd="sng" algn="ctr">
                      <a:solidFill>
                        <a:srgbClr val="CC9900"/>
                      </a:solidFill>
                      <a:prstDash val="solid"/>
                      <a:round/>
                      <a:headEnd type="none" w="med" len="med"/>
                      <a:tailEnd type="none" w="med" len="med"/>
                    </a:lnR>
                    <a:lnT w="6350" cap="flat" cmpd="sng" algn="ctr">
                      <a:solidFill>
                        <a:srgbClr val="CC9900"/>
                      </a:solidFill>
                      <a:prstDash val="solid"/>
                      <a:round/>
                      <a:headEnd type="none" w="med" len="med"/>
                      <a:tailEnd type="none" w="med" len="med"/>
                    </a:lnT>
                    <a:lnB w="6350" cap="flat" cmpd="sng" algn="ctr">
                      <a:solidFill>
                        <a:srgbClr val="CC9900"/>
                      </a:solidFill>
                      <a:prstDash val="solid"/>
                      <a:round/>
                      <a:headEnd type="none" w="med" len="med"/>
                      <a:tailEnd type="none" w="med" len="med"/>
                    </a:lnB>
                    <a:solidFill>
                      <a:srgbClr val="FFF3D1"/>
                    </a:solidFill>
                  </a:tcPr>
                </a:tc>
                <a:extLst>
                  <a:ext uri="{0D108BD9-81ED-4DB2-BD59-A6C34878D82A}">
                    <a16:rowId xmlns:a16="http://schemas.microsoft.com/office/drawing/2014/main" val="10000"/>
                  </a:ext>
                </a:extLst>
              </a:tr>
              <a:tr h="635658">
                <a:tc>
                  <a:txBody>
                    <a:bodyPr/>
                    <a:lstStyle/>
                    <a:p>
                      <a:pPr lvl="0" algn="ctr"/>
                      <a:r>
                        <a:rPr lang="en-GB" sz="1200" b="1" kern="1400" dirty="0">
                          <a:solidFill>
                            <a:schemeClr val="accent3">
                              <a:lumMod val="50000"/>
                            </a:schemeClr>
                          </a:solidFill>
                          <a:latin typeface="Arial"/>
                        </a:rPr>
                        <a:t> </a:t>
                      </a:r>
                      <a:r>
                        <a:rPr lang="en-GB" sz="1200" b="1" dirty="0">
                          <a:solidFill>
                            <a:schemeClr val="accent3">
                              <a:lumMod val="50000"/>
                            </a:schemeClr>
                          </a:solidFill>
                        </a:rPr>
                        <a:t>Denis Vintner</a:t>
                      </a:r>
                    </a:p>
                    <a:p>
                      <a:pPr lvl="0" algn="ctr"/>
                      <a:r>
                        <a:rPr lang="en-GB" sz="1200" b="1" dirty="0">
                          <a:solidFill>
                            <a:schemeClr val="accent3">
                              <a:lumMod val="50000"/>
                            </a:schemeClr>
                          </a:solidFill>
                        </a:rPr>
                        <a:t>(Proposer) </a:t>
                      </a:r>
                    </a:p>
                    <a:p>
                      <a:pPr marR="0" indent="0" algn="ctr" rtl="0">
                        <a:spcBef>
                          <a:spcPts val="0"/>
                        </a:spcBef>
                        <a:spcAft>
                          <a:spcPts val="0"/>
                        </a:spcAft>
                      </a:pPr>
                      <a:endParaRPr lang="en-GB" sz="1200" b="1" kern="1400" dirty="0">
                        <a:solidFill>
                          <a:schemeClr val="accent3">
                            <a:lumMod val="50000"/>
                          </a:schemeClr>
                        </a:solidFill>
                        <a:latin typeface="Times New Roman"/>
                      </a:endParaRPr>
                    </a:p>
                  </a:txBody>
                  <a:tcPr marL="36576" marR="36576" marT="36576" marB="36576">
                    <a:lnL w="6350" cap="flat" cmpd="sng" algn="ctr">
                      <a:solidFill>
                        <a:srgbClr val="CC9900"/>
                      </a:solidFill>
                      <a:prstDash val="solid"/>
                      <a:round/>
                      <a:headEnd type="none" w="med" len="med"/>
                      <a:tailEnd type="none" w="med" len="med"/>
                    </a:lnL>
                    <a:lnR w="6350" cap="flat" cmpd="sng" algn="ctr">
                      <a:solidFill>
                        <a:srgbClr val="CC9900"/>
                      </a:solidFill>
                      <a:prstDash val="solid"/>
                      <a:round/>
                      <a:headEnd type="none" w="med" len="med"/>
                      <a:tailEnd type="none" w="med" len="med"/>
                    </a:lnR>
                    <a:lnT w="6350" cap="flat" cmpd="sng" algn="ctr">
                      <a:solidFill>
                        <a:srgbClr val="CC9900"/>
                      </a:solidFill>
                      <a:prstDash val="solid"/>
                      <a:round/>
                      <a:headEnd type="none" w="med" len="med"/>
                      <a:tailEnd type="none" w="med" len="med"/>
                    </a:lnT>
                    <a:lnB w="6350" cap="flat" cmpd="sng" algn="ctr">
                      <a:solidFill>
                        <a:srgbClr val="CC9900"/>
                      </a:solidFill>
                      <a:prstDash val="solid"/>
                      <a:round/>
                      <a:headEnd type="none" w="med" len="med"/>
                      <a:tailEnd type="none" w="med" len="med"/>
                    </a:lnB>
                    <a:solidFill>
                      <a:srgbClr val="FFFFFF"/>
                    </a:solidFill>
                  </a:tcPr>
                </a:tc>
                <a:tc>
                  <a:txBody>
                    <a:bodyPr/>
                    <a:lstStyle/>
                    <a:p>
                      <a:pPr lvl="0" algn="ctr"/>
                      <a:r>
                        <a:rPr lang="en-GB" sz="1200" b="1" kern="1400" dirty="0">
                          <a:solidFill>
                            <a:schemeClr val="accent3">
                              <a:lumMod val="50000"/>
                            </a:schemeClr>
                          </a:solidFill>
                          <a:latin typeface="Arial"/>
                        </a:rPr>
                        <a:t> </a:t>
                      </a:r>
                      <a:r>
                        <a:rPr lang="en-GB" sz="1200" b="1" dirty="0">
                          <a:solidFill>
                            <a:schemeClr val="accent3">
                              <a:lumMod val="50000"/>
                            </a:schemeClr>
                          </a:solidFill>
                        </a:rPr>
                        <a:t>Doreen Vintner</a:t>
                      </a:r>
                    </a:p>
                    <a:p>
                      <a:pPr lvl="0" algn="ctr"/>
                      <a:r>
                        <a:rPr lang="en-GB" sz="1200" b="1" dirty="0">
                          <a:solidFill>
                            <a:schemeClr val="accent3">
                              <a:lumMod val="50000"/>
                            </a:schemeClr>
                          </a:solidFill>
                        </a:rPr>
                        <a:t>(Commercial) </a:t>
                      </a:r>
                    </a:p>
                    <a:p>
                      <a:pPr marR="0" indent="0" algn="ctr" rtl="0">
                        <a:spcBef>
                          <a:spcPts val="0"/>
                        </a:spcBef>
                        <a:spcAft>
                          <a:spcPts val="0"/>
                        </a:spcAft>
                      </a:pPr>
                      <a:endParaRPr lang="en-GB" sz="1200" b="1" kern="1400" dirty="0">
                        <a:solidFill>
                          <a:schemeClr val="accent3">
                            <a:lumMod val="50000"/>
                          </a:schemeClr>
                        </a:solidFill>
                        <a:latin typeface="Times New Roman"/>
                      </a:endParaRPr>
                    </a:p>
                  </a:txBody>
                  <a:tcPr marL="36576" marR="36576" marT="36576" marB="36576">
                    <a:lnL w="6350" cap="flat" cmpd="sng" algn="ctr">
                      <a:solidFill>
                        <a:srgbClr val="CC9900"/>
                      </a:solidFill>
                      <a:prstDash val="solid"/>
                      <a:round/>
                      <a:headEnd type="none" w="med" len="med"/>
                      <a:tailEnd type="none" w="med" len="med"/>
                    </a:lnL>
                    <a:lnR w="6350" cap="flat" cmpd="sng" algn="ctr">
                      <a:solidFill>
                        <a:srgbClr val="CC9900"/>
                      </a:solidFill>
                      <a:prstDash val="solid"/>
                      <a:round/>
                      <a:headEnd type="none" w="med" len="med"/>
                      <a:tailEnd type="none" w="med" len="med"/>
                    </a:lnR>
                    <a:lnT w="6350" cap="flat" cmpd="sng" algn="ctr">
                      <a:solidFill>
                        <a:srgbClr val="CC9900"/>
                      </a:solidFill>
                      <a:prstDash val="solid"/>
                      <a:round/>
                      <a:headEnd type="none" w="med" len="med"/>
                      <a:tailEnd type="none" w="med" len="med"/>
                    </a:lnT>
                    <a:lnB w="6350" cap="flat" cmpd="sng" algn="ctr">
                      <a:solidFill>
                        <a:srgbClr val="CC9900"/>
                      </a:solidFill>
                      <a:prstDash val="solid"/>
                      <a:round/>
                      <a:headEnd type="none" w="med" len="med"/>
                      <a:tailEnd type="none" w="med" len="med"/>
                    </a:lnB>
                    <a:solidFill>
                      <a:srgbClr val="FFFFFF"/>
                    </a:solidFill>
                  </a:tcPr>
                </a:tc>
                <a:tc>
                  <a:txBody>
                    <a:bodyPr/>
                    <a:lstStyle/>
                    <a:p>
                      <a:pPr lvl="0" algn="ctr"/>
                      <a:r>
                        <a:rPr lang="en-GB" sz="1200" b="1" kern="1400" dirty="0">
                          <a:solidFill>
                            <a:schemeClr val="accent3">
                              <a:lumMod val="50000"/>
                            </a:schemeClr>
                          </a:solidFill>
                          <a:latin typeface="Arial"/>
                        </a:rPr>
                        <a:t> </a:t>
                      </a:r>
                      <a:r>
                        <a:rPr lang="en-GB" sz="1200" b="1" dirty="0">
                          <a:solidFill>
                            <a:schemeClr val="accent3">
                              <a:lumMod val="50000"/>
                            </a:schemeClr>
                          </a:solidFill>
                        </a:rPr>
                        <a:t>Omar King</a:t>
                      </a:r>
                    </a:p>
                    <a:p>
                      <a:pPr lvl="0" algn="ctr"/>
                      <a:r>
                        <a:rPr lang="en-GB" sz="1200" b="1" dirty="0">
                          <a:solidFill>
                            <a:schemeClr val="accent3">
                              <a:lumMod val="50000"/>
                            </a:schemeClr>
                          </a:solidFill>
                        </a:rPr>
                        <a:t>(Specialist)</a:t>
                      </a:r>
                    </a:p>
                    <a:p>
                      <a:pPr marR="0" indent="0" algn="ctr" rtl="0">
                        <a:spcBef>
                          <a:spcPts val="0"/>
                        </a:spcBef>
                        <a:spcAft>
                          <a:spcPts val="0"/>
                        </a:spcAft>
                      </a:pPr>
                      <a:endParaRPr lang="en-GB" sz="1200" b="1" kern="1400" dirty="0">
                        <a:solidFill>
                          <a:schemeClr val="accent3">
                            <a:lumMod val="50000"/>
                          </a:schemeClr>
                        </a:solidFill>
                        <a:latin typeface="Times New Roman"/>
                      </a:endParaRPr>
                    </a:p>
                  </a:txBody>
                  <a:tcPr marL="36576" marR="36576" marT="36576" marB="36576">
                    <a:lnL w="6350" cap="flat" cmpd="sng" algn="ctr">
                      <a:solidFill>
                        <a:srgbClr val="CC9900"/>
                      </a:solidFill>
                      <a:prstDash val="solid"/>
                      <a:round/>
                      <a:headEnd type="none" w="med" len="med"/>
                      <a:tailEnd type="none" w="med" len="med"/>
                    </a:lnL>
                    <a:lnR w="6350" cap="flat" cmpd="sng" algn="ctr">
                      <a:solidFill>
                        <a:srgbClr val="CC9900"/>
                      </a:solidFill>
                      <a:prstDash val="solid"/>
                      <a:round/>
                      <a:headEnd type="none" w="med" len="med"/>
                      <a:tailEnd type="none" w="med" len="med"/>
                    </a:lnR>
                    <a:lnT w="6350" cap="flat" cmpd="sng" algn="ctr">
                      <a:solidFill>
                        <a:srgbClr val="CC9900"/>
                      </a:solidFill>
                      <a:prstDash val="solid"/>
                      <a:round/>
                      <a:headEnd type="none" w="med" len="med"/>
                      <a:tailEnd type="none" w="med" len="med"/>
                    </a:lnT>
                    <a:lnB w="6350" cap="flat" cmpd="sng" algn="ctr">
                      <a:solidFill>
                        <a:srgbClr val="CC9900"/>
                      </a:solidFill>
                      <a:prstDash val="solid"/>
                      <a:round/>
                      <a:headEnd type="none" w="med" len="med"/>
                      <a:tailEnd type="none" w="med" len="med"/>
                    </a:lnB>
                    <a:solidFill>
                      <a:srgbClr val="FFFFFF"/>
                    </a:solidFill>
                  </a:tcPr>
                </a:tc>
                <a:tc>
                  <a:txBody>
                    <a:bodyPr/>
                    <a:lstStyle/>
                    <a:p>
                      <a:pPr lvl="0" algn="ctr"/>
                      <a:r>
                        <a:rPr lang="en-GB" sz="1200" b="1" kern="1400" dirty="0">
                          <a:solidFill>
                            <a:schemeClr val="accent3">
                              <a:lumMod val="50000"/>
                            </a:schemeClr>
                          </a:solidFill>
                          <a:latin typeface="Arial"/>
                        </a:rPr>
                        <a:t> </a:t>
                      </a:r>
                      <a:r>
                        <a:rPr lang="en-GB" sz="1200" b="1" dirty="0">
                          <a:solidFill>
                            <a:schemeClr val="accent3">
                              <a:lumMod val="50000"/>
                            </a:schemeClr>
                          </a:solidFill>
                        </a:rPr>
                        <a:t>Suha </a:t>
                      </a:r>
                      <a:r>
                        <a:rPr lang="en-GB" sz="1200" b="1" dirty="0" err="1">
                          <a:solidFill>
                            <a:schemeClr val="accent3">
                              <a:lumMod val="50000"/>
                            </a:schemeClr>
                          </a:solidFill>
                        </a:rPr>
                        <a:t>Madani</a:t>
                      </a:r>
                      <a:endParaRPr lang="en-GB" sz="1200" b="1" dirty="0">
                        <a:solidFill>
                          <a:schemeClr val="accent3">
                            <a:lumMod val="50000"/>
                          </a:schemeClr>
                        </a:solidFill>
                      </a:endParaRPr>
                    </a:p>
                    <a:p>
                      <a:pPr lvl="0" algn="ctr"/>
                      <a:r>
                        <a:rPr lang="en-GB" sz="1200" b="1" dirty="0">
                          <a:solidFill>
                            <a:schemeClr val="accent3">
                              <a:lumMod val="50000"/>
                            </a:schemeClr>
                          </a:solidFill>
                        </a:rPr>
                        <a:t>(Customer Care)</a:t>
                      </a:r>
                    </a:p>
                    <a:p>
                      <a:pPr marR="0" indent="0" algn="ctr" rtl="0">
                        <a:spcBef>
                          <a:spcPts val="0"/>
                        </a:spcBef>
                        <a:spcAft>
                          <a:spcPts val="0"/>
                        </a:spcAft>
                      </a:pPr>
                      <a:endParaRPr lang="en-GB" sz="1200" b="1" kern="1400" dirty="0">
                        <a:solidFill>
                          <a:schemeClr val="accent3">
                            <a:lumMod val="50000"/>
                          </a:schemeClr>
                        </a:solidFill>
                        <a:latin typeface="Times New Roman"/>
                      </a:endParaRPr>
                    </a:p>
                  </a:txBody>
                  <a:tcPr marL="36576" marR="36576" marT="36576" marB="36576">
                    <a:lnL w="6350" cap="flat" cmpd="sng" algn="ctr">
                      <a:solidFill>
                        <a:srgbClr val="CC9900"/>
                      </a:solidFill>
                      <a:prstDash val="solid"/>
                      <a:round/>
                      <a:headEnd type="none" w="med" len="med"/>
                      <a:tailEnd type="none" w="med" len="med"/>
                    </a:lnL>
                    <a:lnR w="6350" cap="flat" cmpd="sng" algn="ctr">
                      <a:solidFill>
                        <a:srgbClr val="CC9900"/>
                      </a:solidFill>
                      <a:prstDash val="solid"/>
                      <a:round/>
                      <a:headEnd type="none" w="med" len="med"/>
                      <a:tailEnd type="none" w="med" len="med"/>
                    </a:lnR>
                    <a:lnT w="6350" cap="flat" cmpd="sng" algn="ctr">
                      <a:solidFill>
                        <a:srgbClr val="CC9900"/>
                      </a:solidFill>
                      <a:prstDash val="solid"/>
                      <a:round/>
                      <a:headEnd type="none" w="med" len="med"/>
                      <a:tailEnd type="none" w="med" len="med"/>
                    </a:lnT>
                    <a:lnB w="6350" cap="flat" cmpd="sng" algn="ctr">
                      <a:solidFill>
                        <a:srgbClr val="CC9900"/>
                      </a:solidFill>
                      <a:prstDash val="solid"/>
                      <a:round/>
                      <a:headEnd type="none" w="med" len="med"/>
                      <a:tailEnd type="none" w="med" len="med"/>
                    </a:lnB>
                    <a:solidFill>
                      <a:srgbClr val="FFFFFF"/>
                    </a:solidFill>
                  </a:tcPr>
                </a:tc>
                <a:tc>
                  <a:txBody>
                    <a:bodyPr/>
                    <a:lstStyle/>
                    <a:p>
                      <a:pPr marR="0" indent="0" algn="ctr" rtl="0">
                        <a:spcBef>
                          <a:spcPts val="0"/>
                        </a:spcBef>
                        <a:spcAft>
                          <a:spcPts val="0"/>
                        </a:spcAft>
                      </a:pPr>
                      <a:r>
                        <a:rPr lang="en-GB" sz="1200" b="1" kern="1400" dirty="0">
                          <a:solidFill>
                            <a:schemeClr val="accent3">
                              <a:lumMod val="50000"/>
                            </a:schemeClr>
                          </a:solidFill>
                          <a:latin typeface="Arial"/>
                        </a:rPr>
                        <a:t> Customers</a:t>
                      </a:r>
                    </a:p>
                    <a:p>
                      <a:pPr marR="0" indent="0" algn="ctr" rtl="0">
                        <a:spcBef>
                          <a:spcPts val="0"/>
                        </a:spcBef>
                        <a:spcAft>
                          <a:spcPts val="0"/>
                        </a:spcAft>
                      </a:pPr>
                      <a:r>
                        <a:rPr lang="en-GB" sz="1200" b="1" kern="1400" dirty="0">
                          <a:solidFill>
                            <a:schemeClr val="accent3">
                              <a:lumMod val="50000"/>
                            </a:schemeClr>
                          </a:solidFill>
                          <a:latin typeface="Arial"/>
                        </a:rPr>
                        <a:t>(user of facility)</a:t>
                      </a:r>
                      <a:endParaRPr lang="en-GB" sz="1200" b="1" kern="1400" dirty="0">
                        <a:solidFill>
                          <a:schemeClr val="accent3">
                            <a:lumMod val="50000"/>
                          </a:schemeClr>
                        </a:solidFill>
                        <a:latin typeface="Times New Roman"/>
                      </a:endParaRPr>
                    </a:p>
                  </a:txBody>
                  <a:tcPr marL="36576" marR="36576" marT="36576" marB="36576">
                    <a:lnL w="6350" cap="flat" cmpd="sng" algn="ctr">
                      <a:solidFill>
                        <a:srgbClr val="CC9900"/>
                      </a:solidFill>
                      <a:prstDash val="solid"/>
                      <a:round/>
                      <a:headEnd type="none" w="med" len="med"/>
                      <a:tailEnd type="none" w="med" len="med"/>
                    </a:lnL>
                    <a:lnR w="6350" cap="flat" cmpd="sng" algn="ctr">
                      <a:solidFill>
                        <a:srgbClr val="CC9900"/>
                      </a:solidFill>
                      <a:prstDash val="solid"/>
                      <a:round/>
                      <a:headEnd type="none" w="med" len="med"/>
                      <a:tailEnd type="none" w="med" len="med"/>
                    </a:lnR>
                    <a:lnT w="6350" cap="flat" cmpd="sng" algn="ctr">
                      <a:solidFill>
                        <a:srgbClr val="CC9900"/>
                      </a:solidFill>
                      <a:prstDash val="solid"/>
                      <a:round/>
                      <a:headEnd type="none" w="med" len="med"/>
                      <a:tailEnd type="none" w="med" len="med"/>
                    </a:lnT>
                    <a:lnB w="6350" cap="flat" cmpd="sng" algn="ctr">
                      <a:solidFill>
                        <a:srgbClr val="CC9900"/>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1410823">
                <a:tc>
                  <a:txBody>
                    <a:bodyPr/>
                    <a:lstStyle/>
                    <a:p>
                      <a:pPr marR="0" indent="0" algn="ctr" rtl="0">
                        <a:spcBef>
                          <a:spcPts val="0"/>
                        </a:spcBef>
                        <a:spcAft>
                          <a:spcPts val="0"/>
                        </a:spcAft>
                      </a:pPr>
                      <a:r>
                        <a:rPr lang="en-GB" sz="1000" kern="1400" dirty="0">
                          <a:solidFill>
                            <a:srgbClr val="000000"/>
                          </a:solidFill>
                          <a:latin typeface="Arial"/>
                        </a:rPr>
                        <a:t> </a:t>
                      </a:r>
                    </a:p>
                    <a:p>
                      <a:pPr marR="0" indent="0" algn="ctr" rtl="0">
                        <a:spcBef>
                          <a:spcPts val="0"/>
                        </a:spcBef>
                        <a:spcAft>
                          <a:spcPts val="0"/>
                        </a:spcAft>
                      </a:pPr>
                      <a:r>
                        <a:rPr lang="en-GB" sz="1000" kern="1400" dirty="0">
                          <a:solidFill>
                            <a:srgbClr val="000000"/>
                          </a:solidFill>
                          <a:latin typeface="Arial"/>
                        </a:rPr>
                        <a:t>Discussions </a:t>
                      </a:r>
                    </a:p>
                    <a:p>
                      <a:pPr marR="0" indent="0" algn="ctr" rtl="0">
                        <a:spcBef>
                          <a:spcPts val="0"/>
                        </a:spcBef>
                        <a:spcAft>
                          <a:spcPts val="0"/>
                        </a:spcAft>
                      </a:pPr>
                      <a:endParaRPr lang="en-GB" sz="1000" kern="1400" dirty="0">
                        <a:solidFill>
                          <a:srgbClr val="000000"/>
                        </a:solidFill>
                        <a:latin typeface="Arial"/>
                      </a:endParaRPr>
                    </a:p>
                    <a:p>
                      <a:pPr marR="0" indent="0" algn="ctr" rtl="0">
                        <a:spcBef>
                          <a:spcPts val="0"/>
                        </a:spcBef>
                        <a:spcAft>
                          <a:spcPts val="0"/>
                        </a:spcAft>
                      </a:pPr>
                      <a:r>
                        <a:rPr lang="en-GB" sz="1000" kern="1400" dirty="0">
                          <a:solidFill>
                            <a:srgbClr val="000000"/>
                          </a:solidFill>
                          <a:latin typeface="Arial"/>
                        </a:rPr>
                        <a:t>Input Through Steering Group Meetings</a:t>
                      </a:r>
                      <a:endParaRPr lang="en-GB" sz="1000" kern="1400" dirty="0">
                        <a:solidFill>
                          <a:srgbClr val="000000"/>
                        </a:solidFill>
                        <a:latin typeface="Times New Roman"/>
                      </a:endParaRPr>
                    </a:p>
                  </a:txBody>
                  <a:tcPr marL="36576" marR="36576" marT="36576" marB="36576">
                    <a:lnL w="6350" cap="flat" cmpd="sng" algn="ctr">
                      <a:solidFill>
                        <a:srgbClr val="CC9900"/>
                      </a:solidFill>
                      <a:prstDash val="solid"/>
                      <a:round/>
                      <a:headEnd type="none" w="med" len="med"/>
                      <a:tailEnd type="none" w="med" len="med"/>
                    </a:lnL>
                    <a:lnR w="6350" cap="flat" cmpd="sng" algn="ctr">
                      <a:solidFill>
                        <a:srgbClr val="CC9900"/>
                      </a:solidFill>
                      <a:prstDash val="solid"/>
                      <a:round/>
                      <a:headEnd type="none" w="med" len="med"/>
                      <a:tailEnd type="none" w="med" len="med"/>
                    </a:lnR>
                    <a:lnT w="6350" cap="flat" cmpd="sng" algn="ctr">
                      <a:solidFill>
                        <a:srgbClr val="CC9900"/>
                      </a:solidFill>
                      <a:prstDash val="solid"/>
                      <a:round/>
                      <a:headEnd type="none" w="med" len="med"/>
                      <a:tailEnd type="none" w="med" len="med"/>
                    </a:lnT>
                    <a:lnB w="6350" cap="flat" cmpd="sng" algn="ctr">
                      <a:solidFill>
                        <a:srgbClr val="CC9900"/>
                      </a:solidFill>
                      <a:prstDash val="solid"/>
                      <a:round/>
                      <a:headEnd type="none" w="med" len="med"/>
                      <a:tailEnd type="none" w="med" len="med"/>
                    </a:lnB>
                  </a:tcPr>
                </a:tc>
                <a:tc>
                  <a:txBody>
                    <a:bodyPr/>
                    <a:lstStyle/>
                    <a:p>
                      <a:pPr marR="0" indent="0" algn="ctr" rtl="0">
                        <a:spcBef>
                          <a:spcPts val="0"/>
                        </a:spcBef>
                        <a:spcAft>
                          <a:spcPts val="0"/>
                        </a:spcAft>
                      </a:pPr>
                      <a:r>
                        <a:rPr lang="en-GB" sz="1000" kern="1400" dirty="0">
                          <a:solidFill>
                            <a:srgbClr val="000000"/>
                          </a:solidFill>
                          <a:latin typeface="Arial"/>
                        </a:rPr>
                        <a:t> </a:t>
                      </a:r>
                    </a:p>
                    <a:p>
                      <a:pPr marR="0" indent="0" algn="ctr" rtl="0">
                        <a:spcBef>
                          <a:spcPts val="0"/>
                        </a:spcBef>
                        <a:spcAft>
                          <a:spcPts val="0"/>
                        </a:spcAft>
                      </a:pPr>
                      <a:r>
                        <a:rPr lang="en-GB" sz="1000" kern="1400" dirty="0">
                          <a:solidFill>
                            <a:srgbClr val="000000"/>
                          </a:solidFill>
                          <a:latin typeface="Arial"/>
                        </a:rPr>
                        <a:t>Discussions </a:t>
                      </a:r>
                    </a:p>
                    <a:p>
                      <a:pPr marR="0" indent="0" algn="ctr" rtl="0">
                        <a:spcBef>
                          <a:spcPts val="0"/>
                        </a:spcBef>
                        <a:spcAft>
                          <a:spcPts val="0"/>
                        </a:spcAft>
                      </a:pPr>
                      <a:endParaRPr lang="en-GB" sz="1000" kern="1400" dirty="0">
                        <a:solidFill>
                          <a:srgbClr val="000000"/>
                        </a:solidFill>
                        <a:latin typeface="Arial"/>
                      </a:endParaRPr>
                    </a:p>
                    <a:p>
                      <a:pPr marR="0" indent="0" algn="ctr" rtl="0">
                        <a:spcBef>
                          <a:spcPts val="0"/>
                        </a:spcBef>
                        <a:spcAft>
                          <a:spcPts val="0"/>
                        </a:spcAft>
                      </a:pPr>
                      <a:r>
                        <a:rPr lang="en-GB" sz="1000" kern="1400" dirty="0">
                          <a:solidFill>
                            <a:srgbClr val="000000"/>
                          </a:solidFill>
                          <a:latin typeface="Arial"/>
                        </a:rPr>
                        <a:t>Input Through Steering Group Meetings</a:t>
                      </a:r>
                      <a:endParaRPr lang="en-GB" sz="1000" kern="1400" dirty="0">
                        <a:solidFill>
                          <a:srgbClr val="000000"/>
                        </a:solidFill>
                        <a:latin typeface="Times New Roman"/>
                      </a:endParaRPr>
                    </a:p>
                    <a:p>
                      <a:pPr marR="0" indent="0" algn="l" rtl="0">
                        <a:spcBef>
                          <a:spcPts val="0"/>
                        </a:spcBef>
                        <a:spcAft>
                          <a:spcPts val="0"/>
                        </a:spcAft>
                      </a:pPr>
                      <a:endParaRPr lang="en-GB" sz="1000" kern="1400" dirty="0">
                        <a:solidFill>
                          <a:srgbClr val="000000"/>
                        </a:solidFill>
                        <a:latin typeface="Times New Roman"/>
                      </a:endParaRPr>
                    </a:p>
                  </a:txBody>
                  <a:tcPr marL="36576" marR="36576" marT="36576" marB="36576">
                    <a:lnL w="6350" cap="flat" cmpd="sng" algn="ctr">
                      <a:solidFill>
                        <a:srgbClr val="CC9900"/>
                      </a:solidFill>
                      <a:prstDash val="solid"/>
                      <a:round/>
                      <a:headEnd type="none" w="med" len="med"/>
                      <a:tailEnd type="none" w="med" len="med"/>
                    </a:lnL>
                    <a:lnR w="6350" cap="flat" cmpd="sng" algn="ctr">
                      <a:solidFill>
                        <a:srgbClr val="CC9900"/>
                      </a:solidFill>
                      <a:prstDash val="solid"/>
                      <a:round/>
                      <a:headEnd type="none" w="med" len="med"/>
                      <a:tailEnd type="none" w="med" len="med"/>
                    </a:lnR>
                    <a:lnT w="6350" cap="flat" cmpd="sng" algn="ctr">
                      <a:solidFill>
                        <a:srgbClr val="CC9900"/>
                      </a:solidFill>
                      <a:prstDash val="solid"/>
                      <a:round/>
                      <a:headEnd type="none" w="med" len="med"/>
                      <a:tailEnd type="none" w="med" len="med"/>
                    </a:lnT>
                    <a:lnB w="6350" cap="flat" cmpd="sng" algn="ctr">
                      <a:solidFill>
                        <a:srgbClr val="CC9900"/>
                      </a:solidFill>
                      <a:prstDash val="solid"/>
                      <a:round/>
                      <a:headEnd type="none" w="med" len="med"/>
                      <a:tailEnd type="none" w="med" len="med"/>
                    </a:lnB>
                  </a:tcPr>
                </a:tc>
                <a:tc>
                  <a:txBody>
                    <a:bodyPr/>
                    <a:lstStyle/>
                    <a:p>
                      <a:pPr marR="0" indent="0" algn="ctr" rtl="0">
                        <a:spcBef>
                          <a:spcPts val="0"/>
                        </a:spcBef>
                        <a:spcAft>
                          <a:spcPts val="0"/>
                        </a:spcAft>
                      </a:pPr>
                      <a:r>
                        <a:rPr lang="en-GB" sz="1000" kern="1400" dirty="0">
                          <a:solidFill>
                            <a:srgbClr val="000000"/>
                          </a:solidFill>
                          <a:latin typeface="Arial"/>
                        </a:rPr>
                        <a:t> </a:t>
                      </a:r>
                    </a:p>
                    <a:p>
                      <a:pPr marR="0" indent="0" algn="ctr" rtl="0">
                        <a:spcBef>
                          <a:spcPts val="0"/>
                        </a:spcBef>
                        <a:spcAft>
                          <a:spcPts val="0"/>
                        </a:spcAft>
                      </a:pPr>
                      <a:r>
                        <a:rPr lang="en-GB" sz="1000" kern="1400" dirty="0">
                          <a:solidFill>
                            <a:srgbClr val="000000"/>
                          </a:solidFill>
                          <a:latin typeface="Arial"/>
                        </a:rPr>
                        <a:t>Discussions </a:t>
                      </a:r>
                    </a:p>
                    <a:p>
                      <a:pPr marR="0" indent="0" algn="ctr" rtl="0">
                        <a:spcBef>
                          <a:spcPts val="0"/>
                        </a:spcBef>
                        <a:spcAft>
                          <a:spcPts val="0"/>
                        </a:spcAft>
                      </a:pPr>
                      <a:endParaRPr lang="en-GB" sz="1000" kern="1400" dirty="0">
                        <a:solidFill>
                          <a:srgbClr val="000000"/>
                        </a:solidFill>
                        <a:latin typeface="Arial"/>
                      </a:endParaRPr>
                    </a:p>
                    <a:p>
                      <a:pPr marR="0" indent="0" algn="ctr" rtl="0">
                        <a:spcBef>
                          <a:spcPts val="0"/>
                        </a:spcBef>
                        <a:spcAft>
                          <a:spcPts val="0"/>
                        </a:spcAft>
                      </a:pPr>
                      <a:r>
                        <a:rPr lang="en-GB" sz="1000" kern="1400" dirty="0">
                          <a:solidFill>
                            <a:srgbClr val="000000"/>
                          </a:solidFill>
                          <a:latin typeface="Arial"/>
                        </a:rPr>
                        <a:t>Input Through Steering Group Meetings</a:t>
                      </a:r>
                      <a:endParaRPr lang="en-GB" sz="1000" kern="1400" dirty="0">
                        <a:solidFill>
                          <a:srgbClr val="000000"/>
                        </a:solidFill>
                        <a:latin typeface="Times New Roman"/>
                      </a:endParaRPr>
                    </a:p>
                    <a:p>
                      <a:pPr marR="0" indent="0" algn="l" rtl="0">
                        <a:spcBef>
                          <a:spcPts val="0"/>
                        </a:spcBef>
                        <a:spcAft>
                          <a:spcPts val="0"/>
                        </a:spcAft>
                      </a:pPr>
                      <a:endParaRPr lang="en-GB" sz="1000" kern="1400" dirty="0">
                        <a:solidFill>
                          <a:srgbClr val="000000"/>
                        </a:solidFill>
                        <a:latin typeface="Times New Roman"/>
                      </a:endParaRPr>
                    </a:p>
                  </a:txBody>
                  <a:tcPr marL="36576" marR="36576" marT="36576" marB="36576">
                    <a:lnL w="6350" cap="flat" cmpd="sng" algn="ctr">
                      <a:solidFill>
                        <a:srgbClr val="CC9900"/>
                      </a:solidFill>
                      <a:prstDash val="solid"/>
                      <a:round/>
                      <a:headEnd type="none" w="med" len="med"/>
                      <a:tailEnd type="none" w="med" len="med"/>
                    </a:lnL>
                    <a:lnR w="6350" cap="flat" cmpd="sng" algn="ctr">
                      <a:solidFill>
                        <a:srgbClr val="CC9900"/>
                      </a:solidFill>
                      <a:prstDash val="solid"/>
                      <a:round/>
                      <a:headEnd type="none" w="med" len="med"/>
                      <a:tailEnd type="none" w="med" len="med"/>
                    </a:lnR>
                    <a:lnT w="6350" cap="flat" cmpd="sng" algn="ctr">
                      <a:solidFill>
                        <a:srgbClr val="CC9900"/>
                      </a:solidFill>
                      <a:prstDash val="solid"/>
                      <a:round/>
                      <a:headEnd type="none" w="med" len="med"/>
                      <a:tailEnd type="none" w="med" len="med"/>
                    </a:lnT>
                    <a:lnB w="6350" cap="flat" cmpd="sng" algn="ctr">
                      <a:solidFill>
                        <a:srgbClr val="CC9900"/>
                      </a:solidFill>
                      <a:prstDash val="solid"/>
                      <a:round/>
                      <a:headEnd type="none" w="med" len="med"/>
                      <a:tailEnd type="none" w="med" len="med"/>
                    </a:lnB>
                  </a:tcPr>
                </a:tc>
                <a:tc>
                  <a:txBody>
                    <a:bodyPr/>
                    <a:lstStyle/>
                    <a:p>
                      <a:pPr marR="0" indent="0" algn="ctr" rtl="0">
                        <a:spcBef>
                          <a:spcPts val="0"/>
                        </a:spcBef>
                        <a:spcAft>
                          <a:spcPts val="0"/>
                        </a:spcAft>
                      </a:pPr>
                      <a:r>
                        <a:rPr lang="en-GB" sz="1000" kern="1400" dirty="0">
                          <a:solidFill>
                            <a:srgbClr val="000000"/>
                          </a:solidFill>
                          <a:latin typeface="Arial"/>
                        </a:rPr>
                        <a:t> </a:t>
                      </a:r>
                    </a:p>
                    <a:p>
                      <a:pPr marR="0" indent="0" algn="ctr" rtl="0">
                        <a:spcBef>
                          <a:spcPts val="0"/>
                        </a:spcBef>
                        <a:spcAft>
                          <a:spcPts val="0"/>
                        </a:spcAft>
                      </a:pPr>
                      <a:r>
                        <a:rPr lang="en-GB" sz="1000" kern="1400" dirty="0">
                          <a:solidFill>
                            <a:srgbClr val="000000"/>
                          </a:solidFill>
                          <a:latin typeface="Arial"/>
                        </a:rPr>
                        <a:t>Discussions </a:t>
                      </a:r>
                    </a:p>
                    <a:p>
                      <a:pPr marR="0" indent="0" algn="ctr" rtl="0">
                        <a:spcBef>
                          <a:spcPts val="0"/>
                        </a:spcBef>
                        <a:spcAft>
                          <a:spcPts val="0"/>
                        </a:spcAft>
                      </a:pPr>
                      <a:endParaRPr lang="en-GB" sz="1000" kern="1400" dirty="0">
                        <a:solidFill>
                          <a:srgbClr val="000000"/>
                        </a:solidFill>
                        <a:latin typeface="Arial"/>
                      </a:endParaRPr>
                    </a:p>
                    <a:p>
                      <a:pPr marR="0" indent="0" algn="ctr" rtl="0">
                        <a:spcBef>
                          <a:spcPts val="0"/>
                        </a:spcBef>
                        <a:spcAft>
                          <a:spcPts val="0"/>
                        </a:spcAft>
                      </a:pPr>
                      <a:r>
                        <a:rPr lang="en-GB" sz="1000" kern="1400" dirty="0">
                          <a:solidFill>
                            <a:srgbClr val="000000"/>
                          </a:solidFill>
                          <a:latin typeface="Arial"/>
                        </a:rPr>
                        <a:t>Input Through Steering Group Meetings</a:t>
                      </a:r>
                      <a:endParaRPr lang="en-GB" sz="1000" kern="1400" dirty="0">
                        <a:solidFill>
                          <a:srgbClr val="000000"/>
                        </a:solidFill>
                        <a:latin typeface="Times New Roman"/>
                      </a:endParaRPr>
                    </a:p>
                    <a:p>
                      <a:pPr marR="0" indent="0" algn="l" rtl="0">
                        <a:spcBef>
                          <a:spcPts val="0"/>
                        </a:spcBef>
                        <a:spcAft>
                          <a:spcPts val="0"/>
                        </a:spcAft>
                      </a:pPr>
                      <a:endParaRPr lang="en-GB" sz="1000" kern="1400" dirty="0">
                        <a:solidFill>
                          <a:srgbClr val="000000"/>
                        </a:solidFill>
                        <a:latin typeface="Times New Roman"/>
                      </a:endParaRPr>
                    </a:p>
                  </a:txBody>
                  <a:tcPr marL="36576" marR="36576" marT="36576" marB="36576">
                    <a:lnL w="6350" cap="flat" cmpd="sng" algn="ctr">
                      <a:solidFill>
                        <a:srgbClr val="CC9900"/>
                      </a:solidFill>
                      <a:prstDash val="solid"/>
                      <a:round/>
                      <a:headEnd type="none" w="med" len="med"/>
                      <a:tailEnd type="none" w="med" len="med"/>
                    </a:lnL>
                    <a:lnR w="6350" cap="flat" cmpd="sng" algn="ctr">
                      <a:solidFill>
                        <a:srgbClr val="CC9900"/>
                      </a:solidFill>
                      <a:prstDash val="solid"/>
                      <a:round/>
                      <a:headEnd type="none" w="med" len="med"/>
                      <a:tailEnd type="none" w="med" len="med"/>
                    </a:lnR>
                    <a:lnT w="6350" cap="flat" cmpd="sng" algn="ctr">
                      <a:solidFill>
                        <a:srgbClr val="CC9900"/>
                      </a:solidFill>
                      <a:prstDash val="solid"/>
                      <a:round/>
                      <a:headEnd type="none" w="med" len="med"/>
                      <a:tailEnd type="none" w="med" len="med"/>
                    </a:lnT>
                    <a:lnB w="6350" cap="flat" cmpd="sng" algn="ctr">
                      <a:solidFill>
                        <a:srgbClr val="CC9900"/>
                      </a:solidFill>
                      <a:prstDash val="solid"/>
                      <a:round/>
                      <a:headEnd type="none" w="med" len="med"/>
                      <a:tailEnd type="none" w="med" len="med"/>
                    </a:lnB>
                  </a:tcPr>
                </a:tc>
                <a:tc>
                  <a:txBody>
                    <a:bodyPr/>
                    <a:lstStyle/>
                    <a:p>
                      <a:pPr marR="0" indent="0" algn="ctr" rtl="0">
                        <a:spcBef>
                          <a:spcPts val="0"/>
                        </a:spcBef>
                        <a:spcAft>
                          <a:spcPts val="0"/>
                        </a:spcAft>
                      </a:pPr>
                      <a:r>
                        <a:rPr lang="en-GB" sz="1000" kern="1400" dirty="0">
                          <a:solidFill>
                            <a:srgbClr val="000000"/>
                          </a:solidFill>
                          <a:latin typeface="Arial"/>
                        </a:rPr>
                        <a:t> </a:t>
                      </a:r>
                    </a:p>
                    <a:p>
                      <a:pPr marR="0" indent="0" algn="ctr" rtl="0">
                        <a:spcBef>
                          <a:spcPts val="0"/>
                        </a:spcBef>
                        <a:spcAft>
                          <a:spcPts val="0"/>
                        </a:spcAft>
                      </a:pPr>
                      <a:r>
                        <a:rPr lang="en-GB" sz="1000" kern="1400" dirty="0">
                          <a:solidFill>
                            <a:srgbClr val="000000"/>
                          </a:solidFill>
                          <a:latin typeface="Arial"/>
                        </a:rPr>
                        <a:t>General assumption from past</a:t>
                      </a:r>
                      <a:r>
                        <a:rPr lang="en-GB" sz="1000" kern="1400" baseline="0" dirty="0">
                          <a:solidFill>
                            <a:srgbClr val="000000"/>
                          </a:solidFill>
                          <a:latin typeface="Arial"/>
                        </a:rPr>
                        <a:t> experience of Vintners staff and management</a:t>
                      </a:r>
                      <a:endParaRPr lang="en-GB" sz="1000" kern="1400" dirty="0">
                        <a:solidFill>
                          <a:srgbClr val="000000"/>
                        </a:solidFill>
                        <a:latin typeface="Arial"/>
                      </a:endParaRPr>
                    </a:p>
                    <a:p>
                      <a:pPr marR="0" indent="0" algn="ctr" rtl="0">
                        <a:spcBef>
                          <a:spcPts val="0"/>
                        </a:spcBef>
                        <a:spcAft>
                          <a:spcPts val="0"/>
                        </a:spcAft>
                      </a:pPr>
                      <a:endParaRPr lang="en-GB" sz="1000" kern="1400" dirty="0">
                        <a:solidFill>
                          <a:srgbClr val="000000"/>
                        </a:solidFill>
                        <a:latin typeface="Arial"/>
                      </a:endParaRPr>
                    </a:p>
                    <a:p>
                      <a:pPr marR="0" indent="0" algn="ctr" rtl="0">
                        <a:spcBef>
                          <a:spcPts val="0"/>
                        </a:spcBef>
                        <a:spcAft>
                          <a:spcPts val="0"/>
                        </a:spcAft>
                      </a:pPr>
                      <a:r>
                        <a:rPr lang="en-GB" sz="1000" kern="1400" dirty="0">
                          <a:solidFill>
                            <a:srgbClr val="000000"/>
                          </a:solidFill>
                          <a:latin typeface="Arial"/>
                        </a:rPr>
                        <a:t>Input Through Steering Group members</a:t>
                      </a:r>
                      <a:endParaRPr lang="en-GB" sz="1000" kern="1400" dirty="0">
                        <a:solidFill>
                          <a:srgbClr val="000000"/>
                        </a:solidFill>
                        <a:latin typeface="Times New Roman"/>
                      </a:endParaRPr>
                    </a:p>
                    <a:p>
                      <a:pPr marR="0" indent="0" algn="l" rtl="0">
                        <a:spcBef>
                          <a:spcPts val="0"/>
                        </a:spcBef>
                        <a:spcAft>
                          <a:spcPts val="0"/>
                        </a:spcAft>
                      </a:pPr>
                      <a:endParaRPr lang="en-GB" sz="1000" kern="1400" dirty="0">
                        <a:solidFill>
                          <a:srgbClr val="000000"/>
                        </a:solidFill>
                        <a:latin typeface="Times New Roman"/>
                      </a:endParaRPr>
                    </a:p>
                  </a:txBody>
                  <a:tcPr marL="36576" marR="36576" marT="36576" marB="36576">
                    <a:lnL w="6350" cap="flat" cmpd="sng" algn="ctr">
                      <a:solidFill>
                        <a:srgbClr val="CC9900"/>
                      </a:solidFill>
                      <a:prstDash val="solid"/>
                      <a:round/>
                      <a:headEnd type="none" w="med" len="med"/>
                      <a:tailEnd type="none" w="med" len="med"/>
                    </a:lnL>
                    <a:lnR w="6350" cap="flat" cmpd="sng" algn="ctr">
                      <a:solidFill>
                        <a:srgbClr val="CC9900"/>
                      </a:solidFill>
                      <a:prstDash val="solid"/>
                      <a:round/>
                      <a:headEnd type="none" w="med" len="med"/>
                      <a:tailEnd type="none" w="med" len="med"/>
                    </a:lnR>
                    <a:lnT w="6350" cap="flat" cmpd="sng" algn="ctr">
                      <a:solidFill>
                        <a:srgbClr val="CC9900"/>
                      </a:solidFill>
                      <a:prstDash val="solid"/>
                      <a:round/>
                      <a:headEnd type="none" w="med" len="med"/>
                      <a:tailEnd type="none" w="med" len="med"/>
                    </a:lnT>
                    <a:lnB w="6350" cap="flat" cmpd="sng" algn="ctr">
                      <a:solidFill>
                        <a:srgbClr val="CC9900"/>
                      </a:solidFill>
                      <a:prstDash val="solid"/>
                      <a:round/>
                      <a:headEnd type="none" w="med" len="med"/>
                      <a:tailEnd type="none" w="med" len="med"/>
                    </a:lnB>
                  </a:tcPr>
                </a:tc>
                <a:extLst>
                  <a:ext uri="{0D108BD9-81ED-4DB2-BD59-A6C34878D82A}">
                    <a16:rowId xmlns:a16="http://schemas.microsoft.com/office/drawing/2014/main" val="10002"/>
                  </a:ext>
                </a:extLst>
              </a:tr>
            </a:tbl>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C9EC5B-0662-4D76-8F05-64E64AC92613}"/>
              </a:ext>
            </a:extLst>
          </p:cNvPr>
          <p:cNvSpPr>
            <a:spLocks noGrp="1"/>
          </p:cNvSpPr>
          <p:nvPr>
            <p:ph type="title"/>
          </p:nvPr>
        </p:nvSpPr>
        <p:spPr>
          <a:xfrm>
            <a:off x="3657600" y="286603"/>
            <a:ext cx="7498080" cy="1450757"/>
          </a:xfrm>
        </p:spPr>
        <p:txBody>
          <a:bodyPr/>
          <a:lstStyle/>
          <a:p>
            <a:pPr algn="r"/>
            <a:r>
              <a:rPr lang="en-GB" dirty="0">
                <a:solidFill>
                  <a:schemeClr val="accent2"/>
                </a:solidFill>
              </a:rPr>
              <a:t>Project Work Teams</a:t>
            </a:r>
          </a:p>
        </p:txBody>
      </p:sp>
      <p:graphicFrame>
        <p:nvGraphicFramePr>
          <p:cNvPr id="5" name="Diagram 4"/>
          <p:cNvGraphicFramePr/>
          <p:nvPr/>
        </p:nvGraphicFramePr>
        <p:xfrm>
          <a:off x="5340096" y="1904371"/>
          <a:ext cx="5839737" cy="42031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pSp>
        <p:nvGrpSpPr>
          <p:cNvPr id="9" name="Group 8"/>
          <p:cNvGrpSpPr/>
          <p:nvPr/>
        </p:nvGrpSpPr>
        <p:grpSpPr>
          <a:xfrm>
            <a:off x="1078992" y="2122101"/>
            <a:ext cx="3566160" cy="3994030"/>
            <a:chOff x="8575347" y="2035835"/>
            <a:chExt cx="2569682" cy="3994030"/>
          </a:xfrm>
        </p:grpSpPr>
        <p:sp>
          <p:nvSpPr>
            <p:cNvPr id="10" name="Text Box 4"/>
            <p:cNvSpPr txBox="1">
              <a:spLocks noChangeArrowheads="1"/>
            </p:cNvSpPr>
            <p:nvPr/>
          </p:nvSpPr>
          <p:spPr bwMode="auto">
            <a:xfrm>
              <a:off x="8575347" y="2035835"/>
              <a:ext cx="2569682" cy="3994030"/>
            </a:xfrm>
            <a:prstGeom prst="rect">
              <a:avLst/>
            </a:prstGeom>
            <a:noFill/>
            <a:ln w="9525" algn="in">
              <a:solidFill>
                <a:srgbClr val="CCCCCC"/>
              </a:solidFill>
              <a:miter lim="800000"/>
              <a:headEnd/>
              <a:tailEnd/>
            </a:ln>
            <a:effectLst/>
          </p:spPr>
          <p:txBody>
            <a:bodyPr vert="horz" wrap="square" lIns="36576" tIns="36576" rIns="36576" bIns="36576"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11" name="Subtitle 2">
              <a:extLst>
                <a:ext uri="{FF2B5EF4-FFF2-40B4-BE49-F238E27FC236}">
                  <a16:creationId xmlns:a16="http://schemas.microsoft.com/office/drawing/2014/main" id="{255E1F2F-E259-4EA8-9FFD-3A10AF541859}"/>
                </a:ext>
              </a:extLst>
            </p:cNvPr>
            <p:cNvSpPr txBox="1">
              <a:spLocks/>
            </p:cNvSpPr>
            <p:nvPr/>
          </p:nvSpPr>
          <p:spPr>
            <a:xfrm>
              <a:off x="8583283" y="2142708"/>
              <a:ext cx="2506664" cy="3800892"/>
            </a:xfrm>
            <a:prstGeom prst="rect">
              <a:avLst/>
            </a:prstGeom>
          </p:spPr>
          <p:txBody>
            <a:bodyPr vert="horz" lIns="0" tIns="45720" rIns="0" bIns="45720" rtlCol="0">
              <a:normAutofit fontScale="92500"/>
            </a:bodyPr>
            <a:lstStyle/>
            <a:p>
              <a:pPr marL="91440" lvl="0" indent="-91440" algn="just">
                <a:lnSpc>
                  <a:spcPct val="110000"/>
                </a:lnSpc>
                <a:spcBef>
                  <a:spcPts val="1200"/>
                </a:spcBef>
                <a:spcAft>
                  <a:spcPts val="200"/>
                </a:spcAft>
                <a:buClr>
                  <a:schemeClr val="accent1"/>
                </a:buClr>
                <a:buSzPct val="100000"/>
              </a:pPr>
              <a:r>
                <a:rPr kumimoji="0" lang="en-GB" sz="1500" b="0" i="0" u="none" strike="noStrike" kern="1200" cap="none" spc="0" normalizeH="0" noProof="0" dirty="0">
                  <a:ln>
                    <a:noFill/>
                  </a:ln>
                  <a:solidFill>
                    <a:schemeClr val="tx1">
                      <a:lumMod val="95000"/>
                      <a:lumOff val="5000"/>
                    </a:schemeClr>
                  </a:solidFill>
                  <a:effectLst/>
                  <a:uLnTx/>
                  <a:uFillTx/>
                  <a:latin typeface="+mn-lt"/>
                  <a:ea typeface="+mn-ea"/>
                  <a:cs typeface="+mn-cs"/>
                </a:rPr>
                <a:t>  Specific Responsibility for the different aspect of the project will be divided amongst qualified people within the Team Spirit Project Team. </a:t>
              </a:r>
            </a:p>
            <a:p>
              <a:pPr marL="91440" lvl="0" indent="-91440" algn="just">
                <a:lnSpc>
                  <a:spcPct val="110000"/>
                </a:lnSpc>
                <a:spcBef>
                  <a:spcPts val="1200"/>
                </a:spcBef>
                <a:spcAft>
                  <a:spcPts val="200"/>
                </a:spcAft>
                <a:buClr>
                  <a:schemeClr val="accent1"/>
                </a:buClr>
                <a:buSzPct val="100000"/>
              </a:pPr>
              <a:r>
                <a:rPr lang="en-GB" sz="1500" dirty="0">
                  <a:solidFill>
                    <a:schemeClr val="tx1">
                      <a:lumMod val="95000"/>
                      <a:lumOff val="5000"/>
                    </a:schemeClr>
                  </a:solidFill>
                </a:rPr>
                <a:t>  </a:t>
              </a:r>
              <a:r>
                <a:rPr kumimoji="0" lang="en-GB" sz="1500" b="0" i="0" u="none" strike="noStrike" kern="1200" cap="none" spc="0" normalizeH="0" noProof="0" dirty="0">
                  <a:ln>
                    <a:noFill/>
                  </a:ln>
                  <a:solidFill>
                    <a:schemeClr val="tx1">
                      <a:lumMod val="95000"/>
                      <a:lumOff val="5000"/>
                    </a:schemeClr>
                  </a:solidFill>
                  <a:effectLst/>
                  <a:uLnTx/>
                  <a:uFillTx/>
                  <a:latin typeface="+mn-lt"/>
                  <a:ea typeface="+mn-ea"/>
                  <a:cs typeface="+mn-cs"/>
                </a:rPr>
                <a:t>The project Coordinator’s will liaise with all the different workers and organise them in a systematic way. They will also contact and employ the services of </a:t>
              </a:r>
              <a:r>
                <a:rPr lang="en-GB" sz="1500" dirty="0">
                  <a:solidFill>
                    <a:schemeClr val="tx1">
                      <a:lumMod val="95000"/>
                      <a:lumOff val="5000"/>
                    </a:schemeClr>
                  </a:solidFill>
                </a:rPr>
                <a:t>external</a:t>
              </a:r>
              <a:r>
                <a:rPr kumimoji="0" lang="en-GB" sz="1500" b="0" i="0" u="none" strike="noStrike" kern="1200" cap="none" spc="0" normalizeH="0" noProof="0" dirty="0">
                  <a:ln>
                    <a:noFill/>
                  </a:ln>
                  <a:solidFill>
                    <a:schemeClr val="tx1">
                      <a:lumMod val="95000"/>
                      <a:lumOff val="5000"/>
                    </a:schemeClr>
                  </a:solidFill>
                  <a:effectLst/>
                  <a:uLnTx/>
                  <a:uFillTx/>
                  <a:latin typeface="+mn-lt"/>
                  <a:ea typeface="+mn-ea"/>
                  <a:cs typeface="+mn-cs"/>
                </a:rPr>
                <a:t> contractors and trades people, and make sure the plan is aligned to the project objective.</a:t>
              </a:r>
            </a:p>
            <a:p>
              <a:pPr marL="91440" lvl="0" indent="-91440" algn="just">
                <a:lnSpc>
                  <a:spcPct val="110000"/>
                </a:lnSpc>
                <a:spcBef>
                  <a:spcPts val="1200"/>
                </a:spcBef>
                <a:spcAft>
                  <a:spcPts val="200"/>
                </a:spcAft>
                <a:buClr>
                  <a:schemeClr val="accent1"/>
                </a:buClr>
                <a:buSzPct val="100000"/>
              </a:pPr>
              <a:r>
                <a:rPr lang="en-GB" sz="1500" dirty="0">
                  <a:solidFill>
                    <a:schemeClr val="tx1">
                      <a:lumMod val="95000"/>
                      <a:lumOff val="5000"/>
                    </a:schemeClr>
                  </a:solidFill>
                </a:rPr>
                <a:t>  The site manager’s will ensure that the allocated tasks are being completed to the set standard in the time allocated. Both will report to the Project manager</a:t>
              </a:r>
              <a:r>
                <a:rPr kumimoji="0" lang="en-GB" sz="1500" b="0" i="0" u="none" strike="noStrike" kern="1200" cap="none" spc="0" normalizeH="0" noProof="0" dirty="0">
                  <a:ln>
                    <a:noFill/>
                  </a:ln>
                  <a:solidFill>
                    <a:schemeClr val="tx1">
                      <a:lumMod val="95000"/>
                      <a:lumOff val="5000"/>
                    </a:schemeClr>
                  </a:solidFill>
                  <a:effectLst/>
                  <a:uLnTx/>
                  <a:uFillTx/>
                  <a:latin typeface="+mn-lt"/>
                  <a:ea typeface="+mn-ea"/>
                  <a:cs typeface="+mn-cs"/>
                </a:rPr>
                <a:t>    </a:t>
              </a:r>
              <a:endParaRPr kumimoji="0" lang="en-GB" sz="1500" b="0" i="0" u="none" strike="noStrike" kern="1200" cap="none" spc="0" normalizeH="0" baseline="0" noProof="0" dirty="0">
                <a:ln>
                  <a:noFill/>
                </a:ln>
                <a:solidFill>
                  <a:schemeClr val="tx1">
                    <a:lumMod val="95000"/>
                    <a:lumOff val="5000"/>
                  </a:schemeClr>
                </a:solidFill>
                <a:effectLst/>
                <a:uLnTx/>
                <a:uFillTx/>
                <a:latin typeface="+mn-lt"/>
                <a:ea typeface="+mn-ea"/>
                <a:cs typeface="+mn-cs"/>
              </a:endParaRPr>
            </a:p>
            <a:p>
              <a:pPr marL="91440" marR="0" lvl="0" indent="-91440" algn="just" defTabSz="914400" rtl="0" eaLnBrk="1" fontAlgn="auto" latinLnBrk="0" hangingPunct="1">
                <a:lnSpc>
                  <a:spcPct val="110000"/>
                </a:lnSpc>
                <a:spcBef>
                  <a:spcPts val="1200"/>
                </a:spcBef>
                <a:spcAft>
                  <a:spcPts val="200"/>
                </a:spcAft>
                <a:buClr>
                  <a:schemeClr val="accent1"/>
                </a:buClr>
                <a:buSzPct val="100000"/>
                <a:buFont typeface="Calibri" panose="020F0502020204030204" pitchFamily="34" charset="0"/>
                <a:buChar char=" "/>
                <a:tabLst/>
                <a:defRPr/>
              </a:pPr>
              <a:endParaRPr kumimoji="0" lang="en-GB" sz="1300" b="0" i="0" u="none" strike="noStrike" kern="1200" cap="none" spc="0" normalizeH="0" baseline="0" noProof="0" dirty="0">
                <a:ln>
                  <a:noFill/>
                </a:ln>
                <a:solidFill>
                  <a:schemeClr val="tx1">
                    <a:lumMod val="95000"/>
                    <a:lumOff val="5000"/>
                  </a:schemeClr>
                </a:solidFill>
                <a:effectLst/>
                <a:uLnTx/>
                <a:uFillTx/>
                <a:latin typeface="+mn-lt"/>
                <a:ea typeface="+mn-ea"/>
                <a:cs typeface="+mn-cs"/>
              </a:endParaRPr>
            </a:p>
          </p:txBody>
        </p:sp>
      </p:grpSp>
      <p:pic>
        <p:nvPicPr>
          <p:cNvPr id="12" name="Picture 7" descr="TEAM SPIRIT LOGO"/>
          <p:cNvPicPr>
            <a:picLocks noChangeAspect="1" noChangeArrowheads="1"/>
          </p:cNvPicPr>
          <p:nvPr/>
        </p:nvPicPr>
        <p:blipFill>
          <a:blip r:embed="rId7" cstate="print"/>
          <a:srcRect l="12375" t="8435" r="49258" b="59764"/>
          <a:stretch>
            <a:fillRect/>
          </a:stretch>
        </p:blipFill>
        <p:spPr bwMode="auto">
          <a:xfrm>
            <a:off x="1189170" y="285802"/>
            <a:ext cx="1259459" cy="1477030"/>
          </a:xfrm>
          <a:prstGeom prst="rect">
            <a:avLst/>
          </a:prstGeom>
          <a:noFill/>
          <a:ln w="25400" algn="ctr">
            <a:solidFill>
              <a:schemeClr val="bg1"/>
            </a:solidFill>
            <a:miter lim="800000"/>
            <a:headEnd/>
            <a:tailEnd/>
          </a:ln>
          <a:effectLst/>
        </p:spPr>
      </p:pic>
    </p:spTree>
    <p:extLst>
      <p:ext uri="{BB962C8B-B14F-4D97-AF65-F5344CB8AC3E}">
        <p14:creationId xmlns:p14="http://schemas.microsoft.com/office/powerpoint/2010/main" val="33247970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r"/>
            <a:r>
              <a:rPr lang="en-GB" dirty="0">
                <a:solidFill>
                  <a:schemeClr val="accent2"/>
                </a:solidFill>
              </a:rPr>
              <a:t>Project Task Segmentation</a:t>
            </a:r>
            <a:endParaRPr lang="en-US" dirty="0"/>
          </a:p>
        </p:txBody>
      </p:sp>
      <p:sp>
        <p:nvSpPr>
          <p:cNvPr id="4" name="Subtitle 2">
            <a:extLst>
              <a:ext uri="{FF2B5EF4-FFF2-40B4-BE49-F238E27FC236}">
                <a16:creationId xmlns:a16="http://schemas.microsoft.com/office/drawing/2014/main" id="{255E1F2F-E259-4EA8-9FFD-3A10AF541859}"/>
              </a:ext>
            </a:extLst>
          </p:cNvPr>
          <p:cNvSpPr txBox="1">
            <a:spLocks/>
          </p:cNvSpPr>
          <p:nvPr/>
        </p:nvSpPr>
        <p:spPr>
          <a:xfrm>
            <a:off x="4134816" y="3382036"/>
            <a:ext cx="7053645" cy="2794477"/>
          </a:xfrm>
          <a:prstGeom prst="rect">
            <a:avLst/>
          </a:prstGeom>
        </p:spPr>
        <p:txBody>
          <a:bodyPr vert="horz" lIns="0" tIns="45720" rIns="0" bIns="45720" rtlCol="0">
            <a:normAutofit/>
          </a:bodyPr>
          <a:lstStyle/>
          <a:p>
            <a:pPr marL="91440" marR="0" lvl="0" indent="-91440" defTabSz="914400" rtl="0" eaLnBrk="1" fontAlgn="auto" latinLnBrk="0" hangingPunct="1">
              <a:lnSpc>
                <a:spcPct val="110000"/>
              </a:lnSpc>
              <a:spcBef>
                <a:spcPts val="1200"/>
              </a:spcBef>
              <a:spcAft>
                <a:spcPts val="200"/>
              </a:spcAft>
              <a:buClr>
                <a:schemeClr val="accent1"/>
              </a:buClr>
              <a:buSzPct val="100000"/>
              <a:buFont typeface="Calibri" panose="020F0502020204030204" pitchFamily="34" charset="0"/>
              <a:buChar char=" "/>
              <a:tabLst/>
              <a:defRPr/>
            </a:pPr>
            <a:endParaRPr kumimoji="0" lang="en-GB" sz="1900" b="0" i="0" u="none" strike="noStrike" kern="1200" cap="none" spc="0" normalizeH="0" baseline="0" noProof="0" dirty="0">
              <a:ln>
                <a:noFill/>
              </a:ln>
              <a:solidFill>
                <a:schemeClr val="tx1">
                  <a:lumMod val="75000"/>
                  <a:lumOff val="25000"/>
                </a:schemeClr>
              </a:solidFill>
              <a:effectLst/>
              <a:uLnTx/>
              <a:uFillTx/>
              <a:latin typeface="+mn-lt"/>
              <a:ea typeface="+mn-ea"/>
              <a:cs typeface="+mn-cs"/>
            </a:endParaRPr>
          </a:p>
        </p:txBody>
      </p:sp>
      <p:graphicFrame>
        <p:nvGraphicFramePr>
          <p:cNvPr id="6" name="Table 5"/>
          <p:cNvGraphicFramePr>
            <a:graphicFrameLocks noGrp="1"/>
          </p:cNvGraphicFramePr>
          <p:nvPr>
            <p:extLst>
              <p:ext uri="{D42A27DB-BD31-4B8C-83A1-F6EECF244321}">
                <p14:modId xmlns:p14="http://schemas.microsoft.com/office/powerpoint/2010/main" val="446271703"/>
              </p:ext>
            </p:extLst>
          </p:nvPr>
        </p:nvGraphicFramePr>
        <p:xfrm>
          <a:off x="4279392" y="2038353"/>
          <a:ext cx="6893913" cy="3987542"/>
        </p:xfrm>
        <a:graphic>
          <a:graphicData uri="http://schemas.openxmlformats.org/drawingml/2006/table">
            <a:tbl>
              <a:tblPr/>
              <a:tblGrid>
                <a:gridCol w="1760389">
                  <a:extLst>
                    <a:ext uri="{9D8B030D-6E8A-4147-A177-3AD203B41FA5}">
                      <a16:colId xmlns:a16="http://schemas.microsoft.com/office/drawing/2014/main" val="20000"/>
                    </a:ext>
                  </a:extLst>
                </a:gridCol>
                <a:gridCol w="1703604">
                  <a:extLst>
                    <a:ext uri="{9D8B030D-6E8A-4147-A177-3AD203B41FA5}">
                      <a16:colId xmlns:a16="http://schemas.microsoft.com/office/drawing/2014/main" val="20001"/>
                    </a:ext>
                  </a:extLst>
                </a:gridCol>
                <a:gridCol w="1714960">
                  <a:extLst>
                    <a:ext uri="{9D8B030D-6E8A-4147-A177-3AD203B41FA5}">
                      <a16:colId xmlns:a16="http://schemas.microsoft.com/office/drawing/2014/main" val="20002"/>
                    </a:ext>
                  </a:extLst>
                </a:gridCol>
                <a:gridCol w="1714960">
                  <a:extLst>
                    <a:ext uri="{9D8B030D-6E8A-4147-A177-3AD203B41FA5}">
                      <a16:colId xmlns:a16="http://schemas.microsoft.com/office/drawing/2014/main" val="20003"/>
                    </a:ext>
                  </a:extLst>
                </a:gridCol>
              </a:tblGrid>
              <a:tr h="680288">
                <a:tc>
                  <a:txBody>
                    <a:bodyPr/>
                    <a:lstStyle/>
                    <a:p>
                      <a:pPr marR="0" indent="0" algn="ctr" rtl="0">
                        <a:spcBef>
                          <a:spcPts val="0"/>
                        </a:spcBef>
                        <a:spcAft>
                          <a:spcPts val="0"/>
                        </a:spcAft>
                      </a:pPr>
                      <a:r>
                        <a:rPr lang="en-GB" sz="1100" b="1" kern="1400" dirty="0">
                          <a:solidFill>
                            <a:schemeClr val="bg1"/>
                          </a:solidFill>
                          <a:latin typeface="Arial"/>
                        </a:rPr>
                        <a:t>Drawing/Planning </a:t>
                      </a:r>
                      <a:endParaRPr lang="en-GB" sz="1100" kern="1400" dirty="0">
                        <a:solidFill>
                          <a:schemeClr val="bg1"/>
                        </a:solidFill>
                        <a:latin typeface="Times New Roman"/>
                      </a:endParaRPr>
                    </a:p>
                    <a:p>
                      <a:pPr marR="0" indent="0" algn="ctr" rtl="0">
                        <a:spcBef>
                          <a:spcPts val="0"/>
                        </a:spcBef>
                        <a:spcAft>
                          <a:spcPts val="0"/>
                        </a:spcAft>
                      </a:pPr>
                      <a:r>
                        <a:rPr lang="en-GB" sz="1100" b="1" kern="1400" dirty="0">
                          <a:solidFill>
                            <a:schemeClr val="bg1"/>
                          </a:solidFill>
                          <a:latin typeface="Arial"/>
                        </a:rPr>
                        <a:t>Application</a:t>
                      </a:r>
                      <a:endParaRPr lang="en-GB" sz="1100" kern="1400" dirty="0">
                        <a:solidFill>
                          <a:schemeClr val="bg1"/>
                        </a:solidFill>
                        <a:latin typeface="Times New Roman"/>
                      </a:endParaRPr>
                    </a:p>
                  </a:txBody>
                  <a:tcPr marL="36576" marR="36576" marT="36576" marB="36576">
                    <a:lnL w="38100" cap="flat" cmpd="sng" algn="ctr">
                      <a:solidFill>
                        <a:srgbClr val="CCCCCC"/>
                      </a:solidFill>
                      <a:prstDash val="solid"/>
                      <a:round/>
                      <a:headEnd type="none" w="med" len="med"/>
                      <a:tailEnd type="none" w="med" len="med"/>
                    </a:lnL>
                    <a:lnR w="38100" cap="flat" cmpd="sng" algn="ctr">
                      <a:solidFill>
                        <a:srgbClr val="CCCCCC"/>
                      </a:solidFill>
                      <a:prstDash val="solid"/>
                      <a:round/>
                      <a:headEnd type="none" w="med" len="med"/>
                      <a:tailEnd type="none" w="med" len="med"/>
                    </a:lnR>
                    <a:lnT w="38100" cap="flat" cmpd="sng" algn="ctr">
                      <a:solidFill>
                        <a:srgbClr val="CCCCCC"/>
                      </a:solidFill>
                      <a:prstDash val="solid"/>
                      <a:round/>
                      <a:headEnd type="none" w="med" len="med"/>
                      <a:tailEnd type="none" w="med" len="med"/>
                    </a:lnT>
                    <a:lnB w="38100" cap="flat" cmpd="sng" algn="ctr">
                      <a:solidFill>
                        <a:srgbClr val="CCCCCC"/>
                      </a:solidFill>
                      <a:prstDash val="solid"/>
                      <a:round/>
                      <a:headEnd type="none" w="med" len="med"/>
                      <a:tailEnd type="none" w="med" len="med"/>
                    </a:lnB>
                    <a:solidFill>
                      <a:srgbClr val="E3971B"/>
                    </a:solidFill>
                  </a:tcPr>
                </a:tc>
                <a:tc>
                  <a:txBody>
                    <a:bodyPr/>
                    <a:lstStyle/>
                    <a:p>
                      <a:pPr marR="0" indent="0" algn="ctr" rtl="0">
                        <a:spcBef>
                          <a:spcPts val="0"/>
                        </a:spcBef>
                        <a:spcAft>
                          <a:spcPts val="0"/>
                        </a:spcAft>
                      </a:pPr>
                      <a:r>
                        <a:rPr lang="en-GB" sz="1100" b="1" kern="1400" dirty="0">
                          <a:solidFill>
                            <a:schemeClr val="bg1"/>
                          </a:solidFill>
                          <a:latin typeface="Arial"/>
                        </a:rPr>
                        <a:t>Create </a:t>
                      </a:r>
                      <a:endParaRPr lang="en-GB" sz="1100" kern="1400" dirty="0">
                        <a:solidFill>
                          <a:schemeClr val="bg1"/>
                        </a:solidFill>
                        <a:latin typeface="Times New Roman"/>
                      </a:endParaRPr>
                    </a:p>
                    <a:p>
                      <a:pPr marR="0" indent="0" algn="ctr" rtl="0">
                        <a:spcBef>
                          <a:spcPts val="0"/>
                        </a:spcBef>
                        <a:spcAft>
                          <a:spcPts val="0"/>
                        </a:spcAft>
                      </a:pPr>
                      <a:r>
                        <a:rPr lang="en-GB" sz="1100" b="1" kern="1400" dirty="0">
                          <a:solidFill>
                            <a:schemeClr val="bg1"/>
                          </a:solidFill>
                          <a:latin typeface="Arial"/>
                        </a:rPr>
                        <a:t>Website</a:t>
                      </a:r>
                      <a:endParaRPr lang="en-GB" sz="1100" kern="1400" dirty="0">
                        <a:solidFill>
                          <a:schemeClr val="bg1"/>
                        </a:solidFill>
                        <a:latin typeface="Times New Roman"/>
                      </a:endParaRPr>
                    </a:p>
                  </a:txBody>
                  <a:tcPr marL="36576" marR="36576" marT="36576" marB="36576">
                    <a:lnL w="38100" cap="flat" cmpd="sng" algn="ctr">
                      <a:solidFill>
                        <a:srgbClr val="CCCCCC"/>
                      </a:solidFill>
                      <a:prstDash val="solid"/>
                      <a:round/>
                      <a:headEnd type="none" w="med" len="med"/>
                      <a:tailEnd type="none" w="med" len="med"/>
                    </a:lnL>
                    <a:lnR w="38100" cap="flat" cmpd="sng" algn="ctr">
                      <a:solidFill>
                        <a:srgbClr val="CCCCCC"/>
                      </a:solidFill>
                      <a:prstDash val="solid"/>
                      <a:round/>
                      <a:headEnd type="none" w="med" len="med"/>
                      <a:tailEnd type="none" w="med" len="med"/>
                    </a:lnR>
                    <a:lnT w="38100" cap="flat" cmpd="sng" algn="ctr">
                      <a:solidFill>
                        <a:srgbClr val="CCCCCC"/>
                      </a:solidFill>
                      <a:prstDash val="solid"/>
                      <a:round/>
                      <a:headEnd type="none" w="med" len="med"/>
                      <a:tailEnd type="none" w="med" len="med"/>
                    </a:lnT>
                    <a:lnB w="38100" cap="flat" cmpd="sng" algn="ctr">
                      <a:solidFill>
                        <a:srgbClr val="CCCCCC"/>
                      </a:solidFill>
                      <a:prstDash val="solid"/>
                      <a:round/>
                      <a:headEnd type="none" w="med" len="med"/>
                      <a:tailEnd type="none" w="med" len="med"/>
                    </a:lnB>
                    <a:solidFill>
                      <a:srgbClr val="E3971B"/>
                    </a:solidFill>
                  </a:tcPr>
                </a:tc>
                <a:tc>
                  <a:txBody>
                    <a:bodyPr/>
                    <a:lstStyle/>
                    <a:p>
                      <a:pPr marR="0" indent="0" algn="ctr" rtl="0">
                        <a:spcBef>
                          <a:spcPts val="0"/>
                        </a:spcBef>
                        <a:spcAft>
                          <a:spcPts val="0"/>
                        </a:spcAft>
                      </a:pPr>
                      <a:r>
                        <a:rPr lang="en-GB" sz="1100" b="1" kern="1400" dirty="0">
                          <a:solidFill>
                            <a:schemeClr val="bg1"/>
                          </a:solidFill>
                          <a:latin typeface="Arial"/>
                        </a:rPr>
                        <a:t>Digital Epos System Inventory</a:t>
                      </a:r>
                      <a:endParaRPr lang="en-GB" sz="1100" kern="1400" dirty="0">
                        <a:solidFill>
                          <a:schemeClr val="bg1"/>
                        </a:solidFill>
                        <a:latin typeface="Times New Roman"/>
                      </a:endParaRPr>
                    </a:p>
                  </a:txBody>
                  <a:tcPr marL="36576" marR="36576" marT="36576" marB="36576">
                    <a:lnL w="38100" cap="flat" cmpd="sng" algn="ctr">
                      <a:solidFill>
                        <a:srgbClr val="CCCCCC"/>
                      </a:solidFill>
                      <a:prstDash val="solid"/>
                      <a:round/>
                      <a:headEnd type="none" w="med" len="med"/>
                      <a:tailEnd type="none" w="med" len="med"/>
                    </a:lnL>
                    <a:lnR w="38100" cap="flat" cmpd="sng" algn="ctr">
                      <a:solidFill>
                        <a:srgbClr val="CCCCCC"/>
                      </a:solidFill>
                      <a:prstDash val="solid"/>
                      <a:round/>
                      <a:headEnd type="none" w="med" len="med"/>
                      <a:tailEnd type="none" w="med" len="med"/>
                    </a:lnR>
                    <a:lnT w="38100" cap="flat" cmpd="sng" algn="ctr">
                      <a:solidFill>
                        <a:srgbClr val="CCCCCC"/>
                      </a:solidFill>
                      <a:prstDash val="solid"/>
                      <a:round/>
                      <a:headEnd type="none" w="med" len="med"/>
                      <a:tailEnd type="none" w="med" len="med"/>
                    </a:lnT>
                    <a:lnB w="38100" cap="flat" cmpd="sng" algn="ctr">
                      <a:solidFill>
                        <a:srgbClr val="CCCCCC"/>
                      </a:solidFill>
                      <a:prstDash val="solid"/>
                      <a:round/>
                      <a:headEnd type="none" w="med" len="med"/>
                      <a:tailEnd type="none" w="med" len="med"/>
                    </a:lnB>
                    <a:solidFill>
                      <a:srgbClr val="E3971B"/>
                    </a:solidFill>
                  </a:tcPr>
                </a:tc>
                <a:tc>
                  <a:txBody>
                    <a:bodyPr/>
                    <a:lstStyle/>
                    <a:p>
                      <a:pPr marR="0" indent="0" algn="ctr" rtl="0">
                        <a:spcBef>
                          <a:spcPts val="0"/>
                        </a:spcBef>
                        <a:spcAft>
                          <a:spcPts val="0"/>
                        </a:spcAft>
                      </a:pPr>
                      <a:r>
                        <a:rPr lang="en-GB" sz="1100" b="1" kern="1400" dirty="0">
                          <a:solidFill>
                            <a:schemeClr val="bg1"/>
                          </a:solidFill>
                          <a:latin typeface="Arial"/>
                        </a:rPr>
                        <a:t>Liaise with all </a:t>
                      </a:r>
                      <a:endParaRPr lang="en-GB" sz="1100" kern="1400" dirty="0">
                        <a:solidFill>
                          <a:schemeClr val="bg1"/>
                        </a:solidFill>
                        <a:latin typeface="Times New Roman"/>
                      </a:endParaRPr>
                    </a:p>
                    <a:p>
                      <a:pPr marR="0" indent="0" algn="ctr" rtl="0">
                        <a:spcBef>
                          <a:spcPts val="0"/>
                        </a:spcBef>
                        <a:spcAft>
                          <a:spcPts val="0"/>
                        </a:spcAft>
                      </a:pPr>
                      <a:r>
                        <a:rPr lang="en-GB" sz="1100" b="1" kern="1400" dirty="0">
                          <a:solidFill>
                            <a:schemeClr val="bg1"/>
                          </a:solidFill>
                          <a:latin typeface="Arial"/>
                        </a:rPr>
                        <a:t>Contractors</a:t>
                      </a:r>
                      <a:endParaRPr lang="en-GB" sz="1100" kern="1400" dirty="0">
                        <a:solidFill>
                          <a:schemeClr val="bg1"/>
                        </a:solidFill>
                        <a:latin typeface="Times New Roman"/>
                      </a:endParaRPr>
                    </a:p>
                  </a:txBody>
                  <a:tcPr marL="36576" marR="36576" marT="36576" marB="36576">
                    <a:lnL w="38100" cap="flat" cmpd="sng" algn="ctr">
                      <a:solidFill>
                        <a:srgbClr val="CCCCCC"/>
                      </a:solidFill>
                      <a:prstDash val="solid"/>
                      <a:round/>
                      <a:headEnd type="none" w="med" len="med"/>
                      <a:tailEnd type="none" w="med" len="med"/>
                    </a:lnL>
                    <a:lnR w="38100" cap="flat" cmpd="sng" algn="ctr">
                      <a:solidFill>
                        <a:srgbClr val="CCCCCC"/>
                      </a:solidFill>
                      <a:prstDash val="solid"/>
                      <a:round/>
                      <a:headEnd type="none" w="med" len="med"/>
                      <a:tailEnd type="none" w="med" len="med"/>
                    </a:lnR>
                    <a:lnT w="38100" cap="flat" cmpd="sng" algn="ctr">
                      <a:solidFill>
                        <a:srgbClr val="CCCCCC"/>
                      </a:solidFill>
                      <a:prstDash val="solid"/>
                      <a:round/>
                      <a:headEnd type="none" w="med" len="med"/>
                      <a:tailEnd type="none" w="med" len="med"/>
                    </a:lnT>
                    <a:lnB w="38100" cap="flat" cmpd="sng" algn="ctr">
                      <a:solidFill>
                        <a:srgbClr val="CCCCCC"/>
                      </a:solidFill>
                      <a:prstDash val="solid"/>
                      <a:round/>
                      <a:headEnd type="none" w="med" len="med"/>
                      <a:tailEnd type="none" w="med" len="med"/>
                    </a:lnB>
                    <a:solidFill>
                      <a:srgbClr val="E3971B"/>
                    </a:solidFill>
                  </a:tcPr>
                </a:tc>
                <a:extLst>
                  <a:ext uri="{0D108BD9-81ED-4DB2-BD59-A6C34878D82A}">
                    <a16:rowId xmlns:a16="http://schemas.microsoft.com/office/drawing/2014/main" val="10000"/>
                  </a:ext>
                </a:extLst>
              </a:tr>
              <a:tr h="656253">
                <a:tc>
                  <a:txBody>
                    <a:bodyPr/>
                    <a:lstStyle/>
                    <a:p>
                      <a:pPr marR="0" indent="0" algn="ctr" rtl="0">
                        <a:spcBef>
                          <a:spcPts val="0"/>
                        </a:spcBef>
                        <a:spcAft>
                          <a:spcPts val="0"/>
                        </a:spcAft>
                      </a:pPr>
                      <a:r>
                        <a:rPr lang="en-GB" sz="1100" b="1" kern="1400" dirty="0">
                          <a:solidFill>
                            <a:schemeClr val="bg1"/>
                          </a:solidFill>
                          <a:latin typeface="Arial"/>
                        </a:rPr>
                        <a:t>Temporary Storage Hire</a:t>
                      </a:r>
                      <a:endParaRPr lang="en-GB" sz="1100" kern="1400" dirty="0">
                        <a:solidFill>
                          <a:schemeClr val="bg1"/>
                        </a:solidFill>
                        <a:latin typeface="Times New Roman"/>
                      </a:endParaRPr>
                    </a:p>
                  </a:txBody>
                  <a:tcPr marL="36576" marR="36576" marT="36576" marB="36576">
                    <a:lnL w="38100" cap="flat" cmpd="sng" algn="ctr">
                      <a:solidFill>
                        <a:srgbClr val="CCCCCC"/>
                      </a:solidFill>
                      <a:prstDash val="solid"/>
                      <a:round/>
                      <a:headEnd type="none" w="med" len="med"/>
                      <a:tailEnd type="none" w="med" len="med"/>
                    </a:lnL>
                    <a:lnR w="38100" cap="flat" cmpd="sng" algn="ctr">
                      <a:solidFill>
                        <a:srgbClr val="CCCCCC"/>
                      </a:solidFill>
                      <a:prstDash val="solid"/>
                      <a:round/>
                      <a:headEnd type="none" w="med" len="med"/>
                      <a:tailEnd type="none" w="med" len="med"/>
                    </a:lnR>
                    <a:lnT w="38100" cap="flat" cmpd="sng" algn="ctr">
                      <a:solidFill>
                        <a:srgbClr val="CCCCCC"/>
                      </a:solidFill>
                      <a:prstDash val="solid"/>
                      <a:round/>
                      <a:headEnd type="none" w="med" len="med"/>
                      <a:tailEnd type="none" w="med" len="med"/>
                    </a:lnT>
                    <a:lnB w="38100" cap="flat" cmpd="sng" algn="ctr">
                      <a:solidFill>
                        <a:srgbClr val="CCCCCC"/>
                      </a:solidFill>
                      <a:prstDash val="solid"/>
                      <a:round/>
                      <a:headEnd type="none" w="med" len="med"/>
                      <a:tailEnd type="none" w="med" len="med"/>
                    </a:lnB>
                    <a:solidFill>
                      <a:srgbClr val="E3971B"/>
                    </a:solidFill>
                  </a:tcPr>
                </a:tc>
                <a:tc>
                  <a:txBody>
                    <a:bodyPr/>
                    <a:lstStyle/>
                    <a:p>
                      <a:pPr marR="0" indent="0" algn="ctr" rtl="0">
                        <a:spcBef>
                          <a:spcPts val="0"/>
                        </a:spcBef>
                        <a:spcAft>
                          <a:spcPts val="0"/>
                        </a:spcAft>
                      </a:pPr>
                      <a:r>
                        <a:rPr lang="en-GB" sz="1100" b="1" kern="1400" dirty="0">
                          <a:solidFill>
                            <a:schemeClr val="bg1"/>
                          </a:solidFill>
                          <a:latin typeface="Arial"/>
                        </a:rPr>
                        <a:t>Catalogue move &amp; Storage </a:t>
                      </a:r>
                      <a:endParaRPr lang="en-GB" sz="1100" kern="1400" dirty="0">
                        <a:solidFill>
                          <a:schemeClr val="bg1"/>
                        </a:solidFill>
                        <a:latin typeface="Times New Roman"/>
                      </a:endParaRPr>
                    </a:p>
                  </a:txBody>
                  <a:tcPr marL="36576" marR="36576" marT="36576" marB="36576">
                    <a:lnL w="38100" cap="flat" cmpd="sng" algn="ctr">
                      <a:solidFill>
                        <a:srgbClr val="CCCCCC"/>
                      </a:solidFill>
                      <a:prstDash val="solid"/>
                      <a:round/>
                      <a:headEnd type="none" w="med" len="med"/>
                      <a:tailEnd type="none" w="med" len="med"/>
                    </a:lnL>
                    <a:lnR w="38100" cap="flat" cmpd="sng" algn="ctr">
                      <a:solidFill>
                        <a:srgbClr val="CCCCCC"/>
                      </a:solidFill>
                      <a:prstDash val="solid"/>
                      <a:round/>
                      <a:headEnd type="none" w="med" len="med"/>
                      <a:tailEnd type="none" w="med" len="med"/>
                    </a:lnR>
                    <a:lnT w="38100" cap="flat" cmpd="sng" algn="ctr">
                      <a:solidFill>
                        <a:srgbClr val="CCCCCC"/>
                      </a:solidFill>
                      <a:prstDash val="solid"/>
                      <a:round/>
                      <a:headEnd type="none" w="med" len="med"/>
                      <a:tailEnd type="none" w="med" len="med"/>
                    </a:lnT>
                    <a:lnB w="38100" cap="flat" cmpd="sng" algn="ctr">
                      <a:solidFill>
                        <a:srgbClr val="CCCCCC"/>
                      </a:solidFill>
                      <a:prstDash val="solid"/>
                      <a:round/>
                      <a:headEnd type="none" w="med" len="med"/>
                      <a:tailEnd type="none" w="med" len="med"/>
                    </a:lnB>
                    <a:solidFill>
                      <a:srgbClr val="E3971B"/>
                    </a:solidFill>
                  </a:tcPr>
                </a:tc>
                <a:tc>
                  <a:txBody>
                    <a:bodyPr/>
                    <a:lstStyle/>
                    <a:p>
                      <a:pPr marR="0" indent="0" algn="ctr" rtl="0">
                        <a:spcBef>
                          <a:spcPts val="0"/>
                        </a:spcBef>
                        <a:spcAft>
                          <a:spcPts val="0"/>
                        </a:spcAft>
                      </a:pPr>
                      <a:r>
                        <a:rPr lang="en-GB" sz="1100" b="1" kern="1400" dirty="0">
                          <a:solidFill>
                            <a:schemeClr val="bg1"/>
                          </a:solidFill>
                          <a:latin typeface="Arial"/>
                        </a:rPr>
                        <a:t>Separate operational Areas</a:t>
                      </a:r>
                      <a:endParaRPr lang="en-GB" sz="1100" kern="1400" dirty="0">
                        <a:solidFill>
                          <a:schemeClr val="bg1"/>
                        </a:solidFill>
                        <a:latin typeface="Times New Roman"/>
                      </a:endParaRPr>
                    </a:p>
                  </a:txBody>
                  <a:tcPr marL="36576" marR="36576" marT="36576" marB="36576">
                    <a:lnL w="38100" cap="flat" cmpd="sng" algn="ctr">
                      <a:solidFill>
                        <a:srgbClr val="CCCCCC"/>
                      </a:solidFill>
                      <a:prstDash val="solid"/>
                      <a:round/>
                      <a:headEnd type="none" w="med" len="med"/>
                      <a:tailEnd type="none" w="med" len="med"/>
                    </a:lnL>
                    <a:lnR w="38100" cap="flat" cmpd="sng" algn="ctr">
                      <a:solidFill>
                        <a:srgbClr val="CCCCCC"/>
                      </a:solidFill>
                      <a:prstDash val="solid"/>
                      <a:round/>
                      <a:headEnd type="none" w="med" len="med"/>
                      <a:tailEnd type="none" w="med" len="med"/>
                    </a:lnR>
                    <a:lnT w="38100" cap="flat" cmpd="sng" algn="ctr">
                      <a:solidFill>
                        <a:srgbClr val="CCCCCC"/>
                      </a:solidFill>
                      <a:prstDash val="solid"/>
                      <a:round/>
                      <a:headEnd type="none" w="med" len="med"/>
                      <a:tailEnd type="none" w="med" len="med"/>
                    </a:lnT>
                    <a:lnB w="38100" cap="flat" cmpd="sng" algn="ctr">
                      <a:solidFill>
                        <a:srgbClr val="CCCCCC"/>
                      </a:solidFill>
                      <a:prstDash val="solid"/>
                      <a:round/>
                      <a:headEnd type="none" w="med" len="med"/>
                      <a:tailEnd type="none" w="med" len="med"/>
                    </a:lnB>
                    <a:solidFill>
                      <a:srgbClr val="8A5C10"/>
                    </a:solidFill>
                  </a:tcPr>
                </a:tc>
                <a:tc>
                  <a:txBody>
                    <a:bodyPr/>
                    <a:lstStyle/>
                    <a:p>
                      <a:pPr marR="0" indent="0" algn="ctr" rtl="0">
                        <a:spcBef>
                          <a:spcPts val="0"/>
                        </a:spcBef>
                        <a:spcAft>
                          <a:spcPts val="0"/>
                        </a:spcAft>
                      </a:pPr>
                      <a:r>
                        <a:rPr lang="en-GB" sz="1100" b="1" kern="1400" dirty="0">
                          <a:solidFill>
                            <a:schemeClr val="bg1"/>
                          </a:solidFill>
                          <a:latin typeface="Arial"/>
                        </a:rPr>
                        <a:t>Construct</a:t>
                      </a:r>
                      <a:endParaRPr lang="en-GB" sz="1100" kern="1400" dirty="0">
                        <a:solidFill>
                          <a:schemeClr val="bg1"/>
                        </a:solidFill>
                        <a:latin typeface="Times New Roman"/>
                      </a:endParaRPr>
                    </a:p>
                    <a:p>
                      <a:pPr marR="0" indent="0" algn="ctr" rtl="0">
                        <a:spcBef>
                          <a:spcPts val="0"/>
                        </a:spcBef>
                        <a:spcAft>
                          <a:spcPts val="0"/>
                        </a:spcAft>
                      </a:pPr>
                      <a:r>
                        <a:rPr lang="en-GB" sz="1100" b="1" kern="1400" dirty="0">
                          <a:solidFill>
                            <a:schemeClr val="bg1"/>
                          </a:solidFill>
                          <a:latin typeface="Arial"/>
                        </a:rPr>
                        <a:t>Loading Bay</a:t>
                      </a:r>
                      <a:endParaRPr lang="en-GB" sz="1100" kern="1400" dirty="0">
                        <a:solidFill>
                          <a:schemeClr val="bg1"/>
                        </a:solidFill>
                        <a:latin typeface="Times New Roman"/>
                      </a:endParaRPr>
                    </a:p>
                  </a:txBody>
                  <a:tcPr marL="36576" marR="36576" marT="36576" marB="36576">
                    <a:lnL w="38100" cap="flat" cmpd="sng" algn="ctr">
                      <a:solidFill>
                        <a:srgbClr val="CCCCCC"/>
                      </a:solidFill>
                      <a:prstDash val="solid"/>
                      <a:round/>
                      <a:headEnd type="none" w="med" len="med"/>
                      <a:tailEnd type="none" w="med" len="med"/>
                    </a:lnL>
                    <a:lnR w="38100" cap="flat" cmpd="sng" algn="ctr">
                      <a:solidFill>
                        <a:srgbClr val="CCCCCC"/>
                      </a:solidFill>
                      <a:prstDash val="solid"/>
                      <a:round/>
                      <a:headEnd type="none" w="med" len="med"/>
                      <a:tailEnd type="none" w="med" len="med"/>
                    </a:lnR>
                    <a:lnT w="38100" cap="flat" cmpd="sng" algn="ctr">
                      <a:solidFill>
                        <a:srgbClr val="CCCCCC"/>
                      </a:solidFill>
                      <a:prstDash val="solid"/>
                      <a:round/>
                      <a:headEnd type="none" w="med" len="med"/>
                      <a:tailEnd type="none" w="med" len="med"/>
                    </a:lnT>
                    <a:lnB w="38100" cap="flat" cmpd="sng" algn="ctr">
                      <a:solidFill>
                        <a:srgbClr val="CCCCCC"/>
                      </a:solidFill>
                      <a:prstDash val="solid"/>
                      <a:round/>
                      <a:headEnd type="none" w="med" len="med"/>
                      <a:tailEnd type="none" w="med" len="med"/>
                    </a:lnB>
                    <a:solidFill>
                      <a:srgbClr val="8A5C10"/>
                    </a:solidFill>
                  </a:tcPr>
                </a:tc>
                <a:extLst>
                  <a:ext uri="{0D108BD9-81ED-4DB2-BD59-A6C34878D82A}">
                    <a16:rowId xmlns:a16="http://schemas.microsoft.com/office/drawing/2014/main" val="10001"/>
                  </a:ext>
                </a:extLst>
              </a:tr>
              <a:tr h="656253">
                <a:tc>
                  <a:txBody>
                    <a:bodyPr/>
                    <a:lstStyle/>
                    <a:p>
                      <a:pPr marR="0" indent="0" algn="ctr" rtl="0">
                        <a:spcBef>
                          <a:spcPts val="0"/>
                        </a:spcBef>
                        <a:spcAft>
                          <a:spcPts val="0"/>
                        </a:spcAft>
                      </a:pPr>
                      <a:r>
                        <a:rPr lang="en-GB" sz="1100" b="1" kern="1400">
                          <a:solidFill>
                            <a:schemeClr val="bg1"/>
                          </a:solidFill>
                          <a:latin typeface="Arial"/>
                        </a:rPr>
                        <a:t>Construct </a:t>
                      </a:r>
                      <a:endParaRPr lang="en-GB" sz="1100" kern="1400">
                        <a:solidFill>
                          <a:schemeClr val="bg1"/>
                        </a:solidFill>
                        <a:latin typeface="Times New Roman"/>
                      </a:endParaRPr>
                    </a:p>
                    <a:p>
                      <a:pPr marR="0" indent="0" algn="ctr" rtl="0">
                        <a:spcBef>
                          <a:spcPts val="0"/>
                        </a:spcBef>
                        <a:spcAft>
                          <a:spcPts val="0"/>
                        </a:spcAft>
                      </a:pPr>
                      <a:r>
                        <a:rPr lang="en-GB" sz="1100" b="1" kern="1400">
                          <a:solidFill>
                            <a:schemeClr val="bg1"/>
                          </a:solidFill>
                          <a:latin typeface="Arial"/>
                        </a:rPr>
                        <a:t>Restoration section</a:t>
                      </a:r>
                      <a:endParaRPr lang="en-GB" sz="1100" kern="1400">
                        <a:solidFill>
                          <a:schemeClr val="bg1"/>
                        </a:solidFill>
                        <a:latin typeface="Times New Roman"/>
                      </a:endParaRPr>
                    </a:p>
                  </a:txBody>
                  <a:tcPr marL="36576" marR="36576" marT="36576" marB="36576">
                    <a:lnL w="38100" cap="flat" cmpd="sng" algn="ctr">
                      <a:solidFill>
                        <a:srgbClr val="CCCCCC"/>
                      </a:solidFill>
                      <a:prstDash val="solid"/>
                      <a:round/>
                      <a:headEnd type="none" w="med" len="med"/>
                      <a:tailEnd type="none" w="med" len="med"/>
                    </a:lnL>
                    <a:lnR w="38100" cap="flat" cmpd="sng" algn="ctr">
                      <a:solidFill>
                        <a:srgbClr val="CCCCCC"/>
                      </a:solidFill>
                      <a:prstDash val="solid"/>
                      <a:round/>
                      <a:headEnd type="none" w="med" len="med"/>
                      <a:tailEnd type="none" w="med" len="med"/>
                    </a:lnR>
                    <a:lnT w="38100" cap="flat" cmpd="sng" algn="ctr">
                      <a:solidFill>
                        <a:srgbClr val="CCCCCC"/>
                      </a:solidFill>
                      <a:prstDash val="solid"/>
                      <a:round/>
                      <a:headEnd type="none" w="med" len="med"/>
                      <a:tailEnd type="none" w="med" len="med"/>
                    </a:lnT>
                    <a:lnB w="38100" cap="flat" cmpd="sng" algn="ctr">
                      <a:solidFill>
                        <a:srgbClr val="CCCCCC"/>
                      </a:solidFill>
                      <a:prstDash val="solid"/>
                      <a:round/>
                      <a:headEnd type="none" w="med" len="med"/>
                      <a:tailEnd type="none" w="med" len="med"/>
                    </a:lnB>
                    <a:solidFill>
                      <a:srgbClr val="8A5C10"/>
                    </a:solidFill>
                  </a:tcPr>
                </a:tc>
                <a:tc>
                  <a:txBody>
                    <a:bodyPr/>
                    <a:lstStyle/>
                    <a:p>
                      <a:pPr marR="0" indent="0" algn="ctr" rtl="0">
                        <a:spcBef>
                          <a:spcPts val="0"/>
                        </a:spcBef>
                        <a:spcAft>
                          <a:spcPts val="0"/>
                        </a:spcAft>
                      </a:pPr>
                      <a:r>
                        <a:rPr lang="en-GB" sz="1100" b="1" kern="1400" dirty="0">
                          <a:solidFill>
                            <a:schemeClr val="bg1"/>
                          </a:solidFill>
                          <a:latin typeface="Arial"/>
                        </a:rPr>
                        <a:t>Construct </a:t>
                      </a:r>
                      <a:endParaRPr lang="en-GB" sz="1100" kern="1400" dirty="0">
                        <a:solidFill>
                          <a:schemeClr val="bg1"/>
                        </a:solidFill>
                        <a:latin typeface="Times New Roman"/>
                      </a:endParaRPr>
                    </a:p>
                    <a:p>
                      <a:pPr marR="0" indent="0" algn="ctr" rtl="0">
                        <a:spcBef>
                          <a:spcPts val="0"/>
                        </a:spcBef>
                        <a:spcAft>
                          <a:spcPts val="0"/>
                        </a:spcAft>
                      </a:pPr>
                      <a:r>
                        <a:rPr lang="en-GB" sz="1100" b="1" kern="1400" dirty="0">
                          <a:solidFill>
                            <a:schemeClr val="bg1"/>
                          </a:solidFill>
                          <a:latin typeface="Arial"/>
                        </a:rPr>
                        <a:t>Photography section</a:t>
                      </a:r>
                      <a:endParaRPr lang="en-GB" sz="1100" kern="1400" dirty="0">
                        <a:solidFill>
                          <a:schemeClr val="bg1"/>
                        </a:solidFill>
                        <a:latin typeface="Times New Roman"/>
                      </a:endParaRPr>
                    </a:p>
                  </a:txBody>
                  <a:tcPr marL="36576" marR="36576" marT="36576" marB="36576">
                    <a:lnL w="38100" cap="flat" cmpd="sng" algn="ctr">
                      <a:solidFill>
                        <a:srgbClr val="CCCCCC"/>
                      </a:solidFill>
                      <a:prstDash val="solid"/>
                      <a:round/>
                      <a:headEnd type="none" w="med" len="med"/>
                      <a:tailEnd type="none" w="med" len="med"/>
                    </a:lnL>
                    <a:lnR w="38100" cap="flat" cmpd="sng" algn="ctr">
                      <a:solidFill>
                        <a:srgbClr val="CCCCCC"/>
                      </a:solidFill>
                      <a:prstDash val="solid"/>
                      <a:round/>
                      <a:headEnd type="none" w="med" len="med"/>
                      <a:tailEnd type="none" w="med" len="med"/>
                    </a:lnR>
                    <a:lnT w="38100" cap="flat" cmpd="sng" algn="ctr">
                      <a:solidFill>
                        <a:srgbClr val="CCCCCC"/>
                      </a:solidFill>
                      <a:prstDash val="solid"/>
                      <a:round/>
                      <a:headEnd type="none" w="med" len="med"/>
                      <a:tailEnd type="none" w="med" len="med"/>
                    </a:lnT>
                    <a:lnB w="38100" cap="flat" cmpd="sng" algn="ctr">
                      <a:solidFill>
                        <a:srgbClr val="CCCCCC"/>
                      </a:solidFill>
                      <a:prstDash val="solid"/>
                      <a:round/>
                      <a:headEnd type="none" w="med" len="med"/>
                      <a:tailEnd type="none" w="med" len="med"/>
                    </a:lnB>
                    <a:solidFill>
                      <a:srgbClr val="8A5C10"/>
                    </a:solidFill>
                  </a:tcPr>
                </a:tc>
                <a:tc>
                  <a:txBody>
                    <a:bodyPr/>
                    <a:lstStyle/>
                    <a:p>
                      <a:pPr marR="0" indent="0" algn="ctr" rtl="0">
                        <a:spcBef>
                          <a:spcPts val="0"/>
                        </a:spcBef>
                        <a:spcAft>
                          <a:spcPts val="0"/>
                        </a:spcAft>
                      </a:pPr>
                      <a:r>
                        <a:rPr lang="en-GB" sz="1100" b="1" kern="1400" dirty="0">
                          <a:solidFill>
                            <a:schemeClr val="bg1"/>
                          </a:solidFill>
                          <a:latin typeface="Arial"/>
                        </a:rPr>
                        <a:t>Construct </a:t>
                      </a:r>
                      <a:endParaRPr lang="en-GB" sz="1100" kern="1400" dirty="0">
                        <a:solidFill>
                          <a:schemeClr val="bg1"/>
                        </a:solidFill>
                        <a:latin typeface="Times New Roman"/>
                      </a:endParaRPr>
                    </a:p>
                    <a:p>
                      <a:pPr marR="0" indent="0" algn="ctr" rtl="0">
                        <a:spcBef>
                          <a:spcPts val="0"/>
                        </a:spcBef>
                        <a:spcAft>
                          <a:spcPts val="0"/>
                        </a:spcAft>
                      </a:pPr>
                      <a:r>
                        <a:rPr lang="en-GB" sz="1100" b="1" kern="1400" dirty="0">
                          <a:solidFill>
                            <a:schemeClr val="bg1"/>
                          </a:solidFill>
                          <a:latin typeface="Arial"/>
                        </a:rPr>
                        <a:t>Showroom </a:t>
                      </a:r>
                      <a:endParaRPr lang="en-GB" sz="1100" kern="1400" dirty="0">
                        <a:solidFill>
                          <a:schemeClr val="bg1"/>
                        </a:solidFill>
                        <a:latin typeface="Times New Roman"/>
                      </a:endParaRPr>
                    </a:p>
                  </a:txBody>
                  <a:tcPr marL="36576" marR="36576" marT="36576" marB="36576">
                    <a:lnL w="38100" cap="flat" cmpd="sng" algn="ctr">
                      <a:solidFill>
                        <a:srgbClr val="CCCCCC"/>
                      </a:solidFill>
                      <a:prstDash val="solid"/>
                      <a:round/>
                      <a:headEnd type="none" w="med" len="med"/>
                      <a:tailEnd type="none" w="med" len="med"/>
                    </a:lnL>
                    <a:lnR w="38100" cap="flat" cmpd="sng" algn="ctr">
                      <a:solidFill>
                        <a:srgbClr val="CCCCCC"/>
                      </a:solidFill>
                      <a:prstDash val="solid"/>
                      <a:round/>
                      <a:headEnd type="none" w="med" len="med"/>
                      <a:tailEnd type="none" w="med" len="med"/>
                    </a:lnR>
                    <a:lnT w="38100" cap="flat" cmpd="sng" algn="ctr">
                      <a:solidFill>
                        <a:srgbClr val="CCCCCC"/>
                      </a:solidFill>
                      <a:prstDash val="solid"/>
                      <a:round/>
                      <a:headEnd type="none" w="med" len="med"/>
                      <a:tailEnd type="none" w="med" len="med"/>
                    </a:lnT>
                    <a:lnB w="38100" cap="flat" cmpd="sng" algn="ctr">
                      <a:solidFill>
                        <a:srgbClr val="CCCCCC"/>
                      </a:solidFill>
                      <a:prstDash val="solid"/>
                      <a:round/>
                      <a:headEnd type="none" w="med" len="med"/>
                      <a:tailEnd type="none" w="med" len="med"/>
                    </a:lnB>
                    <a:solidFill>
                      <a:srgbClr val="8A5C10"/>
                    </a:solidFill>
                  </a:tcPr>
                </a:tc>
                <a:tc>
                  <a:txBody>
                    <a:bodyPr/>
                    <a:lstStyle/>
                    <a:p>
                      <a:pPr marR="0" indent="0" algn="ctr" rtl="0">
                        <a:spcBef>
                          <a:spcPts val="0"/>
                        </a:spcBef>
                        <a:spcAft>
                          <a:spcPts val="0"/>
                        </a:spcAft>
                      </a:pPr>
                      <a:r>
                        <a:rPr lang="en-GB" sz="1100" b="1" kern="1400" dirty="0">
                          <a:solidFill>
                            <a:schemeClr val="bg1"/>
                          </a:solidFill>
                          <a:latin typeface="Arial"/>
                        </a:rPr>
                        <a:t>Construct</a:t>
                      </a:r>
                      <a:endParaRPr lang="en-GB" sz="1100" kern="1400" dirty="0">
                        <a:solidFill>
                          <a:schemeClr val="bg1"/>
                        </a:solidFill>
                        <a:latin typeface="Times New Roman"/>
                      </a:endParaRPr>
                    </a:p>
                    <a:p>
                      <a:pPr marR="0" indent="0" algn="ctr" rtl="0">
                        <a:spcBef>
                          <a:spcPts val="0"/>
                        </a:spcBef>
                        <a:spcAft>
                          <a:spcPts val="0"/>
                        </a:spcAft>
                      </a:pPr>
                      <a:r>
                        <a:rPr lang="en-GB" sz="1100" b="1" kern="1400" dirty="0">
                          <a:solidFill>
                            <a:schemeClr val="bg1"/>
                          </a:solidFill>
                          <a:latin typeface="Arial"/>
                        </a:rPr>
                        <a:t>Offices</a:t>
                      </a:r>
                      <a:endParaRPr lang="en-GB" sz="1100" kern="1400" dirty="0">
                        <a:solidFill>
                          <a:schemeClr val="bg1"/>
                        </a:solidFill>
                        <a:latin typeface="Times New Roman"/>
                      </a:endParaRPr>
                    </a:p>
                  </a:txBody>
                  <a:tcPr marL="36576" marR="36576" marT="36576" marB="36576">
                    <a:lnL w="38100" cap="flat" cmpd="sng" algn="ctr">
                      <a:solidFill>
                        <a:srgbClr val="CCCCCC"/>
                      </a:solidFill>
                      <a:prstDash val="solid"/>
                      <a:round/>
                      <a:headEnd type="none" w="med" len="med"/>
                      <a:tailEnd type="none" w="med" len="med"/>
                    </a:lnL>
                    <a:lnR w="38100" cap="flat" cmpd="sng" algn="ctr">
                      <a:solidFill>
                        <a:srgbClr val="CCCCCC"/>
                      </a:solidFill>
                      <a:prstDash val="solid"/>
                      <a:round/>
                      <a:headEnd type="none" w="med" len="med"/>
                      <a:tailEnd type="none" w="med" len="med"/>
                    </a:lnR>
                    <a:lnT w="38100" cap="flat" cmpd="sng" algn="ctr">
                      <a:solidFill>
                        <a:srgbClr val="CCCCCC"/>
                      </a:solidFill>
                      <a:prstDash val="solid"/>
                      <a:round/>
                      <a:headEnd type="none" w="med" len="med"/>
                      <a:tailEnd type="none" w="med" len="med"/>
                    </a:lnT>
                    <a:lnB w="38100" cap="flat" cmpd="sng" algn="ctr">
                      <a:solidFill>
                        <a:srgbClr val="CCCCCC"/>
                      </a:solidFill>
                      <a:prstDash val="solid"/>
                      <a:round/>
                      <a:headEnd type="none" w="med" len="med"/>
                      <a:tailEnd type="none" w="med" len="med"/>
                    </a:lnB>
                    <a:solidFill>
                      <a:srgbClr val="8A5C10"/>
                    </a:solidFill>
                  </a:tcPr>
                </a:tc>
                <a:extLst>
                  <a:ext uri="{0D108BD9-81ED-4DB2-BD59-A6C34878D82A}">
                    <a16:rowId xmlns:a16="http://schemas.microsoft.com/office/drawing/2014/main" val="10002"/>
                  </a:ext>
                </a:extLst>
              </a:tr>
              <a:tr h="656253">
                <a:tc>
                  <a:txBody>
                    <a:bodyPr/>
                    <a:lstStyle/>
                    <a:p>
                      <a:pPr marR="0" indent="0" algn="ctr" rtl="0">
                        <a:spcBef>
                          <a:spcPts val="0"/>
                        </a:spcBef>
                        <a:spcAft>
                          <a:spcPts val="0"/>
                        </a:spcAft>
                      </a:pPr>
                      <a:r>
                        <a:rPr lang="en-GB" sz="1100" b="1" kern="1400">
                          <a:solidFill>
                            <a:schemeClr val="bg1"/>
                          </a:solidFill>
                          <a:latin typeface="Arial"/>
                        </a:rPr>
                        <a:t>Renovation building work</a:t>
                      </a:r>
                      <a:endParaRPr lang="en-GB" sz="1100" kern="1400">
                        <a:solidFill>
                          <a:schemeClr val="bg1"/>
                        </a:solidFill>
                        <a:latin typeface="Times New Roman"/>
                      </a:endParaRPr>
                    </a:p>
                  </a:txBody>
                  <a:tcPr marL="36576" marR="36576" marT="36576" marB="36576">
                    <a:lnL w="38100" cap="flat" cmpd="sng" algn="ctr">
                      <a:solidFill>
                        <a:srgbClr val="CCCCCC"/>
                      </a:solidFill>
                      <a:prstDash val="solid"/>
                      <a:round/>
                      <a:headEnd type="none" w="med" len="med"/>
                      <a:tailEnd type="none" w="med" len="med"/>
                    </a:lnL>
                    <a:lnR w="38100" cap="flat" cmpd="sng" algn="ctr">
                      <a:solidFill>
                        <a:srgbClr val="CCCCCC"/>
                      </a:solidFill>
                      <a:prstDash val="solid"/>
                      <a:round/>
                      <a:headEnd type="none" w="med" len="med"/>
                      <a:tailEnd type="none" w="med" len="med"/>
                    </a:lnR>
                    <a:lnT w="38100" cap="flat" cmpd="sng" algn="ctr">
                      <a:solidFill>
                        <a:srgbClr val="CCCCCC"/>
                      </a:solidFill>
                      <a:prstDash val="solid"/>
                      <a:round/>
                      <a:headEnd type="none" w="med" len="med"/>
                      <a:tailEnd type="none" w="med" len="med"/>
                    </a:lnT>
                    <a:lnB w="38100" cap="flat" cmpd="sng" algn="ctr">
                      <a:solidFill>
                        <a:srgbClr val="CCCCCC"/>
                      </a:solidFill>
                      <a:prstDash val="solid"/>
                      <a:round/>
                      <a:headEnd type="none" w="med" len="med"/>
                      <a:tailEnd type="none" w="med" len="med"/>
                    </a:lnB>
                    <a:solidFill>
                      <a:srgbClr val="8A5C10"/>
                    </a:solidFill>
                  </a:tcPr>
                </a:tc>
                <a:tc>
                  <a:txBody>
                    <a:bodyPr/>
                    <a:lstStyle/>
                    <a:p>
                      <a:pPr marR="0" indent="0" algn="ctr" rtl="0">
                        <a:spcBef>
                          <a:spcPts val="0"/>
                        </a:spcBef>
                        <a:spcAft>
                          <a:spcPts val="0"/>
                        </a:spcAft>
                      </a:pPr>
                      <a:r>
                        <a:rPr lang="en-GB" sz="1100" b="1" kern="1400" dirty="0">
                          <a:solidFill>
                            <a:schemeClr val="bg1"/>
                          </a:solidFill>
                          <a:latin typeface="Arial"/>
                        </a:rPr>
                        <a:t>Phones, Wi-Fi, Lighting, Heating, Plumbing</a:t>
                      </a:r>
                      <a:endParaRPr lang="en-GB" sz="1100" kern="1400" dirty="0">
                        <a:solidFill>
                          <a:schemeClr val="bg1"/>
                        </a:solidFill>
                        <a:latin typeface="Times New Roman"/>
                      </a:endParaRPr>
                    </a:p>
                  </a:txBody>
                  <a:tcPr marL="36576" marR="36576" marT="36576" marB="36576">
                    <a:lnL w="38100" cap="flat" cmpd="sng" algn="ctr">
                      <a:solidFill>
                        <a:srgbClr val="CCCCCC"/>
                      </a:solidFill>
                      <a:prstDash val="solid"/>
                      <a:round/>
                      <a:headEnd type="none" w="med" len="med"/>
                      <a:tailEnd type="none" w="med" len="med"/>
                    </a:lnL>
                    <a:lnR w="38100" cap="flat" cmpd="sng" algn="ctr">
                      <a:solidFill>
                        <a:srgbClr val="CCCCCC"/>
                      </a:solidFill>
                      <a:prstDash val="solid"/>
                      <a:round/>
                      <a:headEnd type="none" w="med" len="med"/>
                      <a:tailEnd type="none" w="med" len="med"/>
                    </a:lnR>
                    <a:lnT w="38100" cap="flat" cmpd="sng" algn="ctr">
                      <a:solidFill>
                        <a:srgbClr val="CCCCCC"/>
                      </a:solidFill>
                      <a:prstDash val="solid"/>
                      <a:round/>
                      <a:headEnd type="none" w="med" len="med"/>
                      <a:tailEnd type="none" w="med" len="med"/>
                    </a:lnT>
                    <a:lnB w="38100" cap="flat" cmpd="sng" algn="ctr">
                      <a:solidFill>
                        <a:srgbClr val="CCCCCC"/>
                      </a:solidFill>
                      <a:prstDash val="solid"/>
                      <a:round/>
                      <a:headEnd type="none" w="med" len="med"/>
                      <a:tailEnd type="none" w="med" len="med"/>
                    </a:lnB>
                    <a:solidFill>
                      <a:srgbClr val="8A5C10"/>
                    </a:solidFill>
                  </a:tcPr>
                </a:tc>
                <a:tc>
                  <a:txBody>
                    <a:bodyPr/>
                    <a:lstStyle/>
                    <a:p>
                      <a:pPr marR="0" indent="0" algn="ctr" rtl="0">
                        <a:spcBef>
                          <a:spcPts val="0"/>
                        </a:spcBef>
                        <a:spcAft>
                          <a:spcPts val="0"/>
                        </a:spcAft>
                      </a:pPr>
                      <a:r>
                        <a:rPr lang="en-GB" sz="1100" b="1" kern="1400" dirty="0">
                          <a:solidFill>
                            <a:schemeClr val="bg1"/>
                          </a:solidFill>
                          <a:latin typeface="Arial"/>
                        </a:rPr>
                        <a:t>Security System</a:t>
                      </a:r>
                      <a:endParaRPr lang="en-GB" sz="1100" kern="1400" dirty="0">
                        <a:solidFill>
                          <a:schemeClr val="bg1"/>
                        </a:solidFill>
                        <a:latin typeface="Times New Roman"/>
                      </a:endParaRPr>
                    </a:p>
                    <a:p>
                      <a:pPr marR="0" indent="0" algn="ctr" rtl="0">
                        <a:spcBef>
                          <a:spcPts val="0"/>
                        </a:spcBef>
                        <a:spcAft>
                          <a:spcPts val="0"/>
                        </a:spcAft>
                      </a:pPr>
                      <a:r>
                        <a:rPr lang="en-GB" sz="1100" b="1" kern="1400" dirty="0">
                          <a:solidFill>
                            <a:schemeClr val="bg1"/>
                          </a:solidFill>
                          <a:latin typeface="Arial"/>
                        </a:rPr>
                        <a:t>Installation</a:t>
                      </a:r>
                      <a:endParaRPr lang="en-GB" sz="1100" kern="1400" dirty="0">
                        <a:solidFill>
                          <a:schemeClr val="bg1"/>
                        </a:solidFill>
                        <a:latin typeface="Times New Roman"/>
                      </a:endParaRPr>
                    </a:p>
                  </a:txBody>
                  <a:tcPr marL="36576" marR="36576" marT="36576" marB="36576">
                    <a:lnL w="38100" cap="flat" cmpd="sng" algn="ctr">
                      <a:solidFill>
                        <a:srgbClr val="CCCCCC"/>
                      </a:solidFill>
                      <a:prstDash val="solid"/>
                      <a:round/>
                      <a:headEnd type="none" w="med" len="med"/>
                      <a:tailEnd type="none" w="med" len="med"/>
                    </a:lnL>
                    <a:lnR w="38100" cap="flat" cmpd="sng" algn="ctr">
                      <a:solidFill>
                        <a:srgbClr val="CCCCCC"/>
                      </a:solidFill>
                      <a:prstDash val="solid"/>
                      <a:round/>
                      <a:headEnd type="none" w="med" len="med"/>
                      <a:tailEnd type="none" w="med" len="med"/>
                    </a:lnR>
                    <a:lnT w="38100" cap="flat" cmpd="sng" algn="ctr">
                      <a:solidFill>
                        <a:srgbClr val="CCCCCC"/>
                      </a:solidFill>
                      <a:prstDash val="solid"/>
                      <a:round/>
                      <a:headEnd type="none" w="med" len="med"/>
                      <a:tailEnd type="none" w="med" len="med"/>
                    </a:lnT>
                    <a:lnB w="38100" cap="flat" cmpd="sng" algn="ctr">
                      <a:solidFill>
                        <a:srgbClr val="CCCCCC"/>
                      </a:solidFill>
                      <a:prstDash val="solid"/>
                      <a:round/>
                      <a:headEnd type="none" w="med" len="med"/>
                      <a:tailEnd type="none" w="med" len="med"/>
                    </a:lnB>
                    <a:solidFill>
                      <a:srgbClr val="8A5C10"/>
                    </a:solidFill>
                  </a:tcPr>
                </a:tc>
                <a:tc>
                  <a:txBody>
                    <a:bodyPr/>
                    <a:lstStyle/>
                    <a:p>
                      <a:pPr marR="0" indent="0" algn="ctr" rtl="0">
                        <a:spcBef>
                          <a:spcPts val="0"/>
                        </a:spcBef>
                        <a:spcAft>
                          <a:spcPts val="0"/>
                        </a:spcAft>
                      </a:pPr>
                      <a:r>
                        <a:rPr lang="en-GB" sz="1100" b="1" kern="1400" dirty="0">
                          <a:solidFill>
                            <a:schemeClr val="bg1"/>
                          </a:solidFill>
                          <a:latin typeface="Arial"/>
                        </a:rPr>
                        <a:t>Car Park Security</a:t>
                      </a:r>
                      <a:endParaRPr lang="en-GB" sz="1100" kern="1400" dirty="0">
                        <a:solidFill>
                          <a:schemeClr val="bg1"/>
                        </a:solidFill>
                        <a:latin typeface="Times New Roman"/>
                      </a:endParaRPr>
                    </a:p>
                    <a:p>
                      <a:pPr marR="0" indent="0" algn="ctr" rtl="0">
                        <a:spcBef>
                          <a:spcPts val="0"/>
                        </a:spcBef>
                        <a:spcAft>
                          <a:spcPts val="0"/>
                        </a:spcAft>
                      </a:pPr>
                      <a:r>
                        <a:rPr lang="en-GB" sz="1100" b="1" kern="1400" dirty="0">
                          <a:solidFill>
                            <a:schemeClr val="bg1"/>
                          </a:solidFill>
                          <a:latin typeface="Arial"/>
                        </a:rPr>
                        <a:t>Installation</a:t>
                      </a:r>
                      <a:endParaRPr lang="en-GB" sz="1100" kern="1400" dirty="0">
                        <a:solidFill>
                          <a:schemeClr val="bg1"/>
                        </a:solidFill>
                        <a:latin typeface="Times New Roman"/>
                      </a:endParaRPr>
                    </a:p>
                  </a:txBody>
                  <a:tcPr marL="36576" marR="36576" marT="36576" marB="36576">
                    <a:lnL w="38100" cap="flat" cmpd="sng" algn="ctr">
                      <a:solidFill>
                        <a:srgbClr val="CCCCCC"/>
                      </a:solidFill>
                      <a:prstDash val="solid"/>
                      <a:round/>
                      <a:headEnd type="none" w="med" len="med"/>
                      <a:tailEnd type="none" w="med" len="med"/>
                    </a:lnL>
                    <a:lnR w="38100" cap="flat" cmpd="sng" algn="ctr">
                      <a:solidFill>
                        <a:srgbClr val="CCCCCC"/>
                      </a:solidFill>
                      <a:prstDash val="solid"/>
                      <a:round/>
                      <a:headEnd type="none" w="med" len="med"/>
                      <a:tailEnd type="none" w="med" len="med"/>
                    </a:lnR>
                    <a:lnT w="38100" cap="flat" cmpd="sng" algn="ctr">
                      <a:solidFill>
                        <a:srgbClr val="CCCCCC"/>
                      </a:solidFill>
                      <a:prstDash val="solid"/>
                      <a:round/>
                      <a:headEnd type="none" w="med" len="med"/>
                      <a:tailEnd type="none" w="med" len="med"/>
                    </a:lnT>
                    <a:lnB w="38100" cap="flat" cmpd="sng" algn="ctr">
                      <a:solidFill>
                        <a:srgbClr val="CCCCCC"/>
                      </a:solidFill>
                      <a:prstDash val="solid"/>
                      <a:round/>
                      <a:headEnd type="none" w="med" len="med"/>
                      <a:tailEnd type="none" w="med" len="med"/>
                    </a:lnB>
                    <a:solidFill>
                      <a:srgbClr val="8A5C10"/>
                    </a:solidFill>
                  </a:tcPr>
                </a:tc>
                <a:extLst>
                  <a:ext uri="{0D108BD9-81ED-4DB2-BD59-A6C34878D82A}">
                    <a16:rowId xmlns:a16="http://schemas.microsoft.com/office/drawing/2014/main" val="10003"/>
                  </a:ext>
                </a:extLst>
              </a:tr>
              <a:tr h="656253">
                <a:tc>
                  <a:txBody>
                    <a:bodyPr/>
                    <a:lstStyle/>
                    <a:p>
                      <a:pPr marR="0" indent="0" algn="ctr" rtl="0">
                        <a:spcBef>
                          <a:spcPts val="0"/>
                        </a:spcBef>
                        <a:spcAft>
                          <a:spcPts val="0"/>
                        </a:spcAft>
                      </a:pPr>
                      <a:r>
                        <a:rPr lang="en-GB" sz="1100" b="1" kern="1400" dirty="0">
                          <a:solidFill>
                            <a:schemeClr val="bg1"/>
                          </a:solidFill>
                          <a:latin typeface="Arial"/>
                        </a:rPr>
                        <a:t>Office Equipment</a:t>
                      </a:r>
                      <a:endParaRPr lang="en-GB" sz="1100" kern="1400" dirty="0">
                        <a:solidFill>
                          <a:schemeClr val="bg1"/>
                        </a:solidFill>
                        <a:latin typeface="Times New Roman"/>
                      </a:endParaRPr>
                    </a:p>
                    <a:p>
                      <a:pPr marR="0" indent="0" algn="ctr" rtl="0">
                        <a:spcBef>
                          <a:spcPts val="0"/>
                        </a:spcBef>
                        <a:spcAft>
                          <a:spcPts val="0"/>
                        </a:spcAft>
                      </a:pPr>
                      <a:r>
                        <a:rPr lang="en-GB" sz="1100" b="1" kern="1400" dirty="0">
                          <a:solidFill>
                            <a:schemeClr val="bg1"/>
                          </a:solidFill>
                          <a:latin typeface="Arial"/>
                        </a:rPr>
                        <a:t>Installation</a:t>
                      </a:r>
                      <a:endParaRPr lang="en-GB" sz="1100" kern="1400" dirty="0">
                        <a:solidFill>
                          <a:schemeClr val="bg1"/>
                        </a:solidFill>
                        <a:latin typeface="Times New Roman"/>
                      </a:endParaRPr>
                    </a:p>
                  </a:txBody>
                  <a:tcPr marL="36576" marR="36576" marT="36576" marB="36576">
                    <a:lnL w="38100" cap="flat" cmpd="sng" algn="ctr">
                      <a:solidFill>
                        <a:srgbClr val="CCCCCC"/>
                      </a:solidFill>
                      <a:prstDash val="solid"/>
                      <a:round/>
                      <a:headEnd type="none" w="med" len="med"/>
                      <a:tailEnd type="none" w="med" len="med"/>
                    </a:lnL>
                    <a:lnR w="38100" cap="flat" cmpd="sng" algn="ctr">
                      <a:solidFill>
                        <a:srgbClr val="CCCCCC"/>
                      </a:solidFill>
                      <a:prstDash val="solid"/>
                      <a:round/>
                      <a:headEnd type="none" w="med" len="med"/>
                      <a:tailEnd type="none" w="med" len="med"/>
                    </a:lnR>
                    <a:lnT w="38100" cap="flat" cmpd="sng" algn="ctr">
                      <a:solidFill>
                        <a:srgbClr val="CCCCCC"/>
                      </a:solidFill>
                      <a:prstDash val="solid"/>
                      <a:round/>
                      <a:headEnd type="none" w="med" len="med"/>
                      <a:tailEnd type="none" w="med" len="med"/>
                    </a:lnT>
                    <a:lnB w="38100" cap="flat" cmpd="sng" algn="ctr">
                      <a:solidFill>
                        <a:srgbClr val="CCCCCC"/>
                      </a:solidFill>
                      <a:prstDash val="solid"/>
                      <a:round/>
                      <a:headEnd type="none" w="med" len="med"/>
                      <a:tailEnd type="none" w="med" len="med"/>
                    </a:lnB>
                    <a:solidFill>
                      <a:srgbClr val="8A5C10"/>
                    </a:solidFill>
                  </a:tcPr>
                </a:tc>
                <a:tc>
                  <a:txBody>
                    <a:bodyPr/>
                    <a:lstStyle/>
                    <a:p>
                      <a:pPr marR="0" indent="0" algn="ctr" rtl="0">
                        <a:spcBef>
                          <a:spcPts val="0"/>
                        </a:spcBef>
                        <a:spcAft>
                          <a:spcPts val="0"/>
                        </a:spcAft>
                      </a:pPr>
                      <a:r>
                        <a:rPr lang="en-GB" sz="1100" b="1" kern="1400" dirty="0">
                          <a:solidFill>
                            <a:schemeClr val="bg1"/>
                          </a:solidFill>
                          <a:latin typeface="Arial"/>
                        </a:rPr>
                        <a:t>Showroom</a:t>
                      </a:r>
                      <a:endParaRPr lang="en-GB" sz="1100" kern="1400" dirty="0">
                        <a:solidFill>
                          <a:schemeClr val="bg1"/>
                        </a:solidFill>
                        <a:latin typeface="Times New Roman"/>
                      </a:endParaRPr>
                    </a:p>
                    <a:p>
                      <a:pPr marR="0" indent="0" algn="ctr" rtl="0">
                        <a:spcBef>
                          <a:spcPts val="0"/>
                        </a:spcBef>
                        <a:spcAft>
                          <a:spcPts val="0"/>
                        </a:spcAft>
                      </a:pPr>
                      <a:r>
                        <a:rPr lang="en-GB" sz="1100" b="1" kern="1400" dirty="0">
                          <a:solidFill>
                            <a:schemeClr val="bg1"/>
                          </a:solidFill>
                          <a:latin typeface="Arial"/>
                        </a:rPr>
                        <a:t>Shelving</a:t>
                      </a:r>
                      <a:endParaRPr lang="en-GB" sz="1100" kern="1400" dirty="0">
                        <a:solidFill>
                          <a:schemeClr val="bg1"/>
                        </a:solidFill>
                        <a:latin typeface="Times New Roman"/>
                      </a:endParaRPr>
                    </a:p>
                  </a:txBody>
                  <a:tcPr marL="36576" marR="36576" marT="36576" marB="36576">
                    <a:lnL w="38100" cap="flat" cmpd="sng" algn="ctr">
                      <a:solidFill>
                        <a:srgbClr val="CCCCCC"/>
                      </a:solidFill>
                      <a:prstDash val="solid"/>
                      <a:round/>
                      <a:headEnd type="none" w="med" len="med"/>
                      <a:tailEnd type="none" w="med" len="med"/>
                    </a:lnL>
                    <a:lnR w="38100" cap="flat" cmpd="sng" algn="ctr">
                      <a:solidFill>
                        <a:srgbClr val="CCCCCC"/>
                      </a:solidFill>
                      <a:prstDash val="solid"/>
                      <a:round/>
                      <a:headEnd type="none" w="med" len="med"/>
                      <a:tailEnd type="none" w="med" len="med"/>
                    </a:lnR>
                    <a:lnT w="38100" cap="flat" cmpd="sng" algn="ctr">
                      <a:solidFill>
                        <a:srgbClr val="CCCCCC"/>
                      </a:solidFill>
                      <a:prstDash val="solid"/>
                      <a:round/>
                      <a:headEnd type="none" w="med" len="med"/>
                      <a:tailEnd type="none" w="med" len="med"/>
                    </a:lnT>
                    <a:lnB w="38100" cap="flat" cmpd="sng" algn="ctr">
                      <a:solidFill>
                        <a:srgbClr val="CCCCCC"/>
                      </a:solidFill>
                      <a:prstDash val="solid"/>
                      <a:round/>
                      <a:headEnd type="none" w="med" len="med"/>
                      <a:tailEnd type="none" w="med" len="med"/>
                    </a:lnB>
                    <a:solidFill>
                      <a:srgbClr val="8A5C10"/>
                    </a:solidFill>
                  </a:tcPr>
                </a:tc>
                <a:tc>
                  <a:txBody>
                    <a:bodyPr/>
                    <a:lstStyle/>
                    <a:p>
                      <a:pPr marR="0" indent="0" algn="ctr" rtl="0">
                        <a:spcBef>
                          <a:spcPts val="0"/>
                        </a:spcBef>
                        <a:spcAft>
                          <a:spcPts val="0"/>
                        </a:spcAft>
                      </a:pPr>
                      <a:r>
                        <a:rPr lang="en-US" sz="1100" b="1" kern="1400" dirty="0">
                          <a:solidFill>
                            <a:schemeClr val="bg1"/>
                          </a:solidFill>
                          <a:latin typeface="Arial"/>
                        </a:rPr>
                        <a:t>Bring goods back</a:t>
                      </a:r>
                      <a:endParaRPr lang="en-US" sz="1100" kern="1400" dirty="0">
                        <a:solidFill>
                          <a:schemeClr val="bg1"/>
                        </a:solidFill>
                        <a:latin typeface="Times New Roman"/>
                      </a:endParaRPr>
                    </a:p>
                    <a:p>
                      <a:pPr marR="0" indent="0" algn="ctr" rtl="0">
                        <a:spcBef>
                          <a:spcPts val="0"/>
                        </a:spcBef>
                        <a:spcAft>
                          <a:spcPts val="0"/>
                        </a:spcAft>
                      </a:pPr>
                      <a:r>
                        <a:rPr lang="en-US" sz="1100" b="1" kern="1400" dirty="0">
                          <a:solidFill>
                            <a:schemeClr val="bg1"/>
                          </a:solidFill>
                          <a:latin typeface="Arial"/>
                        </a:rPr>
                        <a:t>From storage</a:t>
                      </a:r>
                      <a:endParaRPr lang="en-US" sz="1100" kern="1400" dirty="0">
                        <a:solidFill>
                          <a:schemeClr val="bg1"/>
                        </a:solidFill>
                        <a:latin typeface="Times New Roman"/>
                      </a:endParaRPr>
                    </a:p>
                  </a:txBody>
                  <a:tcPr marL="36576" marR="36576" marT="36576" marB="36576">
                    <a:lnL w="38100" cap="flat" cmpd="sng" algn="ctr">
                      <a:solidFill>
                        <a:srgbClr val="CCCCCC"/>
                      </a:solidFill>
                      <a:prstDash val="solid"/>
                      <a:round/>
                      <a:headEnd type="none" w="med" len="med"/>
                      <a:tailEnd type="none" w="med" len="med"/>
                    </a:lnL>
                    <a:lnR w="38100" cap="flat" cmpd="sng" algn="ctr">
                      <a:solidFill>
                        <a:srgbClr val="CCCCCC"/>
                      </a:solidFill>
                      <a:prstDash val="solid"/>
                      <a:round/>
                      <a:headEnd type="none" w="med" len="med"/>
                      <a:tailEnd type="none" w="med" len="med"/>
                    </a:lnR>
                    <a:lnT w="38100" cap="flat" cmpd="sng" algn="ctr">
                      <a:solidFill>
                        <a:srgbClr val="CCCCCC"/>
                      </a:solidFill>
                      <a:prstDash val="solid"/>
                      <a:round/>
                      <a:headEnd type="none" w="med" len="med"/>
                      <a:tailEnd type="none" w="med" len="med"/>
                    </a:lnT>
                    <a:lnB w="38100" cap="flat" cmpd="sng" algn="ctr">
                      <a:solidFill>
                        <a:srgbClr val="CCCCCC"/>
                      </a:solidFill>
                      <a:prstDash val="solid"/>
                      <a:round/>
                      <a:headEnd type="none" w="med" len="med"/>
                      <a:tailEnd type="none" w="med" len="med"/>
                    </a:lnB>
                    <a:solidFill>
                      <a:srgbClr val="8A5C10"/>
                    </a:solidFill>
                  </a:tcPr>
                </a:tc>
                <a:tc>
                  <a:txBody>
                    <a:bodyPr/>
                    <a:lstStyle/>
                    <a:p>
                      <a:pPr marR="0" indent="0" algn="ctr" rtl="0">
                        <a:spcBef>
                          <a:spcPts val="0"/>
                        </a:spcBef>
                        <a:spcAft>
                          <a:spcPts val="0"/>
                        </a:spcAft>
                      </a:pPr>
                      <a:r>
                        <a:rPr lang="en-GB" sz="1100" b="1" kern="1400" dirty="0">
                          <a:solidFill>
                            <a:schemeClr val="bg1"/>
                          </a:solidFill>
                          <a:latin typeface="Arial"/>
                        </a:rPr>
                        <a:t>Shelf Loading</a:t>
                      </a:r>
                      <a:endParaRPr lang="en-GB" sz="1100" kern="1400" dirty="0">
                        <a:solidFill>
                          <a:schemeClr val="bg1"/>
                        </a:solidFill>
                        <a:latin typeface="Times New Roman"/>
                      </a:endParaRPr>
                    </a:p>
                    <a:p>
                      <a:pPr marR="0" indent="0" algn="ctr" rtl="0">
                        <a:spcBef>
                          <a:spcPts val="0"/>
                        </a:spcBef>
                        <a:spcAft>
                          <a:spcPts val="0"/>
                        </a:spcAft>
                      </a:pPr>
                      <a:r>
                        <a:rPr lang="en-GB" sz="1100" b="1" kern="1400" dirty="0">
                          <a:solidFill>
                            <a:schemeClr val="bg1"/>
                          </a:solidFill>
                          <a:latin typeface="Arial"/>
                        </a:rPr>
                        <a:t>&amp; Cataloguing goods</a:t>
                      </a:r>
                      <a:endParaRPr lang="en-GB" sz="1100" kern="1400" dirty="0">
                        <a:solidFill>
                          <a:schemeClr val="bg1"/>
                        </a:solidFill>
                        <a:latin typeface="Times New Roman"/>
                      </a:endParaRPr>
                    </a:p>
                  </a:txBody>
                  <a:tcPr marL="36576" marR="36576" marT="36576" marB="36576">
                    <a:lnL w="38100" cap="flat" cmpd="sng" algn="ctr">
                      <a:solidFill>
                        <a:srgbClr val="CCCCCC"/>
                      </a:solidFill>
                      <a:prstDash val="solid"/>
                      <a:round/>
                      <a:headEnd type="none" w="med" len="med"/>
                      <a:tailEnd type="none" w="med" len="med"/>
                    </a:lnL>
                    <a:lnR w="38100" cap="flat" cmpd="sng" algn="ctr">
                      <a:solidFill>
                        <a:srgbClr val="CCCCCC"/>
                      </a:solidFill>
                      <a:prstDash val="solid"/>
                      <a:round/>
                      <a:headEnd type="none" w="med" len="med"/>
                      <a:tailEnd type="none" w="med" len="med"/>
                    </a:lnR>
                    <a:lnT w="38100" cap="flat" cmpd="sng" algn="ctr">
                      <a:solidFill>
                        <a:srgbClr val="CCCCCC"/>
                      </a:solidFill>
                      <a:prstDash val="solid"/>
                      <a:round/>
                      <a:headEnd type="none" w="med" len="med"/>
                      <a:tailEnd type="none" w="med" len="med"/>
                    </a:lnT>
                    <a:lnB w="38100" cap="flat" cmpd="sng" algn="ctr">
                      <a:solidFill>
                        <a:srgbClr val="CCCCCC"/>
                      </a:solidFill>
                      <a:prstDash val="solid"/>
                      <a:round/>
                      <a:headEnd type="none" w="med" len="med"/>
                      <a:tailEnd type="none" w="med" len="med"/>
                    </a:lnB>
                    <a:solidFill>
                      <a:srgbClr val="8A5C10"/>
                    </a:solidFill>
                  </a:tcPr>
                </a:tc>
                <a:extLst>
                  <a:ext uri="{0D108BD9-81ED-4DB2-BD59-A6C34878D82A}">
                    <a16:rowId xmlns:a16="http://schemas.microsoft.com/office/drawing/2014/main" val="10004"/>
                  </a:ext>
                </a:extLst>
              </a:tr>
              <a:tr h="682242">
                <a:tc>
                  <a:txBody>
                    <a:bodyPr/>
                    <a:lstStyle/>
                    <a:p>
                      <a:pPr marR="0" indent="0" algn="ctr" rtl="0">
                        <a:spcBef>
                          <a:spcPts val="0"/>
                        </a:spcBef>
                        <a:spcAft>
                          <a:spcPts val="0"/>
                        </a:spcAft>
                      </a:pPr>
                      <a:r>
                        <a:rPr lang="en-GB" sz="1100" b="1" kern="1400" dirty="0">
                          <a:solidFill>
                            <a:schemeClr val="bg1"/>
                          </a:solidFill>
                          <a:latin typeface="Arial"/>
                        </a:rPr>
                        <a:t>History/Heritage </a:t>
                      </a:r>
                      <a:endParaRPr lang="en-GB" sz="1100" kern="1400" dirty="0">
                        <a:solidFill>
                          <a:schemeClr val="bg1"/>
                        </a:solidFill>
                        <a:latin typeface="Times New Roman"/>
                      </a:endParaRPr>
                    </a:p>
                    <a:p>
                      <a:pPr marR="0" indent="0" algn="ctr" rtl="0">
                        <a:spcBef>
                          <a:spcPts val="0"/>
                        </a:spcBef>
                        <a:spcAft>
                          <a:spcPts val="0"/>
                        </a:spcAft>
                      </a:pPr>
                      <a:r>
                        <a:rPr lang="en-GB" sz="1100" b="1" kern="1400" dirty="0">
                          <a:solidFill>
                            <a:schemeClr val="bg1"/>
                          </a:solidFill>
                          <a:latin typeface="Arial"/>
                        </a:rPr>
                        <a:t>Posters</a:t>
                      </a:r>
                      <a:endParaRPr lang="en-GB" sz="1100" kern="1400" dirty="0">
                        <a:solidFill>
                          <a:schemeClr val="bg1"/>
                        </a:solidFill>
                        <a:latin typeface="Times New Roman"/>
                      </a:endParaRPr>
                    </a:p>
                  </a:txBody>
                  <a:tcPr marL="36576" marR="36576" marT="36576" marB="36576">
                    <a:lnL w="38100" cap="flat" cmpd="sng" algn="ctr">
                      <a:solidFill>
                        <a:srgbClr val="CCCCCC"/>
                      </a:solidFill>
                      <a:prstDash val="solid"/>
                      <a:round/>
                      <a:headEnd type="none" w="med" len="med"/>
                      <a:tailEnd type="none" w="med" len="med"/>
                    </a:lnL>
                    <a:lnR w="38100" cap="flat" cmpd="sng" algn="ctr">
                      <a:solidFill>
                        <a:srgbClr val="CCCCCC"/>
                      </a:solidFill>
                      <a:prstDash val="solid"/>
                      <a:round/>
                      <a:headEnd type="none" w="med" len="med"/>
                      <a:tailEnd type="none" w="med" len="med"/>
                    </a:lnR>
                    <a:lnT w="38100" cap="flat" cmpd="sng" algn="ctr">
                      <a:solidFill>
                        <a:srgbClr val="CCCCCC"/>
                      </a:solidFill>
                      <a:prstDash val="solid"/>
                      <a:round/>
                      <a:headEnd type="none" w="med" len="med"/>
                      <a:tailEnd type="none" w="med" len="med"/>
                    </a:lnT>
                    <a:lnB w="38100" cap="flat" cmpd="sng" algn="ctr">
                      <a:solidFill>
                        <a:srgbClr val="CCCCCC"/>
                      </a:solidFill>
                      <a:prstDash val="solid"/>
                      <a:round/>
                      <a:headEnd type="none" w="med" len="med"/>
                      <a:tailEnd type="none" w="med" len="med"/>
                    </a:lnB>
                    <a:solidFill>
                      <a:schemeClr val="accent3">
                        <a:lumMod val="50000"/>
                      </a:schemeClr>
                    </a:solidFill>
                  </a:tcPr>
                </a:tc>
                <a:tc>
                  <a:txBody>
                    <a:bodyPr/>
                    <a:lstStyle/>
                    <a:p>
                      <a:pPr marR="0" indent="0" algn="ctr" rtl="0">
                        <a:spcBef>
                          <a:spcPts val="0"/>
                        </a:spcBef>
                        <a:spcAft>
                          <a:spcPts val="0"/>
                        </a:spcAft>
                      </a:pPr>
                      <a:r>
                        <a:rPr lang="en-US" sz="1100" b="1" kern="1400" dirty="0">
                          <a:solidFill>
                            <a:schemeClr val="bg1"/>
                          </a:solidFill>
                          <a:latin typeface="Arial"/>
                        </a:rPr>
                        <a:t>Customer Notice </a:t>
                      </a:r>
                      <a:endParaRPr lang="en-US" sz="1100" kern="1400" dirty="0">
                        <a:solidFill>
                          <a:schemeClr val="bg1"/>
                        </a:solidFill>
                        <a:latin typeface="Times New Roman"/>
                      </a:endParaRPr>
                    </a:p>
                    <a:p>
                      <a:pPr marR="0" indent="0" algn="ctr" rtl="0">
                        <a:spcBef>
                          <a:spcPts val="0"/>
                        </a:spcBef>
                        <a:spcAft>
                          <a:spcPts val="0"/>
                        </a:spcAft>
                      </a:pPr>
                      <a:r>
                        <a:rPr lang="en-US" sz="1100" b="1" kern="1400" dirty="0">
                          <a:solidFill>
                            <a:schemeClr val="bg1"/>
                          </a:solidFill>
                          <a:latin typeface="Arial"/>
                        </a:rPr>
                        <a:t>And Add Posters</a:t>
                      </a:r>
                      <a:endParaRPr lang="en-US" sz="1100" kern="1400" dirty="0">
                        <a:solidFill>
                          <a:schemeClr val="bg1"/>
                        </a:solidFill>
                        <a:latin typeface="Times New Roman"/>
                      </a:endParaRPr>
                    </a:p>
                  </a:txBody>
                  <a:tcPr marL="36576" marR="36576" marT="36576" marB="36576">
                    <a:lnL w="38100" cap="flat" cmpd="sng" algn="ctr">
                      <a:solidFill>
                        <a:srgbClr val="CCCCCC"/>
                      </a:solidFill>
                      <a:prstDash val="solid"/>
                      <a:round/>
                      <a:headEnd type="none" w="med" len="med"/>
                      <a:tailEnd type="none" w="med" len="med"/>
                    </a:lnL>
                    <a:lnR w="38100" cap="flat" cmpd="sng" algn="ctr">
                      <a:solidFill>
                        <a:srgbClr val="CCCCCC"/>
                      </a:solidFill>
                      <a:prstDash val="solid"/>
                      <a:round/>
                      <a:headEnd type="none" w="med" len="med"/>
                      <a:tailEnd type="none" w="med" len="med"/>
                    </a:lnR>
                    <a:lnT w="38100" cap="flat" cmpd="sng" algn="ctr">
                      <a:solidFill>
                        <a:srgbClr val="CCCCCC"/>
                      </a:solidFill>
                      <a:prstDash val="solid"/>
                      <a:round/>
                      <a:headEnd type="none" w="med" len="med"/>
                      <a:tailEnd type="none" w="med" len="med"/>
                    </a:lnT>
                    <a:lnB w="38100" cap="flat" cmpd="sng" algn="ctr">
                      <a:solidFill>
                        <a:srgbClr val="CCCCCC"/>
                      </a:solidFill>
                      <a:prstDash val="solid"/>
                      <a:round/>
                      <a:headEnd type="none" w="med" len="med"/>
                      <a:tailEnd type="none" w="med" len="med"/>
                    </a:lnB>
                    <a:solidFill>
                      <a:schemeClr val="accent3">
                        <a:lumMod val="50000"/>
                      </a:schemeClr>
                    </a:solidFill>
                  </a:tcPr>
                </a:tc>
                <a:tc>
                  <a:txBody>
                    <a:bodyPr/>
                    <a:lstStyle/>
                    <a:p>
                      <a:pPr marR="0" indent="0" algn="ctr" rtl="0">
                        <a:spcBef>
                          <a:spcPts val="0"/>
                        </a:spcBef>
                        <a:spcAft>
                          <a:spcPts val="0"/>
                        </a:spcAft>
                      </a:pPr>
                      <a:r>
                        <a:rPr lang="en-GB" sz="1100" b="1" kern="1400" dirty="0">
                          <a:solidFill>
                            <a:schemeClr val="bg1"/>
                          </a:solidFill>
                          <a:latin typeface="Arial"/>
                        </a:rPr>
                        <a:t>Digital Screens &amp; </a:t>
                      </a:r>
                    </a:p>
                    <a:p>
                      <a:pPr marR="0" indent="0" algn="ctr" rtl="0">
                        <a:spcBef>
                          <a:spcPts val="0"/>
                        </a:spcBef>
                        <a:spcAft>
                          <a:spcPts val="0"/>
                        </a:spcAft>
                      </a:pPr>
                      <a:r>
                        <a:rPr lang="en-GB" sz="1100" b="1" kern="1400" dirty="0">
                          <a:solidFill>
                            <a:schemeClr val="bg1"/>
                          </a:solidFill>
                          <a:latin typeface="Arial"/>
                        </a:rPr>
                        <a:t>Snag Check</a:t>
                      </a:r>
                      <a:endParaRPr lang="en-GB" sz="1100" kern="1400" dirty="0">
                        <a:solidFill>
                          <a:schemeClr val="bg1"/>
                        </a:solidFill>
                        <a:latin typeface="Times New Roman"/>
                      </a:endParaRPr>
                    </a:p>
                  </a:txBody>
                  <a:tcPr marL="36576" marR="36576" marT="36576" marB="36576">
                    <a:lnL w="38100" cap="flat" cmpd="sng" algn="ctr">
                      <a:solidFill>
                        <a:srgbClr val="CCCCCC"/>
                      </a:solidFill>
                      <a:prstDash val="solid"/>
                      <a:round/>
                      <a:headEnd type="none" w="med" len="med"/>
                      <a:tailEnd type="none" w="med" len="med"/>
                    </a:lnL>
                    <a:lnR w="38100" cap="flat" cmpd="sng" algn="ctr">
                      <a:solidFill>
                        <a:srgbClr val="CCCCCC"/>
                      </a:solidFill>
                      <a:prstDash val="solid"/>
                      <a:round/>
                      <a:headEnd type="none" w="med" len="med"/>
                      <a:tailEnd type="none" w="med" len="med"/>
                    </a:lnR>
                    <a:lnT w="38100" cap="flat" cmpd="sng" algn="ctr">
                      <a:solidFill>
                        <a:srgbClr val="CCCCCC"/>
                      </a:solidFill>
                      <a:prstDash val="solid"/>
                      <a:round/>
                      <a:headEnd type="none" w="med" len="med"/>
                      <a:tailEnd type="none" w="med" len="med"/>
                    </a:lnT>
                    <a:lnB w="38100" cap="flat" cmpd="sng" algn="ctr">
                      <a:solidFill>
                        <a:srgbClr val="CCCCCC"/>
                      </a:solidFill>
                      <a:prstDash val="solid"/>
                      <a:round/>
                      <a:headEnd type="none" w="med" len="med"/>
                      <a:tailEnd type="none" w="med" len="med"/>
                    </a:lnB>
                    <a:solidFill>
                      <a:schemeClr val="accent3">
                        <a:lumMod val="50000"/>
                      </a:schemeClr>
                    </a:solidFill>
                  </a:tcPr>
                </a:tc>
                <a:tc>
                  <a:txBody>
                    <a:bodyPr/>
                    <a:lstStyle/>
                    <a:p>
                      <a:pPr marR="0" indent="0" algn="ctr" rtl="0">
                        <a:spcBef>
                          <a:spcPts val="0"/>
                        </a:spcBef>
                        <a:spcAft>
                          <a:spcPts val="0"/>
                        </a:spcAft>
                      </a:pPr>
                      <a:r>
                        <a:rPr lang="en-GB" sz="1100" b="1" kern="1400" dirty="0">
                          <a:solidFill>
                            <a:schemeClr val="bg1"/>
                          </a:solidFill>
                          <a:latin typeface="Arial"/>
                        </a:rPr>
                        <a:t>Project</a:t>
                      </a:r>
                      <a:endParaRPr lang="en-GB" sz="1100" kern="1400" dirty="0">
                        <a:solidFill>
                          <a:schemeClr val="bg1"/>
                        </a:solidFill>
                        <a:latin typeface="Times New Roman"/>
                      </a:endParaRPr>
                    </a:p>
                    <a:p>
                      <a:pPr marR="0" indent="0" algn="ctr" rtl="0">
                        <a:spcBef>
                          <a:spcPts val="0"/>
                        </a:spcBef>
                        <a:spcAft>
                          <a:spcPts val="0"/>
                        </a:spcAft>
                      </a:pPr>
                      <a:r>
                        <a:rPr lang="en-GB" sz="1100" b="1" kern="1400" dirty="0">
                          <a:solidFill>
                            <a:schemeClr val="bg1"/>
                          </a:solidFill>
                          <a:latin typeface="Arial"/>
                        </a:rPr>
                        <a:t>Closure</a:t>
                      </a:r>
                      <a:endParaRPr lang="en-GB" sz="1100" kern="1400" dirty="0">
                        <a:solidFill>
                          <a:schemeClr val="bg1"/>
                        </a:solidFill>
                        <a:latin typeface="Times New Roman"/>
                      </a:endParaRPr>
                    </a:p>
                  </a:txBody>
                  <a:tcPr marL="36576" marR="36576" marT="36576" marB="36576">
                    <a:lnL w="38100" cap="flat" cmpd="sng" algn="ctr">
                      <a:solidFill>
                        <a:srgbClr val="CCCCCC"/>
                      </a:solidFill>
                      <a:prstDash val="solid"/>
                      <a:round/>
                      <a:headEnd type="none" w="med" len="med"/>
                      <a:tailEnd type="none" w="med" len="med"/>
                    </a:lnL>
                    <a:lnR w="38100" cap="flat" cmpd="sng" algn="ctr">
                      <a:solidFill>
                        <a:srgbClr val="CCCCCC"/>
                      </a:solidFill>
                      <a:prstDash val="solid"/>
                      <a:round/>
                      <a:headEnd type="none" w="med" len="med"/>
                      <a:tailEnd type="none" w="med" len="med"/>
                    </a:lnR>
                    <a:lnT w="38100" cap="flat" cmpd="sng" algn="ctr">
                      <a:solidFill>
                        <a:srgbClr val="CCCCCC"/>
                      </a:solidFill>
                      <a:prstDash val="solid"/>
                      <a:round/>
                      <a:headEnd type="none" w="med" len="med"/>
                      <a:tailEnd type="none" w="med" len="med"/>
                    </a:lnT>
                    <a:lnB w="38100" cap="flat" cmpd="sng" algn="ctr">
                      <a:solidFill>
                        <a:srgbClr val="CCCCCC"/>
                      </a:solidFill>
                      <a:prstDash val="solid"/>
                      <a:round/>
                      <a:headEnd type="none" w="med" len="med"/>
                      <a:tailEnd type="none" w="med" len="med"/>
                    </a:lnB>
                    <a:solidFill>
                      <a:schemeClr val="accent3">
                        <a:lumMod val="50000"/>
                      </a:schemeClr>
                    </a:solidFill>
                  </a:tcPr>
                </a:tc>
                <a:extLst>
                  <a:ext uri="{0D108BD9-81ED-4DB2-BD59-A6C34878D82A}">
                    <a16:rowId xmlns:a16="http://schemas.microsoft.com/office/drawing/2014/main" val="10005"/>
                  </a:ext>
                </a:extLst>
              </a:tr>
            </a:tbl>
          </a:graphicData>
        </a:graphic>
      </p:graphicFrame>
      <p:graphicFrame>
        <p:nvGraphicFramePr>
          <p:cNvPr id="7" name="Diagram 6"/>
          <p:cNvGraphicFramePr/>
          <p:nvPr/>
        </p:nvGraphicFramePr>
        <p:xfrm>
          <a:off x="989077" y="2271142"/>
          <a:ext cx="3171824" cy="8195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1" name="Diagram 10"/>
          <p:cNvGraphicFramePr/>
          <p:nvPr/>
        </p:nvGraphicFramePr>
        <p:xfrm>
          <a:off x="978408" y="3928111"/>
          <a:ext cx="3269360" cy="78105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12" name="Diagram 11"/>
          <p:cNvGraphicFramePr/>
          <p:nvPr/>
        </p:nvGraphicFramePr>
        <p:xfrm>
          <a:off x="960120" y="5304283"/>
          <a:ext cx="3264789" cy="781050"/>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pic>
        <p:nvPicPr>
          <p:cNvPr id="13" name="Picture 7" descr="TEAM SPIRIT LOGO"/>
          <p:cNvPicPr>
            <a:picLocks noChangeAspect="1" noChangeArrowheads="1"/>
          </p:cNvPicPr>
          <p:nvPr/>
        </p:nvPicPr>
        <p:blipFill>
          <a:blip r:embed="rId17" cstate="print"/>
          <a:srcRect l="12375" t="8435" r="49258" b="59764"/>
          <a:stretch>
            <a:fillRect/>
          </a:stretch>
        </p:blipFill>
        <p:spPr bwMode="auto">
          <a:xfrm>
            <a:off x="1189170" y="285802"/>
            <a:ext cx="1259459" cy="1477030"/>
          </a:xfrm>
          <a:prstGeom prst="rect">
            <a:avLst/>
          </a:prstGeom>
          <a:noFill/>
          <a:ln w="25400" algn="ctr">
            <a:solidFill>
              <a:schemeClr val="bg1"/>
            </a:solidFill>
            <a:miter lim="800000"/>
            <a:headEnd/>
            <a:tailEnd/>
          </a:ln>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6DCA50-CD74-4321-ABCA-810F54CC9F6F}"/>
              </a:ext>
            </a:extLst>
          </p:cNvPr>
          <p:cNvSpPr>
            <a:spLocks noGrp="1"/>
          </p:cNvSpPr>
          <p:nvPr>
            <p:ph type="title"/>
          </p:nvPr>
        </p:nvSpPr>
        <p:spPr>
          <a:xfrm>
            <a:off x="3649210" y="286603"/>
            <a:ext cx="7506469" cy="1450757"/>
          </a:xfrm>
        </p:spPr>
        <p:txBody>
          <a:bodyPr/>
          <a:lstStyle/>
          <a:p>
            <a:pPr algn="r"/>
            <a:r>
              <a:rPr lang="en-GB" dirty="0">
                <a:solidFill>
                  <a:schemeClr val="accent2"/>
                </a:solidFill>
              </a:rPr>
              <a:t>Task Groups</a:t>
            </a:r>
          </a:p>
        </p:txBody>
      </p:sp>
      <p:grpSp>
        <p:nvGrpSpPr>
          <p:cNvPr id="17" name="Group 16"/>
          <p:cNvGrpSpPr/>
          <p:nvPr/>
        </p:nvGrpSpPr>
        <p:grpSpPr>
          <a:xfrm>
            <a:off x="1097116" y="2068552"/>
            <a:ext cx="2709894" cy="3994030"/>
            <a:chOff x="8212347" y="2035835"/>
            <a:chExt cx="2932682" cy="3994030"/>
          </a:xfrm>
        </p:grpSpPr>
        <p:sp>
          <p:nvSpPr>
            <p:cNvPr id="18" name="Text Box 4"/>
            <p:cNvSpPr txBox="1">
              <a:spLocks noChangeArrowheads="1"/>
            </p:cNvSpPr>
            <p:nvPr/>
          </p:nvSpPr>
          <p:spPr bwMode="auto">
            <a:xfrm>
              <a:off x="8212347" y="2035835"/>
              <a:ext cx="2932682" cy="3994030"/>
            </a:xfrm>
            <a:prstGeom prst="rect">
              <a:avLst/>
            </a:prstGeom>
            <a:noFill/>
            <a:ln w="9525" algn="in">
              <a:solidFill>
                <a:schemeClr val="bg1"/>
              </a:solidFill>
              <a:miter lim="800000"/>
              <a:headEnd/>
              <a:tailEnd/>
            </a:ln>
            <a:effectLst/>
          </p:spPr>
          <p:txBody>
            <a:bodyPr vert="horz" wrap="square" lIns="36576" tIns="36576" rIns="36576" bIns="36576"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19" name="Subtitle 2">
              <a:extLst>
                <a:ext uri="{FF2B5EF4-FFF2-40B4-BE49-F238E27FC236}">
                  <a16:creationId xmlns:a16="http://schemas.microsoft.com/office/drawing/2014/main" id="{255E1F2F-E259-4EA8-9FFD-3A10AF541859}"/>
                </a:ext>
              </a:extLst>
            </p:cNvPr>
            <p:cNvSpPr txBox="1">
              <a:spLocks/>
            </p:cNvSpPr>
            <p:nvPr/>
          </p:nvSpPr>
          <p:spPr>
            <a:xfrm>
              <a:off x="8215617" y="2142708"/>
              <a:ext cx="2843784" cy="3800892"/>
            </a:xfrm>
            <a:prstGeom prst="rect">
              <a:avLst/>
            </a:prstGeom>
            <a:ln>
              <a:solidFill>
                <a:schemeClr val="bg1"/>
              </a:solidFill>
            </a:ln>
          </p:spPr>
          <p:txBody>
            <a:bodyPr vert="horz" lIns="0" tIns="45720" rIns="0" bIns="45720" rtlCol="0">
              <a:normAutofit lnSpcReduction="10000"/>
            </a:bodyPr>
            <a:lstStyle/>
            <a:p>
              <a:pPr marL="91440" lvl="0" indent="-91440" algn="just">
                <a:lnSpc>
                  <a:spcPct val="110000"/>
                </a:lnSpc>
                <a:spcBef>
                  <a:spcPts val="1200"/>
                </a:spcBef>
                <a:spcAft>
                  <a:spcPts val="200"/>
                </a:spcAft>
                <a:buClr>
                  <a:schemeClr val="accent1"/>
                </a:buClr>
                <a:buSzPct val="100000"/>
              </a:pPr>
              <a:r>
                <a:rPr kumimoji="0" lang="en-GB" sz="1500" b="0" i="0" u="none" strike="noStrike" kern="1200" cap="none" spc="0" normalizeH="0" noProof="0" dirty="0">
                  <a:ln>
                    <a:noFill/>
                  </a:ln>
                  <a:solidFill>
                    <a:schemeClr val="tx1">
                      <a:lumMod val="95000"/>
                      <a:lumOff val="5000"/>
                    </a:schemeClr>
                  </a:solidFill>
                  <a:effectLst/>
                  <a:uLnTx/>
                  <a:uFillTx/>
                  <a:latin typeface="+mn-lt"/>
                  <a:ea typeface="+mn-ea"/>
                  <a:cs typeface="+mn-cs"/>
                </a:rPr>
                <a:t>  The workload of the project will be divided into six task groups and qualified people allocated to each task in order to maintain quality and speed. </a:t>
              </a:r>
              <a:r>
                <a:rPr lang="en-GB" sz="1500" dirty="0">
                  <a:solidFill>
                    <a:schemeClr val="tx1">
                      <a:lumMod val="95000"/>
                      <a:lumOff val="5000"/>
                    </a:schemeClr>
                  </a:solidFill>
                </a:rPr>
                <a:t>Tasks will be organised, allocated and completed in sequence using the waterfall methodology. </a:t>
              </a:r>
            </a:p>
            <a:p>
              <a:pPr marL="91440" lvl="0" indent="-91440" algn="just">
                <a:lnSpc>
                  <a:spcPct val="110000"/>
                </a:lnSpc>
                <a:spcBef>
                  <a:spcPts val="1200"/>
                </a:spcBef>
                <a:spcAft>
                  <a:spcPts val="200"/>
                </a:spcAft>
                <a:buClr>
                  <a:schemeClr val="accent1"/>
                </a:buClr>
                <a:buSzPct val="100000"/>
              </a:pPr>
              <a:r>
                <a:rPr lang="en-GB" sz="1500" dirty="0">
                  <a:solidFill>
                    <a:schemeClr val="tx1">
                      <a:lumMod val="95000"/>
                      <a:lumOff val="5000"/>
                    </a:schemeClr>
                  </a:solidFill>
                </a:rPr>
                <a:t>  Progress reports will be provided to the steering group on a regular basis and spot checks carried out at random in order to ensure quality control.</a:t>
              </a:r>
              <a:endParaRPr kumimoji="0" lang="en-GB" sz="1500" b="0" i="0" u="none" strike="noStrike" kern="1200" cap="none" spc="0" normalizeH="0" baseline="0" noProof="0" dirty="0">
                <a:ln>
                  <a:noFill/>
                </a:ln>
                <a:solidFill>
                  <a:schemeClr val="tx1">
                    <a:lumMod val="95000"/>
                    <a:lumOff val="5000"/>
                  </a:schemeClr>
                </a:solidFill>
                <a:effectLst/>
                <a:uLnTx/>
                <a:uFillTx/>
                <a:latin typeface="+mn-lt"/>
                <a:ea typeface="+mn-ea"/>
                <a:cs typeface="+mn-cs"/>
              </a:endParaRPr>
            </a:p>
            <a:p>
              <a:pPr marL="91440" marR="0" lvl="0" indent="-91440" algn="just" defTabSz="914400" rtl="0" eaLnBrk="1" fontAlgn="auto" latinLnBrk="0" hangingPunct="1">
                <a:lnSpc>
                  <a:spcPct val="110000"/>
                </a:lnSpc>
                <a:spcBef>
                  <a:spcPts val="1200"/>
                </a:spcBef>
                <a:spcAft>
                  <a:spcPts val="200"/>
                </a:spcAft>
                <a:buClr>
                  <a:schemeClr val="accent1"/>
                </a:buClr>
                <a:buSzPct val="100000"/>
                <a:buFont typeface="Calibri" panose="020F0502020204030204" pitchFamily="34" charset="0"/>
                <a:buChar char=" "/>
                <a:tabLst/>
                <a:defRPr/>
              </a:pPr>
              <a:endParaRPr kumimoji="0" lang="en-GB" sz="1300" b="0" i="0" u="none" strike="noStrike" kern="1200" cap="none" spc="0" normalizeH="0" baseline="0" noProof="0" dirty="0">
                <a:ln>
                  <a:noFill/>
                </a:ln>
                <a:solidFill>
                  <a:schemeClr val="tx1">
                    <a:lumMod val="95000"/>
                    <a:lumOff val="5000"/>
                  </a:schemeClr>
                </a:solidFill>
                <a:effectLst/>
                <a:uLnTx/>
                <a:uFillTx/>
                <a:latin typeface="+mn-lt"/>
                <a:ea typeface="+mn-ea"/>
                <a:cs typeface="+mn-cs"/>
              </a:endParaRPr>
            </a:p>
          </p:txBody>
        </p:sp>
      </p:grpSp>
      <p:graphicFrame>
        <p:nvGraphicFramePr>
          <p:cNvPr id="20" name="Diagram 19"/>
          <p:cNvGraphicFramePr/>
          <p:nvPr/>
        </p:nvGraphicFramePr>
        <p:xfrm>
          <a:off x="4244364" y="2079470"/>
          <a:ext cx="6935638" cy="19150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7" name="Diagram 6"/>
          <p:cNvGraphicFramePr/>
          <p:nvPr>
            <p:extLst>
              <p:ext uri="{D42A27DB-BD31-4B8C-83A1-F6EECF244321}">
                <p14:modId xmlns:p14="http://schemas.microsoft.com/office/powerpoint/2010/main" val="1062771305"/>
              </p:ext>
            </p:extLst>
          </p:nvPr>
        </p:nvGraphicFramePr>
        <p:xfrm>
          <a:off x="4232863" y="4190068"/>
          <a:ext cx="6935638" cy="1749093"/>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10" name="Picture 7" descr="TEAM SPIRIT LOGO"/>
          <p:cNvPicPr>
            <a:picLocks noChangeAspect="1" noChangeArrowheads="1"/>
          </p:cNvPicPr>
          <p:nvPr/>
        </p:nvPicPr>
        <p:blipFill>
          <a:blip r:embed="rId12" cstate="print"/>
          <a:srcRect l="12375" t="8435" r="49258" b="59764"/>
          <a:stretch>
            <a:fillRect/>
          </a:stretch>
        </p:blipFill>
        <p:spPr bwMode="auto">
          <a:xfrm>
            <a:off x="1189170" y="285802"/>
            <a:ext cx="1259459" cy="1477030"/>
          </a:xfrm>
          <a:prstGeom prst="rect">
            <a:avLst/>
          </a:prstGeom>
          <a:noFill/>
          <a:ln w="25400" algn="ctr">
            <a:solidFill>
              <a:schemeClr val="bg1"/>
            </a:solidFill>
            <a:miter lim="800000"/>
            <a:headEnd/>
            <a:tailEnd/>
          </a:ln>
          <a:effectLst/>
        </p:spPr>
      </p:pic>
    </p:spTree>
    <p:extLst>
      <p:ext uri="{BB962C8B-B14F-4D97-AF65-F5344CB8AC3E}">
        <p14:creationId xmlns:p14="http://schemas.microsoft.com/office/powerpoint/2010/main" val="9616589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57600" y="286603"/>
            <a:ext cx="7498080" cy="1450757"/>
          </a:xfrm>
        </p:spPr>
        <p:txBody>
          <a:bodyPr/>
          <a:lstStyle/>
          <a:p>
            <a:pPr algn="r"/>
            <a:r>
              <a:rPr lang="en-GB" dirty="0">
                <a:solidFill>
                  <a:schemeClr val="accent2"/>
                </a:solidFill>
              </a:rPr>
              <a:t>Project Phases</a:t>
            </a:r>
            <a:endParaRPr lang="en-US" dirty="0">
              <a:solidFill>
                <a:schemeClr val="accent2"/>
              </a:solidFill>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67484817"/>
              </p:ext>
            </p:extLst>
          </p:nvPr>
        </p:nvGraphicFramePr>
        <p:xfrm>
          <a:off x="4407408" y="2116827"/>
          <a:ext cx="6772426" cy="39561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pSp>
        <p:nvGrpSpPr>
          <p:cNvPr id="10" name="Group 9"/>
          <p:cNvGrpSpPr/>
          <p:nvPr/>
        </p:nvGrpSpPr>
        <p:grpSpPr>
          <a:xfrm>
            <a:off x="1042071" y="2076553"/>
            <a:ext cx="2625064" cy="3994030"/>
            <a:chOff x="8212347" y="2035835"/>
            <a:chExt cx="2932682" cy="3994030"/>
          </a:xfrm>
        </p:grpSpPr>
        <p:sp>
          <p:nvSpPr>
            <p:cNvPr id="11" name="Text Box 4"/>
            <p:cNvSpPr txBox="1">
              <a:spLocks noChangeArrowheads="1"/>
            </p:cNvSpPr>
            <p:nvPr/>
          </p:nvSpPr>
          <p:spPr bwMode="auto">
            <a:xfrm>
              <a:off x="8212347" y="2035835"/>
              <a:ext cx="2932682" cy="3994030"/>
            </a:xfrm>
            <a:prstGeom prst="rect">
              <a:avLst/>
            </a:prstGeom>
            <a:noFill/>
            <a:ln w="9525" algn="in">
              <a:solidFill>
                <a:schemeClr val="bg1"/>
              </a:solidFill>
              <a:miter lim="800000"/>
              <a:headEnd/>
              <a:tailEnd/>
            </a:ln>
            <a:effectLst/>
          </p:spPr>
          <p:txBody>
            <a:bodyPr vert="horz" wrap="square" lIns="36576" tIns="36576" rIns="36576" bIns="36576"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12" name="Subtitle 2">
              <a:extLst>
                <a:ext uri="{FF2B5EF4-FFF2-40B4-BE49-F238E27FC236}">
                  <a16:creationId xmlns:a16="http://schemas.microsoft.com/office/drawing/2014/main" id="{255E1F2F-E259-4EA8-9FFD-3A10AF541859}"/>
                </a:ext>
              </a:extLst>
            </p:cNvPr>
            <p:cNvSpPr txBox="1">
              <a:spLocks/>
            </p:cNvSpPr>
            <p:nvPr/>
          </p:nvSpPr>
          <p:spPr>
            <a:xfrm>
              <a:off x="8273077" y="2142708"/>
              <a:ext cx="2798064" cy="3800892"/>
            </a:xfrm>
            <a:prstGeom prst="rect">
              <a:avLst/>
            </a:prstGeom>
            <a:ln>
              <a:solidFill>
                <a:schemeClr val="bg1"/>
              </a:solidFill>
            </a:ln>
          </p:spPr>
          <p:txBody>
            <a:bodyPr vert="horz" lIns="0" tIns="45720" rIns="0" bIns="45720" rtlCol="0">
              <a:normAutofit fontScale="77500" lnSpcReduction="20000"/>
            </a:bodyPr>
            <a:lstStyle/>
            <a:p>
              <a:pPr marL="91440" lvl="0" indent="-91440" algn="just">
                <a:lnSpc>
                  <a:spcPct val="110000"/>
                </a:lnSpc>
                <a:spcBef>
                  <a:spcPts val="1200"/>
                </a:spcBef>
                <a:spcAft>
                  <a:spcPts val="200"/>
                </a:spcAft>
                <a:buClr>
                  <a:schemeClr val="accent1"/>
                </a:buClr>
                <a:buSzPct val="100000"/>
                <a:buFont typeface="Calibri" panose="020F0502020204030204" pitchFamily="34" charset="0"/>
                <a:buChar char=" "/>
              </a:pPr>
              <a:r>
                <a:rPr lang="en-GB" sz="1900" dirty="0">
                  <a:solidFill>
                    <a:schemeClr val="tx1">
                      <a:lumMod val="95000"/>
                      <a:lumOff val="5000"/>
                    </a:schemeClr>
                  </a:solidFill>
                </a:rPr>
                <a:t>The Time, Scope and Cost dynamics of projects has been evaluated using the Iron Triangle principle and the workload has been</a:t>
              </a:r>
              <a:r>
                <a:rPr kumimoji="0" lang="en-GB" sz="1900" b="0" i="0" u="none" strike="noStrike" kern="1200" cap="none" spc="0" normalizeH="0" baseline="0" noProof="0" dirty="0">
                  <a:ln>
                    <a:noFill/>
                  </a:ln>
                  <a:solidFill>
                    <a:schemeClr val="tx1">
                      <a:lumMod val="95000"/>
                      <a:lumOff val="5000"/>
                    </a:schemeClr>
                  </a:solidFill>
                  <a:effectLst/>
                  <a:uLnTx/>
                  <a:uFillTx/>
                  <a:latin typeface="+mn-lt"/>
                  <a:ea typeface="+mn-ea"/>
                  <a:cs typeface="+mn-cs"/>
                </a:rPr>
                <a:t> divided</a:t>
              </a:r>
              <a:r>
                <a:rPr kumimoji="0" lang="en-GB" sz="1900" b="0" i="0" u="none" strike="noStrike" kern="1200" cap="none" spc="0" normalizeH="0" noProof="0" dirty="0">
                  <a:ln>
                    <a:noFill/>
                  </a:ln>
                  <a:solidFill>
                    <a:schemeClr val="tx1">
                      <a:lumMod val="95000"/>
                      <a:lumOff val="5000"/>
                    </a:schemeClr>
                  </a:solidFill>
                  <a:effectLst/>
                  <a:uLnTx/>
                  <a:uFillTx/>
                  <a:latin typeface="+mn-lt"/>
                  <a:ea typeface="+mn-ea"/>
                  <a:cs typeface="+mn-cs"/>
                </a:rPr>
                <a:t> </a:t>
              </a:r>
              <a:r>
                <a:rPr kumimoji="0" lang="en-GB" sz="1900" b="0" i="0" u="none" strike="noStrike" kern="1200" cap="none" spc="0" normalizeH="0" baseline="0" noProof="0" dirty="0">
                  <a:ln>
                    <a:noFill/>
                  </a:ln>
                  <a:solidFill>
                    <a:schemeClr val="tx1">
                      <a:lumMod val="95000"/>
                      <a:lumOff val="5000"/>
                    </a:schemeClr>
                  </a:solidFill>
                  <a:effectLst/>
                  <a:uLnTx/>
                  <a:uFillTx/>
                  <a:latin typeface="+mn-lt"/>
                  <a:ea typeface="+mn-ea"/>
                  <a:cs typeface="+mn-cs"/>
                </a:rPr>
                <a:t>into three phases.</a:t>
              </a:r>
              <a:r>
                <a:rPr kumimoji="0" lang="en-GB" sz="1900" b="0" i="0" u="none" strike="noStrike" kern="1200" cap="none" spc="0" normalizeH="0" noProof="0" dirty="0">
                  <a:ln>
                    <a:noFill/>
                  </a:ln>
                  <a:solidFill>
                    <a:schemeClr val="tx1">
                      <a:lumMod val="95000"/>
                      <a:lumOff val="5000"/>
                    </a:schemeClr>
                  </a:solidFill>
                  <a:effectLst/>
                  <a:uLnTx/>
                  <a:uFillTx/>
                  <a:latin typeface="+mn-lt"/>
                  <a:ea typeface="+mn-ea"/>
                  <a:cs typeface="+mn-cs"/>
                </a:rPr>
                <a:t> </a:t>
              </a:r>
            </a:p>
            <a:p>
              <a:pPr marL="91440" lvl="0" indent="-91440" algn="just">
                <a:lnSpc>
                  <a:spcPct val="110000"/>
                </a:lnSpc>
                <a:spcBef>
                  <a:spcPts val="1200"/>
                </a:spcBef>
                <a:spcAft>
                  <a:spcPts val="200"/>
                </a:spcAft>
                <a:buClr>
                  <a:schemeClr val="accent1"/>
                </a:buClr>
                <a:buSzPct val="100000"/>
                <a:buFont typeface="Calibri" panose="020F0502020204030204" pitchFamily="34" charset="0"/>
                <a:buChar char=" "/>
              </a:pPr>
              <a:r>
                <a:rPr kumimoji="0" lang="en-GB" sz="1900" b="0" i="0" u="none" strike="noStrike" kern="1200" cap="none" spc="0" normalizeH="0" noProof="0" dirty="0">
                  <a:ln>
                    <a:noFill/>
                  </a:ln>
                  <a:solidFill>
                    <a:schemeClr val="tx1">
                      <a:lumMod val="95000"/>
                      <a:lumOff val="5000"/>
                    </a:schemeClr>
                  </a:solidFill>
                  <a:effectLst/>
                  <a:uLnTx/>
                  <a:uFillTx/>
                  <a:latin typeface="+mn-lt"/>
                  <a:ea typeface="+mn-ea"/>
                  <a:cs typeface="+mn-cs"/>
                </a:rPr>
                <a:t>Phase 1&amp;2 can be achieved without causing any disruption to the day to day operations of Vintners Antiques. </a:t>
              </a:r>
            </a:p>
            <a:p>
              <a:pPr marL="91440" lvl="0" indent="-91440" algn="just">
                <a:lnSpc>
                  <a:spcPct val="110000"/>
                </a:lnSpc>
                <a:spcBef>
                  <a:spcPts val="1200"/>
                </a:spcBef>
                <a:spcAft>
                  <a:spcPts val="200"/>
                </a:spcAft>
                <a:buClr>
                  <a:schemeClr val="accent1"/>
                </a:buClr>
                <a:buSzPct val="100000"/>
                <a:buFont typeface="Calibri" panose="020F0502020204030204" pitchFamily="34" charset="0"/>
                <a:buChar char=" "/>
              </a:pPr>
              <a:r>
                <a:rPr kumimoji="0" lang="en-GB" sz="1900" b="0" i="0" u="none" strike="noStrike" kern="1200" cap="none" spc="0" normalizeH="0" noProof="0" dirty="0">
                  <a:ln>
                    <a:noFill/>
                  </a:ln>
                  <a:solidFill>
                    <a:schemeClr val="tx1">
                      <a:lumMod val="95000"/>
                      <a:lumOff val="5000"/>
                    </a:schemeClr>
                  </a:solidFill>
                  <a:effectLst/>
                  <a:uLnTx/>
                  <a:uFillTx/>
                  <a:latin typeface="+mn-lt"/>
                  <a:ea typeface="+mn-ea"/>
                  <a:cs typeface="+mn-cs"/>
                </a:rPr>
                <a:t>Phase 3 of the project will cause some disruption to Vintners operations since this involves the Physical Relocation of the business. </a:t>
              </a:r>
              <a:endParaRPr kumimoji="0" lang="en-GB" sz="1900" b="0" i="0" u="none" strike="noStrike" kern="1200" cap="none" spc="0" normalizeH="0" baseline="0" noProof="0" dirty="0">
                <a:ln>
                  <a:noFill/>
                </a:ln>
                <a:solidFill>
                  <a:schemeClr val="tx1">
                    <a:lumMod val="95000"/>
                    <a:lumOff val="5000"/>
                  </a:schemeClr>
                </a:solidFill>
                <a:effectLst/>
                <a:uLnTx/>
                <a:uFillTx/>
                <a:latin typeface="+mn-lt"/>
                <a:ea typeface="+mn-ea"/>
                <a:cs typeface="+mn-cs"/>
              </a:endParaRPr>
            </a:p>
            <a:p>
              <a:pPr marL="91440" marR="0" lvl="0" indent="-91440" algn="just" defTabSz="914400" rtl="0" eaLnBrk="1" fontAlgn="auto" latinLnBrk="0" hangingPunct="1">
                <a:lnSpc>
                  <a:spcPct val="110000"/>
                </a:lnSpc>
                <a:spcBef>
                  <a:spcPts val="1200"/>
                </a:spcBef>
                <a:spcAft>
                  <a:spcPts val="200"/>
                </a:spcAft>
                <a:buClr>
                  <a:schemeClr val="accent1"/>
                </a:buClr>
                <a:buSzPct val="100000"/>
                <a:buFont typeface="Calibri" panose="020F0502020204030204" pitchFamily="34" charset="0"/>
                <a:buChar char=" "/>
                <a:tabLst/>
                <a:defRPr/>
              </a:pPr>
              <a:endParaRPr kumimoji="0" lang="en-GB" sz="1900" b="0" i="0" u="none" strike="noStrike" kern="1200" cap="none" spc="0" normalizeH="0" baseline="0" noProof="0" dirty="0">
                <a:ln>
                  <a:noFill/>
                </a:ln>
                <a:solidFill>
                  <a:schemeClr val="tx1">
                    <a:lumMod val="75000"/>
                    <a:lumOff val="25000"/>
                  </a:schemeClr>
                </a:solidFill>
                <a:effectLst/>
                <a:uLnTx/>
                <a:uFillTx/>
                <a:latin typeface="+mn-lt"/>
                <a:ea typeface="+mn-ea"/>
                <a:cs typeface="+mn-cs"/>
              </a:endParaRPr>
            </a:p>
          </p:txBody>
        </p:sp>
      </p:grpSp>
      <p:pic>
        <p:nvPicPr>
          <p:cNvPr id="8" name="Picture 7" descr="TEAM SPIRIT LOGO"/>
          <p:cNvPicPr>
            <a:picLocks noChangeAspect="1" noChangeArrowheads="1"/>
          </p:cNvPicPr>
          <p:nvPr/>
        </p:nvPicPr>
        <p:blipFill>
          <a:blip r:embed="rId7" cstate="print"/>
          <a:srcRect l="12375" t="8435" r="49258" b="59764"/>
          <a:stretch>
            <a:fillRect/>
          </a:stretch>
        </p:blipFill>
        <p:spPr bwMode="auto">
          <a:xfrm>
            <a:off x="1189170" y="285802"/>
            <a:ext cx="1259459" cy="1477030"/>
          </a:xfrm>
          <a:prstGeom prst="rect">
            <a:avLst/>
          </a:prstGeom>
          <a:noFill/>
          <a:ln w="25400" algn="ctr">
            <a:solidFill>
              <a:schemeClr val="bg1"/>
            </a:solidFill>
            <a:miter lim="800000"/>
            <a:headEnd/>
            <a:tailEnd/>
          </a:ln>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29386" y="286603"/>
            <a:ext cx="6726293" cy="1450757"/>
          </a:xfrm>
        </p:spPr>
        <p:txBody>
          <a:bodyPr/>
          <a:lstStyle/>
          <a:p>
            <a:pPr algn="r"/>
            <a:r>
              <a:rPr lang="en-GB" dirty="0">
                <a:solidFill>
                  <a:schemeClr val="accent2"/>
                </a:solidFill>
              </a:rPr>
              <a:t>Review Procedures</a:t>
            </a:r>
            <a:endParaRPr lang="en-US" dirty="0"/>
          </a:p>
        </p:txBody>
      </p:sp>
      <p:graphicFrame>
        <p:nvGraphicFramePr>
          <p:cNvPr id="8" name="Diagram 7"/>
          <p:cNvGraphicFramePr/>
          <p:nvPr/>
        </p:nvGraphicFramePr>
        <p:xfrm>
          <a:off x="4688934" y="2087593"/>
          <a:ext cx="6499525" cy="393364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pSp>
        <p:nvGrpSpPr>
          <p:cNvPr id="12" name="Group 11"/>
          <p:cNvGrpSpPr/>
          <p:nvPr/>
        </p:nvGrpSpPr>
        <p:grpSpPr>
          <a:xfrm>
            <a:off x="1164566" y="2061714"/>
            <a:ext cx="2932981" cy="3925019"/>
            <a:chOff x="345206" y="1393317"/>
            <a:chExt cx="5895517" cy="1189286"/>
          </a:xfrm>
          <a:solidFill>
            <a:schemeClr val="tx2">
              <a:lumMod val="50000"/>
            </a:schemeClr>
          </a:solidFill>
        </p:grpSpPr>
        <p:sp>
          <p:nvSpPr>
            <p:cNvPr id="13" name="Rounded Rectangle 12"/>
            <p:cNvSpPr/>
            <p:nvPr/>
          </p:nvSpPr>
          <p:spPr>
            <a:xfrm>
              <a:off x="345206" y="1393317"/>
              <a:ext cx="5895517" cy="1189286"/>
            </a:xfrm>
            <a:prstGeom prst="roundRect">
              <a:avLst>
                <a:gd name="adj" fmla="val 5882"/>
              </a:avLst>
            </a:prstGeom>
            <a:grpFill/>
          </p:spPr>
          <p:style>
            <a:lnRef idx="2">
              <a:schemeClr val="lt1">
                <a:hueOff val="0"/>
                <a:satOff val="0"/>
                <a:lumOff val="0"/>
                <a:alphaOff val="0"/>
              </a:schemeClr>
            </a:lnRef>
            <a:fillRef idx="1">
              <a:schemeClr val="accent2">
                <a:hueOff val="-474331"/>
                <a:satOff val="-12917"/>
                <a:lumOff val="-2549"/>
                <a:alphaOff val="0"/>
              </a:schemeClr>
            </a:fillRef>
            <a:effectRef idx="0">
              <a:schemeClr val="accent2">
                <a:hueOff val="-474331"/>
                <a:satOff val="-12917"/>
                <a:lumOff val="-2549"/>
                <a:alphaOff val="0"/>
              </a:schemeClr>
            </a:effectRef>
            <a:fontRef idx="minor">
              <a:schemeClr val="lt1"/>
            </a:fontRef>
          </p:style>
        </p:sp>
        <p:sp>
          <p:nvSpPr>
            <p:cNvPr id="14" name="Rounded Rectangle 4"/>
            <p:cNvSpPr/>
            <p:nvPr/>
          </p:nvSpPr>
          <p:spPr>
            <a:xfrm>
              <a:off x="1073316" y="1428150"/>
              <a:ext cx="4613920" cy="1119620"/>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53340" tIns="53340" rIns="53340" bIns="53340" numCol="1" spcCol="1270" anchor="ctr" anchorCtr="0">
              <a:noAutofit/>
            </a:bodyPr>
            <a:lstStyle/>
            <a:p>
              <a:pPr lvl="0" algn="l" defTabSz="622300">
                <a:lnSpc>
                  <a:spcPct val="90000"/>
                </a:lnSpc>
                <a:spcBef>
                  <a:spcPct val="0"/>
                </a:spcBef>
                <a:spcAft>
                  <a:spcPct val="35000"/>
                </a:spcAft>
              </a:pPr>
              <a:r>
                <a:rPr lang="en-GB" sz="1600" b="1" kern="1200" dirty="0"/>
                <a:t>STEERING GROUP/PROPOSER</a:t>
              </a:r>
            </a:p>
            <a:p>
              <a:pPr lvl="0" algn="l" defTabSz="622300">
                <a:lnSpc>
                  <a:spcPct val="90000"/>
                </a:lnSpc>
                <a:spcBef>
                  <a:spcPct val="0"/>
                </a:spcBef>
                <a:spcAft>
                  <a:spcPct val="35000"/>
                </a:spcAft>
              </a:pPr>
              <a:endParaRPr lang="en-GB" sz="1400" b="1" kern="1200" dirty="0"/>
            </a:p>
            <a:p>
              <a:pPr lvl="0" defTabSz="622300">
                <a:lnSpc>
                  <a:spcPct val="90000"/>
                </a:lnSpc>
                <a:spcBef>
                  <a:spcPct val="0"/>
                </a:spcBef>
                <a:spcAft>
                  <a:spcPct val="35000"/>
                </a:spcAft>
              </a:pPr>
              <a:r>
                <a:rPr lang="en-GB" sz="1400" kern="1200" dirty="0"/>
                <a:t>Hold </a:t>
              </a:r>
              <a:r>
                <a:rPr lang="en-GB" sz="1400" dirty="0"/>
                <a:t>regular</a:t>
              </a:r>
              <a:r>
                <a:rPr lang="en-GB" sz="1400" kern="1200" dirty="0"/>
                <a:t> meetings with PROJECT MANAGER to ascertain progress of project. Make suggestions for change and give instructions. Check standard of work and approve tasks when satisfactory.  Visit site occasionally for spot checks. Create snag list of work and give feedback and instructions to Project Manager</a:t>
              </a:r>
            </a:p>
          </p:txBody>
        </p:sp>
      </p:grpSp>
      <p:grpSp>
        <p:nvGrpSpPr>
          <p:cNvPr id="15" name="Group 14"/>
          <p:cNvGrpSpPr/>
          <p:nvPr/>
        </p:nvGrpSpPr>
        <p:grpSpPr>
          <a:xfrm rot="16200000" flipV="1">
            <a:off x="3826780" y="1969012"/>
            <a:ext cx="508613" cy="763718"/>
            <a:chOff x="5288202" y="2284951"/>
            <a:chExt cx="767060" cy="767060"/>
          </a:xfrm>
          <a:solidFill>
            <a:srgbClr val="E4971A"/>
          </a:solidFill>
        </p:grpSpPr>
        <p:sp>
          <p:nvSpPr>
            <p:cNvPr id="16" name="Down Arrow 15"/>
            <p:cNvSpPr/>
            <p:nvPr/>
          </p:nvSpPr>
          <p:spPr>
            <a:xfrm>
              <a:off x="5288202" y="2284951"/>
              <a:ext cx="767060" cy="767060"/>
            </a:xfrm>
            <a:prstGeom prst="downArrow">
              <a:avLst>
                <a:gd name="adj1" fmla="val 55000"/>
                <a:gd name="adj2" fmla="val 45000"/>
              </a:avLst>
            </a:prstGeom>
            <a:grpFill/>
          </p:spPr>
          <p:style>
            <a:lnRef idx="2">
              <a:schemeClr val="accent2">
                <a:tint val="40000"/>
                <a:alpha val="90000"/>
                <a:hueOff val="-826772"/>
                <a:satOff val="-31340"/>
                <a:lumOff val="-2400"/>
                <a:alphaOff val="0"/>
              </a:schemeClr>
            </a:lnRef>
            <a:fillRef idx="1">
              <a:schemeClr val="accent2">
                <a:tint val="40000"/>
                <a:alpha val="90000"/>
                <a:hueOff val="-826772"/>
                <a:satOff val="-31340"/>
                <a:lumOff val="-2400"/>
                <a:alphaOff val="0"/>
              </a:schemeClr>
            </a:fillRef>
            <a:effectRef idx="0">
              <a:schemeClr val="accent2">
                <a:tint val="40000"/>
                <a:alpha val="90000"/>
                <a:hueOff val="-826772"/>
                <a:satOff val="-31340"/>
                <a:lumOff val="-2400"/>
                <a:alphaOff val="0"/>
              </a:schemeClr>
            </a:effectRef>
            <a:fontRef idx="minor">
              <a:schemeClr val="dk1">
                <a:hueOff val="0"/>
                <a:satOff val="0"/>
                <a:lumOff val="0"/>
                <a:alphaOff val="0"/>
              </a:schemeClr>
            </a:fontRef>
          </p:style>
        </p:sp>
        <p:sp>
          <p:nvSpPr>
            <p:cNvPr id="17" name="Down Arrow 4"/>
            <p:cNvSpPr/>
            <p:nvPr/>
          </p:nvSpPr>
          <p:spPr>
            <a:xfrm>
              <a:off x="5460791" y="2284951"/>
              <a:ext cx="421882" cy="577213"/>
            </a:xfrm>
            <a:prstGeom prst="rect">
              <a:avLst/>
            </a:prstGeom>
            <a:grpFill/>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US" sz="3600" kern="1200"/>
            </a:p>
          </p:txBody>
        </p:sp>
      </p:grpSp>
      <p:grpSp>
        <p:nvGrpSpPr>
          <p:cNvPr id="10" name="Group 9"/>
          <p:cNvGrpSpPr/>
          <p:nvPr/>
        </p:nvGrpSpPr>
        <p:grpSpPr>
          <a:xfrm rot="10800000">
            <a:off x="9460925" y="4388341"/>
            <a:ext cx="614253" cy="767060"/>
            <a:chOff x="4628210" y="916042"/>
            <a:chExt cx="767060" cy="767060"/>
          </a:xfrm>
          <a:solidFill>
            <a:srgbClr val="E4971A"/>
          </a:solidFill>
        </p:grpSpPr>
        <p:sp>
          <p:nvSpPr>
            <p:cNvPr id="11" name="Down Arrow 10"/>
            <p:cNvSpPr/>
            <p:nvPr/>
          </p:nvSpPr>
          <p:spPr>
            <a:xfrm rot="10800000">
              <a:off x="4628210" y="916042"/>
              <a:ext cx="767060" cy="767060"/>
            </a:xfrm>
            <a:prstGeom prst="downArrow">
              <a:avLst>
                <a:gd name="adj1" fmla="val 55000"/>
                <a:gd name="adj2" fmla="val 45000"/>
              </a:avLst>
            </a:prstGeom>
            <a:grpFill/>
          </p:spPr>
          <p:style>
            <a:lnRef idx="2">
              <a:schemeClr val="accent2">
                <a:tint val="40000"/>
                <a:alpha val="90000"/>
                <a:hueOff val="0"/>
                <a:satOff val="0"/>
                <a:lumOff val="0"/>
                <a:alphaOff val="0"/>
              </a:schemeClr>
            </a:lnRef>
            <a:fillRef idx="1">
              <a:schemeClr val="accent2">
                <a:tint val="40000"/>
                <a:alpha val="90000"/>
                <a:hueOff val="0"/>
                <a:satOff val="0"/>
                <a:lumOff val="0"/>
                <a:alphaOff val="0"/>
              </a:schemeClr>
            </a:fillRef>
            <a:effectRef idx="0">
              <a:schemeClr val="accent2">
                <a:tint val="40000"/>
                <a:alpha val="90000"/>
                <a:hueOff val="0"/>
                <a:satOff val="0"/>
                <a:lumOff val="0"/>
                <a:alphaOff val="0"/>
              </a:schemeClr>
            </a:effectRef>
            <a:fontRef idx="minor">
              <a:schemeClr val="dk1">
                <a:hueOff val="0"/>
                <a:satOff val="0"/>
                <a:lumOff val="0"/>
                <a:alphaOff val="0"/>
              </a:schemeClr>
            </a:fontRef>
          </p:style>
        </p:sp>
        <p:sp>
          <p:nvSpPr>
            <p:cNvPr id="18" name="Down Arrow 4"/>
            <p:cNvSpPr/>
            <p:nvPr/>
          </p:nvSpPr>
          <p:spPr>
            <a:xfrm rot="10800000">
              <a:off x="4800799" y="1105889"/>
              <a:ext cx="421882" cy="577213"/>
            </a:xfrm>
            <a:prstGeom prst="rect">
              <a:avLst/>
            </a:prstGeom>
            <a:grpFill/>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US" sz="3600" kern="1200" dirty="0"/>
            </a:p>
          </p:txBody>
        </p:sp>
      </p:grpSp>
      <p:grpSp>
        <p:nvGrpSpPr>
          <p:cNvPr id="19" name="Group 18"/>
          <p:cNvGrpSpPr/>
          <p:nvPr/>
        </p:nvGrpSpPr>
        <p:grpSpPr>
          <a:xfrm rot="10800000">
            <a:off x="9118832" y="3034232"/>
            <a:ext cx="637561" cy="767060"/>
            <a:chOff x="5111290" y="924672"/>
            <a:chExt cx="767060" cy="767060"/>
          </a:xfrm>
          <a:solidFill>
            <a:srgbClr val="E4971A"/>
          </a:solidFill>
        </p:grpSpPr>
        <p:sp>
          <p:nvSpPr>
            <p:cNvPr id="20" name="Down Arrow 19"/>
            <p:cNvSpPr/>
            <p:nvPr/>
          </p:nvSpPr>
          <p:spPr>
            <a:xfrm rot="10800000">
              <a:off x="5111290" y="924672"/>
              <a:ext cx="767060" cy="767060"/>
            </a:xfrm>
            <a:prstGeom prst="downArrow">
              <a:avLst>
                <a:gd name="adj1" fmla="val 55000"/>
                <a:gd name="adj2" fmla="val 45000"/>
              </a:avLst>
            </a:prstGeom>
            <a:grpFill/>
          </p:spPr>
          <p:style>
            <a:lnRef idx="2">
              <a:schemeClr val="accent2">
                <a:tint val="40000"/>
                <a:alpha val="90000"/>
                <a:hueOff val="0"/>
                <a:satOff val="0"/>
                <a:lumOff val="0"/>
                <a:alphaOff val="0"/>
              </a:schemeClr>
            </a:lnRef>
            <a:fillRef idx="1">
              <a:schemeClr val="accent2">
                <a:tint val="40000"/>
                <a:alpha val="90000"/>
                <a:hueOff val="0"/>
                <a:satOff val="0"/>
                <a:lumOff val="0"/>
                <a:alphaOff val="0"/>
              </a:schemeClr>
            </a:fillRef>
            <a:effectRef idx="0">
              <a:schemeClr val="accent2">
                <a:tint val="40000"/>
                <a:alpha val="90000"/>
                <a:hueOff val="0"/>
                <a:satOff val="0"/>
                <a:lumOff val="0"/>
                <a:alphaOff val="0"/>
              </a:schemeClr>
            </a:effectRef>
            <a:fontRef idx="minor">
              <a:schemeClr val="dk1">
                <a:hueOff val="0"/>
                <a:satOff val="0"/>
                <a:lumOff val="0"/>
                <a:alphaOff val="0"/>
              </a:schemeClr>
            </a:fontRef>
          </p:style>
        </p:sp>
        <p:sp>
          <p:nvSpPr>
            <p:cNvPr id="21" name="Down Arrow 4"/>
            <p:cNvSpPr/>
            <p:nvPr/>
          </p:nvSpPr>
          <p:spPr>
            <a:xfrm rot="10800000">
              <a:off x="5283879" y="1114519"/>
              <a:ext cx="421882" cy="577213"/>
            </a:xfrm>
            <a:prstGeom prst="rect">
              <a:avLst/>
            </a:prstGeom>
            <a:grpFill/>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US" sz="3600" kern="1200" dirty="0"/>
            </a:p>
          </p:txBody>
        </p:sp>
      </p:grpSp>
      <p:grpSp>
        <p:nvGrpSpPr>
          <p:cNvPr id="22" name="Group 21"/>
          <p:cNvGrpSpPr/>
          <p:nvPr/>
        </p:nvGrpSpPr>
        <p:grpSpPr>
          <a:xfrm rot="16200000">
            <a:off x="4047861" y="2473552"/>
            <a:ext cx="508613" cy="715993"/>
            <a:chOff x="5288202" y="2284951"/>
            <a:chExt cx="767060" cy="767060"/>
          </a:xfrm>
          <a:solidFill>
            <a:srgbClr val="E4971A"/>
          </a:solidFill>
        </p:grpSpPr>
        <p:sp>
          <p:nvSpPr>
            <p:cNvPr id="23" name="Down Arrow 22"/>
            <p:cNvSpPr/>
            <p:nvPr/>
          </p:nvSpPr>
          <p:spPr>
            <a:xfrm>
              <a:off x="5288202" y="2284951"/>
              <a:ext cx="767060" cy="767060"/>
            </a:xfrm>
            <a:prstGeom prst="downArrow">
              <a:avLst>
                <a:gd name="adj1" fmla="val 55000"/>
                <a:gd name="adj2" fmla="val 45000"/>
              </a:avLst>
            </a:prstGeom>
            <a:grpFill/>
          </p:spPr>
          <p:style>
            <a:lnRef idx="2">
              <a:schemeClr val="accent2">
                <a:tint val="40000"/>
                <a:alpha val="90000"/>
                <a:hueOff val="-826772"/>
                <a:satOff val="-31340"/>
                <a:lumOff val="-2400"/>
                <a:alphaOff val="0"/>
              </a:schemeClr>
            </a:lnRef>
            <a:fillRef idx="1">
              <a:schemeClr val="accent2">
                <a:tint val="40000"/>
                <a:alpha val="90000"/>
                <a:hueOff val="-826772"/>
                <a:satOff val="-31340"/>
                <a:lumOff val="-2400"/>
                <a:alphaOff val="0"/>
              </a:schemeClr>
            </a:fillRef>
            <a:effectRef idx="0">
              <a:schemeClr val="accent2">
                <a:tint val="40000"/>
                <a:alpha val="90000"/>
                <a:hueOff val="-826772"/>
                <a:satOff val="-31340"/>
                <a:lumOff val="-2400"/>
                <a:alphaOff val="0"/>
              </a:schemeClr>
            </a:effectRef>
            <a:fontRef idx="minor">
              <a:schemeClr val="dk1">
                <a:hueOff val="0"/>
                <a:satOff val="0"/>
                <a:lumOff val="0"/>
                <a:alphaOff val="0"/>
              </a:schemeClr>
            </a:fontRef>
          </p:style>
        </p:sp>
        <p:sp>
          <p:nvSpPr>
            <p:cNvPr id="24" name="Down Arrow 4"/>
            <p:cNvSpPr/>
            <p:nvPr/>
          </p:nvSpPr>
          <p:spPr>
            <a:xfrm>
              <a:off x="5460791" y="2284951"/>
              <a:ext cx="421882" cy="577213"/>
            </a:xfrm>
            <a:prstGeom prst="rect">
              <a:avLst/>
            </a:prstGeom>
            <a:grpFill/>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US" sz="3600" kern="1200"/>
            </a:p>
          </p:txBody>
        </p:sp>
      </p:grpSp>
      <p:pic>
        <p:nvPicPr>
          <p:cNvPr id="26" name="Picture 7" descr="TEAM SPIRIT LOGO"/>
          <p:cNvPicPr>
            <a:picLocks noChangeAspect="1" noChangeArrowheads="1"/>
          </p:cNvPicPr>
          <p:nvPr/>
        </p:nvPicPr>
        <p:blipFill>
          <a:blip r:embed="rId7" cstate="print"/>
          <a:srcRect l="12375" t="8435" r="49258" b="59764"/>
          <a:stretch>
            <a:fillRect/>
          </a:stretch>
        </p:blipFill>
        <p:spPr bwMode="auto">
          <a:xfrm>
            <a:off x="1189170" y="285802"/>
            <a:ext cx="1259459" cy="1477030"/>
          </a:xfrm>
          <a:prstGeom prst="rect">
            <a:avLst/>
          </a:prstGeom>
          <a:noFill/>
          <a:ln w="25400" algn="ctr">
            <a:solidFill>
              <a:schemeClr val="bg1"/>
            </a:solidFill>
            <a:miter lim="800000"/>
            <a:headEnd/>
            <a:tailEnd/>
          </a:ln>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r"/>
            <a:r>
              <a:rPr lang="en-GB" dirty="0">
                <a:solidFill>
                  <a:schemeClr val="accent2"/>
                </a:solidFill>
              </a:rPr>
              <a:t>Quality Check Procedures</a:t>
            </a:r>
            <a:endParaRPr lang="en-US" dirty="0">
              <a:solidFill>
                <a:srgbClr val="FF0000"/>
              </a:solidFill>
            </a:endParaRPr>
          </a:p>
        </p:txBody>
      </p:sp>
      <p:grpSp>
        <p:nvGrpSpPr>
          <p:cNvPr id="4" name="Group 3"/>
          <p:cNvGrpSpPr/>
          <p:nvPr/>
        </p:nvGrpSpPr>
        <p:grpSpPr>
          <a:xfrm>
            <a:off x="1165971" y="2016065"/>
            <a:ext cx="3579765" cy="3994030"/>
            <a:chOff x="8212347" y="2035835"/>
            <a:chExt cx="2932682" cy="3994030"/>
          </a:xfrm>
        </p:grpSpPr>
        <p:sp>
          <p:nvSpPr>
            <p:cNvPr id="5" name="Text Box 4"/>
            <p:cNvSpPr txBox="1">
              <a:spLocks noChangeArrowheads="1"/>
            </p:cNvSpPr>
            <p:nvPr/>
          </p:nvSpPr>
          <p:spPr bwMode="auto">
            <a:xfrm>
              <a:off x="8212347" y="2035835"/>
              <a:ext cx="2932682" cy="3994030"/>
            </a:xfrm>
            <a:prstGeom prst="rect">
              <a:avLst/>
            </a:prstGeom>
            <a:noFill/>
            <a:ln w="9525" algn="in">
              <a:solidFill>
                <a:schemeClr val="bg1"/>
              </a:solidFill>
              <a:miter lim="800000"/>
              <a:headEnd/>
              <a:tailEnd/>
            </a:ln>
            <a:effectLst/>
          </p:spPr>
          <p:txBody>
            <a:bodyPr vert="horz" wrap="square" lIns="36576" tIns="36576" rIns="36576" bIns="36576"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6" name="Subtitle 2">
              <a:extLst>
                <a:ext uri="{FF2B5EF4-FFF2-40B4-BE49-F238E27FC236}">
                  <a16:creationId xmlns:a16="http://schemas.microsoft.com/office/drawing/2014/main" id="{255E1F2F-E259-4EA8-9FFD-3A10AF541859}"/>
                </a:ext>
              </a:extLst>
            </p:cNvPr>
            <p:cNvSpPr txBox="1">
              <a:spLocks/>
            </p:cNvSpPr>
            <p:nvPr/>
          </p:nvSpPr>
          <p:spPr>
            <a:xfrm>
              <a:off x="8225953" y="2142708"/>
              <a:ext cx="2831239" cy="3800892"/>
            </a:xfrm>
            <a:prstGeom prst="rect">
              <a:avLst/>
            </a:prstGeom>
          </p:spPr>
          <p:txBody>
            <a:bodyPr vert="horz" lIns="0" tIns="45720" rIns="0" bIns="45720" rtlCol="0">
              <a:normAutofit lnSpcReduction="10000"/>
            </a:bodyPr>
            <a:lstStyle/>
            <a:p>
              <a:pPr marL="91440" lvl="0" indent="-91440" algn="just">
                <a:lnSpc>
                  <a:spcPct val="110000"/>
                </a:lnSpc>
                <a:spcBef>
                  <a:spcPts val="1200"/>
                </a:spcBef>
                <a:spcAft>
                  <a:spcPts val="200"/>
                </a:spcAft>
                <a:buClr>
                  <a:schemeClr val="accent1"/>
                </a:buClr>
                <a:buSzPct val="100000"/>
              </a:pPr>
              <a:r>
                <a:rPr kumimoji="0" lang="en-GB" sz="1500" b="0" i="0" u="none" strike="noStrike" kern="1200" cap="none" spc="0" normalizeH="0" noProof="0" dirty="0">
                  <a:ln>
                    <a:noFill/>
                  </a:ln>
                  <a:solidFill>
                    <a:schemeClr val="tx1">
                      <a:lumMod val="95000"/>
                      <a:lumOff val="5000"/>
                    </a:schemeClr>
                  </a:solidFill>
                  <a:effectLst/>
                  <a:uLnTx/>
                  <a:uFillTx/>
                  <a:latin typeface="+mn-lt"/>
                  <a:ea typeface="+mn-ea"/>
                  <a:cs typeface="+mn-cs"/>
                </a:rPr>
                <a:t>  A </a:t>
              </a:r>
              <a:r>
                <a:rPr lang="en-GB" sz="1500" dirty="0">
                  <a:solidFill>
                    <a:schemeClr val="tx1">
                      <a:lumMod val="95000"/>
                      <a:lumOff val="5000"/>
                    </a:schemeClr>
                  </a:solidFill>
                </a:rPr>
                <a:t>triple </a:t>
              </a:r>
              <a:r>
                <a:rPr kumimoji="0" lang="en-GB" sz="1500" b="0" i="0" u="none" strike="noStrike" kern="1200" cap="none" spc="0" normalizeH="0" noProof="0" dirty="0">
                  <a:ln>
                    <a:noFill/>
                  </a:ln>
                  <a:solidFill>
                    <a:schemeClr val="tx1">
                      <a:lumMod val="95000"/>
                      <a:lumOff val="5000"/>
                    </a:schemeClr>
                  </a:solidFill>
                  <a:effectLst/>
                  <a:uLnTx/>
                  <a:uFillTx/>
                  <a:latin typeface="+mn-lt"/>
                  <a:ea typeface="+mn-ea"/>
                  <a:cs typeface="+mn-cs"/>
                </a:rPr>
                <a:t>check and balance procedure will be adhered to in order to guarantee quality. On completion of a specific task the job will be checked and approved by the site manager before the next task is started.  Once a set of tasks are completed they will be checked and </a:t>
              </a:r>
              <a:r>
                <a:rPr lang="en-GB" sz="1500" dirty="0">
                  <a:solidFill>
                    <a:schemeClr val="tx1">
                      <a:lumMod val="95000"/>
                      <a:lumOff val="5000"/>
                    </a:schemeClr>
                  </a:solidFill>
                </a:rPr>
                <a:t>approved by the project manager. </a:t>
              </a:r>
            </a:p>
            <a:p>
              <a:pPr marL="91440" lvl="0" indent="-91440" algn="just">
                <a:lnSpc>
                  <a:spcPct val="110000"/>
                </a:lnSpc>
                <a:spcBef>
                  <a:spcPts val="1200"/>
                </a:spcBef>
                <a:spcAft>
                  <a:spcPts val="200"/>
                </a:spcAft>
                <a:buClr>
                  <a:schemeClr val="accent1"/>
                </a:buClr>
                <a:buSzPct val="100000"/>
              </a:pPr>
              <a:r>
                <a:rPr lang="en-GB" sz="1500" dirty="0">
                  <a:solidFill>
                    <a:schemeClr val="tx1">
                      <a:lumMod val="95000"/>
                      <a:lumOff val="5000"/>
                    </a:schemeClr>
                  </a:solidFill>
                </a:rPr>
                <a:t>  The Tasks will later be reviewed, checked and approved by the Proposer/Steering group before they are written off as complete. This process will identify and rectify mistakes during the early stage and reduce cost and labour in the long run.</a:t>
              </a:r>
            </a:p>
            <a:p>
              <a:pPr marL="91440" marR="0" lvl="0" indent="-91440" algn="just" defTabSz="914400" rtl="0" eaLnBrk="1" fontAlgn="auto" latinLnBrk="0" hangingPunct="1">
                <a:lnSpc>
                  <a:spcPct val="110000"/>
                </a:lnSpc>
                <a:spcBef>
                  <a:spcPts val="1200"/>
                </a:spcBef>
                <a:spcAft>
                  <a:spcPts val="200"/>
                </a:spcAft>
                <a:buClr>
                  <a:schemeClr val="accent1"/>
                </a:buClr>
                <a:buSzPct val="100000"/>
                <a:buFont typeface="Calibri" panose="020F0502020204030204" pitchFamily="34" charset="0"/>
                <a:buChar char=" "/>
                <a:tabLst/>
                <a:defRPr/>
              </a:pPr>
              <a:endParaRPr kumimoji="0" lang="en-GB" sz="1300" b="0" i="0" u="none" strike="noStrike" kern="1200" cap="none" spc="0" normalizeH="0" baseline="0" noProof="0" dirty="0">
                <a:ln>
                  <a:noFill/>
                </a:ln>
                <a:solidFill>
                  <a:schemeClr val="tx1">
                    <a:lumMod val="95000"/>
                    <a:lumOff val="5000"/>
                  </a:schemeClr>
                </a:solidFill>
                <a:effectLst/>
                <a:uLnTx/>
                <a:uFillTx/>
                <a:latin typeface="+mn-lt"/>
                <a:ea typeface="+mn-ea"/>
                <a:cs typeface="+mn-cs"/>
              </a:endParaRPr>
            </a:p>
          </p:txBody>
        </p:sp>
      </p:grpSp>
      <p:pic>
        <p:nvPicPr>
          <p:cNvPr id="53" name="Picture 7" descr="TEAM SPIRIT LOGO"/>
          <p:cNvPicPr>
            <a:picLocks noChangeAspect="1" noChangeArrowheads="1"/>
          </p:cNvPicPr>
          <p:nvPr/>
        </p:nvPicPr>
        <p:blipFill>
          <a:blip r:embed="rId2" cstate="print"/>
          <a:srcRect l="12375" t="8435" r="49258" b="59764"/>
          <a:stretch>
            <a:fillRect/>
          </a:stretch>
        </p:blipFill>
        <p:spPr bwMode="auto">
          <a:xfrm>
            <a:off x="1189170" y="285802"/>
            <a:ext cx="1259459" cy="1477030"/>
          </a:xfrm>
          <a:prstGeom prst="rect">
            <a:avLst/>
          </a:prstGeom>
          <a:noFill/>
          <a:ln w="25400" algn="ctr">
            <a:solidFill>
              <a:schemeClr val="bg1"/>
            </a:solidFill>
            <a:miter lim="800000"/>
            <a:headEnd/>
            <a:tailEnd/>
          </a:ln>
          <a:effectLst/>
        </p:spPr>
      </p:pic>
      <p:grpSp>
        <p:nvGrpSpPr>
          <p:cNvPr id="52" name="Group 51"/>
          <p:cNvGrpSpPr/>
          <p:nvPr/>
        </p:nvGrpSpPr>
        <p:grpSpPr>
          <a:xfrm>
            <a:off x="5395332" y="2982373"/>
            <a:ext cx="1715682" cy="531090"/>
            <a:chOff x="4820268" y="491761"/>
            <a:chExt cx="2113202" cy="1421140"/>
          </a:xfrm>
          <a:solidFill>
            <a:schemeClr val="bg1">
              <a:lumMod val="95000"/>
            </a:schemeClr>
          </a:solidFill>
        </p:grpSpPr>
        <p:sp>
          <p:nvSpPr>
            <p:cNvPr id="54" name="Rectangle 53"/>
            <p:cNvSpPr/>
            <p:nvPr/>
          </p:nvSpPr>
          <p:spPr>
            <a:xfrm>
              <a:off x="4820268" y="491761"/>
              <a:ext cx="2113202" cy="1421140"/>
            </a:xfrm>
            <a:prstGeom prst="rect">
              <a:avLst/>
            </a:prstGeom>
            <a:grpFill/>
          </p:spPr>
          <p:style>
            <a:lnRef idx="2">
              <a:schemeClr val="accent4">
                <a:tint val="40000"/>
                <a:alpha val="90000"/>
                <a:hueOff val="0"/>
                <a:satOff val="0"/>
                <a:lumOff val="0"/>
                <a:alphaOff val="0"/>
              </a:schemeClr>
            </a:lnRef>
            <a:fillRef idx="1">
              <a:schemeClr val="accent4">
                <a:tint val="40000"/>
                <a:alpha val="90000"/>
                <a:hueOff val="0"/>
                <a:satOff val="0"/>
                <a:lumOff val="0"/>
                <a:alphaOff val="0"/>
              </a:schemeClr>
            </a:fillRef>
            <a:effectRef idx="0">
              <a:schemeClr val="accent4">
                <a:tint val="40000"/>
                <a:alpha val="90000"/>
                <a:hueOff val="0"/>
                <a:satOff val="0"/>
                <a:lumOff val="0"/>
                <a:alphaOff val="0"/>
              </a:schemeClr>
            </a:effectRef>
            <a:fontRef idx="minor">
              <a:schemeClr val="dk1">
                <a:hueOff val="0"/>
                <a:satOff val="0"/>
                <a:lumOff val="0"/>
                <a:alphaOff val="0"/>
              </a:schemeClr>
            </a:fontRef>
          </p:style>
        </p:sp>
        <p:sp>
          <p:nvSpPr>
            <p:cNvPr id="55" name="Rectangle 54"/>
            <p:cNvSpPr/>
            <p:nvPr/>
          </p:nvSpPr>
          <p:spPr>
            <a:xfrm>
              <a:off x="4820268" y="491761"/>
              <a:ext cx="2113202" cy="1421140"/>
            </a:xfrm>
            <a:prstGeom prst="rect">
              <a:avLst/>
            </a:prstGeom>
            <a:grpFill/>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74676" tIns="74676" rIns="99568" bIns="112014" numCol="1" spcCol="1270" anchor="t" anchorCtr="0">
              <a:noAutofit/>
            </a:bodyPr>
            <a:lstStyle/>
            <a:p>
              <a:pPr marL="114300" lvl="1" indent="-114300" algn="l" defTabSz="622300" rtl="0">
                <a:lnSpc>
                  <a:spcPct val="90000"/>
                </a:lnSpc>
                <a:spcBef>
                  <a:spcPct val="0"/>
                </a:spcBef>
                <a:spcAft>
                  <a:spcPct val="15000"/>
                </a:spcAft>
                <a:buChar char="••"/>
              </a:pPr>
              <a:r>
                <a:rPr lang="en-GB" sz="1400" kern="1200" dirty="0">
                  <a:solidFill>
                    <a:srgbClr val="000000"/>
                  </a:solidFill>
                  <a:latin typeface="+mn-lt"/>
                </a:rPr>
                <a:t>Separate operational Areas</a:t>
              </a:r>
              <a:endParaRPr lang="en-US" sz="1400" kern="1200" dirty="0">
                <a:latin typeface="+mn-lt"/>
              </a:endParaRPr>
            </a:p>
          </p:txBody>
        </p:sp>
      </p:grpSp>
      <p:grpSp>
        <p:nvGrpSpPr>
          <p:cNvPr id="56" name="Group 55"/>
          <p:cNvGrpSpPr/>
          <p:nvPr/>
        </p:nvGrpSpPr>
        <p:grpSpPr>
          <a:xfrm>
            <a:off x="5402889" y="2526185"/>
            <a:ext cx="1715682" cy="375159"/>
            <a:chOff x="4820268" y="2161"/>
            <a:chExt cx="2113202" cy="489600"/>
          </a:xfrm>
          <a:solidFill>
            <a:schemeClr val="accent2">
              <a:lumMod val="60000"/>
              <a:lumOff val="40000"/>
            </a:schemeClr>
          </a:solidFill>
        </p:grpSpPr>
        <p:sp>
          <p:nvSpPr>
            <p:cNvPr id="57" name="Rectangle 56"/>
            <p:cNvSpPr/>
            <p:nvPr/>
          </p:nvSpPr>
          <p:spPr>
            <a:xfrm>
              <a:off x="4820268" y="2161"/>
              <a:ext cx="2113202" cy="489600"/>
            </a:xfrm>
            <a:prstGeom prst="rect">
              <a:avLst/>
            </a:prstGeom>
            <a:grpFill/>
          </p:spPr>
          <p:style>
            <a:lnRef idx="2">
              <a:schemeClr val="accent4">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sp>
        <p:sp>
          <p:nvSpPr>
            <p:cNvPr id="58" name="Rectangle 57"/>
            <p:cNvSpPr/>
            <p:nvPr/>
          </p:nvSpPr>
          <p:spPr>
            <a:xfrm>
              <a:off x="4820268" y="2161"/>
              <a:ext cx="2113202" cy="489600"/>
            </a:xfrm>
            <a:prstGeom prst="rect">
              <a:avLst/>
            </a:prstGeom>
            <a:solidFill>
              <a:schemeClr val="accent2"/>
            </a:solidFill>
          </p:spPr>
          <p:style>
            <a:lnRef idx="0">
              <a:scrgbClr r="0" g="0" b="0"/>
            </a:lnRef>
            <a:fillRef idx="0">
              <a:scrgbClr r="0" g="0" b="0"/>
            </a:fillRef>
            <a:effectRef idx="0">
              <a:scrgbClr r="0" g="0" b="0"/>
            </a:effectRef>
            <a:fontRef idx="minor">
              <a:schemeClr val="lt1"/>
            </a:fontRef>
          </p:style>
          <p:txBody>
            <a:bodyPr spcFirstLastPara="0" vert="horz" wrap="square" lIns="99568" tIns="56896" rIns="99568" bIns="56896" numCol="1" spcCol="1270" anchor="ctr" anchorCtr="0">
              <a:noAutofit/>
            </a:bodyPr>
            <a:lstStyle/>
            <a:p>
              <a:pPr lvl="0" algn="ctr" defTabSz="622300">
                <a:lnSpc>
                  <a:spcPct val="90000"/>
                </a:lnSpc>
                <a:spcBef>
                  <a:spcPct val="0"/>
                </a:spcBef>
                <a:spcAft>
                  <a:spcPct val="35000"/>
                </a:spcAft>
              </a:pPr>
              <a:r>
                <a:rPr lang="en-GB" sz="1400" b="1" kern="1200" dirty="0"/>
                <a:t>CONSTRUCTION WORK</a:t>
              </a:r>
              <a:endParaRPr lang="en-US" sz="1400" b="1" kern="1200" dirty="0"/>
            </a:p>
          </p:txBody>
        </p:sp>
      </p:grpSp>
      <p:grpSp>
        <p:nvGrpSpPr>
          <p:cNvPr id="59" name="Group 58"/>
          <p:cNvGrpSpPr/>
          <p:nvPr/>
        </p:nvGrpSpPr>
        <p:grpSpPr>
          <a:xfrm>
            <a:off x="5404148" y="3608099"/>
            <a:ext cx="1715682" cy="489600"/>
            <a:chOff x="4820268" y="2161"/>
            <a:chExt cx="2113202" cy="489600"/>
          </a:xfrm>
          <a:solidFill>
            <a:srgbClr val="00B050"/>
          </a:solidFill>
        </p:grpSpPr>
        <p:sp>
          <p:nvSpPr>
            <p:cNvPr id="60" name="Rectangle 59"/>
            <p:cNvSpPr/>
            <p:nvPr/>
          </p:nvSpPr>
          <p:spPr>
            <a:xfrm>
              <a:off x="4820268" y="2161"/>
              <a:ext cx="2113202" cy="489600"/>
            </a:xfrm>
            <a:prstGeom prst="rect">
              <a:avLst/>
            </a:prstGeom>
            <a:grpFill/>
          </p:spPr>
          <p:style>
            <a:lnRef idx="2">
              <a:schemeClr val="accent4">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sp>
        <p:sp>
          <p:nvSpPr>
            <p:cNvPr id="61" name="Rectangle 60"/>
            <p:cNvSpPr/>
            <p:nvPr/>
          </p:nvSpPr>
          <p:spPr>
            <a:xfrm>
              <a:off x="4820268" y="2161"/>
              <a:ext cx="2113202" cy="489600"/>
            </a:xfrm>
            <a:prstGeom prst="rect">
              <a:avLst/>
            </a:prstGeom>
            <a:solidFill>
              <a:srgbClr val="92D050"/>
            </a:solidFill>
          </p:spPr>
          <p:style>
            <a:lnRef idx="0">
              <a:scrgbClr r="0" g="0" b="0"/>
            </a:lnRef>
            <a:fillRef idx="0">
              <a:scrgbClr r="0" g="0" b="0"/>
            </a:fillRef>
            <a:effectRef idx="0">
              <a:scrgbClr r="0" g="0" b="0"/>
            </a:effectRef>
            <a:fontRef idx="minor">
              <a:schemeClr val="lt1"/>
            </a:fontRef>
          </p:style>
          <p:txBody>
            <a:bodyPr spcFirstLastPara="0" vert="horz" wrap="square" lIns="99568" tIns="56896" rIns="99568" bIns="56896" numCol="1" spcCol="1270" anchor="ctr" anchorCtr="0">
              <a:noAutofit/>
            </a:bodyPr>
            <a:lstStyle/>
            <a:p>
              <a:pPr lvl="0" algn="ctr" defTabSz="622300">
                <a:lnSpc>
                  <a:spcPct val="90000"/>
                </a:lnSpc>
                <a:spcBef>
                  <a:spcPct val="0"/>
                </a:spcBef>
                <a:spcAft>
                  <a:spcPct val="35000"/>
                </a:spcAft>
              </a:pPr>
              <a:r>
                <a:rPr lang="en-GB" sz="1100" b="1" dirty="0"/>
                <a:t>APPROVED BY </a:t>
              </a:r>
            </a:p>
            <a:p>
              <a:pPr lvl="0" algn="ctr" defTabSz="622300">
                <a:lnSpc>
                  <a:spcPct val="90000"/>
                </a:lnSpc>
                <a:spcBef>
                  <a:spcPct val="0"/>
                </a:spcBef>
                <a:spcAft>
                  <a:spcPct val="35000"/>
                </a:spcAft>
              </a:pPr>
              <a:r>
                <a:rPr lang="en-GB" sz="1400" b="1" dirty="0"/>
                <a:t>Site Manager</a:t>
              </a:r>
              <a:endParaRPr lang="en-US" sz="1400" b="1" kern="1200" dirty="0"/>
            </a:p>
          </p:txBody>
        </p:sp>
      </p:grpSp>
      <p:grpSp>
        <p:nvGrpSpPr>
          <p:cNvPr id="62" name="Group 61"/>
          <p:cNvGrpSpPr/>
          <p:nvPr/>
        </p:nvGrpSpPr>
        <p:grpSpPr>
          <a:xfrm>
            <a:off x="5411705" y="2096695"/>
            <a:ext cx="1715682" cy="381456"/>
            <a:chOff x="4820268" y="2161"/>
            <a:chExt cx="2113202" cy="489600"/>
          </a:xfrm>
          <a:solidFill>
            <a:schemeClr val="accent3">
              <a:lumMod val="50000"/>
            </a:schemeClr>
          </a:solidFill>
        </p:grpSpPr>
        <p:sp>
          <p:nvSpPr>
            <p:cNvPr id="63" name="Rectangle 62"/>
            <p:cNvSpPr/>
            <p:nvPr/>
          </p:nvSpPr>
          <p:spPr>
            <a:xfrm>
              <a:off x="4820268" y="2161"/>
              <a:ext cx="2113202" cy="489600"/>
            </a:xfrm>
            <a:prstGeom prst="rect">
              <a:avLst/>
            </a:prstGeom>
            <a:grpFill/>
          </p:spPr>
          <p:style>
            <a:lnRef idx="2">
              <a:schemeClr val="accent4">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sp>
        <p:sp>
          <p:nvSpPr>
            <p:cNvPr id="64" name="Rectangle 63"/>
            <p:cNvSpPr/>
            <p:nvPr/>
          </p:nvSpPr>
          <p:spPr>
            <a:xfrm>
              <a:off x="4820268" y="2161"/>
              <a:ext cx="2113202" cy="489600"/>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99568" tIns="56896" rIns="99568" bIns="56896" numCol="1" spcCol="1270" anchor="ctr" anchorCtr="0">
              <a:noAutofit/>
            </a:bodyPr>
            <a:lstStyle/>
            <a:p>
              <a:pPr lvl="0" algn="ctr" defTabSz="622300">
                <a:lnSpc>
                  <a:spcPct val="90000"/>
                </a:lnSpc>
                <a:spcBef>
                  <a:spcPct val="0"/>
                </a:spcBef>
                <a:spcAft>
                  <a:spcPct val="35000"/>
                </a:spcAft>
              </a:pPr>
              <a:r>
                <a:rPr lang="en-GB" sz="1400" b="1" dirty="0"/>
                <a:t>SINGLE TASK</a:t>
              </a:r>
              <a:endParaRPr lang="en-US" sz="1400" b="1" kern="1200" dirty="0"/>
            </a:p>
          </p:txBody>
        </p:sp>
      </p:grpSp>
      <p:grpSp>
        <p:nvGrpSpPr>
          <p:cNvPr id="65" name="Group 64"/>
          <p:cNvGrpSpPr/>
          <p:nvPr/>
        </p:nvGrpSpPr>
        <p:grpSpPr>
          <a:xfrm>
            <a:off x="7343673" y="2089076"/>
            <a:ext cx="1729244" cy="387753"/>
            <a:chOff x="4820268" y="2161"/>
            <a:chExt cx="2113202" cy="489600"/>
          </a:xfrm>
          <a:solidFill>
            <a:schemeClr val="accent3">
              <a:lumMod val="50000"/>
            </a:schemeClr>
          </a:solidFill>
        </p:grpSpPr>
        <p:sp>
          <p:nvSpPr>
            <p:cNvPr id="66" name="Rectangle 65"/>
            <p:cNvSpPr/>
            <p:nvPr/>
          </p:nvSpPr>
          <p:spPr>
            <a:xfrm>
              <a:off x="4820268" y="2161"/>
              <a:ext cx="2113202" cy="489600"/>
            </a:xfrm>
            <a:prstGeom prst="rect">
              <a:avLst/>
            </a:prstGeom>
            <a:grpFill/>
          </p:spPr>
          <p:style>
            <a:lnRef idx="2">
              <a:schemeClr val="accent4">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sp>
        <p:sp>
          <p:nvSpPr>
            <p:cNvPr id="67" name="Rectangle 66"/>
            <p:cNvSpPr/>
            <p:nvPr/>
          </p:nvSpPr>
          <p:spPr>
            <a:xfrm>
              <a:off x="4820268" y="2161"/>
              <a:ext cx="2113202" cy="395310"/>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99568" tIns="56896" rIns="99568" bIns="56896" numCol="1" spcCol="1270" anchor="ctr" anchorCtr="0">
              <a:noAutofit/>
            </a:bodyPr>
            <a:lstStyle/>
            <a:p>
              <a:pPr lvl="0" algn="ctr" defTabSz="622300">
                <a:lnSpc>
                  <a:spcPct val="90000"/>
                </a:lnSpc>
                <a:spcBef>
                  <a:spcPct val="0"/>
                </a:spcBef>
                <a:spcAft>
                  <a:spcPct val="35000"/>
                </a:spcAft>
              </a:pPr>
              <a:r>
                <a:rPr lang="en-GB" sz="1400" b="1" dirty="0"/>
                <a:t>GROUP TASK</a:t>
              </a:r>
              <a:endParaRPr lang="en-US" sz="1400" b="1" kern="1200" dirty="0"/>
            </a:p>
          </p:txBody>
        </p:sp>
      </p:grpSp>
      <p:grpSp>
        <p:nvGrpSpPr>
          <p:cNvPr id="68" name="Group 67"/>
          <p:cNvGrpSpPr/>
          <p:nvPr/>
        </p:nvGrpSpPr>
        <p:grpSpPr>
          <a:xfrm>
            <a:off x="7334857" y="2518567"/>
            <a:ext cx="1729244" cy="389013"/>
            <a:chOff x="4820268" y="2161"/>
            <a:chExt cx="2113202" cy="489600"/>
          </a:xfrm>
        </p:grpSpPr>
        <p:sp>
          <p:nvSpPr>
            <p:cNvPr id="69" name="Rectangle 68"/>
            <p:cNvSpPr/>
            <p:nvPr/>
          </p:nvSpPr>
          <p:spPr>
            <a:xfrm>
              <a:off x="4820268" y="2161"/>
              <a:ext cx="2113202" cy="489600"/>
            </a:xfrm>
            <a:prstGeom prst="rect">
              <a:avLst/>
            </a:prstGeom>
          </p:spPr>
          <p:style>
            <a:lnRef idx="2">
              <a:schemeClr val="accent4">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sp>
        <p:sp>
          <p:nvSpPr>
            <p:cNvPr id="70" name="Rectangle 69"/>
            <p:cNvSpPr/>
            <p:nvPr/>
          </p:nvSpPr>
          <p:spPr>
            <a:xfrm>
              <a:off x="4820268" y="2161"/>
              <a:ext cx="2113202" cy="489600"/>
            </a:xfrm>
            <a:prstGeom prst="rect">
              <a:avLst/>
            </a:prstGeom>
            <a:solidFill>
              <a:schemeClr val="accent2"/>
            </a:solidFill>
          </p:spPr>
          <p:style>
            <a:lnRef idx="0">
              <a:scrgbClr r="0" g="0" b="0"/>
            </a:lnRef>
            <a:fillRef idx="0">
              <a:scrgbClr r="0" g="0" b="0"/>
            </a:fillRef>
            <a:effectRef idx="0">
              <a:scrgbClr r="0" g="0" b="0"/>
            </a:effectRef>
            <a:fontRef idx="minor">
              <a:schemeClr val="lt1"/>
            </a:fontRef>
          </p:style>
          <p:txBody>
            <a:bodyPr spcFirstLastPara="0" vert="horz" wrap="square" lIns="99568" tIns="56896" rIns="99568" bIns="56896" numCol="1" spcCol="1270" anchor="ctr" anchorCtr="0">
              <a:noAutofit/>
            </a:bodyPr>
            <a:lstStyle/>
            <a:p>
              <a:pPr lvl="0" algn="ctr" defTabSz="622300">
                <a:lnSpc>
                  <a:spcPct val="90000"/>
                </a:lnSpc>
                <a:spcBef>
                  <a:spcPct val="0"/>
                </a:spcBef>
                <a:spcAft>
                  <a:spcPct val="35000"/>
                </a:spcAft>
              </a:pPr>
              <a:r>
                <a:rPr lang="en-GB" sz="1400" b="1" kern="1200" dirty="0"/>
                <a:t>CONSTRUCTION WORK</a:t>
              </a:r>
              <a:endParaRPr lang="en-US" sz="1400" b="1" kern="1200" dirty="0"/>
            </a:p>
          </p:txBody>
        </p:sp>
      </p:grpSp>
      <p:grpSp>
        <p:nvGrpSpPr>
          <p:cNvPr id="71" name="Group 70"/>
          <p:cNvGrpSpPr/>
          <p:nvPr/>
        </p:nvGrpSpPr>
        <p:grpSpPr>
          <a:xfrm>
            <a:off x="7334857" y="2997425"/>
            <a:ext cx="1729244" cy="1421140"/>
            <a:chOff x="4820268" y="491761"/>
            <a:chExt cx="2113202" cy="1421140"/>
          </a:xfrm>
          <a:solidFill>
            <a:schemeClr val="bg1">
              <a:lumMod val="95000"/>
            </a:schemeClr>
          </a:solidFill>
        </p:grpSpPr>
        <p:sp>
          <p:nvSpPr>
            <p:cNvPr id="72" name="Rectangle 71"/>
            <p:cNvSpPr/>
            <p:nvPr/>
          </p:nvSpPr>
          <p:spPr>
            <a:xfrm>
              <a:off x="4820268" y="491761"/>
              <a:ext cx="2113202" cy="1421140"/>
            </a:xfrm>
            <a:prstGeom prst="rect">
              <a:avLst/>
            </a:prstGeom>
            <a:grpFill/>
          </p:spPr>
          <p:style>
            <a:lnRef idx="2">
              <a:schemeClr val="accent4">
                <a:tint val="40000"/>
                <a:alpha val="90000"/>
                <a:hueOff val="0"/>
                <a:satOff val="0"/>
                <a:lumOff val="0"/>
                <a:alphaOff val="0"/>
              </a:schemeClr>
            </a:lnRef>
            <a:fillRef idx="1">
              <a:schemeClr val="accent4">
                <a:tint val="40000"/>
                <a:alpha val="90000"/>
                <a:hueOff val="0"/>
                <a:satOff val="0"/>
                <a:lumOff val="0"/>
                <a:alphaOff val="0"/>
              </a:schemeClr>
            </a:fillRef>
            <a:effectRef idx="0">
              <a:schemeClr val="accent4">
                <a:tint val="40000"/>
                <a:alpha val="90000"/>
                <a:hueOff val="0"/>
                <a:satOff val="0"/>
                <a:lumOff val="0"/>
                <a:alphaOff val="0"/>
              </a:schemeClr>
            </a:effectRef>
            <a:fontRef idx="minor">
              <a:schemeClr val="dk1">
                <a:hueOff val="0"/>
                <a:satOff val="0"/>
                <a:lumOff val="0"/>
                <a:alphaOff val="0"/>
              </a:schemeClr>
            </a:fontRef>
          </p:style>
        </p:sp>
        <p:sp>
          <p:nvSpPr>
            <p:cNvPr id="73" name="Rectangle 72"/>
            <p:cNvSpPr/>
            <p:nvPr/>
          </p:nvSpPr>
          <p:spPr>
            <a:xfrm>
              <a:off x="4820268" y="491761"/>
              <a:ext cx="2113202" cy="1421140"/>
            </a:xfrm>
            <a:prstGeom prst="rect">
              <a:avLst/>
            </a:prstGeom>
            <a:grpFill/>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74676" tIns="74676" rIns="99568" bIns="112014" numCol="1" spcCol="1270" anchor="t" anchorCtr="0">
              <a:noAutofit/>
            </a:bodyPr>
            <a:lstStyle/>
            <a:p>
              <a:pPr lvl="0"/>
              <a:r>
                <a:rPr lang="en-GB" sz="1400" dirty="0">
                  <a:solidFill>
                    <a:srgbClr val="000000"/>
                  </a:solidFill>
                </a:rPr>
                <a:t>Separate operational Areas</a:t>
              </a:r>
              <a:endParaRPr lang="en-US" sz="1400" dirty="0"/>
            </a:p>
            <a:p>
              <a:pPr lvl="0"/>
              <a:r>
                <a:rPr lang="en-GB" sz="1400" dirty="0">
                  <a:solidFill>
                    <a:srgbClr val="000000"/>
                  </a:solidFill>
                </a:rPr>
                <a:t>Construct Work Area’s</a:t>
              </a:r>
              <a:endParaRPr lang="en-US" sz="1400" dirty="0"/>
            </a:p>
            <a:p>
              <a:pPr lvl="0"/>
              <a:r>
                <a:rPr lang="en-GB" sz="1400" dirty="0">
                  <a:solidFill>
                    <a:srgbClr val="000000"/>
                  </a:solidFill>
                </a:rPr>
                <a:t>Construct Showroom </a:t>
              </a:r>
              <a:endParaRPr lang="en-US" sz="1400" dirty="0"/>
            </a:p>
          </p:txBody>
        </p:sp>
      </p:grpSp>
      <p:grpSp>
        <p:nvGrpSpPr>
          <p:cNvPr id="74" name="Group 73"/>
          <p:cNvGrpSpPr/>
          <p:nvPr/>
        </p:nvGrpSpPr>
        <p:grpSpPr>
          <a:xfrm>
            <a:off x="7321002" y="5065404"/>
            <a:ext cx="1729244" cy="489600"/>
            <a:chOff x="4820268" y="2161"/>
            <a:chExt cx="2113202" cy="489600"/>
          </a:xfrm>
          <a:solidFill>
            <a:srgbClr val="00B050"/>
          </a:solidFill>
        </p:grpSpPr>
        <p:sp>
          <p:nvSpPr>
            <p:cNvPr id="75" name="Rectangle 74"/>
            <p:cNvSpPr/>
            <p:nvPr/>
          </p:nvSpPr>
          <p:spPr>
            <a:xfrm>
              <a:off x="4820268" y="2161"/>
              <a:ext cx="2113202" cy="489600"/>
            </a:xfrm>
            <a:prstGeom prst="rect">
              <a:avLst/>
            </a:prstGeom>
            <a:grpFill/>
          </p:spPr>
          <p:style>
            <a:lnRef idx="2">
              <a:schemeClr val="accent4">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sp>
        <p:sp>
          <p:nvSpPr>
            <p:cNvPr id="76" name="Rectangle 75"/>
            <p:cNvSpPr/>
            <p:nvPr/>
          </p:nvSpPr>
          <p:spPr>
            <a:xfrm>
              <a:off x="4820268" y="2161"/>
              <a:ext cx="2113202" cy="489600"/>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99568" tIns="56896" rIns="99568" bIns="56896" numCol="1" spcCol="1270" anchor="ctr" anchorCtr="0">
              <a:noAutofit/>
            </a:bodyPr>
            <a:lstStyle/>
            <a:p>
              <a:pPr lvl="0" algn="ctr" defTabSz="622300">
                <a:lnSpc>
                  <a:spcPct val="90000"/>
                </a:lnSpc>
                <a:spcBef>
                  <a:spcPct val="0"/>
                </a:spcBef>
                <a:spcAft>
                  <a:spcPct val="35000"/>
                </a:spcAft>
              </a:pPr>
              <a:r>
                <a:rPr lang="en-GB" sz="1100" b="1" dirty="0"/>
                <a:t>APPROVED BY </a:t>
              </a:r>
            </a:p>
            <a:p>
              <a:pPr lvl="0" algn="ctr" defTabSz="622300">
                <a:lnSpc>
                  <a:spcPct val="90000"/>
                </a:lnSpc>
                <a:spcBef>
                  <a:spcPct val="0"/>
                </a:spcBef>
                <a:spcAft>
                  <a:spcPct val="35000"/>
                </a:spcAft>
              </a:pPr>
              <a:r>
                <a:rPr lang="en-GB" sz="1400" b="1" dirty="0"/>
                <a:t>Project Manager</a:t>
              </a:r>
              <a:endParaRPr lang="en-US" sz="1400" b="1" kern="1200" dirty="0"/>
            </a:p>
          </p:txBody>
        </p:sp>
      </p:grpSp>
      <p:grpSp>
        <p:nvGrpSpPr>
          <p:cNvPr id="77" name="Group 76"/>
          <p:cNvGrpSpPr/>
          <p:nvPr/>
        </p:nvGrpSpPr>
        <p:grpSpPr>
          <a:xfrm>
            <a:off x="7321003" y="4507324"/>
            <a:ext cx="1729244" cy="489600"/>
            <a:chOff x="4820268" y="2161"/>
            <a:chExt cx="2113202" cy="489600"/>
          </a:xfrm>
          <a:solidFill>
            <a:srgbClr val="92D050"/>
          </a:solidFill>
        </p:grpSpPr>
        <p:sp>
          <p:nvSpPr>
            <p:cNvPr id="78" name="Rectangle 77"/>
            <p:cNvSpPr/>
            <p:nvPr/>
          </p:nvSpPr>
          <p:spPr>
            <a:xfrm>
              <a:off x="4820268" y="2161"/>
              <a:ext cx="2113202" cy="489600"/>
            </a:xfrm>
            <a:prstGeom prst="rect">
              <a:avLst/>
            </a:prstGeom>
            <a:grpFill/>
          </p:spPr>
          <p:style>
            <a:lnRef idx="2">
              <a:schemeClr val="accent4">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sp>
        <p:sp>
          <p:nvSpPr>
            <p:cNvPr id="79" name="Rectangle 78"/>
            <p:cNvSpPr/>
            <p:nvPr/>
          </p:nvSpPr>
          <p:spPr>
            <a:xfrm>
              <a:off x="4820268" y="2161"/>
              <a:ext cx="2113202" cy="489600"/>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99568" tIns="56896" rIns="99568" bIns="56896" numCol="1" spcCol="1270" anchor="ctr" anchorCtr="0">
              <a:noAutofit/>
            </a:bodyPr>
            <a:lstStyle/>
            <a:p>
              <a:pPr lvl="0" algn="ctr" defTabSz="622300">
                <a:lnSpc>
                  <a:spcPct val="90000"/>
                </a:lnSpc>
                <a:spcBef>
                  <a:spcPct val="0"/>
                </a:spcBef>
                <a:spcAft>
                  <a:spcPct val="35000"/>
                </a:spcAft>
              </a:pPr>
              <a:r>
                <a:rPr lang="en-GB" sz="1100" b="1" dirty="0"/>
                <a:t>APPROVED BY </a:t>
              </a:r>
            </a:p>
            <a:p>
              <a:pPr lvl="0" algn="ctr" defTabSz="622300">
                <a:lnSpc>
                  <a:spcPct val="90000"/>
                </a:lnSpc>
                <a:spcBef>
                  <a:spcPct val="0"/>
                </a:spcBef>
                <a:spcAft>
                  <a:spcPct val="35000"/>
                </a:spcAft>
              </a:pPr>
              <a:r>
                <a:rPr lang="en-GB" sz="1400" b="1" dirty="0"/>
                <a:t>Site Manager</a:t>
              </a:r>
              <a:endParaRPr lang="en-US" sz="1400" b="1" kern="1200" dirty="0"/>
            </a:p>
          </p:txBody>
        </p:sp>
      </p:grpSp>
      <p:grpSp>
        <p:nvGrpSpPr>
          <p:cNvPr id="80" name="Group 79"/>
          <p:cNvGrpSpPr/>
          <p:nvPr/>
        </p:nvGrpSpPr>
        <p:grpSpPr>
          <a:xfrm>
            <a:off x="9376893" y="2082779"/>
            <a:ext cx="1782277" cy="387753"/>
            <a:chOff x="4820268" y="2161"/>
            <a:chExt cx="2113202" cy="489600"/>
          </a:xfrm>
          <a:solidFill>
            <a:schemeClr val="accent3">
              <a:lumMod val="50000"/>
            </a:schemeClr>
          </a:solidFill>
        </p:grpSpPr>
        <p:sp>
          <p:nvSpPr>
            <p:cNvPr id="81" name="Rectangle 80"/>
            <p:cNvSpPr/>
            <p:nvPr/>
          </p:nvSpPr>
          <p:spPr>
            <a:xfrm>
              <a:off x="4820268" y="2161"/>
              <a:ext cx="2113202" cy="489600"/>
            </a:xfrm>
            <a:prstGeom prst="rect">
              <a:avLst/>
            </a:prstGeom>
            <a:grpFill/>
          </p:spPr>
          <p:style>
            <a:lnRef idx="2">
              <a:schemeClr val="accent4">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sp>
        <p:sp>
          <p:nvSpPr>
            <p:cNvPr id="82" name="Rectangle 81"/>
            <p:cNvSpPr/>
            <p:nvPr/>
          </p:nvSpPr>
          <p:spPr>
            <a:xfrm>
              <a:off x="4820268" y="2161"/>
              <a:ext cx="2113202" cy="395310"/>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99568" tIns="56896" rIns="99568" bIns="56896" numCol="1" spcCol="1270" anchor="ctr" anchorCtr="0">
              <a:noAutofit/>
            </a:bodyPr>
            <a:lstStyle/>
            <a:p>
              <a:pPr lvl="0" algn="ctr" defTabSz="622300">
                <a:lnSpc>
                  <a:spcPct val="90000"/>
                </a:lnSpc>
                <a:spcBef>
                  <a:spcPct val="0"/>
                </a:spcBef>
                <a:spcAft>
                  <a:spcPct val="35000"/>
                </a:spcAft>
              </a:pPr>
              <a:r>
                <a:rPr lang="en-GB" sz="1400" b="1" dirty="0"/>
                <a:t>GROUP TASK</a:t>
              </a:r>
              <a:endParaRPr lang="en-US" sz="1400" b="1" kern="1200" dirty="0"/>
            </a:p>
          </p:txBody>
        </p:sp>
      </p:grpSp>
      <p:grpSp>
        <p:nvGrpSpPr>
          <p:cNvPr id="83" name="Group 82"/>
          <p:cNvGrpSpPr/>
          <p:nvPr/>
        </p:nvGrpSpPr>
        <p:grpSpPr>
          <a:xfrm>
            <a:off x="9368077" y="2512270"/>
            <a:ext cx="1782277" cy="389013"/>
            <a:chOff x="4820268" y="2161"/>
            <a:chExt cx="2113202" cy="489600"/>
          </a:xfrm>
        </p:grpSpPr>
        <p:sp>
          <p:nvSpPr>
            <p:cNvPr id="84" name="Rectangle 83"/>
            <p:cNvSpPr/>
            <p:nvPr/>
          </p:nvSpPr>
          <p:spPr>
            <a:xfrm>
              <a:off x="4820268" y="2161"/>
              <a:ext cx="2113202" cy="489600"/>
            </a:xfrm>
            <a:prstGeom prst="rect">
              <a:avLst/>
            </a:prstGeom>
          </p:spPr>
          <p:style>
            <a:lnRef idx="2">
              <a:schemeClr val="accent4">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sp>
        <p:sp>
          <p:nvSpPr>
            <p:cNvPr id="85" name="Rectangle 84"/>
            <p:cNvSpPr/>
            <p:nvPr/>
          </p:nvSpPr>
          <p:spPr>
            <a:xfrm>
              <a:off x="4820268" y="2161"/>
              <a:ext cx="2113202" cy="489600"/>
            </a:xfrm>
            <a:prstGeom prst="rect">
              <a:avLst/>
            </a:prstGeom>
            <a:solidFill>
              <a:schemeClr val="accent2"/>
            </a:solidFill>
          </p:spPr>
          <p:style>
            <a:lnRef idx="0">
              <a:scrgbClr r="0" g="0" b="0"/>
            </a:lnRef>
            <a:fillRef idx="0">
              <a:scrgbClr r="0" g="0" b="0"/>
            </a:fillRef>
            <a:effectRef idx="0">
              <a:scrgbClr r="0" g="0" b="0"/>
            </a:effectRef>
            <a:fontRef idx="minor">
              <a:schemeClr val="lt1"/>
            </a:fontRef>
          </p:style>
          <p:txBody>
            <a:bodyPr spcFirstLastPara="0" vert="horz" wrap="square" lIns="99568" tIns="56896" rIns="99568" bIns="56896" numCol="1" spcCol="1270" anchor="ctr" anchorCtr="0">
              <a:noAutofit/>
            </a:bodyPr>
            <a:lstStyle/>
            <a:p>
              <a:pPr lvl="0" algn="ctr" defTabSz="622300">
                <a:lnSpc>
                  <a:spcPct val="90000"/>
                </a:lnSpc>
                <a:spcBef>
                  <a:spcPct val="0"/>
                </a:spcBef>
                <a:spcAft>
                  <a:spcPct val="35000"/>
                </a:spcAft>
              </a:pPr>
              <a:r>
                <a:rPr lang="en-GB" sz="1400" b="1" kern="1200" dirty="0"/>
                <a:t>CONSTRUCTION WORK</a:t>
              </a:r>
              <a:endParaRPr lang="en-US" sz="1400" b="1" kern="1200" dirty="0"/>
            </a:p>
          </p:txBody>
        </p:sp>
      </p:grpSp>
      <p:grpSp>
        <p:nvGrpSpPr>
          <p:cNvPr id="86" name="Group 85"/>
          <p:cNvGrpSpPr/>
          <p:nvPr/>
        </p:nvGrpSpPr>
        <p:grpSpPr>
          <a:xfrm>
            <a:off x="9368077" y="2991128"/>
            <a:ext cx="1782277" cy="1421140"/>
            <a:chOff x="4820268" y="491761"/>
            <a:chExt cx="2113202" cy="1421140"/>
          </a:xfrm>
          <a:solidFill>
            <a:schemeClr val="bg1">
              <a:lumMod val="95000"/>
            </a:schemeClr>
          </a:solidFill>
        </p:grpSpPr>
        <p:sp>
          <p:nvSpPr>
            <p:cNvPr id="87" name="Rectangle 86"/>
            <p:cNvSpPr/>
            <p:nvPr/>
          </p:nvSpPr>
          <p:spPr>
            <a:xfrm>
              <a:off x="4820268" y="491761"/>
              <a:ext cx="2113202" cy="1421140"/>
            </a:xfrm>
            <a:prstGeom prst="rect">
              <a:avLst/>
            </a:prstGeom>
            <a:grpFill/>
          </p:spPr>
          <p:style>
            <a:lnRef idx="2">
              <a:schemeClr val="accent4">
                <a:tint val="40000"/>
                <a:alpha val="90000"/>
                <a:hueOff val="0"/>
                <a:satOff val="0"/>
                <a:lumOff val="0"/>
                <a:alphaOff val="0"/>
              </a:schemeClr>
            </a:lnRef>
            <a:fillRef idx="1">
              <a:schemeClr val="accent4">
                <a:tint val="40000"/>
                <a:alpha val="90000"/>
                <a:hueOff val="0"/>
                <a:satOff val="0"/>
                <a:lumOff val="0"/>
                <a:alphaOff val="0"/>
              </a:schemeClr>
            </a:fillRef>
            <a:effectRef idx="0">
              <a:schemeClr val="accent4">
                <a:tint val="40000"/>
                <a:alpha val="90000"/>
                <a:hueOff val="0"/>
                <a:satOff val="0"/>
                <a:lumOff val="0"/>
                <a:alphaOff val="0"/>
              </a:schemeClr>
            </a:effectRef>
            <a:fontRef idx="minor">
              <a:schemeClr val="dk1">
                <a:hueOff val="0"/>
                <a:satOff val="0"/>
                <a:lumOff val="0"/>
                <a:alphaOff val="0"/>
              </a:schemeClr>
            </a:fontRef>
          </p:style>
        </p:sp>
        <p:sp>
          <p:nvSpPr>
            <p:cNvPr id="88" name="Rectangle 87"/>
            <p:cNvSpPr/>
            <p:nvPr/>
          </p:nvSpPr>
          <p:spPr>
            <a:xfrm>
              <a:off x="4820268" y="491761"/>
              <a:ext cx="2113202" cy="1421140"/>
            </a:xfrm>
            <a:prstGeom prst="rect">
              <a:avLst/>
            </a:prstGeom>
            <a:grpFill/>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74676" tIns="74676" rIns="99568" bIns="112014" numCol="1" spcCol="1270" anchor="t" anchorCtr="0">
              <a:noAutofit/>
            </a:bodyPr>
            <a:lstStyle/>
            <a:p>
              <a:pPr lvl="0"/>
              <a:r>
                <a:rPr lang="en-GB" sz="1400" dirty="0">
                  <a:solidFill>
                    <a:srgbClr val="000000"/>
                  </a:solidFill>
                </a:rPr>
                <a:t>Separate operational Areas</a:t>
              </a:r>
              <a:endParaRPr lang="en-US" sz="1400" dirty="0"/>
            </a:p>
            <a:p>
              <a:pPr lvl="0"/>
              <a:r>
                <a:rPr lang="en-GB" sz="1400" dirty="0">
                  <a:solidFill>
                    <a:srgbClr val="000000"/>
                  </a:solidFill>
                </a:rPr>
                <a:t>Construct Work Area’s</a:t>
              </a:r>
            </a:p>
            <a:p>
              <a:pPr lvl="0"/>
              <a:r>
                <a:rPr lang="en-GB" sz="1400" dirty="0">
                  <a:solidFill>
                    <a:srgbClr val="000000"/>
                  </a:solidFill>
                </a:rPr>
                <a:t>Construct Showroom </a:t>
              </a:r>
              <a:endParaRPr lang="en-US" sz="1400" dirty="0"/>
            </a:p>
          </p:txBody>
        </p:sp>
      </p:grpSp>
      <p:grpSp>
        <p:nvGrpSpPr>
          <p:cNvPr id="89" name="Group 88"/>
          <p:cNvGrpSpPr/>
          <p:nvPr/>
        </p:nvGrpSpPr>
        <p:grpSpPr>
          <a:xfrm>
            <a:off x="9354222" y="5050480"/>
            <a:ext cx="1782277" cy="489600"/>
            <a:chOff x="4820268" y="2161"/>
            <a:chExt cx="2113202" cy="489600"/>
          </a:xfrm>
          <a:solidFill>
            <a:srgbClr val="00B050"/>
          </a:solidFill>
        </p:grpSpPr>
        <p:sp>
          <p:nvSpPr>
            <p:cNvPr id="90" name="Rectangle 89"/>
            <p:cNvSpPr/>
            <p:nvPr/>
          </p:nvSpPr>
          <p:spPr>
            <a:xfrm>
              <a:off x="4820268" y="2161"/>
              <a:ext cx="2113202" cy="489600"/>
            </a:xfrm>
            <a:prstGeom prst="rect">
              <a:avLst/>
            </a:prstGeom>
            <a:grpFill/>
          </p:spPr>
          <p:style>
            <a:lnRef idx="2">
              <a:schemeClr val="accent4">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sp>
        <p:sp>
          <p:nvSpPr>
            <p:cNvPr id="91" name="Rectangle 90"/>
            <p:cNvSpPr/>
            <p:nvPr/>
          </p:nvSpPr>
          <p:spPr>
            <a:xfrm>
              <a:off x="4820268" y="2161"/>
              <a:ext cx="2113202" cy="489600"/>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99568" tIns="56896" rIns="99568" bIns="56896" numCol="1" spcCol="1270" anchor="ctr" anchorCtr="0">
              <a:noAutofit/>
            </a:bodyPr>
            <a:lstStyle/>
            <a:p>
              <a:pPr lvl="0" algn="ctr" defTabSz="622300">
                <a:lnSpc>
                  <a:spcPct val="90000"/>
                </a:lnSpc>
                <a:spcBef>
                  <a:spcPct val="0"/>
                </a:spcBef>
                <a:spcAft>
                  <a:spcPct val="35000"/>
                </a:spcAft>
              </a:pPr>
              <a:r>
                <a:rPr lang="en-GB" sz="1100" b="1" dirty="0"/>
                <a:t>APPROVED BY </a:t>
              </a:r>
            </a:p>
            <a:p>
              <a:pPr lvl="0" algn="ctr" defTabSz="622300">
                <a:lnSpc>
                  <a:spcPct val="90000"/>
                </a:lnSpc>
                <a:spcBef>
                  <a:spcPct val="0"/>
                </a:spcBef>
                <a:spcAft>
                  <a:spcPct val="35000"/>
                </a:spcAft>
              </a:pPr>
              <a:r>
                <a:rPr lang="en-GB" sz="1400" b="1" dirty="0"/>
                <a:t>Project Manager</a:t>
              </a:r>
              <a:endParaRPr lang="en-US" sz="1400" b="1" dirty="0"/>
            </a:p>
          </p:txBody>
        </p:sp>
      </p:grpSp>
      <p:grpSp>
        <p:nvGrpSpPr>
          <p:cNvPr id="92" name="Group 91"/>
          <p:cNvGrpSpPr/>
          <p:nvPr/>
        </p:nvGrpSpPr>
        <p:grpSpPr>
          <a:xfrm>
            <a:off x="9354223" y="4501027"/>
            <a:ext cx="1782277" cy="489600"/>
            <a:chOff x="4820268" y="2161"/>
            <a:chExt cx="2113202" cy="489600"/>
          </a:xfrm>
          <a:solidFill>
            <a:srgbClr val="92D050"/>
          </a:solidFill>
        </p:grpSpPr>
        <p:sp>
          <p:nvSpPr>
            <p:cNvPr id="93" name="Rectangle 92"/>
            <p:cNvSpPr/>
            <p:nvPr/>
          </p:nvSpPr>
          <p:spPr>
            <a:xfrm>
              <a:off x="4820268" y="2161"/>
              <a:ext cx="2113202" cy="489600"/>
            </a:xfrm>
            <a:prstGeom prst="rect">
              <a:avLst/>
            </a:prstGeom>
            <a:grpFill/>
          </p:spPr>
          <p:style>
            <a:lnRef idx="2">
              <a:schemeClr val="accent4">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sp>
        <p:sp>
          <p:nvSpPr>
            <p:cNvPr id="94" name="Rectangle 93"/>
            <p:cNvSpPr/>
            <p:nvPr/>
          </p:nvSpPr>
          <p:spPr>
            <a:xfrm>
              <a:off x="4820268" y="2161"/>
              <a:ext cx="2113202" cy="489600"/>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99568" tIns="56896" rIns="99568" bIns="56896" numCol="1" spcCol="1270" anchor="ctr" anchorCtr="0">
              <a:noAutofit/>
            </a:bodyPr>
            <a:lstStyle/>
            <a:p>
              <a:pPr lvl="0" algn="ctr" defTabSz="622300">
                <a:lnSpc>
                  <a:spcPct val="90000"/>
                </a:lnSpc>
                <a:spcBef>
                  <a:spcPct val="0"/>
                </a:spcBef>
                <a:spcAft>
                  <a:spcPct val="35000"/>
                </a:spcAft>
              </a:pPr>
              <a:r>
                <a:rPr lang="en-GB" sz="1400" b="1" dirty="0"/>
                <a:t>APPROVED BY </a:t>
              </a:r>
            </a:p>
            <a:p>
              <a:pPr lvl="0" algn="ctr" defTabSz="622300">
                <a:lnSpc>
                  <a:spcPct val="90000"/>
                </a:lnSpc>
                <a:spcBef>
                  <a:spcPct val="0"/>
                </a:spcBef>
                <a:spcAft>
                  <a:spcPct val="35000"/>
                </a:spcAft>
              </a:pPr>
              <a:r>
                <a:rPr lang="en-GB" sz="1400" b="1" dirty="0"/>
                <a:t>Site Manager</a:t>
              </a:r>
              <a:endParaRPr lang="en-US" sz="1400" b="1" dirty="0"/>
            </a:p>
          </p:txBody>
        </p:sp>
      </p:grpSp>
      <p:grpSp>
        <p:nvGrpSpPr>
          <p:cNvPr id="95" name="Group 94"/>
          <p:cNvGrpSpPr/>
          <p:nvPr/>
        </p:nvGrpSpPr>
        <p:grpSpPr>
          <a:xfrm>
            <a:off x="9351346" y="5608322"/>
            <a:ext cx="1782277" cy="489600"/>
            <a:chOff x="4820268" y="2161"/>
            <a:chExt cx="2113202" cy="489600"/>
          </a:xfrm>
          <a:solidFill>
            <a:srgbClr val="1C541C"/>
          </a:solidFill>
        </p:grpSpPr>
        <p:sp>
          <p:nvSpPr>
            <p:cNvPr id="96" name="Rectangle 95"/>
            <p:cNvSpPr/>
            <p:nvPr/>
          </p:nvSpPr>
          <p:spPr>
            <a:xfrm>
              <a:off x="4820268" y="2161"/>
              <a:ext cx="2113202" cy="489600"/>
            </a:xfrm>
            <a:prstGeom prst="rect">
              <a:avLst/>
            </a:prstGeom>
            <a:grpFill/>
          </p:spPr>
          <p:style>
            <a:lnRef idx="2">
              <a:schemeClr val="accent4">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sp>
        <p:sp>
          <p:nvSpPr>
            <p:cNvPr id="97" name="Rectangle 96"/>
            <p:cNvSpPr/>
            <p:nvPr/>
          </p:nvSpPr>
          <p:spPr>
            <a:xfrm>
              <a:off x="4820268" y="2161"/>
              <a:ext cx="2113202" cy="489600"/>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99568" tIns="56896" rIns="99568" bIns="56896" numCol="1" spcCol="1270" anchor="ctr" anchorCtr="0">
              <a:noAutofit/>
            </a:bodyPr>
            <a:lstStyle/>
            <a:p>
              <a:pPr lvl="0" algn="ctr" defTabSz="622300">
                <a:lnSpc>
                  <a:spcPct val="90000"/>
                </a:lnSpc>
                <a:spcBef>
                  <a:spcPct val="0"/>
                </a:spcBef>
                <a:spcAft>
                  <a:spcPct val="35000"/>
                </a:spcAft>
              </a:pPr>
              <a:r>
                <a:rPr lang="en-GB" sz="1100" b="1" dirty="0"/>
                <a:t>APPROVED BY </a:t>
              </a:r>
            </a:p>
            <a:p>
              <a:pPr lvl="0" algn="ctr" defTabSz="622300">
                <a:lnSpc>
                  <a:spcPct val="90000"/>
                </a:lnSpc>
                <a:spcBef>
                  <a:spcPct val="0"/>
                </a:spcBef>
                <a:spcAft>
                  <a:spcPct val="35000"/>
                </a:spcAft>
              </a:pPr>
              <a:r>
                <a:rPr lang="en-GB" sz="1400" b="1" dirty="0"/>
                <a:t>Proposer</a:t>
              </a:r>
              <a:endParaRPr lang="en-US" sz="1400" b="1" dirty="0"/>
            </a:p>
          </p:txBody>
        </p:sp>
      </p:grpSp>
      <p:sp>
        <p:nvSpPr>
          <p:cNvPr id="8193" name="Text Box 1"/>
          <p:cNvSpPr txBox="1">
            <a:spLocks noChangeArrowheads="1"/>
          </p:cNvSpPr>
          <p:nvPr/>
        </p:nvSpPr>
        <p:spPr bwMode="auto">
          <a:xfrm rot="19463331">
            <a:off x="4896791" y="4168576"/>
            <a:ext cx="900112" cy="323850"/>
          </a:xfrm>
          <a:prstGeom prst="rect">
            <a:avLst/>
          </a:prstGeom>
          <a:noFill/>
          <a:ln w="9525" algn="in">
            <a:noFill/>
            <a:miter lim="800000"/>
            <a:headEnd/>
            <a:tailEnd/>
          </a:ln>
          <a:effectLst/>
        </p:spPr>
        <p:txBody>
          <a:bodyPr vert="horz" wrap="square" lIns="36576" tIns="36576" rIns="36576" bIns="36576"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000" b="1" i="1" u="none" strike="noStrike" cap="none" normalizeH="0" baseline="0" dirty="0">
                <a:ln>
                  <a:noFill/>
                </a:ln>
                <a:solidFill>
                  <a:srgbClr val="C00000"/>
                </a:solidFill>
                <a:effectLst/>
                <a:latin typeface="Arial" pitchFamily="34" charset="0"/>
                <a:cs typeface="Arial" pitchFamily="34" charset="0"/>
              </a:rPr>
              <a:t>1st Check</a:t>
            </a:r>
            <a:endParaRPr kumimoji="0" lang="en-US" sz="1800" b="1" i="0" u="none" strike="noStrike" cap="none" normalizeH="0" baseline="0" dirty="0">
              <a:ln>
                <a:noFill/>
              </a:ln>
              <a:solidFill>
                <a:srgbClr val="C00000"/>
              </a:solidFill>
              <a:effectLst/>
              <a:latin typeface="Arial" pitchFamily="34" charset="0"/>
              <a:cs typeface="Arial" pitchFamily="34" charset="0"/>
            </a:endParaRPr>
          </a:p>
        </p:txBody>
      </p:sp>
      <p:sp>
        <p:nvSpPr>
          <p:cNvPr id="99" name="Text Box 1"/>
          <p:cNvSpPr txBox="1">
            <a:spLocks noChangeArrowheads="1"/>
          </p:cNvSpPr>
          <p:nvPr/>
        </p:nvSpPr>
        <p:spPr bwMode="auto">
          <a:xfrm rot="19463331">
            <a:off x="6611661" y="5324152"/>
            <a:ext cx="900112" cy="323850"/>
          </a:xfrm>
          <a:prstGeom prst="rect">
            <a:avLst/>
          </a:prstGeom>
          <a:noFill/>
          <a:ln w="9525" algn="in">
            <a:noFill/>
            <a:miter lim="800000"/>
            <a:headEnd/>
            <a:tailEnd/>
          </a:ln>
          <a:effectLst/>
        </p:spPr>
        <p:txBody>
          <a:bodyPr vert="horz" wrap="square" lIns="36576" tIns="36576" rIns="36576" bIns="36576"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r>
              <a:rPr lang="en-GB" sz="1000" b="1" i="1" dirty="0">
                <a:solidFill>
                  <a:srgbClr val="C00000"/>
                </a:solidFill>
                <a:latin typeface="Arial" pitchFamily="34" charset="0"/>
                <a:cs typeface="Arial" pitchFamily="34" charset="0"/>
              </a:rPr>
              <a:t>2nd</a:t>
            </a:r>
            <a:r>
              <a:rPr kumimoji="0" lang="en-GB" sz="1000" b="1" i="1" u="none" strike="noStrike" cap="none" normalizeH="0" baseline="0" dirty="0">
                <a:ln>
                  <a:noFill/>
                </a:ln>
                <a:solidFill>
                  <a:srgbClr val="C00000"/>
                </a:solidFill>
                <a:effectLst/>
                <a:latin typeface="Arial" pitchFamily="34" charset="0"/>
                <a:cs typeface="Arial" pitchFamily="34" charset="0"/>
              </a:rPr>
              <a:t> Check</a:t>
            </a:r>
            <a:endParaRPr kumimoji="0" lang="en-US" sz="1800" b="1" i="0" u="none" strike="noStrike" cap="none" normalizeH="0" baseline="0" dirty="0">
              <a:ln>
                <a:noFill/>
              </a:ln>
              <a:solidFill>
                <a:srgbClr val="C00000"/>
              </a:solidFill>
              <a:effectLst/>
              <a:latin typeface="Arial" pitchFamily="34" charset="0"/>
              <a:cs typeface="Arial" pitchFamily="34" charset="0"/>
            </a:endParaRPr>
          </a:p>
        </p:txBody>
      </p:sp>
      <p:sp>
        <p:nvSpPr>
          <p:cNvPr id="100" name="Text Box 1"/>
          <p:cNvSpPr txBox="1">
            <a:spLocks noChangeArrowheads="1"/>
          </p:cNvSpPr>
          <p:nvPr/>
        </p:nvSpPr>
        <p:spPr bwMode="auto">
          <a:xfrm rot="19463331">
            <a:off x="8717148" y="5760639"/>
            <a:ext cx="900112" cy="323850"/>
          </a:xfrm>
          <a:prstGeom prst="rect">
            <a:avLst/>
          </a:prstGeom>
          <a:noFill/>
          <a:ln w="9525" algn="in">
            <a:noFill/>
            <a:miter lim="800000"/>
            <a:headEnd/>
            <a:tailEnd/>
          </a:ln>
          <a:effectLst/>
        </p:spPr>
        <p:txBody>
          <a:bodyPr vert="horz" wrap="square" lIns="36576" tIns="36576" rIns="36576" bIns="36576"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r>
              <a:rPr lang="en-GB" sz="1000" b="1" i="1" dirty="0">
                <a:solidFill>
                  <a:srgbClr val="C00000"/>
                </a:solidFill>
                <a:latin typeface="Arial" pitchFamily="34" charset="0"/>
                <a:cs typeface="Arial" pitchFamily="34" charset="0"/>
              </a:rPr>
              <a:t>3rd</a:t>
            </a:r>
            <a:r>
              <a:rPr kumimoji="0" lang="en-GB" sz="1000" b="1" i="1" u="none" strike="noStrike" cap="none" normalizeH="0" baseline="0" dirty="0">
                <a:ln>
                  <a:noFill/>
                </a:ln>
                <a:solidFill>
                  <a:srgbClr val="C00000"/>
                </a:solidFill>
                <a:effectLst/>
                <a:latin typeface="Arial" pitchFamily="34" charset="0"/>
                <a:cs typeface="Arial" pitchFamily="34" charset="0"/>
              </a:rPr>
              <a:t> Check</a:t>
            </a:r>
            <a:endParaRPr kumimoji="0" lang="en-US" sz="1800" b="1" i="0" u="none" strike="noStrike" cap="none" normalizeH="0" baseline="0" dirty="0">
              <a:ln>
                <a:noFill/>
              </a:ln>
              <a:solidFill>
                <a:srgbClr val="C00000"/>
              </a:solidFill>
              <a:effectLst/>
              <a:latin typeface="Arial" pitchFamily="34" charset="0"/>
              <a:cs typeface="Arial"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9938C-1162-47E1-9CE8-055A479AF26F}"/>
              </a:ext>
            </a:extLst>
          </p:cNvPr>
          <p:cNvSpPr>
            <a:spLocks noGrp="1"/>
          </p:cNvSpPr>
          <p:nvPr>
            <p:ph type="title"/>
          </p:nvPr>
        </p:nvSpPr>
        <p:spPr/>
        <p:txBody>
          <a:bodyPr/>
          <a:lstStyle/>
          <a:p>
            <a:pPr algn="r"/>
            <a:r>
              <a:rPr lang="en-GB" dirty="0">
                <a:solidFill>
                  <a:schemeClr val="accent2"/>
                </a:solidFill>
              </a:rPr>
              <a:t>Project Duration</a:t>
            </a:r>
          </a:p>
        </p:txBody>
      </p:sp>
      <p:pic>
        <p:nvPicPr>
          <p:cNvPr id="17" name="Picture 7" descr="TEAM SPIRIT LOGO"/>
          <p:cNvPicPr>
            <a:picLocks noChangeAspect="1" noChangeArrowheads="1"/>
          </p:cNvPicPr>
          <p:nvPr/>
        </p:nvPicPr>
        <p:blipFill>
          <a:blip r:embed="rId2" cstate="print"/>
          <a:srcRect l="12375" t="8435" r="49258" b="59764"/>
          <a:stretch>
            <a:fillRect/>
          </a:stretch>
        </p:blipFill>
        <p:spPr bwMode="auto">
          <a:xfrm>
            <a:off x="1189170" y="285802"/>
            <a:ext cx="1259459" cy="1477030"/>
          </a:xfrm>
          <a:prstGeom prst="rect">
            <a:avLst/>
          </a:prstGeom>
          <a:noFill/>
          <a:ln w="25400" algn="ctr">
            <a:solidFill>
              <a:schemeClr val="bg1"/>
            </a:solidFill>
            <a:miter lim="800000"/>
            <a:headEnd/>
            <a:tailEnd/>
          </a:ln>
          <a:effectLst/>
        </p:spPr>
      </p:pic>
      <p:sp>
        <p:nvSpPr>
          <p:cNvPr id="10" name="Rectangle 9">
            <a:extLst>
              <a:ext uri="{FF2B5EF4-FFF2-40B4-BE49-F238E27FC236}">
                <a16:creationId xmlns:a16="http://schemas.microsoft.com/office/drawing/2014/main" id="{AB17DDA1-DC65-47CA-A3EC-2B68155B4B39}"/>
              </a:ext>
            </a:extLst>
          </p:cNvPr>
          <p:cNvSpPr/>
          <p:nvPr/>
        </p:nvSpPr>
        <p:spPr>
          <a:xfrm>
            <a:off x="1194817" y="2125486"/>
            <a:ext cx="2578194" cy="3323987"/>
          </a:xfrm>
          <a:prstGeom prst="rect">
            <a:avLst/>
          </a:prstGeom>
        </p:spPr>
        <p:txBody>
          <a:bodyPr wrap="square">
            <a:spAutoFit/>
          </a:bodyPr>
          <a:lstStyle/>
          <a:p>
            <a:pPr algn="just"/>
            <a:r>
              <a:rPr lang="en-GB" sz="1400" dirty="0"/>
              <a:t>The size and complexity of individual tasks determine the effort,  time and cost that are needed. Every task has been assed using the ‘Roberts Method’ for these factors.</a:t>
            </a:r>
          </a:p>
          <a:p>
            <a:pPr algn="just"/>
            <a:endParaRPr lang="en-GB" sz="1400" dirty="0"/>
          </a:p>
          <a:p>
            <a:pPr algn="just"/>
            <a:endParaRPr lang="en-GB" sz="1400" dirty="0"/>
          </a:p>
          <a:p>
            <a:pPr algn="just"/>
            <a:r>
              <a:rPr lang="en-GB" sz="1400" dirty="0"/>
              <a:t>The duration of the Project has been calculated using a Gantt chart, to determine the time each task will take. Extra time has been allocated to make reasonable adjustments.</a:t>
            </a:r>
          </a:p>
          <a:p>
            <a:endParaRPr lang="en-GB" sz="1400" dirty="0"/>
          </a:p>
        </p:txBody>
      </p:sp>
      <p:graphicFrame>
        <p:nvGraphicFramePr>
          <p:cNvPr id="11" name="Table 10"/>
          <p:cNvGraphicFramePr>
            <a:graphicFrameLocks noGrp="1"/>
          </p:cNvGraphicFramePr>
          <p:nvPr/>
        </p:nvGraphicFramePr>
        <p:xfrm>
          <a:off x="4376165" y="2229776"/>
          <a:ext cx="4008883" cy="1182765"/>
        </p:xfrm>
        <a:graphic>
          <a:graphicData uri="http://schemas.openxmlformats.org/drawingml/2006/table">
            <a:tbl>
              <a:tblPr/>
              <a:tblGrid>
                <a:gridCol w="1020449">
                  <a:extLst>
                    <a:ext uri="{9D8B030D-6E8A-4147-A177-3AD203B41FA5}">
                      <a16:colId xmlns:a16="http://schemas.microsoft.com/office/drawing/2014/main" val="20000"/>
                    </a:ext>
                  </a:extLst>
                </a:gridCol>
                <a:gridCol w="983999">
                  <a:extLst>
                    <a:ext uri="{9D8B030D-6E8A-4147-A177-3AD203B41FA5}">
                      <a16:colId xmlns:a16="http://schemas.microsoft.com/office/drawing/2014/main" val="20001"/>
                    </a:ext>
                  </a:extLst>
                </a:gridCol>
                <a:gridCol w="947550">
                  <a:extLst>
                    <a:ext uri="{9D8B030D-6E8A-4147-A177-3AD203B41FA5}">
                      <a16:colId xmlns:a16="http://schemas.microsoft.com/office/drawing/2014/main" val="20002"/>
                    </a:ext>
                  </a:extLst>
                </a:gridCol>
                <a:gridCol w="1056885">
                  <a:extLst>
                    <a:ext uri="{9D8B030D-6E8A-4147-A177-3AD203B41FA5}">
                      <a16:colId xmlns:a16="http://schemas.microsoft.com/office/drawing/2014/main" val="20003"/>
                    </a:ext>
                  </a:extLst>
                </a:gridCol>
              </a:tblGrid>
              <a:tr h="436334">
                <a:tc>
                  <a:txBody>
                    <a:bodyPr/>
                    <a:lstStyle/>
                    <a:p>
                      <a:pPr marR="0" indent="0" algn="l" rtl="0">
                        <a:spcBef>
                          <a:spcPts val="0"/>
                        </a:spcBef>
                        <a:spcAft>
                          <a:spcPts val="0"/>
                        </a:spcAft>
                      </a:pPr>
                      <a:r>
                        <a:rPr lang="en-GB" sz="1200" b="1" kern="1400">
                          <a:solidFill>
                            <a:srgbClr val="996600"/>
                          </a:solidFill>
                          <a:latin typeface="Arial"/>
                        </a:rPr>
                        <a:t>TASK</a:t>
                      </a:r>
                      <a:endParaRPr lang="en-GB" sz="1000" kern="1400" dirty="0">
                        <a:solidFill>
                          <a:srgbClr val="000000"/>
                        </a:solidFill>
                        <a:latin typeface="Times New Roman"/>
                      </a:endParaRPr>
                    </a:p>
                  </a:txBody>
                  <a:tcPr marL="36576" marR="36576" marT="36576" marB="36576">
                    <a:lnL>
                      <a:noFill/>
                    </a:lnL>
                    <a:lnR w="25400" cap="flat" cmpd="sng" algn="ctr">
                      <a:solidFill>
                        <a:srgbClr val="CC9900"/>
                      </a:solidFill>
                      <a:prstDash val="solid"/>
                      <a:round/>
                      <a:headEnd type="none" w="med" len="med"/>
                      <a:tailEnd type="none" w="med" len="med"/>
                    </a:lnR>
                    <a:lnT>
                      <a:noFill/>
                    </a:lnT>
                    <a:lnB w="25400" cap="flat" cmpd="sng" algn="ctr">
                      <a:solidFill>
                        <a:srgbClr val="CC9900"/>
                      </a:solidFill>
                      <a:prstDash val="solid"/>
                      <a:round/>
                      <a:headEnd type="none" w="med" len="med"/>
                      <a:tailEnd type="none" w="med" len="med"/>
                    </a:lnB>
                  </a:tcPr>
                </a:tc>
                <a:tc>
                  <a:txBody>
                    <a:bodyPr/>
                    <a:lstStyle/>
                    <a:p>
                      <a:pPr marR="0" indent="0" algn="l" rtl="0">
                        <a:spcBef>
                          <a:spcPts val="0"/>
                        </a:spcBef>
                        <a:spcAft>
                          <a:spcPts val="0"/>
                        </a:spcAft>
                      </a:pPr>
                      <a:r>
                        <a:rPr lang="en-GB" sz="1000" kern="1400">
                          <a:solidFill>
                            <a:srgbClr val="000000"/>
                          </a:solidFill>
                          <a:latin typeface="Arial"/>
                        </a:rPr>
                        <a:t>LOW</a:t>
                      </a:r>
                      <a:endParaRPr lang="en-GB" sz="1000" kern="1400">
                        <a:solidFill>
                          <a:srgbClr val="000000"/>
                        </a:solidFill>
                        <a:latin typeface="Times New Roman"/>
                      </a:endParaRPr>
                    </a:p>
                    <a:p>
                      <a:pPr marR="0" indent="0" algn="l" rtl="0">
                        <a:spcBef>
                          <a:spcPts val="0"/>
                        </a:spcBef>
                        <a:spcAft>
                          <a:spcPts val="0"/>
                        </a:spcAft>
                      </a:pPr>
                      <a:r>
                        <a:rPr lang="en-GB" sz="1000" kern="1400">
                          <a:solidFill>
                            <a:srgbClr val="000000"/>
                          </a:solidFill>
                          <a:latin typeface="Arial"/>
                        </a:rPr>
                        <a:t>COMPLEXITY</a:t>
                      </a:r>
                      <a:endParaRPr lang="en-GB" sz="1000" kern="1400">
                        <a:solidFill>
                          <a:srgbClr val="000000"/>
                        </a:solidFill>
                        <a:latin typeface="Times New Roman"/>
                      </a:endParaRPr>
                    </a:p>
                  </a:txBody>
                  <a:tcPr marL="36576" marR="36576" marT="36576" marB="36576">
                    <a:lnL w="25400" cap="flat" cmpd="sng" algn="ctr">
                      <a:solidFill>
                        <a:srgbClr val="CC9900"/>
                      </a:solidFill>
                      <a:prstDash val="solid"/>
                      <a:round/>
                      <a:headEnd type="none" w="med" len="med"/>
                      <a:tailEnd type="none" w="med" len="med"/>
                    </a:lnL>
                    <a:lnR w="25400" cap="flat" cmpd="sng" algn="ctr">
                      <a:solidFill>
                        <a:srgbClr val="CC9900"/>
                      </a:solidFill>
                      <a:prstDash val="solid"/>
                      <a:round/>
                      <a:headEnd type="none" w="med" len="med"/>
                      <a:tailEnd type="none" w="med" len="med"/>
                    </a:lnR>
                    <a:lnT w="25400" cap="flat" cmpd="sng" algn="ctr">
                      <a:solidFill>
                        <a:srgbClr val="CC9900"/>
                      </a:solidFill>
                      <a:prstDash val="solid"/>
                      <a:round/>
                      <a:headEnd type="none" w="med" len="med"/>
                      <a:tailEnd type="none" w="med" len="med"/>
                    </a:lnT>
                    <a:lnB w="25400" cap="flat" cmpd="sng" algn="ctr">
                      <a:solidFill>
                        <a:srgbClr val="CC9900"/>
                      </a:solidFill>
                      <a:prstDash val="solid"/>
                      <a:round/>
                      <a:headEnd type="none" w="med" len="med"/>
                      <a:tailEnd type="none" w="med" len="med"/>
                    </a:lnB>
                    <a:solidFill>
                      <a:srgbClr val="FFE59D"/>
                    </a:solidFill>
                  </a:tcPr>
                </a:tc>
                <a:tc>
                  <a:txBody>
                    <a:bodyPr/>
                    <a:lstStyle/>
                    <a:p>
                      <a:pPr marR="0" indent="0" algn="l" rtl="0">
                        <a:spcBef>
                          <a:spcPts val="0"/>
                        </a:spcBef>
                        <a:spcAft>
                          <a:spcPts val="0"/>
                        </a:spcAft>
                      </a:pPr>
                      <a:r>
                        <a:rPr lang="en-GB" sz="1000" kern="1400" dirty="0">
                          <a:solidFill>
                            <a:srgbClr val="000000"/>
                          </a:solidFill>
                          <a:latin typeface="Arial"/>
                        </a:rPr>
                        <a:t>MEDIUM</a:t>
                      </a:r>
                      <a:endParaRPr lang="en-GB" sz="1000" kern="1400" dirty="0">
                        <a:solidFill>
                          <a:srgbClr val="000000"/>
                        </a:solidFill>
                        <a:latin typeface="Times New Roman"/>
                      </a:endParaRPr>
                    </a:p>
                    <a:p>
                      <a:pPr marR="0" indent="0" algn="l" rtl="0">
                        <a:spcBef>
                          <a:spcPts val="0"/>
                        </a:spcBef>
                        <a:spcAft>
                          <a:spcPts val="0"/>
                        </a:spcAft>
                      </a:pPr>
                      <a:r>
                        <a:rPr lang="en-GB" sz="1000" kern="1400" dirty="0">
                          <a:solidFill>
                            <a:srgbClr val="000000"/>
                          </a:solidFill>
                          <a:latin typeface="Arial"/>
                        </a:rPr>
                        <a:t>COMPLEXITY</a:t>
                      </a:r>
                      <a:endParaRPr lang="en-GB" sz="1000" kern="1400" dirty="0">
                        <a:solidFill>
                          <a:srgbClr val="000000"/>
                        </a:solidFill>
                        <a:latin typeface="Times New Roman"/>
                      </a:endParaRPr>
                    </a:p>
                  </a:txBody>
                  <a:tcPr marL="36576" marR="36576" marT="36576" marB="36576">
                    <a:lnL w="25400" cap="flat" cmpd="sng" algn="ctr">
                      <a:solidFill>
                        <a:srgbClr val="CC9900"/>
                      </a:solidFill>
                      <a:prstDash val="solid"/>
                      <a:round/>
                      <a:headEnd type="none" w="med" len="med"/>
                      <a:tailEnd type="none" w="med" len="med"/>
                    </a:lnL>
                    <a:lnR w="25400" cap="flat" cmpd="sng" algn="ctr">
                      <a:solidFill>
                        <a:srgbClr val="CC9900"/>
                      </a:solidFill>
                      <a:prstDash val="solid"/>
                      <a:round/>
                      <a:headEnd type="none" w="med" len="med"/>
                      <a:tailEnd type="none" w="med" len="med"/>
                    </a:lnR>
                    <a:lnT w="25400" cap="flat" cmpd="sng" algn="ctr">
                      <a:solidFill>
                        <a:srgbClr val="CC9900"/>
                      </a:solidFill>
                      <a:prstDash val="solid"/>
                      <a:round/>
                      <a:headEnd type="none" w="med" len="med"/>
                      <a:tailEnd type="none" w="med" len="med"/>
                    </a:lnT>
                    <a:lnB w="25400" cap="flat" cmpd="sng" algn="ctr">
                      <a:solidFill>
                        <a:srgbClr val="CC9900"/>
                      </a:solidFill>
                      <a:prstDash val="solid"/>
                      <a:round/>
                      <a:headEnd type="none" w="med" len="med"/>
                      <a:tailEnd type="none" w="med" len="med"/>
                    </a:lnB>
                    <a:solidFill>
                      <a:srgbClr val="FFE59D"/>
                    </a:solidFill>
                  </a:tcPr>
                </a:tc>
                <a:tc>
                  <a:txBody>
                    <a:bodyPr/>
                    <a:lstStyle/>
                    <a:p>
                      <a:pPr marR="0" indent="0" algn="l" rtl="0">
                        <a:spcBef>
                          <a:spcPts val="0"/>
                        </a:spcBef>
                        <a:spcAft>
                          <a:spcPts val="0"/>
                        </a:spcAft>
                      </a:pPr>
                      <a:r>
                        <a:rPr lang="en-GB" sz="1000" kern="1400" dirty="0">
                          <a:solidFill>
                            <a:srgbClr val="000000"/>
                          </a:solidFill>
                          <a:latin typeface="Arial"/>
                        </a:rPr>
                        <a:t>HIGH</a:t>
                      </a:r>
                      <a:endParaRPr lang="en-GB" sz="1000" kern="1400" dirty="0">
                        <a:solidFill>
                          <a:srgbClr val="000000"/>
                        </a:solidFill>
                        <a:latin typeface="Times New Roman"/>
                      </a:endParaRPr>
                    </a:p>
                    <a:p>
                      <a:pPr marR="0" indent="0" algn="l" rtl="0">
                        <a:spcBef>
                          <a:spcPts val="0"/>
                        </a:spcBef>
                        <a:spcAft>
                          <a:spcPts val="0"/>
                        </a:spcAft>
                      </a:pPr>
                      <a:r>
                        <a:rPr lang="en-GB" sz="1000" kern="1400" dirty="0">
                          <a:solidFill>
                            <a:srgbClr val="000000"/>
                          </a:solidFill>
                          <a:latin typeface="Arial"/>
                        </a:rPr>
                        <a:t>COMPLEXITY</a:t>
                      </a:r>
                      <a:endParaRPr lang="en-GB" sz="1000" kern="1400" dirty="0">
                        <a:solidFill>
                          <a:srgbClr val="000000"/>
                        </a:solidFill>
                        <a:latin typeface="Times New Roman"/>
                      </a:endParaRPr>
                    </a:p>
                  </a:txBody>
                  <a:tcPr marL="36576" marR="36576" marT="36576" marB="36576">
                    <a:lnL w="25400" cap="flat" cmpd="sng" algn="ctr">
                      <a:solidFill>
                        <a:srgbClr val="CC9900"/>
                      </a:solidFill>
                      <a:prstDash val="solid"/>
                      <a:round/>
                      <a:headEnd type="none" w="med" len="med"/>
                      <a:tailEnd type="none" w="med" len="med"/>
                    </a:lnL>
                    <a:lnR w="25400" cap="flat" cmpd="sng" algn="ctr">
                      <a:solidFill>
                        <a:srgbClr val="CC9900"/>
                      </a:solidFill>
                      <a:prstDash val="solid"/>
                      <a:round/>
                      <a:headEnd type="none" w="med" len="med"/>
                      <a:tailEnd type="none" w="med" len="med"/>
                    </a:lnR>
                    <a:lnT w="25400" cap="flat" cmpd="sng" algn="ctr">
                      <a:solidFill>
                        <a:srgbClr val="CC9900"/>
                      </a:solidFill>
                      <a:prstDash val="solid"/>
                      <a:round/>
                      <a:headEnd type="none" w="med" len="med"/>
                      <a:tailEnd type="none" w="med" len="med"/>
                    </a:lnT>
                    <a:lnB w="25400" cap="flat" cmpd="sng" algn="ctr">
                      <a:solidFill>
                        <a:srgbClr val="CC9900"/>
                      </a:solidFill>
                      <a:prstDash val="solid"/>
                      <a:round/>
                      <a:headEnd type="none" w="med" len="med"/>
                      <a:tailEnd type="none" w="med" len="med"/>
                    </a:lnB>
                    <a:solidFill>
                      <a:srgbClr val="FFE59D"/>
                    </a:solidFill>
                  </a:tcPr>
                </a:tc>
                <a:extLst>
                  <a:ext uri="{0D108BD9-81ED-4DB2-BD59-A6C34878D82A}">
                    <a16:rowId xmlns:a16="http://schemas.microsoft.com/office/drawing/2014/main" val="10000"/>
                  </a:ext>
                </a:extLst>
              </a:tr>
              <a:tr h="244577">
                <a:tc>
                  <a:txBody>
                    <a:bodyPr/>
                    <a:lstStyle/>
                    <a:p>
                      <a:pPr marR="0" indent="0" algn="l" rtl="0">
                        <a:spcBef>
                          <a:spcPts val="0"/>
                        </a:spcBef>
                        <a:spcAft>
                          <a:spcPts val="0"/>
                        </a:spcAft>
                      </a:pPr>
                      <a:r>
                        <a:rPr lang="en-GB" sz="1000" kern="1400" dirty="0">
                          <a:solidFill>
                            <a:srgbClr val="000000"/>
                          </a:solidFill>
                          <a:latin typeface="Arial"/>
                        </a:rPr>
                        <a:t>SMALL SIZE</a:t>
                      </a:r>
                      <a:endParaRPr lang="en-GB" sz="1000" kern="1400" dirty="0">
                        <a:solidFill>
                          <a:srgbClr val="000000"/>
                        </a:solidFill>
                        <a:latin typeface="Times New Roman"/>
                      </a:endParaRPr>
                    </a:p>
                  </a:txBody>
                  <a:tcPr marL="36576" marR="36576" marT="36576" marB="36576">
                    <a:lnL w="25400" cap="flat" cmpd="sng" algn="ctr">
                      <a:solidFill>
                        <a:srgbClr val="CC9900"/>
                      </a:solidFill>
                      <a:prstDash val="solid"/>
                      <a:round/>
                      <a:headEnd type="none" w="med" len="med"/>
                      <a:tailEnd type="none" w="med" len="med"/>
                    </a:lnL>
                    <a:lnR w="25400" cap="flat" cmpd="sng" algn="ctr">
                      <a:solidFill>
                        <a:srgbClr val="CC9900"/>
                      </a:solidFill>
                      <a:prstDash val="solid"/>
                      <a:round/>
                      <a:headEnd type="none" w="med" len="med"/>
                      <a:tailEnd type="none" w="med" len="med"/>
                    </a:lnR>
                    <a:lnT w="25400" cap="flat" cmpd="sng" algn="ctr">
                      <a:solidFill>
                        <a:srgbClr val="CC9900"/>
                      </a:solidFill>
                      <a:prstDash val="solid"/>
                      <a:round/>
                      <a:headEnd type="none" w="med" len="med"/>
                      <a:tailEnd type="none" w="med" len="med"/>
                    </a:lnT>
                    <a:lnB w="25400" cap="flat" cmpd="sng" algn="ctr">
                      <a:solidFill>
                        <a:srgbClr val="CC9900"/>
                      </a:solidFill>
                      <a:prstDash val="solid"/>
                      <a:round/>
                      <a:headEnd type="none" w="med" len="med"/>
                      <a:tailEnd type="none" w="med" len="med"/>
                    </a:lnB>
                    <a:solidFill>
                      <a:srgbClr val="FFC7B5"/>
                    </a:solidFill>
                  </a:tcPr>
                </a:tc>
                <a:tc>
                  <a:txBody>
                    <a:bodyPr/>
                    <a:lstStyle/>
                    <a:p>
                      <a:pPr marR="0" indent="0" algn="l" rtl="0">
                        <a:spcBef>
                          <a:spcPts val="0"/>
                        </a:spcBef>
                        <a:spcAft>
                          <a:spcPts val="0"/>
                        </a:spcAft>
                      </a:pPr>
                      <a:r>
                        <a:rPr lang="en-GB" sz="1000" kern="1400" dirty="0">
                          <a:solidFill>
                            <a:srgbClr val="000000"/>
                          </a:solidFill>
                          <a:latin typeface="Arial"/>
                        </a:rPr>
                        <a:t> </a:t>
                      </a:r>
                      <a:endParaRPr lang="en-GB" sz="1000" kern="1400" dirty="0">
                        <a:solidFill>
                          <a:srgbClr val="000000"/>
                        </a:solidFill>
                        <a:latin typeface="Times New Roman"/>
                      </a:endParaRPr>
                    </a:p>
                  </a:txBody>
                  <a:tcPr marL="36576" marR="36576" marT="36576" marB="36576">
                    <a:lnL w="25400" cap="flat" cmpd="sng" algn="ctr">
                      <a:solidFill>
                        <a:srgbClr val="CC9900"/>
                      </a:solidFill>
                      <a:prstDash val="solid"/>
                      <a:round/>
                      <a:headEnd type="none" w="med" len="med"/>
                      <a:tailEnd type="none" w="med" len="med"/>
                    </a:lnL>
                    <a:lnR w="25400" cap="flat" cmpd="sng" algn="ctr">
                      <a:solidFill>
                        <a:srgbClr val="CC9900"/>
                      </a:solidFill>
                      <a:prstDash val="solid"/>
                      <a:round/>
                      <a:headEnd type="none" w="med" len="med"/>
                      <a:tailEnd type="none" w="med" len="med"/>
                    </a:lnR>
                    <a:lnT w="25400" cap="flat" cmpd="sng" algn="ctr">
                      <a:solidFill>
                        <a:srgbClr val="CC9900"/>
                      </a:solidFill>
                      <a:prstDash val="solid"/>
                      <a:round/>
                      <a:headEnd type="none" w="med" len="med"/>
                      <a:tailEnd type="none" w="med" len="med"/>
                    </a:lnT>
                    <a:lnB w="25400" cap="flat" cmpd="sng" algn="ctr">
                      <a:solidFill>
                        <a:srgbClr val="CC9900"/>
                      </a:solidFill>
                      <a:prstDash val="solid"/>
                      <a:round/>
                      <a:headEnd type="none" w="med" len="med"/>
                      <a:tailEnd type="none" w="med" len="med"/>
                    </a:lnB>
                  </a:tcPr>
                </a:tc>
                <a:tc>
                  <a:txBody>
                    <a:bodyPr/>
                    <a:lstStyle/>
                    <a:p>
                      <a:pPr marR="0" indent="0" algn="l" rtl="0">
                        <a:spcBef>
                          <a:spcPts val="0"/>
                        </a:spcBef>
                        <a:spcAft>
                          <a:spcPts val="0"/>
                        </a:spcAft>
                      </a:pPr>
                      <a:r>
                        <a:rPr lang="en-GB" sz="1000" kern="1400">
                          <a:solidFill>
                            <a:srgbClr val="000000"/>
                          </a:solidFill>
                          <a:latin typeface="Arial"/>
                        </a:rPr>
                        <a:t> </a:t>
                      </a:r>
                      <a:endParaRPr lang="en-GB" sz="1000" kern="1400">
                        <a:solidFill>
                          <a:srgbClr val="000000"/>
                        </a:solidFill>
                        <a:latin typeface="Times New Roman"/>
                      </a:endParaRPr>
                    </a:p>
                  </a:txBody>
                  <a:tcPr marL="36576" marR="36576" marT="36576" marB="36576">
                    <a:lnL w="25400" cap="flat" cmpd="sng" algn="ctr">
                      <a:solidFill>
                        <a:srgbClr val="CC9900"/>
                      </a:solidFill>
                      <a:prstDash val="solid"/>
                      <a:round/>
                      <a:headEnd type="none" w="med" len="med"/>
                      <a:tailEnd type="none" w="med" len="med"/>
                    </a:lnL>
                    <a:lnR w="25400" cap="flat" cmpd="sng" algn="ctr">
                      <a:solidFill>
                        <a:srgbClr val="CC9900"/>
                      </a:solidFill>
                      <a:prstDash val="solid"/>
                      <a:round/>
                      <a:headEnd type="none" w="med" len="med"/>
                      <a:tailEnd type="none" w="med" len="med"/>
                    </a:lnR>
                    <a:lnT w="25400" cap="flat" cmpd="sng" algn="ctr">
                      <a:solidFill>
                        <a:srgbClr val="CC9900"/>
                      </a:solidFill>
                      <a:prstDash val="solid"/>
                      <a:round/>
                      <a:headEnd type="none" w="med" len="med"/>
                      <a:tailEnd type="none" w="med" len="med"/>
                    </a:lnT>
                    <a:lnB w="25400" cap="flat" cmpd="sng" algn="ctr">
                      <a:solidFill>
                        <a:srgbClr val="CC9900"/>
                      </a:solidFill>
                      <a:prstDash val="solid"/>
                      <a:round/>
                      <a:headEnd type="none" w="med" len="med"/>
                      <a:tailEnd type="none" w="med" len="med"/>
                    </a:lnB>
                  </a:tcPr>
                </a:tc>
                <a:tc>
                  <a:txBody>
                    <a:bodyPr/>
                    <a:lstStyle/>
                    <a:p>
                      <a:pPr marR="0" indent="0" algn="l" rtl="0">
                        <a:spcBef>
                          <a:spcPts val="0"/>
                        </a:spcBef>
                        <a:spcAft>
                          <a:spcPts val="0"/>
                        </a:spcAft>
                      </a:pPr>
                      <a:r>
                        <a:rPr lang="en-GB" sz="1000" kern="1400">
                          <a:solidFill>
                            <a:srgbClr val="000000"/>
                          </a:solidFill>
                          <a:latin typeface="Arial"/>
                        </a:rPr>
                        <a:t> </a:t>
                      </a:r>
                      <a:endParaRPr lang="en-GB" sz="1000" kern="1400">
                        <a:solidFill>
                          <a:srgbClr val="000000"/>
                        </a:solidFill>
                        <a:latin typeface="Times New Roman"/>
                      </a:endParaRPr>
                    </a:p>
                  </a:txBody>
                  <a:tcPr marL="36576" marR="36576" marT="36576" marB="36576">
                    <a:lnL w="25400" cap="flat" cmpd="sng" algn="ctr">
                      <a:solidFill>
                        <a:srgbClr val="CC9900"/>
                      </a:solidFill>
                      <a:prstDash val="solid"/>
                      <a:round/>
                      <a:headEnd type="none" w="med" len="med"/>
                      <a:tailEnd type="none" w="med" len="med"/>
                    </a:lnL>
                    <a:lnR w="25400" cap="flat" cmpd="sng" algn="ctr">
                      <a:solidFill>
                        <a:srgbClr val="CC9900"/>
                      </a:solidFill>
                      <a:prstDash val="solid"/>
                      <a:round/>
                      <a:headEnd type="none" w="med" len="med"/>
                      <a:tailEnd type="none" w="med" len="med"/>
                    </a:lnR>
                    <a:lnT w="25400" cap="flat" cmpd="sng" algn="ctr">
                      <a:solidFill>
                        <a:srgbClr val="CC9900"/>
                      </a:solidFill>
                      <a:prstDash val="solid"/>
                      <a:round/>
                      <a:headEnd type="none" w="med" len="med"/>
                      <a:tailEnd type="none" w="med" len="med"/>
                    </a:lnT>
                    <a:lnB w="25400" cap="flat" cmpd="sng" algn="ctr">
                      <a:solidFill>
                        <a:srgbClr val="CC9900"/>
                      </a:solidFill>
                      <a:prstDash val="solid"/>
                      <a:round/>
                      <a:headEnd type="none" w="med" len="med"/>
                      <a:tailEnd type="none" w="med" len="med"/>
                    </a:lnB>
                  </a:tcPr>
                </a:tc>
                <a:extLst>
                  <a:ext uri="{0D108BD9-81ED-4DB2-BD59-A6C34878D82A}">
                    <a16:rowId xmlns:a16="http://schemas.microsoft.com/office/drawing/2014/main" val="10001"/>
                  </a:ext>
                </a:extLst>
              </a:tr>
              <a:tr h="244577">
                <a:tc>
                  <a:txBody>
                    <a:bodyPr/>
                    <a:lstStyle/>
                    <a:p>
                      <a:pPr marR="0" indent="0" algn="l" rtl="0">
                        <a:spcBef>
                          <a:spcPts val="0"/>
                        </a:spcBef>
                        <a:spcAft>
                          <a:spcPts val="0"/>
                        </a:spcAft>
                      </a:pPr>
                      <a:r>
                        <a:rPr lang="en-GB" sz="1000" kern="1400">
                          <a:solidFill>
                            <a:srgbClr val="000000"/>
                          </a:solidFill>
                          <a:latin typeface="Arial"/>
                        </a:rPr>
                        <a:t>MEDIUM SIZE</a:t>
                      </a:r>
                      <a:endParaRPr lang="en-GB" sz="1000" kern="1400">
                        <a:solidFill>
                          <a:srgbClr val="000000"/>
                        </a:solidFill>
                        <a:latin typeface="Times New Roman"/>
                      </a:endParaRPr>
                    </a:p>
                  </a:txBody>
                  <a:tcPr marL="36576" marR="36576" marT="36576" marB="36576">
                    <a:lnL w="25400" cap="flat" cmpd="sng" algn="ctr">
                      <a:solidFill>
                        <a:srgbClr val="CC9900"/>
                      </a:solidFill>
                      <a:prstDash val="solid"/>
                      <a:round/>
                      <a:headEnd type="none" w="med" len="med"/>
                      <a:tailEnd type="none" w="med" len="med"/>
                    </a:lnL>
                    <a:lnR w="25400" cap="flat" cmpd="sng" algn="ctr">
                      <a:solidFill>
                        <a:srgbClr val="CC9900"/>
                      </a:solidFill>
                      <a:prstDash val="solid"/>
                      <a:round/>
                      <a:headEnd type="none" w="med" len="med"/>
                      <a:tailEnd type="none" w="med" len="med"/>
                    </a:lnR>
                    <a:lnT w="25400" cap="flat" cmpd="sng" algn="ctr">
                      <a:solidFill>
                        <a:srgbClr val="CC9900"/>
                      </a:solidFill>
                      <a:prstDash val="solid"/>
                      <a:round/>
                      <a:headEnd type="none" w="med" len="med"/>
                      <a:tailEnd type="none" w="med" len="med"/>
                    </a:lnT>
                    <a:lnB w="25400" cap="flat" cmpd="sng" algn="ctr">
                      <a:solidFill>
                        <a:srgbClr val="CC9900"/>
                      </a:solidFill>
                      <a:prstDash val="solid"/>
                      <a:round/>
                      <a:headEnd type="none" w="med" len="med"/>
                      <a:tailEnd type="none" w="med" len="med"/>
                    </a:lnB>
                    <a:solidFill>
                      <a:srgbClr val="FFC7B5"/>
                    </a:solidFill>
                  </a:tcPr>
                </a:tc>
                <a:tc>
                  <a:txBody>
                    <a:bodyPr/>
                    <a:lstStyle/>
                    <a:p>
                      <a:pPr marR="0" indent="0" algn="l" rtl="0">
                        <a:spcBef>
                          <a:spcPts val="0"/>
                        </a:spcBef>
                        <a:spcAft>
                          <a:spcPts val="0"/>
                        </a:spcAft>
                      </a:pPr>
                      <a:r>
                        <a:rPr lang="en-GB" sz="1000" kern="1400" dirty="0">
                          <a:solidFill>
                            <a:srgbClr val="000000"/>
                          </a:solidFill>
                          <a:latin typeface="Arial"/>
                        </a:rPr>
                        <a:t> </a:t>
                      </a:r>
                      <a:endParaRPr lang="en-GB" sz="1000" kern="1400" dirty="0">
                        <a:solidFill>
                          <a:srgbClr val="000000"/>
                        </a:solidFill>
                        <a:latin typeface="Times New Roman"/>
                      </a:endParaRPr>
                    </a:p>
                  </a:txBody>
                  <a:tcPr marL="36576" marR="36576" marT="36576" marB="36576">
                    <a:lnL w="25400" cap="flat" cmpd="sng" algn="ctr">
                      <a:solidFill>
                        <a:srgbClr val="CC9900"/>
                      </a:solidFill>
                      <a:prstDash val="solid"/>
                      <a:round/>
                      <a:headEnd type="none" w="med" len="med"/>
                      <a:tailEnd type="none" w="med" len="med"/>
                    </a:lnL>
                    <a:lnR w="25400" cap="flat" cmpd="sng" algn="ctr">
                      <a:solidFill>
                        <a:srgbClr val="CC9900"/>
                      </a:solidFill>
                      <a:prstDash val="solid"/>
                      <a:round/>
                      <a:headEnd type="none" w="med" len="med"/>
                      <a:tailEnd type="none" w="med" len="med"/>
                    </a:lnR>
                    <a:lnT w="25400" cap="flat" cmpd="sng" algn="ctr">
                      <a:solidFill>
                        <a:srgbClr val="CC9900"/>
                      </a:solidFill>
                      <a:prstDash val="solid"/>
                      <a:round/>
                      <a:headEnd type="none" w="med" len="med"/>
                      <a:tailEnd type="none" w="med" len="med"/>
                    </a:lnT>
                    <a:lnB w="25400" cap="flat" cmpd="sng" algn="ctr">
                      <a:solidFill>
                        <a:srgbClr val="CC9900"/>
                      </a:solidFill>
                      <a:prstDash val="solid"/>
                      <a:round/>
                      <a:headEnd type="none" w="med" len="med"/>
                      <a:tailEnd type="none" w="med" len="med"/>
                    </a:lnB>
                  </a:tcPr>
                </a:tc>
                <a:tc>
                  <a:txBody>
                    <a:bodyPr/>
                    <a:lstStyle/>
                    <a:p>
                      <a:pPr marR="0" indent="0" algn="l" rtl="0">
                        <a:spcBef>
                          <a:spcPts val="0"/>
                        </a:spcBef>
                        <a:spcAft>
                          <a:spcPts val="0"/>
                        </a:spcAft>
                      </a:pPr>
                      <a:r>
                        <a:rPr lang="en-GB" sz="1000" kern="1400" dirty="0">
                          <a:solidFill>
                            <a:srgbClr val="000000"/>
                          </a:solidFill>
                          <a:latin typeface="Arial"/>
                        </a:rPr>
                        <a:t> </a:t>
                      </a:r>
                      <a:endParaRPr lang="en-GB" sz="1000" kern="1400" dirty="0">
                        <a:solidFill>
                          <a:srgbClr val="000000"/>
                        </a:solidFill>
                        <a:latin typeface="Times New Roman"/>
                      </a:endParaRPr>
                    </a:p>
                  </a:txBody>
                  <a:tcPr marL="36576" marR="36576" marT="36576" marB="36576">
                    <a:lnL w="25400" cap="flat" cmpd="sng" algn="ctr">
                      <a:solidFill>
                        <a:srgbClr val="CC9900"/>
                      </a:solidFill>
                      <a:prstDash val="solid"/>
                      <a:round/>
                      <a:headEnd type="none" w="med" len="med"/>
                      <a:tailEnd type="none" w="med" len="med"/>
                    </a:lnL>
                    <a:lnR w="25400" cap="flat" cmpd="sng" algn="ctr">
                      <a:solidFill>
                        <a:srgbClr val="CC9900"/>
                      </a:solidFill>
                      <a:prstDash val="solid"/>
                      <a:round/>
                      <a:headEnd type="none" w="med" len="med"/>
                      <a:tailEnd type="none" w="med" len="med"/>
                    </a:lnR>
                    <a:lnT w="25400" cap="flat" cmpd="sng" algn="ctr">
                      <a:solidFill>
                        <a:srgbClr val="CC9900"/>
                      </a:solidFill>
                      <a:prstDash val="solid"/>
                      <a:round/>
                      <a:headEnd type="none" w="med" len="med"/>
                      <a:tailEnd type="none" w="med" len="med"/>
                    </a:lnT>
                    <a:lnB w="25400" cap="flat" cmpd="sng" algn="ctr">
                      <a:solidFill>
                        <a:srgbClr val="CC9900"/>
                      </a:solidFill>
                      <a:prstDash val="solid"/>
                      <a:round/>
                      <a:headEnd type="none" w="med" len="med"/>
                      <a:tailEnd type="none" w="med" len="med"/>
                    </a:lnB>
                  </a:tcPr>
                </a:tc>
                <a:tc>
                  <a:txBody>
                    <a:bodyPr/>
                    <a:lstStyle/>
                    <a:p>
                      <a:pPr marR="0" indent="0" algn="l" rtl="0">
                        <a:spcBef>
                          <a:spcPts val="0"/>
                        </a:spcBef>
                        <a:spcAft>
                          <a:spcPts val="0"/>
                        </a:spcAft>
                      </a:pPr>
                      <a:r>
                        <a:rPr lang="en-GB" sz="1000" kern="1400" dirty="0">
                          <a:solidFill>
                            <a:srgbClr val="000000"/>
                          </a:solidFill>
                          <a:latin typeface="Arial"/>
                        </a:rPr>
                        <a:t> </a:t>
                      </a:r>
                      <a:endParaRPr lang="en-GB" sz="1000" kern="1400" dirty="0">
                        <a:solidFill>
                          <a:srgbClr val="000000"/>
                        </a:solidFill>
                        <a:latin typeface="Times New Roman"/>
                      </a:endParaRPr>
                    </a:p>
                  </a:txBody>
                  <a:tcPr marL="36576" marR="36576" marT="36576" marB="36576">
                    <a:lnL w="25400" cap="flat" cmpd="sng" algn="ctr">
                      <a:solidFill>
                        <a:srgbClr val="CC9900"/>
                      </a:solidFill>
                      <a:prstDash val="solid"/>
                      <a:round/>
                      <a:headEnd type="none" w="med" len="med"/>
                      <a:tailEnd type="none" w="med" len="med"/>
                    </a:lnL>
                    <a:lnR w="25400" cap="flat" cmpd="sng" algn="ctr">
                      <a:solidFill>
                        <a:srgbClr val="CC9900"/>
                      </a:solidFill>
                      <a:prstDash val="solid"/>
                      <a:round/>
                      <a:headEnd type="none" w="med" len="med"/>
                      <a:tailEnd type="none" w="med" len="med"/>
                    </a:lnR>
                    <a:lnT w="25400" cap="flat" cmpd="sng" algn="ctr">
                      <a:solidFill>
                        <a:srgbClr val="CC9900"/>
                      </a:solidFill>
                      <a:prstDash val="solid"/>
                      <a:round/>
                      <a:headEnd type="none" w="med" len="med"/>
                      <a:tailEnd type="none" w="med" len="med"/>
                    </a:lnT>
                    <a:lnB w="25400" cap="flat" cmpd="sng" algn="ctr">
                      <a:solidFill>
                        <a:srgbClr val="CC9900"/>
                      </a:solidFill>
                      <a:prstDash val="solid"/>
                      <a:round/>
                      <a:headEnd type="none" w="med" len="med"/>
                      <a:tailEnd type="none" w="med" len="med"/>
                    </a:lnB>
                  </a:tcPr>
                </a:tc>
                <a:extLst>
                  <a:ext uri="{0D108BD9-81ED-4DB2-BD59-A6C34878D82A}">
                    <a16:rowId xmlns:a16="http://schemas.microsoft.com/office/drawing/2014/main" val="10002"/>
                  </a:ext>
                </a:extLst>
              </a:tr>
              <a:tr h="257277">
                <a:tc>
                  <a:txBody>
                    <a:bodyPr/>
                    <a:lstStyle/>
                    <a:p>
                      <a:pPr marR="0" indent="0" algn="l" rtl="0">
                        <a:spcBef>
                          <a:spcPts val="0"/>
                        </a:spcBef>
                        <a:spcAft>
                          <a:spcPts val="0"/>
                        </a:spcAft>
                      </a:pPr>
                      <a:r>
                        <a:rPr lang="en-GB" sz="1000" kern="1400">
                          <a:solidFill>
                            <a:srgbClr val="000000"/>
                          </a:solidFill>
                          <a:latin typeface="Arial"/>
                        </a:rPr>
                        <a:t>LARGE SIZE</a:t>
                      </a:r>
                      <a:endParaRPr lang="en-GB" sz="1000" kern="1400">
                        <a:solidFill>
                          <a:srgbClr val="000000"/>
                        </a:solidFill>
                        <a:latin typeface="Times New Roman"/>
                      </a:endParaRPr>
                    </a:p>
                  </a:txBody>
                  <a:tcPr marL="36576" marR="36576" marT="36576" marB="36576">
                    <a:lnL w="25400" cap="flat" cmpd="sng" algn="ctr">
                      <a:solidFill>
                        <a:srgbClr val="CC9900"/>
                      </a:solidFill>
                      <a:prstDash val="solid"/>
                      <a:round/>
                      <a:headEnd type="none" w="med" len="med"/>
                      <a:tailEnd type="none" w="med" len="med"/>
                    </a:lnL>
                    <a:lnR w="25400" cap="flat" cmpd="sng" algn="ctr">
                      <a:solidFill>
                        <a:srgbClr val="CC9900"/>
                      </a:solidFill>
                      <a:prstDash val="solid"/>
                      <a:round/>
                      <a:headEnd type="none" w="med" len="med"/>
                      <a:tailEnd type="none" w="med" len="med"/>
                    </a:lnR>
                    <a:lnT w="25400" cap="flat" cmpd="sng" algn="ctr">
                      <a:solidFill>
                        <a:srgbClr val="CC9900"/>
                      </a:solidFill>
                      <a:prstDash val="solid"/>
                      <a:round/>
                      <a:headEnd type="none" w="med" len="med"/>
                      <a:tailEnd type="none" w="med" len="med"/>
                    </a:lnT>
                    <a:lnB w="25400" cap="flat" cmpd="sng" algn="ctr">
                      <a:solidFill>
                        <a:srgbClr val="CC9900"/>
                      </a:solidFill>
                      <a:prstDash val="solid"/>
                      <a:round/>
                      <a:headEnd type="none" w="med" len="med"/>
                      <a:tailEnd type="none" w="med" len="med"/>
                    </a:lnB>
                    <a:solidFill>
                      <a:srgbClr val="FFC7B5"/>
                    </a:solidFill>
                  </a:tcPr>
                </a:tc>
                <a:tc>
                  <a:txBody>
                    <a:bodyPr/>
                    <a:lstStyle/>
                    <a:p>
                      <a:pPr marR="0" indent="0" algn="l" rtl="0">
                        <a:spcBef>
                          <a:spcPts val="0"/>
                        </a:spcBef>
                        <a:spcAft>
                          <a:spcPts val="0"/>
                        </a:spcAft>
                      </a:pPr>
                      <a:r>
                        <a:rPr lang="en-GB" sz="1000" kern="1400" dirty="0">
                          <a:solidFill>
                            <a:srgbClr val="000000"/>
                          </a:solidFill>
                          <a:latin typeface="Arial"/>
                        </a:rPr>
                        <a:t> </a:t>
                      </a:r>
                      <a:endParaRPr lang="en-GB" sz="1000" kern="1400" dirty="0">
                        <a:solidFill>
                          <a:srgbClr val="000000"/>
                        </a:solidFill>
                        <a:latin typeface="Times New Roman"/>
                      </a:endParaRPr>
                    </a:p>
                  </a:txBody>
                  <a:tcPr marL="36576" marR="36576" marT="36576" marB="36576">
                    <a:lnL w="25400" cap="flat" cmpd="sng" algn="ctr">
                      <a:solidFill>
                        <a:srgbClr val="CC9900"/>
                      </a:solidFill>
                      <a:prstDash val="solid"/>
                      <a:round/>
                      <a:headEnd type="none" w="med" len="med"/>
                      <a:tailEnd type="none" w="med" len="med"/>
                    </a:lnL>
                    <a:lnR w="25400" cap="flat" cmpd="sng" algn="ctr">
                      <a:solidFill>
                        <a:srgbClr val="CC9900"/>
                      </a:solidFill>
                      <a:prstDash val="solid"/>
                      <a:round/>
                      <a:headEnd type="none" w="med" len="med"/>
                      <a:tailEnd type="none" w="med" len="med"/>
                    </a:lnR>
                    <a:lnT w="25400" cap="flat" cmpd="sng" algn="ctr">
                      <a:solidFill>
                        <a:srgbClr val="CC9900"/>
                      </a:solidFill>
                      <a:prstDash val="solid"/>
                      <a:round/>
                      <a:headEnd type="none" w="med" len="med"/>
                      <a:tailEnd type="none" w="med" len="med"/>
                    </a:lnT>
                    <a:lnB w="25400" cap="flat" cmpd="sng" algn="ctr">
                      <a:solidFill>
                        <a:srgbClr val="CC9900"/>
                      </a:solidFill>
                      <a:prstDash val="solid"/>
                      <a:round/>
                      <a:headEnd type="none" w="med" len="med"/>
                      <a:tailEnd type="none" w="med" len="med"/>
                    </a:lnB>
                  </a:tcPr>
                </a:tc>
                <a:tc>
                  <a:txBody>
                    <a:bodyPr/>
                    <a:lstStyle/>
                    <a:p>
                      <a:pPr marR="0" indent="0" algn="l" rtl="0">
                        <a:spcBef>
                          <a:spcPts val="0"/>
                        </a:spcBef>
                        <a:spcAft>
                          <a:spcPts val="0"/>
                        </a:spcAft>
                      </a:pPr>
                      <a:r>
                        <a:rPr lang="en-GB" sz="1000" kern="1400" dirty="0">
                          <a:solidFill>
                            <a:srgbClr val="000000"/>
                          </a:solidFill>
                          <a:latin typeface="Arial"/>
                        </a:rPr>
                        <a:t> </a:t>
                      </a:r>
                      <a:endParaRPr lang="en-GB" sz="1000" kern="1400" dirty="0">
                        <a:solidFill>
                          <a:srgbClr val="000000"/>
                        </a:solidFill>
                        <a:latin typeface="Times New Roman"/>
                      </a:endParaRPr>
                    </a:p>
                  </a:txBody>
                  <a:tcPr marL="36576" marR="36576" marT="36576" marB="36576">
                    <a:lnL w="25400" cap="flat" cmpd="sng" algn="ctr">
                      <a:solidFill>
                        <a:srgbClr val="CC9900"/>
                      </a:solidFill>
                      <a:prstDash val="solid"/>
                      <a:round/>
                      <a:headEnd type="none" w="med" len="med"/>
                      <a:tailEnd type="none" w="med" len="med"/>
                    </a:lnL>
                    <a:lnR w="25400" cap="flat" cmpd="sng" algn="ctr">
                      <a:solidFill>
                        <a:srgbClr val="CC9900"/>
                      </a:solidFill>
                      <a:prstDash val="solid"/>
                      <a:round/>
                      <a:headEnd type="none" w="med" len="med"/>
                      <a:tailEnd type="none" w="med" len="med"/>
                    </a:lnR>
                    <a:lnT w="25400" cap="flat" cmpd="sng" algn="ctr">
                      <a:solidFill>
                        <a:srgbClr val="CC9900"/>
                      </a:solidFill>
                      <a:prstDash val="solid"/>
                      <a:round/>
                      <a:headEnd type="none" w="med" len="med"/>
                      <a:tailEnd type="none" w="med" len="med"/>
                    </a:lnT>
                    <a:lnB w="25400" cap="flat" cmpd="sng" algn="ctr">
                      <a:solidFill>
                        <a:srgbClr val="CC9900"/>
                      </a:solidFill>
                      <a:prstDash val="solid"/>
                      <a:round/>
                      <a:headEnd type="none" w="med" len="med"/>
                      <a:tailEnd type="none" w="med" len="med"/>
                    </a:lnB>
                  </a:tcPr>
                </a:tc>
                <a:tc>
                  <a:txBody>
                    <a:bodyPr/>
                    <a:lstStyle/>
                    <a:p>
                      <a:pPr marR="0" indent="0" algn="l" rtl="0">
                        <a:spcBef>
                          <a:spcPts val="0"/>
                        </a:spcBef>
                        <a:spcAft>
                          <a:spcPts val="0"/>
                        </a:spcAft>
                      </a:pPr>
                      <a:r>
                        <a:rPr lang="en-GB" sz="1000" kern="1400" dirty="0">
                          <a:solidFill>
                            <a:srgbClr val="000000"/>
                          </a:solidFill>
                          <a:latin typeface="Arial"/>
                        </a:rPr>
                        <a:t> </a:t>
                      </a:r>
                      <a:endParaRPr lang="en-GB" sz="1000" kern="1400" dirty="0">
                        <a:solidFill>
                          <a:srgbClr val="000000"/>
                        </a:solidFill>
                        <a:latin typeface="Times New Roman"/>
                      </a:endParaRPr>
                    </a:p>
                  </a:txBody>
                  <a:tcPr marL="36576" marR="36576" marT="36576" marB="36576">
                    <a:lnL w="25400" cap="flat" cmpd="sng" algn="ctr">
                      <a:solidFill>
                        <a:srgbClr val="CC9900"/>
                      </a:solidFill>
                      <a:prstDash val="solid"/>
                      <a:round/>
                      <a:headEnd type="none" w="med" len="med"/>
                      <a:tailEnd type="none" w="med" len="med"/>
                    </a:lnL>
                    <a:lnR w="25400" cap="flat" cmpd="sng" algn="ctr">
                      <a:solidFill>
                        <a:srgbClr val="CC9900"/>
                      </a:solidFill>
                      <a:prstDash val="solid"/>
                      <a:round/>
                      <a:headEnd type="none" w="med" len="med"/>
                      <a:tailEnd type="none" w="med" len="med"/>
                    </a:lnR>
                    <a:lnT w="25400" cap="flat" cmpd="sng" algn="ctr">
                      <a:solidFill>
                        <a:srgbClr val="CC9900"/>
                      </a:solidFill>
                      <a:prstDash val="solid"/>
                      <a:round/>
                      <a:headEnd type="none" w="med" len="med"/>
                      <a:tailEnd type="none" w="med" len="med"/>
                    </a:lnT>
                    <a:lnB w="25400" cap="flat" cmpd="sng" algn="ctr">
                      <a:solidFill>
                        <a:srgbClr val="CC9900"/>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graphicFrame>
        <p:nvGraphicFramePr>
          <p:cNvPr id="16" name="Diagram 15"/>
          <p:cNvGraphicFramePr/>
          <p:nvPr/>
        </p:nvGraphicFramePr>
        <p:xfrm>
          <a:off x="8814816" y="2203704"/>
          <a:ext cx="2340864" cy="35204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176" name="Picture 8"/>
          <p:cNvPicPr>
            <a:picLocks noChangeAspect="1" noChangeArrowheads="1"/>
          </p:cNvPicPr>
          <p:nvPr/>
        </p:nvPicPr>
        <p:blipFill>
          <a:blip r:embed="rId8" cstate="print"/>
          <a:srcRect t="21619" r="6097" b="10039"/>
          <a:stretch>
            <a:fillRect/>
          </a:stretch>
        </p:blipFill>
        <p:spPr bwMode="auto">
          <a:xfrm>
            <a:off x="4343399" y="4233672"/>
            <a:ext cx="4028891" cy="1572768"/>
          </a:xfrm>
          <a:prstGeom prst="rect">
            <a:avLst/>
          </a:prstGeom>
          <a:noFill/>
          <a:ln w="9525" algn="in">
            <a:noFill/>
            <a:miter lim="800000"/>
            <a:headEnd/>
            <a:tailEnd/>
          </a:ln>
          <a:effectLst/>
        </p:spPr>
      </p:pic>
      <p:sp>
        <p:nvSpPr>
          <p:cNvPr id="18" name="TextBox 17"/>
          <p:cNvSpPr txBox="1"/>
          <p:nvPr/>
        </p:nvSpPr>
        <p:spPr>
          <a:xfrm rot="20351844">
            <a:off x="5883214" y="2984740"/>
            <a:ext cx="1768416" cy="369332"/>
          </a:xfrm>
          <a:prstGeom prst="rect">
            <a:avLst/>
          </a:prstGeom>
          <a:solidFill>
            <a:schemeClr val="bg1">
              <a:lumMod val="95000"/>
            </a:schemeClr>
          </a:solidFill>
        </p:spPr>
        <p:txBody>
          <a:bodyPr wrap="square" rtlCol="0">
            <a:spAutoFit/>
          </a:bodyPr>
          <a:lstStyle/>
          <a:p>
            <a:r>
              <a:rPr lang="en-GB" dirty="0">
                <a:solidFill>
                  <a:schemeClr val="tx1">
                    <a:lumMod val="95000"/>
                    <a:lumOff val="5000"/>
                  </a:schemeClr>
                </a:solidFill>
              </a:rPr>
              <a:t>Roberts Method</a:t>
            </a:r>
            <a:endParaRPr lang="en-US" dirty="0">
              <a:solidFill>
                <a:schemeClr val="tx1">
                  <a:lumMod val="95000"/>
                  <a:lumOff val="5000"/>
                </a:schemeClr>
              </a:solidFill>
            </a:endParaRPr>
          </a:p>
        </p:txBody>
      </p:sp>
      <p:sp>
        <p:nvSpPr>
          <p:cNvPr id="19" name="TextBox 18"/>
          <p:cNvSpPr txBox="1"/>
          <p:nvPr/>
        </p:nvSpPr>
        <p:spPr>
          <a:xfrm rot="20897090">
            <a:off x="5906217" y="4103298"/>
            <a:ext cx="1768416" cy="369332"/>
          </a:xfrm>
          <a:prstGeom prst="rect">
            <a:avLst/>
          </a:prstGeom>
          <a:solidFill>
            <a:schemeClr val="bg1">
              <a:lumMod val="95000"/>
            </a:schemeClr>
          </a:solidFill>
        </p:spPr>
        <p:txBody>
          <a:bodyPr wrap="square" rtlCol="0">
            <a:spAutoFit/>
          </a:bodyPr>
          <a:lstStyle/>
          <a:p>
            <a:r>
              <a:rPr lang="en-GB" dirty="0">
                <a:solidFill>
                  <a:schemeClr val="tx1">
                    <a:lumMod val="95000"/>
                    <a:lumOff val="5000"/>
                  </a:schemeClr>
                </a:solidFill>
              </a:rPr>
              <a:t>Gantt Chart</a:t>
            </a:r>
            <a:endParaRPr lang="en-US" dirty="0">
              <a:solidFill>
                <a:schemeClr val="tx1">
                  <a:lumMod val="95000"/>
                  <a:lumOff val="5000"/>
                </a:schemeClr>
              </a:solidFill>
            </a:endParaRPr>
          </a:p>
        </p:txBody>
      </p:sp>
    </p:spTree>
    <p:extLst>
      <p:ext uri="{BB962C8B-B14F-4D97-AF65-F5344CB8AC3E}">
        <p14:creationId xmlns:p14="http://schemas.microsoft.com/office/powerpoint/2010/main" val="1499169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r"/>
            <a:r>
              <a:rPr lang="en-GB" dirty="0">
                <a:solidFill>
                  <a:schemeClr val="accent2"/>
                </a:solidFill>
              </a:rPr>
              <a:t>Key Dates &amp; Milestones</a:t>
            </a:r>
            <a:endParaRPr lang="en-US" dirty="0"/>
          </a:p>
        </p:txBody>
      </p:sp>
      <p:pic>
        <p:nvPicPr>
          <p:cNvPr id="4" name="Picture 7" descr="TEAM SPIRIT LOGO"/>
          <p:cNvPicPr>
            <a:picLocks noChangeAspect="1" noChangeArrowheads="1"/>
          </p:cNvPicPr>
          <p:nvPr/>
        </p:nvPicPr>
        <p:blipFill>
          <a:blip r:embed="rId2" cstate="print"/>
          <a:srcRect l="12375" t="8435" r="49258" b="59764"/>
          <a:stretch>
            <a:fillRect/>
          </a:stretch>
        </p:blipFill>
        <p:spPr bwMode="auto">
          <a:xfrm>
            <a:off x="1189170" y="285802"/>
            <a:ext cx="1259459" cy="1477030"/>
          </a:xfrm>
          <a:prstGeom prst="rect">
            <a:avLst/>
          </a:prstGeom>
          <a:noFill/>
          <a:ln w="25400" algn="ctr">
            <a:solidFill>
              <a:schemeClr val="bg1"/>
            </a:solidFill>
            <a:miter lim="800000"/>
            <a:headEnd/>
            <a:tailEnd/>
          </a:ln>
          <a:effectLst/>
        </p:spPr>
      </p:pic>
      <p:graphicFrame>
        <p:nvGraphicFramePr>
          <p:cNvPr id="7" name="Diagram 6"/>
          <p:cNvGraphicFramePr/>
          <p:nvPr>
            <p:extLst>
              <p:ext uri="{D42A27DB-BD31-4B8C-83A1-F6EECF244321}">
                <p14:modId xmlns:p14="http://schemas.microsoft.com/office/powerpoint/2010/main" val="2560435957"/>
              </p:ext>
            </p:extLst>
          </p:nvPr>
        </p:nvGraphicFramePr>
        <p:xfrm>
          <a:off x="1190625" y="2133600"/>
          <a:ext cx="4762500" cy="16097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8" name="Diagram 7"/>
          <p:cNvGraphicFramePr/>
          <p:nvPr/>
        </p:nvGraphicFramePr>
        <p:xfrm>
          <a:off x="1209675" y="3829050"/>
          <a:ext cx="4762500" cy="1609725"/>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10" name="Diagram 9"/>
          <p:cNvGraphicFramePr/>
          <p:nvPr/>
        </p:nvGraphicFramePr>
        <p:xfrm>
          <a:off x="6384986" y="2175862"/>
          <a:ext cx="4762500" cy="1609725"/>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graphicFrame>
        <p:nvGraphicFramePr>
          <p:cNvPr id="11" name="Diagram 10"/>
          <p:cNvGraphicFramePr/>
          <p:nvPr/>
        </p:nvGraphicFramePr>
        <p:xfrm>
          <a:off x="6377588" y="3864099"/>
          <a:ext cx="4762500" cy="1609725"/>
        </p:xfrm>
        <a:graphic>
          <a:graphicData uri="http://schemas.openxmlformats.org/drawingml/2006/diagram">
            <dgm:relIds xmlns:dgm="http://schemas.openxmlformats.org/drawingml/2006/diagram" xmlns:r="http://schemas.openxmlformats.org/officeDocument/2006/relationships" r:dm="rId18" r:lo="rId19" r:qs="rId20" r:cs="rId21"/>
          </a:graphicData>
        </a:graphic>
      </p:graphicFrame>
      <p:sp>
        <p:nvSpPr>
          <p:cNvPr id="12" name="Down Arrow 11"/>
          <p:cNvSpPr/>
          <p:nvPr/>
        </p:nvSpPr>
        <p:spPr>
          <a:xfrm>
            <a:off x="1313895" y="2352582"/>
            <a:ext cx="159798" cy="2938509"/>
          </a:xfrm>
          <a:prstGeom prst="downArrow">
            <a:avLst/>
          </a:prstGeom>
          <a:solidFill>
            <a:schemeClr val="accent2">
              <a:lumMod val="75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Down Arrow 12"/>
          <p:cNvSpPr/>
          <p:nvPr/>
        </p:nvSpPr>
        <p:spPr>
          <a:xfrm>
            <a:off x="6526566" y="2389572"/>
            <a:ext cx="159798" cy="2938509"/>
          </a:xfrm>
          <a:prstGeom prst="downArrow">
            <a:avLst/>
          </a:prstGeom>
          <a:solidFill>
            <a:schemeClr val="accent2">
              <a:lumMod val="75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7E460B-5DB5-47A9-881B-32EEAB930127}"/>
              </a:ext>
            </a:extLst>
          </p:cNvPr>
          <p:cNvSpPr>
            <a:spLocks noGrp="1"/>
          </p:cNvSpPr>
          <p:nvPr>
            <p:ph type="title"/>
          </p:nvPr>
        </p:nvSpPr>
        <p:spPr/>
        <p:txBody>
          <a:bodyPr/>
          <a:lstStyle/>
          <a:p>
            <a:pPr algn="r"/>
            <a:r>
              <a:rPr lang="en-GB" dirty="0">
                <a:solidFill>
                  <a:schemeClr val="accent2"/>
                </a:solidFill>
              </a:rPr>
              <a:t>Cost Breakdown </a:t>
            </a:r>
            <a:r>
              <a:rPr lang="en-GB" dirty="0">
                <a:solidFill>
                  <a:srgbClr val="FF0000"/>
                </a:solidFill>
              </a:rPr>
              <a:t>1</a:t>
            </a:r>
          </a:p>
        </p:txBody>
      </p:sp>
      <p:graphicFrame>
        <p:nvGraphicFramePr>
          <p:cNvPr id="11" name="Table 10"/>
          <p:cNvGraphicFramePr>
            <a:graphicFrameLocks noGrp="1"/>
          </p:cNvGraphicFramePr>
          <p:nvPr>
            <p:extLst>
              <p:ext uri="{D42A27DB-BD31-4B8C-83A1-F6EECF244321}">
                <p14:modId xmlns:p14="http://schemas.microsoft.com/office/powerpoint/2010/main" val="1112358116"/>
              </p:ext>
            </p:extLst>
          </p:nvPr>
        </p:nvGraphicFramePr>
        <p:xfrm>
          <a:off x="4172931" y="2193683"/>
          <a:ext cx="3332051" cy="1558165"/>
        </p:xfrm>
        <a:graphic>
          <a:graphicData uri="http://schemas.openxmlformats.org/drawingml/2006/table">
            <a:tbl>
              <a:tblPr/>
              <a:tblGrid>
                <a:gridCol w="416502">
                  <a:extLst>
                    <a:ext uri="{9D8B030D-6E8A-4147-A177-3AD203B41FA5}">
                      <a16:colId xmlns:a16="http://schemas.microsoft.com/office/drawing/2014/main" val="20000"/>
                    </a:ext>
                  </a:extLst>
                </a:gridCol>
                <a:gridCol w="2290795">
                  <a:extLst>
                    <a:ext uri="{9D8B030D-6E8A-4147-A177-3AD203B41FA5}">
                      <a16:colId xmlns:a16="http://schemas.microsoft.com/office/drawing/2014/main" val="20001"/>
                    </a:ext>
                  </a:extLst>
                </a:gridCol>
                <a:gridCol w="624754">
                  <a:extLst>
                    <a:ext uri="{9D8B030D-6E8A-4147-A177-3AD203B41FA5}">
                      <a16:colId xmlns:a16="http://schemas.microsoft.com/office/drawing/2014/main" val="20002"/>
                    </a:ext>
                  </a:extLst>
                </a:gridCol>
              </a:tblGrid>
              <a:tr h="284857">
                <a:tc>
                  <a:txBody>
                    <a:bodyPr/>
                    <a:lstStyle/>
                    <a:p>
                      <a:pPr marR="0" indent="0" algn="ctr" rtl="0">
                        <a:lnSpc>
                          <a:spcPct val="119000"/>
                        </a:lnSpc>
                        <a:spcBef>
                          <a:spcPts val="0"/>
                        </a:spcBef>
                        <a:spcAft>
                          <a:spcPts val="600"/>
                        </a:spcAft>
                      </a:pPr>
                      <a:r>
                        <a:rPr lang="en-GB" sz="1400" b="1" kern="1400" dirty="0">
                          <a:solidFill>
                            <a:srgbClr val="FFFFFF"/>
                          </a:solidFill>
                          <a:latin typeface="Calibri"/>
                        </a:rPr>
                        <a:t>1</a:t>
                      </a:r>
                      <a:endParaRPr lang="en-GB" sz="14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773E18"/>
                    </a:solidFill>
                  </a:tcPr>
                </a:tc>
                <a:tc>
                  <a:txBody>
                    <a:bodyPr/>
                    <a:lstStyle/>
                    <a:p>
                      <a:pPr marR="0" indent="0" algn="ctr" rtl="0">
                        <a:lnSpc>
                          <a:spcPct val="119000"/>
                        </a:lnSpc>
                        <a:spcBef>
                          <a:spcPts val="0"/>
                        </a:spcBef>
                        <a:spcAft>
                          <a:spcPts val="600"/>
                        </a:spcAft>
                      </a:pPr>
                      <a:r>
                        <a:rPr lang="en-GB" sz="1400" b="1" kern="1400" dirty="0">
                          <a:solidFill>
                            <a:srgbClr val="FFFFFF"/>
                          </a:solidFill>
                          <a:latin typeface="Calibri"/>
                        </a:rPr>
                        <a:t>PLANNING &amp; INITIATION</a:t>
                      </a:r>
                      <a:endParaRPr lang="en-GB" sz="14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773E18"/>
                    </a:solidFill>
                  </a:tcPr>
                </a:tc>
                <a:tc>
                  <a:txBody>
                    <a:bodyPr/>
                    <a:lstStyle/>
                    <a:p>
                      <a:pPr marR="0" indent="0" algn="ctr" rtl="0">
                        <a:lnSpc>
                          <a:spcPct val="119000"/>
                        </a:lnSpc>
                        <a:spcBef>
                          <a:spcPts val="0"/>
                        </a:spcBef>
                        <a:spcAft>
                          <a:spcPts val="600"/>
                        </a:spcAft>
                      </a:pPr>
                      <a:r>
                        <a:rPr lang="en-GB" sz="1400" b="1" kern="1400" dirty="0">
                          <a:solidFill>
                            <a:srgbClr val="FFFFFF"/>
                          </a:solidFill>
                          <a:latin typeface="Calibri"/>
                        </a:rPr>
                        <a:t>COST</a:t>
                      </a:r>
                      <a:endParaRPr lang="en-GB" sz="14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773E18"/>
                    </a:solidFill>
                  </a:tcPr>
                </a:tc>
                <a:extLst>
                  <a:ext uri="{0D108BD9-81ED-4DB2-BD59-A6C34878D82A}">
                    <a16:rowId xmlns:a16="http://schemas.microsoft.com/office/drawing/2014/main" val="10000"/>
                  </a:ext>
                </a:extLst>
              </a:tr>
              <a:tr h="129321">
                <a:tc>
                  <a:txBody>
                    <a:bodyPr/>
                    <a:lstStyle/>
                    <a:p>
                      <a:pPr marR="0" indent="0" algn="l" rtl="0">
                        <a:lnSpc>
                          <a:spcPct val="119000"/>
                        </a:lnSpc>
                        <a:spcBef>
                          <a:spcPts val="0"/>
                        </a:spcBef>
                        <a:spcAft>
                          <a:spcPts val="600"/>
                        </a:spcAft>
                      </a:pPr>
                      <a:r>
                        <a:rPr lang="en-GB" sz="400" kern="1400" dirty="0">
                          <a:solidFill>
                            <a:srgbClr val="000000"/>
                          </a:solidFill>
                          <a:latin typeface="Calibri"/>
                        </a:rPr>
                        <a:t> </a:t>
                      </a: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CE5D6"/>
                    </a:solidFill>
                  </a:tcPr>
                </a:tc>
                <a:tc>
                  <a:txBody>
                    <a:bodyPr/>
                    <a:lstStyle/>
                    <a:p>
                      <a:pPr marR="0" indent="0" algn="l" rtl="0">
                        <a:lnSpc>
                          <a:spcPct val="119000"/>
                        </a:lnSpc>
                        <a:spcBef>
                          <a:spcPts val="0"/>
                        </a:spcBef>
                        <a:spcAft>
                          <a:spcPts val="600"/>
                        </a:spcAft>
                      </a:pPr>
                      <a:r>
                        <a:rPr lang="en-GB" sz="400" kern="1400" dirty="0">
                          <a:solidFill>
                            <a:srgbClr val="000000"/>
                          </a:solidFill>
                          <a:latin typeface="Calibri"/>
                        </a:rPr>
                        <a:t> </a:t>
                      </a: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CE5D6"/>
                    </a:solidFill>
                  </a:tcPr>
                </a:tc>
                <a:tc>
                  <a:txBody>
                    <a:bodyPr/>
                    <a:lstStyle/>
                    <a:p>
                      <a:pPr marR="0" indent="0" algn="r" rtl="0">
                        <a:lnSpc>
                          <a:spcPct val="119000"/>
                        </a:lnSpc>
                        <a:spcBef>
                          <a:spcPts val="0"/>
                        </a:spcBef>
                        <a:spcAft>
                          <a:spcPts val="600"/>
                        </a:spcAft>
                      </a:pPr>
                      <a:r>
                        <a:rPr lang="en-GB" sz="400" kern="1400" dirty="0">
                          <a:solidFill>
                            <a:srgbClr val="000000"/>
                          </a:solidFill>
                          <a:latin typeface="Calibri"/>
                        </a:rPr>
                        <a:t> </a:t>
                      </a: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CE5D6"/>
                    </a:solidFill>
                  </a:tcPr>
                </a:tc>
                <a:extLst>
                  <a:ext uri="{0D108BD9-81ED-4DB2-BD59-A6C34878D82A}">
                    <a16:rowId xmlns:a16="http://schemas.microsoft.com/office/drawing/2014/main" val="10001"/>
                  </a:ext>
                </a:extLst>
              </a:tr>
              <a:tr h="253808">
                <a:tc>
                  <a:txBody>
                    <a:bodyPr/>
                    <a:lstStyle/>
                    <a:p>
                      <a:pPr marR="0" indent="0" algn="l" rtl="0">
                        <a:lnSpc>
                          <a:spcPct val="119000"/>
                        </a:lnSpc>
                        <a:spcBef>
                          <a:spcPts val="0"/>
                        </a:spcBef>
                        <a:spcAft>
                          <a:spcPts val="600"/>
                        </a:spcAft>
                      </a:pPr>
                      <a:r>
                        <a:rPr lang="en-GB" sz="1200" kern="1400" dirty="0">
                          <a:solidFill>
                            <a:srgbClr val="333333"/>
                          </a:solidFill>
                          <a:latin typeface="Calibri"/>
                        </a:rPr>
                        <a:t>1.1</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l" rtl="0">
                        <a:lnSpc>
                          <a:spcPct val="119000"/>
                        </a:lnSpc>
                        <a:spcBef>
                          <a:spcPts val="0"/>
                        </a:spcBef>
                        <a:spcAft>
                          <a:spcPts val="600"/>
                        </a:spcAft>
                      </a:pPr>
                      <a:r>
                        <a:rPr lang="en-GB" sz="1200" kern="1400" dirty="0">
                          <a:solidFill>
                            <a:srgbClr val="333333"/>
                          </a:solidFill>
                          <a:latin typeface="Calibri"/>
                        </a:rPr>
                        <a:t>Site design and planning</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r" rtl="0">
                        <a:lnSpc>
                          <a:spcPct val="119000"/>
                        </a:lnSpc>
                        <a:spcBef>
                          <a:spcPts val="0"/>
                        </a:spcBef>
                        <a:spcAft>
                          <a:spcPts val="600"/>
                        </a:spcAft>
                      </a:pPr>
                      <a:r>
                        <a:rPr lang="en-GB" sz="1200" kern="1400" dirty="0">
                          <a:solidFill>
                            <a:srgbClr val="333333"/>
                          </a:solidFill>
                          <a:latin typeface="Calibri"/>
                        </a:rPr>
                        <a:t>£700</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extLst>
                  <a:ext uri="{0D108BD9-81ED-4DB2-BD59-A6C34878D82A}">
                    <a16:rowId xmlns:a16="http://schemas.microsoft.com/office/drawing/2014/main" val="10002"/>
                  </a:ext>
                </a:extLst>
              </a:tr>
              <a:tr h="253808">
                <a:tc>
                  <a:txBody>
                    <a:bodyPr/>
                    <a:lstStyle/>
                    <a:p>
                      <a:pPr marR="0" indent="0" algn="l" rtl="0">
                        <a:lnSpc>
                          <a:spcPct val="119000"/>
                        </a:lnSpc>
                        <a:spcBef>
                          <a:spcPts val="0"/>
                        </a:spcBef>
                        <a:spcAft>
                          <a:spcPts val="600"/>
                        </a:spcAft>
                      </a:pPr>
                      <a:r>
                        <a:rPr lang="en-GB" sz="1200" kern="1400" dirty="0">
                          <a:solidFill>
                            <a:srgbClr val="000000"/>
                          </a:solidFill>
                          <a:latin typeface="Calibri"/>
                        </a:rPr>
                        <a:t> </a:t>
                      </a: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CE7D8"/>
                    </a:solidFill>
                  </a:tcPr>
                </a:tc>
                <a:tc>
                  <a:txBody>
                    <a:bodyPr/>
                    <a:lstStyle/>
                    <a:p>
                      <a:pPr marR="0" indent="0" algn="r" rtl="0">
                        <a:lnSpc>
                          <a:spcPct val="119000"/>
                        </a:lnSpc>
                        <a:spcBef>
                          <a:spcPts val="0"/>
                        </a:spcBef>
                        <a:spcAft>
                          <a:spcPts val="600"/>
                        </a:spcAft>
                      </a:pPr>
                      <a:r>
                        <a:rPr lang="en-GB" sz="1200" kern="1400" dirty="0">
                          <a:solidFill>
                            <a:srgbClr val="000000"/>
                          </a:solidFill>
                          <a:latin typeface="Calibri"/>
                        </a:rPr>
                        <a:t>SUB TOTAL</a:t>
                      </a: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CE7D8"/>
                    </a:solidFill>
                  </a:tcPr>
                </a:tc>
                <a:tc>
                  <a:txBody>
                    <a:bodyPr/>
                    <a:lstStyle/>
                    <a:p>
                      <a:pPr marR="0" indent="0" algn="r" rtl="0">
                        <a:lnSpc>
                          <a:spcPct val="119000"/>
                        </a:lnSpc>
                        <a:spcBef>
                          <a:spcPts val="0"/>
                        </a:spcBef>
                        <a:spcAft>
                          <a:spcPts val="600"/>
                        </a:spcAft>
                      </a:pPr>
                      <a:r>
                        <a:rPr lang="en-GB" sz="1200" kern="1400" dirty="0">
                          <a:solidFill>
                            <a:srgbClr val="000000"/>
                          </a:solidFill>
                          <a:latin typeface="Calibri"/>
                        </a:rPr>
                        <a:t>£700</a:t>
                      </a: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CE7D8"/>
                    </a:solidFill>
                  </a:tcPr>
                </a:tc>
                <a:extLst>
                  <a:ext uri="{0D108BD9-81ED-4DB2-BD59-A6C34878D82A}">
                    <a16:rowId xmlns:a16="http://schemas.microsoft.com/office/drawing/2014/main" val="10003"/>
                  </a:ext>
                </a:extLst>
              </a:tr>
              <a:tr h="253808">
                <a:tc>
                  <a:txBody>
                    <a:bodyPr/>
                    <a:lstStyle/>
                    <a:p>
                      <a:pPr marR="0" indent="0" algn="l" rtl="0">
                        <a:lnSpc>
                          <a:spcPct val="119000"/>
                        </a:lnSpc>
                        <a:spcBef>
                          <a:spcPts val="0"/>
                        </a:spcBef>
                        <a:spcAft>
                          <a:spcPts val="600"/>
                        </a:spcAft>
                      </a:pPr>
                      <a:r>
                        <a:rPr lang="en-GB" sz="1200" kern="1400" dirty="0">
                          <a:solidFill>
                            <a:srgbClr val="000000"/>
                          </a:solidFill>
                          <a:latin typeface="Calibri"/>
                        </a:rPr>
                        <a:t> </a:t>
                      </a: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8CBAD"/>
                    </a:solidFill>
                  </a:tcPr>
                </a:tc>
                <a:tc>
                  <a:txBody>
                    <a:bodyPr/>
                    <a:lstStyle/>
                    <a:p>
                      <a:pPr marR="0" indent="0" algn="r" rtl="0">
                        <a:lnSpc>
                          <a:spcPct val="119000"/>
                        </a:lnSpc>
                        <a:spcBef>
                          <a:spcPts val="0"/>
                        </a:spcBef>
                        <a:spcAft>
                          <a:spcPts val="600"/>
                        </a:spcAft>
                      </a:pPr>
                      <a:r>
                        <a:rPr lang="en-GB" sz="1200" i="1" kern="1400" dirty="0">
                          <a:solidFill>
                            <a:srgbClr val="000000"/>
                          </a:solidFill>
                          <a:latin typeface="Calibri"/>
                        </a:rPr>
                        <a:t>VAT 20%</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8CBAD"/>
                    </a:solidFill>
                  </a:tcPr>
                </a:tc>
                <a:tc>
                  <a:txBody>
                    <a:bodyPr/>
                    <a:lstStyle/>
                    <a:p>
                      <a:pPr marR="0" indent="0" algn="r" rtl="0">
                        <a:lnSpc>
                          <a:spcPct val="119000"/>
                        </a:lnSpc>
                        <a:spcBef>
                          <a:spcPts val="0"/>
                        </a:spcBef>
                        <a:spcAft>
                          <a:spcPts val="600"/>
                        </a:spcAft>
                      </a:pPr>
                      <a:r>
                        <a:rPr lang="en-GB" sz="1200" i="1" kern="1400" dirty="0">
                          <a:solidFill>
                            <a:srgbClr val="000000"/>
                          </a:solidFill>
                          <a:latin typeface="Calibri"/>
                        </a:rPr>
                        <a:t>£140</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8CBAD"/>
                    </a:solidFill>
                  </a:tcPr>
                </a:tc>
                <a:extLst>
                  <a:ext uri="{0D108BD9-81ED-4DB2-BD59-A6C34878D82A}">
                    <a16:rowId xmlns:a16="http://schemas.microsoft.com/office/drawing/2014/main" val="10004"/>
                  </a:ext>
                </a:extLst>
              </a:tr>
              <a:tr h="253808">
                <a:tc>
                  <a:txBody>
                    <a:bodyPr/>
                    <a:lstStyle/>
                    <a:p>
                      <a:pPr marR="0" indent="0" algn="l" rtl="0">
                        <a:lnSpc>
                          <a:spcPct val="119000"/>
                        </a:lnSpc>
                        <a:spcBef>
                          <a:spcPts val="0"/>
                        </a:spcBef>
                        <a:spcAft>
                          <a:spcPts val="600"/>
                        </a:spcAft>
                      </a:pPr>
                      <a:r>
                        <a:rPr lang="en-GB" sz="1200" b="1" kern="1400" dirty="0">
                          <a:solidFill>
                            <a:srgbClr val="FFFFFF"/>
                          </a:solidFill>
                          <a:latin typeface="Calibri"/>
                        </a:rPr>
                        <a:t> </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B35E25"/>
                    </a:solidFill>
                  </a:tcPr>
                </a:tc>
                <a:tc>
                  <a:txBody>
                    <a:bodyPr/>
                    <a:lstStyle/>
                    <a:p>
                      <a:pPr marR="0" indent="0" algn="r" rtl="0">
                        <a:lnSpc>
                          <a:spcPct val="119000"/>
                        </a:lnSpc>
                        <a:spcBef>
                          <a:spcPts val="0"/>
                        </a:spcBef>
                        <a:spcAft>
                          <a:spcPts val="600"/>
                        </a:spcAft>
                      </a:pPr>
                      <a:r>
                        <a:rPr lang="en-GB" sz="1200" b="1" kern="1400" dirty="0">
                          <a:solidFill>
                            <a:srgbClr val="FFFFFF"/>
                          </a:solidFill>
                          <a:latin typeface="Calibri"/>
                        </a:rPr>
                        <a:t>TOTAL</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B35E25"/>
                    </a:solidFill>
                  </a:tcPr>
                </a:tc>
                <a:tc>
                  <a:txBody>
                    <a:bodyPr/>
                    <a:lstStyle/>
                    <a:p>
                      <a:pPr marR="0" indent="0" algn="r" rtl="0">
                        <a:lnSpc>
                          <a:spcPct val="119000"/>
                        </a:lnSpc>
                        <a:spcBef>
                          <a:spcPts val="0"/>
                        </a:spcBef>
                        <a:spcAft>
                          <a:spcPts val="600"/>
                        </a:spcAft>
                      </a:pPr>
                      <a:r>
                        <a:rPr lang="en-GB" sz="1200" b="1" kern="1400" dirty="0">
                          <a:solidFill>
                            <a:srgbClr val="FFFFFF"/>
                          </a:solidFill>
                          <a:latin typeface="Calibri"/>
                        </a:rPr>
                        <a:t>£840</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B35E25"/>
                    </a:solidFill>
                  </a:tcPr>
                </a:tc>
                <a:extLst>
                  <a:ext uri="{0D108BD9-81ED-4DB2-BD59-A6C34878D82A}">
                    <a16:rowId xmlns:a16="http://schemas.microsoft.com/office/drawing/2014/main" val="10005"/>
                  </a:ext>
                </a:extLst>
              </a:tr>
            </a:tbl>
          </a:graphicData>
        </a:graphic>
      </p:graphicFrame>
      <p:graphicFrame>
        <p:nvGraphicFramePr>
          <p:cNvPr id="12" name="Table 11"/>
          <p:cNvGraphicFramePr>
            <a:graphicFrameLocks noGrp="1"/>
          </p:cNvGraphicFramePr>
          <p:nvPr/>
        </p:nvGraphicFramePr>
        <p:xfrm>
          <a:off x="4155675" y="4229519"/>
          <a:ext cx="3323427" cy="1558165"/>
        </p:xfrm>
        <a:graphic>
          <a:graphicData uri="http://schemas.openxmlformats.org/drawingml/2006/table">
            <a:tbl>
              <a:tblPr/>
              <a:tblGrid>
                <a:gridCol w="415424">
                  <a:extLst>
                    <a:ext uri="{9D8B030D-6E8A-4147-A177-3AD203B41FA5}">
                      <a16:colId xmlns:a16="http://schemas.microsoft.com/office/drawing/2014/main" val="20000"/>
                    </a:ext>
                  </a:extLst>
                </a:gridCol>
                <a:gridCol w="2284866">
                  <a:extLst>
                    <a:ext uri="{9D8B030D-6E8A-4147-A177-3AD203B41FA5}">
                      <a16:colId xmlns:a16="http://schemas.microsoft.com/office/drawing/2014/main" val="20001"/>
                    </a:ext>
                  </a:extLst>
                </a:gridCol>
                <a:gridCol w="623137">
                  <a:extLst>
                    <a:ext uri="{9D8B030D-6E8A-4147-A177-3AD203B41FA5}">
                      <a16:colId xmlns:a16="http://schemas.microsoft.com/office/drawing/2014/main" val="20002"/>
                    </a:ext>
                  </a:extLst>
                </a:gridCol>
              </a:tblGrid>
              <a:tr h="225856">
                <a:tc>
                  <a:txBody>
                    <a:bodyPr/>
                    <a:lstStyle/>
                    <a:p>
                      <a:pPr marR="0" indent="0" algn="ctr" rtl="0">
                        <a:lnSpc>
                          <a:spcPct val="119000"/>
                        </a:lnSpc>
                        <a:spcBef>
                          <a:spcPts val="0"/>
                        </a:spcBef>
                        <a:spcAft>
                          <a:spcPts val="600"/>
                        </a:spcAft>
                      </a:pPr>
                      <a:r>
                        <a:rPr lang="en-GB" sz="1400" b="1" kern="1400" dirty="0">
                          <a:solidFill>
                            <a:srgbClr val="FFFFFF"/>
                          </a:solidFill>
                          <a:latin typeface="Calibri"/>
                        </a:rPr>
                        <a:t>2</a:t>
                      </a:r>
                      <a:endParaRPr lang="en-GB" sz="14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773E18"/>
                    </a:solidFill>
                  </a:tcPr>
                </a:tc>
                <a:tc>
                  <a:txBody>
                    <a:bodyPr/>
                    <a:lstStyle/>
                    <a:p>
                      <a:pPr marR="0" indent="0" algn="ctr" rtl="0">
                        <a:lnSpc>
                          <a:spcPct val="119000"/>
                        </a:lnSpc>
                        <a:spcBef>
                          <a:spcPts val="0"/>
                        </a:spcBef>
                        <a:spcAft>
                          <a:spcPts val="600"/>
                        </a:spcAft>
                      </a:pPr>
                      <a:r>
                        <a:rPr lang="en-GB" sz="1400" b="1" kern="1400" dirty="0">
                          <a:solidFill>
                            <a:srgbClr val="FFFFFF"/>
                          </a:solidFill>
                          <a:latin typeface="Calibri"/>
                        </a:rPr>
                        <a:t>REMOVAL &amp; STORAGE</a:t>
                      </a:r>
                      <a:endParaRPr lang="en-GB" sz="14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773E18"/>
                    </a:solidFill>
                  </a:tcPr>
                </a:tc>
                <a:tc>
                  <a:txBody>
                    <a:bodyPr/>
                    <a:lstStyle/>
                    <a:p>
                      <a:pPr marR="0" indent="0" algn="ctr" rtl="0">
                        <a:lnSpc>
                          <a:spcPct val="119000"/>
                        </a:lnSpc>
                        <a:spcBef>
                          <a:spcPts val="0"/>
                        </a:spcBef>
                        <a:spcAft>
                          <a:spcPts val="600"/>
                        </a:spcAft>
                      </a:pPr>
                      <a:r>
                        <a:rPr lang="en-GB" sz="1400" b="1" kern="1400" dirty="0">
                          <a:solidFill>
                            <a:srgbClr val="FFFFFF"/>
                          </a:solidFill>
                          <a:latin typeface="Calibri"/>
                        </a:rPr>
                        <a:t>COST</a:t>
                      </a:r>
                      <a:endParaRPr lang="en-GB" sz="14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773E18"/>
                    </a:solidFill>
                  </a:tcPr>
                </a:tc>
                <a:extLst>
                  <a:ext uri="{0D108BD9-81ED-4DB2-BD59-A6C34878D82A}">
                    <a16:rowId xmlns:a16="http://schemas.microsoft.com/office/drawing/2014/main" val="10000"/>
                  </a:ext>
                </a:extLst>
              </a:tr>
              <a:tr h="101723">
                <a:tc>
                  <a:txBody>
                    <a:bodyPr/>
                    <a:lstStyle/>
                    <a:p>
                      <a:pPr marR="0" indent="0" algn="l" rtl="0">
                        <a:lnSpc>
                          <a:spcPct val="119000"/>
                        </a:lnSpc>
                        <a:spcBef>
                          <a:spcPts val="0"/>
                        </a:spcBef>
                        <a:spcAft>
                          <a:spcPts val="600"/>
                        </a:spcAft>
                      </a:pPr>
                      <a:r>
                        <a:rPr lang="en-GB" sz="400" kern="1400" dirty="0">
                          <a:solidFill>
                            <a:srgbClr val="000000"/>
                          </a:solidFill>
                          <a:latin typeface="Calibri"/>
                        </a:rPr>
                        <a:t> </a:t>
                      </a: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CE5D6"/>
                    </a:solidFill>
                  </a:tcPr>
                </a:tc>
                <a:tc>
                  <a:txBody>
                    <a:bodyPr/>
                    <a:lstStyle/>
                    <a:p>
                      <a:pPr marR="0" indent="0" algn="l" rtl="0">
                        <a:lnSpc>
                          <a:spcPct val="119000"/>
                        </a:lnSpc>
                        <a:spcBef>
                          <a:spcPts val="0"/>
                        </a:spcBef>
                        <a:spcAft>
                          <a:spcPts val="600"/>
                        </a:spcAft>
                      </a:pPr>
                      <a:r>
                        <a:rPr lang="en-GB" sz="400" kern="1400" dirty="0">
                          <a:solidFill>
                            <a:srgbClr val="000000"/>
                          </a:solidFill>
                          <a:latin typeface="Calibri"/>
                        </a:rPr>
                        <a:t> </a:t>
                      </a: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CE5D6"/>
                    </a:solidFill>
                  </a:tcPr>
                </a:tc>
                <a:tc>
                  <a:txBody>
                    <a:bodyPr/>
                    <a:lstStyle/>
                    <a:p>
                      <a:pPr marR="0" indent="0" algn="r" rtl="0">
                        <a:lnSpc>
                          <a:spcPct val="119000"/>
                        </a:lnSpc>
                        <a:spcBef>
                          <a:spcPts val="0"/>
                        </a:spcBef>
                        <a:spcAft>
                          <a:spcPts val="600"/>
                        </a:spcAft>
                      </a:pPr>
                      <a:r>
                        <a:rPr lang="en-GB" sz="400" kern="1400" dirty="0">
                          <a:solidFill>
                            <a:srgbClr val="000000"/>
                          </a:solidFill>
                          <a:latin typeface="Calibri"/>
                        </a:rPr>
                        <a:t> </a:t>
                      </a: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CE5D6"/>
                    </a:solidFill>
                  </a:tcPr>
                </a:tc>
                <a:extLst>
                  <a:ext uri="{0D108BD9-81ED-4DB2-BD59-A6C34878D82A}">
                    <a16:rowId xmlns:a16="http://schemas.microsoft.com/office/drawing/2014/main" val="10001"/>
                  </a:ext>
                </a:extLst>
              </a:tr>
              <a:tr h="225856">
                <a:tc>
                  <a:txBody>
                    <a:bodyPr/>
                    <a:lstStyle/>
                    <a:p>
                      <a:pPr marR="0" indent="0" algn="l" rtl="0">
                        <a:lnSpc>
                          <a:spcPct val="119000"/>
                        </a:lnSpc>
                        <a:spcBef>
                          <a:spcPts val="0"/>
                        </a:spcBef>
                        <a:spcAft>
                          <a:spcPts val="600"/>
                        </a:spcAft>
                      </a:pPr>
                      <a:r>
                        <a:rPr lang="en-GB" sz="1200" kern="1400" dirty="0">
                          <a:solidFill>
                            <a:srgbClr val="333333"/>
                          </a:solidFill>
                          <a:latin typeface="Calibri"/>
                        </a:rPr>
                        <a:t>2.1</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l" rtl="0">
                        <a:lnSpc>
                          <a:spcPct val="119000"/>
                        </a:lnSpc>
                        <a:spcBef>
                          <a:spcPts val="0"/>
                        </a:spcBef>
                        <a:spcAft>
                          <a:spcPts val="600"/>
                        </a:spcAft>
                      </a:pPr>
                      <a:r>
                        <a:rPr lang="en-GB" sz="1200" kern="1400" dirty="0">
                          <a:solidFill>
                            <a:srgbClr val="333333"/>
                          </a:solidFill>
                          <a:latin typeface="Calibri"/>
                        </a:rPr>
                        <a:t>Storage hire/Move/Transport</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r" rtl="0">
                        <a:lnSpc>
                          <a:spcPct val="119000"/>
                        </a:lnSpc>
                        <a:spcBef>
                          <a:spcPts val="0"/>
                        </a:spcBef>
                        <a:spcAft>
                          <a:spcPts val="600"/>
                        </a:spcAft>
                      </a:pPr>
                      <a:r>
                        <a:rPr lang="en-GB" sz="1200" kern="1400" dirty="0">
                          <a:solidFill>
                            <a:srgbClr val="333333"/>
                          </a:solidFill>
                          <a:latin typeface="Calibri"/>
                        </a:rPr>
                        <a:t>£5,000</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extLst>
                  <a:ext uri="{0D108BD9-81ED-4DB2-BD59-A6C34878D82A}">
                    <a16:rowId xmlns:a16="http://schemas.microsoft.com/office/drawing/2014/main" val="10002"/>
                  </a:ext>
                </a:extLst>
              </a:tr>
              <a:tr h="225856">
                <a:tc>
                  <a:txBody>
                    <a:bodyPr/>
                    <a:lstStyle/>
                    <a:p>
                      <a:pPr marR="0" indent="0" algn="l" rtl="0">
                        <a:lnSpc>
                          <a:spcPct val="119000"/>
                        </a:lnSpc>
                        <a:spcBef>
                          <a:spcPts val="0"/>
                        </a:spcBef>
                        <a:spcAft>
                          <a:spcPts val="600"/>
                        </a:spcAft>
                      </a:pPr>
                      <a:r>
                        <a:rPr lang="en-GB" sz="1200" kern="1400" dirty="0">
                          <a:solidFill>
                            <a:srgbClr val="000000"/>
                          </a:solidFill>
                          <a:latin typeface="Calibri"/>
                        </a:rPr>
                        <a:t> </a:t>
                      </a: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CE5D6"/>
                    </a:solidFill>
                  </a:tcPr>
                </a:tc>
                <a:tc>
                  <a:txBody>
                    <a:bodyPr/>
                    <a:lstStyle/>
                    <a:p>
                      <a:pPr marR="0" indent="0" algn="r" rtl="0">
                        <a:lnSpc>
                          <a:spcPct val="119000"/>
                        </a:lnSpc>
                        <a:spcBef>
                          <a:spcPts val="0"/>
                        </a:spcBef>
                        <a:spcAft>
                          <a:spcPts val="600"/>
                        </a:spcAft>
                      </a:pPr>
                      <a:r>
                        <a:rPr lang="en-GB" sz="1200" kern="1400" dirty="0">
                          <a:solidFill>
                            <a:srgbClr val="000000"/>
                          </a:solidFill>
                          <a:latin typeface="Calibri"/>
                        </a:rPr>
                        <a:t>SUB TOTAL</a:t>
                      </a: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CE5D6"/>
                    </a:solidFill>
                  </a:tcPr>
                </a:tc>
                <a:tc>
                  <a:txBody>
                    <a:bodyPr/>
                    <a:lstStyle/>
                    <a:p>
                      <a:pPr marR="0" indent="0" algn="r" rtl="0">
                        <a:lnSpc>
                          <a:spcPct val="119000"/>
                        </a:lnSpc>
                        <a:spcBef>
                          <a:spcPts val="0"/>
                        </a:spcBef>
                        <a:spcAft>
                          <a:spcPts val="600"/>
                        </a:spcAft>
                      </a:pPr>
                      <a:r>
                        <a:rPr lang="en-GB" sz="1200" kern="1400" dirty="0">
                          <a:solidFill>
                            <a:srgbClr val="000000"/>
                          </a:solidFill>
                          <a:latin typeface="Calibri"/>
                        </a:rPr>
                        <a:t>£5,000</a:t>
                      </a: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CE5D6"/>
                    </a:solidFill>
                  </a:tcPr>
                </a:tc>
                <a:extLst>
                  <a:ext uri="{0D108BD9-81ED-4DB2-BD59-A6C34878D82A}">
                    <a16:rowId xmlns:a16="http://schemas.microsoft.com/office/drawing/2014/main" val="10003"/>
                  </a:ext>
                </a:extLst>
              </a:tr>
              <a:tr h="225856">
                <a:tc>
                  <a:txBody>
                    <a:bodyPr/>
                    <a:lstStyle/>
                    <a:p>
                      <a:pPr marR="0" indent="0" algn="l" rtl="0">
                        <a:lnSpc>
                          <a:spcPct val="119000"/>
                        </a:lnSpc>
                        <a:spcBef>
                          <a:spcPts val="0"/>
                        </a:spcBef>
                        <a:spcAft>
                          <a:spcPts val="600"/>
                        </a:spcAft>
                      </a:pPr>
                      <a:r>
                        <a:rPr lang="en-GB" sz="1200" kern="1400" dirty="0">
                          <a:solidFill>
                            <a:srgbClr val="000000"/>
                          </a:solidFill>
                          <a:latin typeface="Calibri"/>
                        </a:rPr>
                        <a:t> </a:t>
                      </a: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8CBAD"/>
                    </a:solidFill>
                  </a:tcPr>
                </a:tc>
                <a:tc>
                  <a:txBody>
                    <a:bodyPr/>
                    <a:lstStyle/>
                    <a:p>
                      <a:pPr marR="0" indent="0" algn="r" rtl="0">
                        <a:lnSpc>
                          <a:spcPct val="119000"/>
                        </a:lnSpc>
                        <a:spcBef>
                          <a:spcPts val="0"/>
                        </a:spcBef>
                        <a:spcAft>
                          <a:spcPts val="600"/>
                        </a:spcAft>
                      </a:pPr>
                      <a:r>
                        <a:rPr lang="en-GB" sz="1200" i="1" kern="1400" dirty="0">
                          <a:solidFill>
                            <a:srgbClr val="000000"/>
                          </a:solidFill>
                          <a:latin typeface="Calibri"/>
                        </a:rPr>
                        <a:t>VAT 20%</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8CBAD"/>
                    </a:solidFill>
                  </a:tcPr>
                </a:tc>
                <a:tc>
                  <a:txBody>
                    <a:bodyPr/>
                    <a:lstStyle/>
                    <a:p>
                      <a:pPr marR="0" indent="0" algn="r" rtl="0">
                        <a:lnSpc>
                          <a:spcPct val="119000"/>
                        </a:lnSpc>
                        <a:spcBef>
                          <a:spcPts val="0"/>
                        </a:spcBef>
                        <a:spcAft>
                          <a:spcPts val="600"/>
                        </a:spcAft>
                      </a:pPr>
                      <a:r>
                        <a:rPr lang="en-GB" sz="1200" i="1" kern="1400" dirty="0">
                          <a:solidFill>
                            <a:srgbClr val="000000"/>
                          </a:solidFill>
                          <a:latin typeface="Calibri"/>
                        </a:rPr>
                        <a:t>£1,000</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8CBAD"/>
                    </a:solidFill>
                  </a:tcPr>
                </a:tc>
                <a:extLst>
                  <a:ext uri="{0D108BD9-81ED-4DB2-BD59-A6C34878D82A}">
                    <a16:rowId xmlns:a16="http://schemas.microsoft.com/office/drawing/2014/main" val="10004"/>
                  </a:ext>
                </a:extLst>
              </a:tr>
              <a:tr h="225856">
                <a:tc>
                  <a:txBody>
                    <a:bodyPr/>
                    <a:lstStyle/>
                    <a:p>
                      <a:pPr marR="0" indent="0" algn="l" rtl="0">
                        <a:lnSpc>
                          <a:spcPct val="119000"/>
                        </a:lnSpc>
                        <a:spcBef>
                          <a:spcPts val="0"/>
                        </a:spcBef>
                        <a:spcAft>
                          <a:spcPts val="600"/>
                        </a:spcAft>
                      </a:pPr>
                      <a:r>
                        <a:rPr lang="en-GB" sz="1200" b="1" kern="1400" dirty="0">
                          <a:solidFill>
                            <a:srgbClr val="FFFFFF"/>
                          </a:solidFill>
                          <a:latin typeface="Calibri"/>
                        </a:rPr>
                        <a:t> </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B35E25"/>
                    </a:solidFill>
                  </a:tcPr>
                </a:tc>
                <a:tc>
                  <a:txBody>
                    <a:bodyPr/>
                    <a:lstStyle/>
                    <a:p>
                      <a:pPr marR="0" indent="0" algn="r" rtl="0">
                        <a:lnSpc>
                          <a:spcPct val="119000"/>
                        </a:lnSpc>
                        <a:spcBef>
                          <a:spcPts val="0"/>
                        </a:spcBef>
                        <a:spcAft>
                          <a:spcPts val="600"/>
                        </a:spcAft>
                      </a:pPr>
                      <a:r>
                        <a:rPr lang="en-GB" sz="1200" b="1" kern="1400" dirty="0">
                          <a:solidFill>
                            <a:srgbClr val="FFFFFF"/>
                          </a:solidFill>
                          <a:latin typeface="Calibri"/>
                        </a:rPr>
                        <a:t>TOTAL</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B35E25"/>
                    </a:solidFill>
                  </a:tcPr>
                </a:tc>
                <a:tc>
                  <a:txBody>
                    <a:bodyPr/>
                    <a:lstStyle/>
                    <a:p>
                      <a:pPr marR="0" indent="0" algn="r" rtl="0">
                        <a:lnSpc>
                          <a:spcPct val="119000"/>
                        </a:lnSpc>
                        <a:spcBef>
                          <a:spcPts val="0"/>
                        </a:spcBef>
                        <a:spcAft>
                          <a:spcPts val="600"/>
                        </a:spcAft>
                      </a:pPr>
                      <a:r>
                        <a:rPr lang="en-GB" sz="1200" b="1" kern="1400" dirty="0">
                          <a:solidFill>
                            <a:srgbClr val="FFFFFF"/>
                          </a:solidFill>
                          <a:latin typeface="Calibri"/>
                        </a:rPr>
                        <a:t>£6,000</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B35E25"/>
                    </a:solidFill>
                  </a:tcPr>
                </a:tc>
                <a:extLst>
                  <a:ext uri="{0D108BD9-81ED-4DB2-BD59-A6C34878D82A}">
                    <a16:rowId xmlns:a16="http://schemas.microsoft.com/office/drawing/2014/main" val="10005"/>
                  </a:ext>
                </a:extLst>
              </a:tr>
            </a:tbl>
          </a:graphicData>
        </a:graphic>
      </p:graphicFrame>
      <p:graphicFrame>
        <p:nvGraphicFramePr>
          <p:cNvPr id="13" name="Table 12"/>
          <p:cNvGraphicFramePr>
            <a:graphicFrameLocks noGrp="1"/>
          </p:cNvGraphicFramePr>
          <p:nvPr/>
        </p:nvGraphicFramePr>
        <p:xfrm>
          <a:off x="7865037" y="2187141"/>
          <a:ext cx="3306171" cy="3110257"/>
        </p:xfrm>
        <a:graphic>
          <a:graphicData uri="http://schemas.openxmlformats.org/drawingml/2006/table">
            <a:tbl>
              <a:tblPr/>
              <a:tblGrid>
                <a:gridCol w="413268">
                  <a:extLst>
                    <a:ext uri="{9D8B030D-6E8A-4147-A177-3AD203B41FA5}">
                      <a16:colId xmlns:a16="http://schemas.microsoft.com/office/drawing/2014/main" val="20000"/>
                    </a:ext>
                  </a:extLst>
                </a:gridCol>
                <a:gridCol w="2273002">
                  <a:extLst>
                    <a:ext uri="{9D8B030D-6E8A-4147-A177-3AD203B41FA5}">
                      <a16:colId xmlns:a16="http://schemas.microsoft.com/office/drawing/2014/main" val="20001"/>
                    </a:ext>
                  </a:extLst>
                </a:gridCol>
                <a:gridCol w="619901">
                  <a:extLst>
                    <a:ext uri="{9D8B030D-6E8A-4147-A177-3AD203B41FA5}">
                      <a16:colId xmlns:a16="http://schemas.microsoft.com/office/drawing/2014/main" val="20002"/>
                    </a:ext>
                  </a:extLst>
                </a:gridCol>
              </a:tblGrid>
              <a:tr h="292482">
                <a:tc>
                  <a:txBody>
                    <a:bodyPr/>
                    <a:lstStyle/>
                    <a:p>
                      <a:pPr marR="0" indent="0" algn="ctr" rtl="0">
                        <a:lnSpc>
                          <a:spcPct val="119000"/>
                        </a:lnSpc>
                        <a:spcBef>
                          <a:spcPts val="0"/>
                        </a:spcBef>
                        <a:spcAft>
                          <a:spcPts val="600"/>
                        </a:spcAft>
                      </a:pPr>
                      <a:r>
                        <a:rPr lang="en-GB" sz="1400" b="1" kern="1400" dirty="0">
                          <a:solidFill>
                            <a:srgbClr val="FFFFFF"/>
                          </a:solidFill>
                          <a:latin typeface="Calibri"/>
                        </a:rPr>
                        <a:t>3</a:t>
                      </a:r>
                      <a:endParaRPr lang="en-GB" sz="14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773E18"/>
                    </a:solidFill>
                  </a:tcPr>
                </a:tc>
                <a:tc>
                  <a:txBody>
                    <a:bodyPr/>
                    <a:lstStyle/>
                    <a:p>
                      <a:pPr marR="0" indent="0" algn="ctr" rtl="0">
                        <a:lnSpc>
                          <a:spcPct val="119000"/>
                        </a:lnSpc>
                        <a:spcBef>
                          <a:spcPts val="0"/>
                        </a:spcBef>
                        <a:spcAft>
                          <a:spcPts val="600"/>
                        </a:spcAft>
                      </a:pPr>
                      <a:r>
                        <a:rPr lang="en-GB" sz="1400" b="1" kern="1400" dirty="0">
                          <a:solidFill>
                            <a:srgbClr val="FFFFFF"/>
                          </a:solidFill>
                          <a:latin typeface="Calibri"/>
                        </a:rPr>
                        <a:t>CONSTRUCTION</a:t>
                      </a:r>
                      <a:endParaRPr lang="en-GB" sz="14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773E18"/>
                    </a:solidFill>
                  </a:tcPr>
                </a:tc>
                <a:tc>
                  <a:txBody>
                    <a:bodyPr/>
                    <a:lstStyle/>
                    <a:p>
                      <a:pPr marR="0" indent="0" algn="ctr" rtl="0">
                        <a:lnSpc>
                          <a:spcPct val="119000"/>
                        </a:lnSpc>
                        <a:spcBef>
                          <a:spcPts val="0"/>
                        </a:spcBef>
                        <a:spcAft>
                          <a:spcPts val="600"/>
                        </a:spcAft>
                      </a:pPr>
                      <a:r>
                        <a:rPr lang="en-GB" sz="1400" b="1" kern="1400" dirty="0">
                          <a:solidFill>
                            <a:srgbClr val="FFFFFF"/>
                          </a:solidFill>
                          <a:latin typeface="Calibri"/>
                        </a:rPr>
                        <a:t>COST</a:t>
                      </a:r>
                      <a:endParaRPr lang="en-GB" sz="14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773E18"/>
                    </a:solidFill>
                  </a:tcPr>
                </a:tc>
                <a:extLst>
                  <a:ext uri="{0D108BD9-81ED-4DB2-BD59-A6C34878D82A}">
                    <a16:rowId xmlns:a16="http://schemas.microsoft.com/office/drawing/2014/main" val="10000"/>
                  </a:ext>
                </a:extLst>
              </a:tr>
              <a:tr h="167404">
                <a:tc>
                  <a:txBody>
                    <a:bodyPr/>
                    <a:lstStyle/>
                    <a:p>
                      <a:pPr marR="0" indent="0" algn="l" rtl="0">
                        <a:lnSpc>
                          <a:spcPct val="119000"/>
                        </a:lnSpc>
                        <a:spcBef>
                          <a:spcPts val="0"/>
                        </a:spcBef>
                        <a:spcAft>
                          <a:spcPts val="600"/>
                        </a:spcAft>
                      </a:pPr>
                      <a:r>
                        <a:rPr lang="en-GB" sz="400" kern="1400" dirty="0">
                          <a:solidFill>
                            <a:srgbClr val="000000"/>
                          </a:solidFill>
                          <a:latin typeface="Calibri"/>
                        </a:rPr>
                        <a:t> </a:t>
                      </a:r>
                      <a:endParaRPr lang="en-GB" sz="10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CE5D6"/>
                    </a:solidFill>
                  </a:tcPr>
                </a:tc>
                <a:tc>
                  <a:txBody>
                    <a:bodyPr/>
                    <a:lstStyle/>
                    <a:p>
                      <a:pPr marR="0" indent="0" algn="l" rtl="0">
                        <a:lnSpc>
                          <a:spcPct val="119000"/>
                        </a:lnSpc>
                        <a:spcBef>
                          <a:spcPts val="0"/>
                        </a:spcBef>
                        <a:spcAft>
                          <a:spcPts val="600"/>
                        </a:spcAft>
                      </a:pPr>
                      <a:r>
                        <a:rPr lang="en-GB" sz="400" kern="1400" dirty="0">
                          <a:solidFill>
                            <a:srgbClr val="000000"/>
                          </a:solidFill>
                          <a:latin typeface="Calibri"/>
                        </a:rPr>
                        <a:t> </a:t>
                      </a:r>
                      <a:endParaRPr lang="en-GB" sz="10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CE5D6"/>
                    </a:solidFill>
                  </a:tcPr>
                </a:tc>
                <a:tc>
                  <a:txBody>
                    <a:bodyPr/>
                    <a:lstStyle/>
                    <a:p>
                      <a:pPr marR="0" indent="0" algn="r" rtl="0">
                        <a:lnSpc>
                          <a:spcPct val="119000"/>
                        </a:lnSpc>
                        <a:spcBef>
                          <a:spcPts val="0"/>
                        </a:spcBef>
                        <a:spcAft>
                          <a:spcPts val="600"/>
                        </a:spcAft>
                      </a:pPr>
                      <a:r>
                        <a:rPr lang="en-GB" sz="400" kern="1400" dirty="0">
                          <a:solidFill>
                            <a:srgbClr val="000000"/>
                          </a:solidFill>
                          <a:latin typeface="Calibri"/>
                        </a:rPr>
                        <a:t> </a:t>
                      </a:r>
                      <a:endParaRPr lang="en-GB" sz="10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CE5D6"/>
                    </a:solidFill>
                  </a:tcPr>
                </a:tc>
                <a:extLst>
                  <a:ext uri="{0D108BD9-81ED-4DB2-BD59-A6C34878D82A}">
                    <a16:rowId xmlns:a16="http://schemas.microsoft.com/office/drawing/2014/main" val="10001"/>
                  </a:ext>
                </a:extLst>
              </a:tr>
              <a:tr h="292482">
                <a:tc>
                  <a:txBody>
                    <a:bodyPr/>
                    <a:lstStyle/>
                    <a:p>
                      <a:pPr marR="0" indent="0" algn="l" rtl="0">
                        <a:lnSpc>
                          <a:spcPct val="119000"/>
                        </a:lnSpc>
                        <a:spcBef>
                          <a:spcPts val="0"/>
                        </a:spcBef>
                        <a:spcAft>
                          <a:spcPts val="600"/>
                        </a:spcAft>
                      </a:pPr>
                      <a:r>
                        <a:rPr lang="en-GB" sz="1200" kern="1400" dirty="0">
                          <a:solidFill>
                            <a:srgbClr val="333333"/>
                          </a:solidFill>
                          <a:latin typeface="Calibri"/>
                        </a:rPr>
                        <a:t>3.1</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l" rtl="0">
                        <a:lnSpc>
                          <a:spcPct val="119000"/>
                        </a:lnSpc>
                        <a:spcBef>
                          <a:spcPts val="0"/>
                        </a:spcBef>
                        <a:spcAft>
                          <a:spcPts val="600"/>
                        </a:spcAft>
                      </a:pPr>
                      <a:r>
                        <a:rPr lang="en-GB" sz="1200" kern="1400" dirty="0">
                          <a:solidFill>
                            <a:srgbClr val="333333"/>
                          </a:solidFill>
                          <a:latin typeface="Calibri"/>
                        </a:rPr>
                        <a:t>Construct restoration section </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r" rtl="0">
                        <a:lnSpc>
                          <a:spcPct val="119000"/>
                        </a:lnSpc>
                        <a:spcBef>
                          <a:spcPts val="0"/>
                        </a:spcBef>
                        <a:spcAft>
                          <a:spcPts val="600"/>
                        </a:spcAft>
                      </a:pPr>
                      <a:r>
                        <a:rPr lang="en-GB" sz="1200" kern="1400" dirty="0">
                          <a:solidFill>
                            <a:srgbClr val="333333"/>
                          </a:solidFill>
                          <a:latin typeface="Calibri"/>
                        </a:rPr>
                        <a:t>£2,000</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extLst>
                  <a:ext uri="{0D108BD9-81ED-4DB2-BD59-A6C34878D82A}">
                    <a16:rowId xmlns:a16="http://schemas.microsoft.com/office/drawing/2014/main" val="10002"/>
                  </a:ext>
                </a:extLst>
              </a:tr>
              <a:tr h="292482">
                <a:tc>
                  <a:txBody>
                    <a:bodyPr/>
                    <a:lstStyle/>
                    <a:p>
                      <a:pPr marR="0" indent="0" algn="l" rtl="0">
                        <a:lnSpc>
                          <a:spcPct val="119000"/>
                        </a:lnSpc>
                        <a:spcBef>
                          <a:spcPts val="0"/>
                        </a:spcBef>
                        <a:spcAft>
                          <a:spcPts val="600"/>
                        </a:spcAft>
                      </a:pPr>
                      <a:r>
                        <a:rPr lang="en-GB" sz="1200" kern="1400" dirty="0">
                          <a:solidFill>
                            <a:srgbClr val="333333"/>
                          </a:solidFill>
                          <a:latin typeface="Calibri"/>
                        </a:rPr>
                        <a:t>3.2</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l" rtl="0">
                        <a:lnSpc>
                          <a:spcPct val="119000"/>
                        </a:lnSpc>
                        <a:spcBef>
                          <a:spcPts val="0"/>
                        </a:spcBef>
                        <a:spcAft>
                          <a:spcPts val="600"/>
                        </a:spcAft>
                      </a:pPr>
                      <a:r>
                        <a:rPr lang="en-GB" sz="1200" kern="1400" dirty="0">
                          <a:solidFill>
                            <a:srgbClr val="333333"/>
                          </a:solidFill>
                          <a:latin typeface="Calibri"/>
                        </a:rPr>
                        <a:t>Office equipment &amp; Installation</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r" rtl="0">
                        <a:lnSpc>
                          <a:spcPct val="119000"/>
                        </a:lnSpc>
                        <a:spcBef>
                          <a:spcPts val="0"/>
                        </a:spcBef>
                        <a:spcAft>
                          <a:spcPts val="600"/>
                        </a:spcAft>
                      </a:pPr>
                      <a:r>
                        <a:rPr lang="en-GB" sz="1200" kern="1400" dirty="0">
                          <a:solidFill>
                            <a:srgbClr val="333333"/>
                          </a:solidFill>
                          <a:latin typeface="Calibri"/>
                        </a:rPr>
                        <a:t>£6,000</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extLst>
                  <a:ext uri="{0D108BD9-81ED-4DB2-BD59-A6C34878D82A}">
                    <a16:rowId xmlns:a16="http://schemas.microsoft.com/office/drawing/2014/main" val="10003"/>
                  </a:ext>
                </a:extLst>
              </a:tr>
              <a:tr h="292482">
                <a:tc>
                  <a:txBody>
                    <a:bodyPr/>
                    <a:lstStyle/>
                    <a:p>
                      <a:pPr marR="0" indent="0" algn="l" rtl="0">
                        <a:lnSpc>
                          <a:spcPct val="119000"/>
                        </a:lnSpc>
                        <a:spcBef>
                          <a:spcPts val="0"/>
                        </a:spcBef>
                        <a:spcAft>
                          <a:spcPts val="600"/>
                        </a:spcAft>
                      </a:pPr>
                      <a:r>
                        <a:rPr lang="en-GB" sz="1200" kern="1400" dirty="0">
                          <a:solidFill>
                            <a:srgbClr val="333333"/>
                          </a:solidFill>
                          <a:latin typeface="Calibri"/>
                        </a:rPr>
                        <a:t>3.3</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l" rtl="0">
                        <a:lnSpc>
                          <a:spcPct val="119000"/>
                        </a:lnSpc>
                        <a:spcBef>
                          <a:spcPts val="0"/>
                        </a:spcBef>
                        <a:spcAft>
                          <a:spcPts val="600"/>
                        </a:spcAft>
                      </a:pPr>
                      <a:r>
                        <a:rPr lang="en-GB" sz="1200" kern="1400" dirty="0">
                          <a:solidFill>
                            <a:srgbClr val="333333"/>
                          </a:solidFill>
                          <a:latin typeface="Calibri"/>
                        </a:rPr>
                        <a:t>Plumbing/Gas work/Electrical</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r" rtl="0">
                        <a:lnSpc>
                          <a:spcPct val="119000"/>
                        </a:lnSpc>
                        <a:spcBef>
                          <a:spcPts val="0"/>
                        </a:spcBef>
                        <a:spcAft>
                          <a:spcPts val="600"/>
                        </a:spcAft>
                      </a:pPr>
                      <a:r>
                        <a:rPr lang="en-GB" sz="1200" kern="1400" dirty="0">
                          <a:solidFill>
                            <a:srgbClr val="333333"/>
                          </a:solidFill>
                          <a:latin typeface="Calibri"/>
                        </a:rPr>
                        <a:t>£5,000</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extLst>
                  <a:ext uri="{0D108BD9-81ED-4DB2-BD59-A6C34878D82A}">
                    <a16:rowId xmlns:a16="http://schemas.microsoft.com/office/drawing/2014/main" val="10004"/>
                  </a:ext>
                </a:extLst>
              </a:tr>
              <a:tr h="292482">
                <a:tc>
                  <a:txBody>
                    <a:bodyPr/>
                    <a:lstStyle/>
                    <a:p>
                      <a:pPr marR="0" indent="0" algn="l" rtl="0">
                        <a:lnSpc>
                          <a:spcPct val="119000"/>
                        </a:lnSpc>
                        <a:spcBef>
                          <a:spcPts val="0"/>
                        </a:spcBef>
                        <a:spcAft>
                          <a:spcPts val="600"/>
                        </a:spcAft>
                      </a:pPr>
                      <a:r>
                        <a:rPr lang="en-GB" sz="1200" kern="1400" dirty="0">
                          <a:solidFill>
                            <a:srgbClr val="333333"/>
                          </a:solidFill>
                          <a:latin typeface="Calibri"/>
                        </a:rPr>
                        <a:t>3.4</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l" rtl="0">
                        <a:lnSpc>
                          <a:spcPct val="119000"/>
                        </a:lnSpc>
                        <a:spcBef>
                          <a:spcPts val="0"/>
                        </a:spcBef>
                        <a:spcAft>
                          <a:spcPts val="600"/>
                        </a:spcAft>
                      </a:pPr>
                      <a:r>
                        <a:rPr lang="en-GB" sz="1200" kern="1400" dirty="0">
                          <a:solidFill>
                            <a:srgbClr val="333333"/>
                          </a:solidFill>
                          <a:latin typeface="Calibri"/>
                        </a:rPr>
                        <a:t>Health and safety signs/poster</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r" rtl="0">
                        <a:lnSpc>
                          <a:spcPct val="119000"/>
                        </a:lnSpc>
                        <a:spcBef>
                          <a:spcPts val="0"/>
                        </a:spcBef>
                        <a:spcAft>
                          <a:spcPts val="600"/>
                        </a:spcAft>
                      </a:pPr>
                      <a:r>
                        <a:rPr lang="en-GB" sz="1200" kern="1400" dirty="0">
                          <a:solidFill>
                            <a:srgbClr val="333333"/>
                          </a:solidFill>
                          <a:latin typeface="Calibri"/>
                        </a:rPr>
                        <a:t>£200</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extLst>
                  <a:ext uri="{0D108BD9-81ED-4DB2-BD59-A6C34878D82A}">
                    <a16:rowId xmlns:a16="http://schemas.microsoft.com/office/drawing/2014/main" val="10005"/>
                  </a:ext>
                </a:extLst>
              </a:tr>
              <a:tr h="292482">
                <a:tc>
                  <a:txBody>
                    <a:bodyPr/>
                    <a:lstStyle/>
                    <a:p>
                      <a:pPr marR="0" indent="0" algn="l" rtl="0">
                        <a:lnSpc>
                          <a:spcPct val="119000"/>
                        </a:lnSpc>
                        <a:spcBef>
                          <a:spcPts val="0"/>
                        </a:spcBef>
                        <a:spcAft>
                          <a:spcPts val="600"/>
                        </a:spcAft>
                      </a:pPr>
                      <a:r>
                        <a:rPr lang="en-GB" sz="1200" kern="1400" dirty="0">
                          <a:solidFill>
                            <a:srgbClr val="333333"/>
                          </a:solidFill>
                          <a:latin typeface="Calibri"/>
                        </a:rPr>
                        <a:t>3.5</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l" rtl="0">
                        <a:lnSpc>
                          <a:spcPct val="119000"/>
                        </a:lnSpc>
                        <a:spcBef>
                          <a:spcPts val="0"/>
                        </a:spcBef>
                        <a:spcAft>
                          <a:spcPts val="600"/>
                        </a:spcAft>
                      </a:pPr>
                      <a:r>
                        <a:rPr lang="en-GB" sz="1200" kern="1400" dirty="0">
                          <a:solidFill>
                            <a:srgbClr val="333333"/>
                          </a:solidFill>
                          <a:latin typeface="Calibri"/>
                        </a:rPr>
                        <a:t>Loading bay/Car park</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r" rtl="0">
                        <a:lnSpc>
                          <a:spcPct val="119000"/>
                        </a:lnSpc>
                        <a:spcBef>
                          <a:spcPts val="0"/>
                        </a:spcBef>
                        <a:spcAft>
                          <a:spcPts val="600"/>
                        </a:spcAft>
                      </a:pPr>
                      <a:r>
                        <a:rPr lang="en-GB" sz="1200" kern="1400" dirty="0">
                          <a:solidFill>
                            <a:srgbClr val="333333"/>
                          </a:solidFill>
                          <a:latin typeface="Calibri"/>
                        </a:rPr>
                        <a:t>£2,000</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extLst>
                  <a:ext uri="{0D108BD9-81ED-4DB2-BD59-A6C34878D82A}">
                    <a16:rowId xmlns:a16="http://schemas.microsoft.com/office/drawing/2014/main" val="10006"/>
                  </a:ext>
                </a:extLst>
              </a:tr>
              <a:tr h="292482">
                <a:tc>
                  <a:txBody>
                    <a:bodyPr/>
                    <a:lstStyle/>
                    <a:p>
                      <a:pPr marR="0" indent="0" algn="l" rtl="0">
                        <a:lnSpc>
                          <a:spcPct val="119000"/>
                        </a:lnSpc>
                        <a:spcBef>
                          <a:spcPts val="0"/>
                        </a:spcBef>
                        <a:spcAft>
                          <a:spcPts val="600"/>
                        </a:spcAft>
                      </a:pPr>
                      <a:r>
                        <a:rPr lang="en-GB" sz="1200" kern="1400" dirty="0">
                          <a:solidFill>
                            <a:srgbClr val="333333"/>
                          </a:solidFill>
                          <a:latin typeface="Calibri"/>
                        </a:rPr>
                        <a:t>3.6</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l" rtl="0">
                        <a:lnSpc>
                          <a:spcPct val="119000"/>
                        </a:lnSpc>
                        <a:spcBef>
                          <a:spcPts val="0"/>
                        </a:spcBef>
                        <a:spcAft>
                          <a:spcPts val="600"/>
                        </a:spcAft>
                      </a:pPr>
                      <a:r>
                        <a:rPr lang="en-GB" sz="1200" kern="1400" dirty="0">
                          <a:solidFill>
                            <a:srgbClr val="333333"/>
                          </a:solidFill>
                          <a:latin typeface="Calibri"/>
                        </a:rPr>
                        <a:t>Good Aisle Location Map</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r" rtl="0">
                        <a:lnSpc>
                          <a:spcPct val="119000"/>
                        </a:lnSpc>
                        <a:spcBef>
                          <a:spcPts val="0"/>
                        </a:spcBef>
                        <a:spcAft>
                          <a:spcPts val="600"/>
                        </a:spcAft>
                      </a:pPr>
                      <a:r>
                        <a:rPr lang="en-GB" sz="1200" kern="1400" dirty="0">
                          <a:solidFill>
                            <a:srgbClr val="333333"/>
                          </a:solidFill>
                          <a:latin typeface="Calibri"/>
                        </a:rPr>
                        <a:t>£200</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extLst>
                  <a:ext uri="{0D108BD9-81ED-4DB2-BD59-A6C34878D82A}">
                    <a16:rowId xmlns:a16="http://schemas.microsoft.com/office/drawing/2014/main" val="10007"/>
                  </a:ext>
                </a:extLst>
              </a:tr>
              <a:tr h="292482">
                <a:tc>
                  <a:txBody>
                    <a:bodyPr/>
                    <a:lstStyle/>
                    <a:p>
                      <a:pPr marR="0" indent="0" algn="l" rtl="0">
                        <a:lnSpc>
                          <a:spcPct val="119000"/>
                        </a:lnSpc>
                        <a:spcBef>
                          <a:spcPts val="0"/>
                        </a:spcBef>
                        <a:spcAft>
                          <a:spcPts val="600"/>
                        </a:spcAft>
                      </a:pPr>
                      <a:r>
                        <a:rPr lang="en-GB" sz="1200" kern="1400" dirty="0">
                          <a:solidFill>
                            <a:srgbClr val="000000"/>
                          </a:solidFill>
                          <a:latin typeface="Calibri"/>
                        </a:rPr>
                        <a:t> </a:t>
                      </a: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CE5D6"/>
                    </a:solidFill>
                  </a:tcPr>
                </a:tc>
                <a:tc>
                  <a:txBody>
                    <a:bodyPr/>
                    <a:lstStyle/>
                    <a:p>
                      <a:pPr marR="0" indent="0" algn="r" rtl="0">
                        <a:lnSpc>
                          <a:spcPct val="119000"/>
                        </a:lnSpc>
                        <a:spcBef>
                          <a:spcPts val="0"/>
                        </a:spcBef>
                        <a:spcAft>
                          <a:spcPts val="600"/>
                        </a:spcAft>
                      </a:pPr>
                      <a:r>
                        <a:rPr lang="en-GB" sz="1200" kern="1400" dirty="0">
                          <a:solidFill>
                            <a:srgbClr val="000000"/>
                          </a:solidFill>
                          <a:latin typeface="Calibri"/>
                        </a:rPr>
                        <a:t>SUB TOTAL</a:t>
                      </a: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CE5D6"/>
                    </a:solidFill>
                  </a:tcPr>
                </a:tc>
                <a:tc>
                  <a:txBody>
                    <a:bodyPr/>
                    <a:lstStyle/>
                    <a:p>
                      <a:pPr marR="0" indent="0" algn="r" rtl="0">
                        <a:lnSpc>
                          <a:spcPct val="119000"/>
                        </a:lnSpc>
                        <a:spcBef>
                          <a:spcPts val="0"/>
                        </a:spcBef>
                        <a:spcAft>
                          <a:spcPts val="600"/>
                        </a:spcAft>
                      </a:pPr>
                      <a:r>
                        <a:rPr lang="en-GB" sz="1200" kern="1400" dirty="0">
                          <a:solidFill>
                            <a:srgbClr val="000000"/>
                          </a:solidFill>
                          <a:latin typeface="Calibri"/>
                        </a:rPr>
                        <a:t>£17,400</a:t>
                      </a: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CE5D6"/>
                    </a:solidFill>
                  </a:tcPr>
                </a:tc>
                <a:extLst>
                  <a:ext uri="{0D108BD9-81ED-4DB2-BD59-A6C34878D82A}">
                    <a16:rowId xmlns:a16="http://schemas.microsoft.com/office/drawing/2014/main" val="10008"/>
                  </a:ext>
                </a:extLst>
              </a:tr>
              <a:tr h="292482">
                <a:tc>
                  <a:txBody>
                    <a:bodyPr/>
                    <a:lstStyle/>
                    <a:p>
                      <a:pPr marR="0" indent="0" algn="l" rtl="0">
                        <a:lnSpc>
                          <a:spcPct val="119000"/>
                        </a:lnSpc>
                        <a:spcBef>
                          <a:spcPts val="0"/>
                        </a:spcBef>
                        <a:spcAft>
                          <a:spcPts val="600"/>
                        </a:spcAft>
                      </a:pPr>
                      <a:r>
                        <a:rPr lang="en-GB" sz="1200" kern="1400" dirty="0">
                          <a:solidFill>
                            <a:srgbClr val="000000"/>
                          </a:solidFill>
                          <a:latin typeface="Calibri"/>
                        </a:rPr>
                        <a:t> </a:t>
                      </a: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8CBAD"/>
                    </a:solidFill>
                  </a:tcPr>
                </a:tc>
                <a:tc>
                  <a:txBody>
                    <a:bodyPr/>
                    <a:lstStyle/>
                    <a:p>
                      <a:pPr marR="0" indent="0" algn="r" rtl="0">
                        <a:lnSpc>
                          <a:spcPct val="119000"/>
                        </a:lnSpc>
                        <a:spcBef>
                          <a:spcPts val="0"/>
                        </a:spcBef>
                        <a:spcAft>
                          <a:spcPts val="600"/>
                        </a:spcAft>
                      </a:pPr>
                      <a:r>
                        <a:rPr lang="en-GB" sz="1200" i="1" kern="1400" dirty="0">
                          <a:solidFill>
                            <a:srgbClr val="000000"/>
                          </a:solidFill>
                          <a:latin typeface="Calibri"/>
                        </a:rPr>
                        <a:t>VAT 20%</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8CBAD"/>
                    </a:solidFill>
                  </a:tcPr>
                </a:tc>
                <a:tc>
                  <a:txBody>
                    <a:bodyPr/>
                    <a:lstStyle/>
                    <a:p>
                      <a:pPr marR="0" indent="0" algn="r" rtl="0">
                        <a:lnSpc>
                          <a:spcPct val="119000"/>
                        </a:lnSpc>
                        <a:spcBef>
                          <a:spcPts val="0"/>
                        </a:spcBef>
                        <a:spcAft>
                          <a:spcPts val="600"/>
                        </a:spcAft>
                      </a:pPr>
                      <a:r>
                        <a:rPr lang="en-GB" sz="1200" i="1" kern="1400" dirty="0">
                          <a:solidFill>
                            <a:srgbClr val="000000"/>
                          </a:solidFill>
                          <a:latin typeface="Calibri"/>
                        </a:rPr>
                        <a:t>£3,480</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8CBAD"/>
                    </a:solidFill>
                  </a:tcPr>
                </a:tc>
                <a:extLst>
                  <a:ext uri="{0D108BD9-81ED-4DB2-BD59-A6C34878D82A}">
                    <a16:rowId xmlns:a16="http://schemas.microsoft.com/office/drawing/2014/main" val="10009"/>
                  </a:ext>
                </a:extLst>
              </a:tr>
              <a:tr h="292482">
                <a:tc>
                  <a:txBody>
                    <a:bodyPr/>
                    <a:lstStyle/>
                    <a:p>
                      <a:pPr marR="0" indent="0" algn="l" rtl="0">
                        <a:lnSpc>
                          <a:spcPct val="119000"/>
                        </a:lnSpc>
                        <a:spcBef>
                          <a:spcPts val="0"/>
                        </a:spcBef>
                        <a:spcAft>
                          <a:spcPts val="600"/>
                        </a:spcAft>
                      </a:pPr>
                      <a:r>
                        <a:rPr lang="en-GB" sz="1200" b="1" kern="1400" dirty="0">
                          <a:solidFill>
                            <a:srgbClr val="FFFFFF"/>
                          </a:solidFill>
                          <a:latin typeface="Calibri"/>
                        </a:rPr>
                        <a:t> </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B35E25"/>
                    </a:solidFill>
                  </a:tcPr>
                </a:tc>
                <a:tc>
                  <a:txBody>
                    <a:bodyPr/>
                    <a:lstStyle/>
                    <a:p>
                      <a:pPr marR="0" indent="0" algn="r" rtl="0">
                        <a:lnSpc>
                          <a:spcPct val="119000"/>
                        </a:lnSpc>
                        <a:spcBef>
                          <a:spcPts val="0"/>
                        </a:spcBef>
                        <a:spcAft>
                          <a:spcPts val="600"/>
                        </a:spcAft>
                      </a:pPr>
                      <a:r>
                        <a:rPr lang="en-GB" sz="1200" b="1" kern="1400" dirty="0">
                          <a:solidFill>
                            <a:srgbClr val="FFFFFF"/>
                          </a:solidFill>
                          <a:latin typeface="Calibri"/>
                        </a:rPr>
                        <a:t>TOTAL</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B35E25"/>
                    </a:solidFill>
                  </a:tcPr>
                </a:tc>
                <a:tc>
                  <a:txBody>
                    <a:bodyPr/>
                    <a:lstStyle/>
                    <a:p>
                      <a:pPr marR="0" indent="0" algn="r" rtl="0">
                        <a:lnSpc>
                          <a:spcPct val="119000"/>
                        </a:lnSpc>
                        <a:spcBef>
                          <a:spcPts val="0"/>
                        </a:spcBef>
                        <a:spcAft>
                          <a:spcPts val="600"/>
                        </a:spcAft>
                      </a:pPr>
                      <a:r>
                        <a:rPr lang="en-GB" sz="1200" b="1" kern="1400" dirty="0">
                          <a:solidFill>
                            <a:srgbClr val="FFFFFF"/>
                          </a:solidFill>
                          <a:latin typeface="Calibri"/>
                        </a:rPr>
                        <a:t>£20,880</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B35E25"/>
                    </a:solidFill>
                  </a:tcPr>
                </a:tc>
                <a:extLst>
                  <a:ext uri="{0D108BD9-81ED-4DB2-BD59-A6C34878D82A}">
                    <a16:rowId xmlns:a16="http://schemas.microsoft.com/office/drawing/2014/main" val="10010"/>
                  </a:ext>
                </a:extLst>
              </a:tr>
            </a:tbl>
          </a:graphicData>
        </a:graphic>
      </p:graphicFrame>
      <p:sp>
        <p:nvSpPr>
          <p:cNvPr id="16" name="Subtitle 2">
            <a:extLst>
              <a:ext uri="{FF2B5EF4-FFF2-40B4-BE49-F238E27FC236}">
                <a16:creationId xmlns:a16="http://schemas.microsoft.com/office/drawing/2014/main" id="{255E1F2F-E259-4EA8-9FFD-3A10AF541859}"/>
              </a:ext>
            </a:extLst>
          </p:cNvPr>
          <p:cNvSpPr txBox="1">
            <a:spLocks/>
          </p:cNvSpPr>
          <p:nvPr/>
        </p:nvSpPr>
        <p:spPr>
          <a:xfrm>
            <a:off x="1164567" y="2057400"/>
            <a:ext cx="2605173" cy="3912080"/>
          </a:xfrm>
          <a:prstGeom prst="rect">
            <a:avLst/>
          </a:prstGeom>
        </p:spPr>
        <p:txBody>
          <a:bodyPr vert="horz" lIns="0" tIns="45720" rIns="0" bIns="45720" rtlCol="0">
            <a:normAutofit/>
          </a:bodyPr>
          <a:lstStyle/>
          <a:p>
            <a:pPr lvl="0" algn="just">
              <a:lnSpc>
                <a:spcPct val="110000"/>
              </a:lnSpc>
              <a:spcBef>
                <a:spcPts val="1200"/>
              </a:spcBef>
              <a:spcAft>
                <a:spcPts val="200"/>
              </a:spcAft>
              <a:buClr>
                <a:schemeClr val="accent1"/>
              </a:buClr>
              <a:buSzPct val="100000"/>
              <a:defRPr/>
            </a:pPr>
            <a:r>
              <a:rPr lang="en-GB" sz="1300" dirty="0">
                <a:solidFill>
                  <a:schemeClr val="tx1">
                    <a:lumMod val="95000"/>
                    <a:lumOff val="5000"/>
                  </a:schemeClr>
                </a:solidFill>
              </a:rPr>
              <a:t>.</a:t>
            </a:r>
            <a:endParaRPr kumimoji="0" lang="en-GB" sz="1300" b="0" i="0" u="none" strike="noStrike" kern="1200" cap="none" spc="0" normalizeH="0" baseline="0" noProof="0" dirty="0">
              <a:ln>
                <a:noFill/>
              </a:ln>
              <a:solidFill>
                <a:schemeClr val="tx1">
                  <a:lumMod val="95000"/>
                  <a:lumOff val="5000"/>
                </a:schemeClr>
              </a:solidFill>
              <a:effectLst/>
              <a:uLnTx/>
              <a:uFillTx/>
              <a:latin typeface="+mn-lt"/>
              <a:ea typeface="+mn-ea"/>
              <a:cs typeface="+mn-cs"/>
            </a:endParaRPr>
          </a:p>
        </p:txBody>
      </p:sp>
      <p:pic>
        <p:nvPicPr>
          <p:cNvPr id="19" name="Picture 7" descr="TEAM SPIRIT LOGO"/>
          <p:cNvPicPr>
            <a:picLocks noChangeAspect="1" noChangeArrowheads="1"/>
          </p:cNvPicPr>
          <p:nvPr/>
        </p:nvPicPr>
        <p:blipFill>
          <a:blip r:embed="rId2" cstate="print"/>
          <a:srcRect l="12375" t="8435" r="49258" b="59764"/>
          <a:stretch>
            <a:fillRect/>
          </a:stretch>
        </p:blipFill>
        <p:spPr bwMode="auto">
          <a:xfrm>
            <a:off x="1189170" y="285802"/>
            <a:ext cx="1259459" cy="1477030"/>
          </a:xfrm>
          <a:prstGeom prst="rect">
            <a:avLst/>
          </a:prstGeom>
          <a:noFill/>
          <a:ln w="25400" algn="ctr">
            <a:solidFill>
              <a:schemeClr val="bg1"/>
            </a:solidFill>
            <a:miter lim="800000"/>
            <a:headEnd/>
            <a:tailEnd/>
          </a:ln>
          <a:effectLst/>
        </p:spPr>
      </p:pic>
      <p:sp>
        <p:nvSpPr>
          <p:cNvPr id="9" name="Rectangle 8"/>
          <p:cNvSpPr/>
          <p:nvPr/>
        </p:nvSpPr>
        <p:spPr>
          <a:xfrm>
            <a:off x="1141564" y="2173552"/>
            <a:ext cx="2524662" cy="2462213"/>
          </a:xfrm>
          <a:prstGeom prst="rect">
            <a:avLst/>
          </a:prstGeom>
        </p:spPr>
        <p:txBody>
          <a:bodyPr wrap="square">
            <a:spAutoFit/>
          </a:bodyPr>
          <a:lstStyle/>
          <a:p>
            <a:pPr algn="just"/>
            <a:r>
              <a:rPr lang="en-GB" sz="1400" dirty="0"/>
              <a:t>Both  ‘TIME’ and ‘COST’ projections for every element of the project have been applied after reaching group consensus using the  ‘Delphi Technique’ in order to maintain accuracy. This is an industry standard and accepted procedure that uses the ‘Wisdom of the Crowd’ to make incredibly accurate estimations</a:t>
            </a:r>
          </a:p>
        </p:txBody>
      </p:sp>
    </p:spTree>
    <p:extLst>
      <p:ext uri="{BB962C8B-B14F-4D97-AF65-F5344CB8AC3E}">
        <p14:creationId xmlns:p14="http://schemas.microsoft.com/office/powerpoint/2010/main" val="7943846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r"/>
            <a:r>
              <a:rPr lang="en-GB" dirty="0">
                <a:solidFill>
                  <a:schemeClr val="accent2"/>
                </a:solidFill>
              </a:rPr>
              <a:t>Cost Breakdown </a:t>
            </a:r>
            <a:r>
              <a:rPr lang="en-GB" dirty="0">
                <a:solidFill>
                  <a:srgbClr val="FF0000"/>
                </a:solidFill>
              </a:rPr>
              <a:t>2</a:t>
            </a:r>
            <a:endParaRPr lang="en-US" dirty="0"/>
          </a:p>
        </p:txBody>
      </p:sp>
      <p:graphicFrame>
        <p:nvGraphicFramePr>
          <p:cNvPr id="7" name="Table 6"/>
          <p:cNvGraphicFramePr>
            <a:graphicFrameLocks noGrp="1"/>
          </p:cNvGraphicFramePr>
          <p:nvPr>
            <p:extLst>
              <p:ext uri="{D42A27DB-BD31-4B8C-83A1-F6EECF244321}">
                <p14:modId xmlns:p14="http://schemas.microsoft.com/office/powerpoint/2010/main" val="3508121496"/>
              </p:ext>
            </p:extLst>
          </p:nvPr>
        </p:nvGraphicFramePr>
        <p:xfrm>
          <a:off x="877639" y="2232216"/>
          <a:ext cx="3323424" cy="3653946"/>
        </p:xfrm>
        <a:graphic>
          <a:graphicData uri="http://schemas.openxmlformats.org/drawingml/2006/table">
            <a:tbl>
              <a:tblPr/>
              <a:tblGrid>
                <a:gridCol w="415424">
                  <a:extLst>
                    <a:ext uri="{9D8B030D-6E8A-4147-A177-3AD203B41FA5}">
                      <a16:colId xmlns:a16="http://schemas.microsoft.com/office/drawing/2014/main" val="20000"/>
                    </a:ext>
                  </a:extLst>
                </a:gridCol>
                <a:gridCol w="2284864">
                  <a:extLst>
                    <a:ext uri="{9D8B030D-6E8A-4147-A177-3AD203B41FA5}">
                      <a16:colId xmlns:a16="http://schemas.microsoft.com/office/drawing/2014/main" val="20001"/>
                    </a:ext>
                  </a:extLst>
                </a:gridCol>
                <a:gridCol w="623136">
                  <a:extLst>
                    <a:ext uri="{9D8B030D-6E8A-4147-A177-3AD203B41FA5}">
                      <a16:colId xmlns:a16="http://schemas.microsoft.com/office/drawing/2014/main" val="20002"/>
                    </a:ext>
                  </a:extLst>
                </a:gridCol>
              </a:tblGrid>
              <a:tr h="237693">
                <a:tc>
                  <a:txBody>
                    <a:bodyPr/>
                    <a:lstStyle/>
                    <a:p>
                      <a:pPr marR="0" indent="0" algn="ctr" rtl="0">
                        <a:lnSpc>
                          <a:spcPct val="119000"/>
                        </a:lnSpc>
                        <a:spcBef>
                          <a:spcPts val="0"/>
                        </a:spcBef>
                        <a:spcAft>
                          <a:spcPts val="600"/>
                        </a:spcAft>
                      </a:pPr>
                      <a:r>
                        <a:rPr lang="en-GB" sz="1400" b="1" kern="1400" dirty="0">
                          <a:solidFill>
                            <a:srgbClr val="FFFFFF"/>
                          </a:solidFill>
                          <a:latin typeface="Calibri"/>
                        </a:rPr>
                        <a:t>4</a:t>
                      </a:r>
                      <a:endParaRPr lang="en-GB" sz="14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773E18"/>
                    </a:solidFill>
                  </a:tcPr>
                </a:tc>
                <a:tc>
                  <a:txBody>
                    <a:bodyPr/>
                    <a:lstStyle/>
                    <a:p>
                      <a:pPr marR="0" indent="0" algn="ctr" rtl="0">
                        <a:lnSpc>
                          <a:spcPct val="119000"/>
                        </a:lnSpc>
                        <a:spcBef>
                          <a:spcPts val="0"/>
                        </a:spcBef>
                        <a:spcAft>
                          <a:spcPts val="600"/>
                        </a:spcAft>
                      </a:pPr>
                      <a:r>
                        <a:rPr lang="en-GB" sz="1400" b="1" kern="1400">
                          <a:solidFill>
                            <a:srgbClr val="FFFFFF"/>
                          </a:solidFill>
                          <a:latin typeface="Calibri"/>
                        </a:rPr>
                        <a:t>RENOVATION</a:t>
                      </a:r>
                      <a:endParaRPr lang="en-GB" sz="14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773E18"/>
                    </a:solidFill>
                  </a:tcPr>
                </a:tc>
                <a:tc>
                  <a:txBody>
                    <a:bodyPr/>
                    <a:lstStyle/>
                    <a:p>
                      <a:pPr marR="0" indent="0" algn="ctr" rtl="0">
                        <a:lnSpc>
                          <a:spcPct val="119000"/>
                        </a:lnSpc>
                        <a:spcBef>
                          <a:spcPts val="0"/>
                        </a:spcBef>
                        <a:spcAft>
                          <a:spcPts val="600"/>
                        </a:spcAft>
                      </a:pPr>
                      <a:r>
                        <a:rPr lang="en-GB" sz="1400" b="1" kern="1400" dirty="0">
                          <a:solidFill>
                            <a:srgbClr val="FFFFFF"/>
                          </a:solidFill>
                          <a:latin typeface="Calibri"/>
                        </a:rPr>
                        <a:t>COST</a:t>
                      </a:r>
                      <a:endParaRPr lang="en-GB" sz="14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773E18"/>
                    </a:solidFill>
                  </a:tcPr>
                </a:tc>
                <a:extLst>
                  <a:ext uri="{0D108BD9-81ED-4DB2-BD59-A6C34878D82A}">
                    <a16:rowId xmlns:a16="http://schemas.microsoft.com/office/drawing/2014/main" val="10000"/>
                  </a:ext>
                </a:extLst>
              </a:tr>
              <a:tr h="141503">
                <a:tc>
                  <a:txBody>
                    <a:bodyPr/>
                    <a:lstStyle/>
                    <a:p>
                      <a:pPr marR="0" indent="0" algn="l" rtl="0">
                        <a:lnSpc>
                          <a:spcPct val="119000"/>
                        </a:lnSpc>
                        <a:spcBef>
                          <a:spcPts val="0"/>
                        </a:spcBef>
                        <a:spcAft>
                          <a:spcPts val="600"/>
                        </a:spcAft>
                      </a:pPr>
                      <a:r>
                        <a:rPr lang="en-GB" sz="400" kern="1400">
                          <a:solidFill>
                            <a:srgbClr val="000000"/>
                          </a:solidFill>
                          <a:latin typeface="Calibri"/>
                        </a:rPr>
                        <a:t> </a:t>
                      </a:r>
                      <a:endParaRPr lang="en-GB" sz="10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CE5D6"/>
                    </a:solidFill>
                  </a:tcPr>
                </a:tc>
                <a:tc>
                  <a:txBody>
                    <a:bodyPr/>
                    <a:lstStyle/>
                    <a:p>
                      <a:pPr marR="0" indent="0" algn="l" rtl="0">
                        <a:lnSpc>
                          <a:spcPct val="119000"/>
                        </a:lnSpc>
                        <a:spcBef>
                          <a:spcPts val="0"/>
                        </a:spcBef>
                        <a:spcAft>
                          <a:spcPts val="600"/>
                        </a:spcAft>
                      </a:pPr>
                      <a:r>
                        <a:rPr lang="en-GB" sz="400" kern="1400">
                          <a:solidFill>
                            <a:srgbClr val="000000"/>
                          </a:solidFill>
                          <a:latin typeface="Calibri"/>
                        </a:rPr>
                        <a:t> </a:t>
                      </a:r>
                      <a:endParaRPr lang="en-GB" sz="10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CE5D6"/>
                    </a:solidFill>
                  </a:tcPr>
                </a:tc>
                <a:tc>
                  <a:txBody>
                    <a:bodyPr/>
                    <a:lstStyle/>
                    <a:p>
                      <a:pPr marR="0" indent="0" algn="r" rtl="0">
                        <a:lnSpc>
                          <a:spcPct val="119000"/>
                        </a:lnSpc>
                        <a:spcBef>
                          <a:spcPts val="0"/>
                        </a:spcBef>
                        <a:spcAft>
                          <a:spcPts val="600"/>
                        </a:spcAft>
                      </a:pPr>
                      <a:r>
                        <a:rPr lang="en-GB" sz="400" kern="1400">
                          <a:solidFill>
                            <a:srgbClr val="000000"/>
                          </a:solidFill>
                          <a:latin typeface="Calibri"/>
                        </a:rPr>
                        <a:t> </a:t>
                      </a:r>
                      <a:endParaRPr lang="en-GB" sz="10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CE5D6"/>
                    </a:solidFill>
                  </a:tcPr>
                </a:tc>
                <a:extLst>
                  <a:ext uri="{0D108BD9-81ED-4DB2-BD59-A6C34878D82A}">
                    <a16:rowId xmlns:a16="http://schemas.microsoft.com/office/drawing/2014/main" val="10001"/>
                  </a:ext>
                </a:extLst>
              </a:tr>
              <a:tr h="234518">
                <a:tc>
                  <a:txBody>
                    <a:bodyPr/>
                    <a:lstStyle/>
                    <a:p>
                      <a:pPr marR="0" indent="0" algn="l" rtl="0">
                        <a:lnSpc>
                          <a:spcPct val="119000"/>
                        </a:lnSpc>
                        <a:spcBef>
                          <a:spcPts val="0"/>
                        </a:spcBef>
                        <a:spcAft>
                          <a:spcPts val="600"/>
                        </a:spcAft>
                      </a:pPr>
                      <a:r>
                        <a:rPr lang="en-GB" sz="1200" kern="1400" dirty="0">
                          <a:solidFill>
                            <a:srgbClr val="333333"/>
                          </a:solidFill>
                          <a:latin typeface="Calibri"/>
                        </a:rPr>
                        <a:t>4.1</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l" rtl="0">
                        <a:lnSpc>
                          <a:spcPct val="119000"/>
                        </a:lnSpc>
                        <a:spcBef>
                          <a:spcPts val="0"/>
                        </a:spcBef>
                        <a:spcAft>
                          <a:spcPts val="600"/>
                        </a:spcAft>
                      </a:pPr>
                      <a:r>
                        <a:rPr lang="en-GB" sz="1200" kern="1400" dirty="0">
                          <a:solidFill>
                            <a:srgbClr val="333333"/>
                          </a:solidFill>
                          <a:latin typeface="Calibri"/>
                        </a:rPr>
                        <a:t>Renovation building work </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r" rtl="0">
                        <a:lnSpc>
                          <a:spcPct val="119000"/>
                        </a:lnSpc>
                        <a:spcBef>
                          <a:spcPts val="0"/>
                        </a:spcBef>
                        <a:spcAft>
                          <a:spcPts val="600"/>
                        </a:spcAft>
                      </a:pPr>
                      <a:r>
                        <a:rPr lang="en-GB" sz="1200" kern="1400">
                          <a:solidFill>
                            <a:srgbClr val="333333"/>
                          </a:solidFill>
                          <a:latin typeface="Calibri"/>
                        </a:rPr>
                        <a:t>£5,000</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extLst>
                  <a:ext uri="{0D108BD9-81ED-4DB2-BD59-A6C34878D82A}">
                    <a16:rowId xmlns:a16="http://schemas.microsoft.com/office/drawing/2014/main" val="10002"/>
                  </a:ext>
                </a:extLst>
              </a:tr>
              <a:tr h="419011">
                <a:tc>
                  <a:txBody>
                    <a:bodyPr/>
                    <a:lstStyle/>
                    <a:p>
                      <a:pPr marR="0" indent="0" algn="l" rtl="0">
                        <a:lnSpc>
                          <a:spcPct val="119000"/>
                        </a:lnSpc>
                        <a:spcBef>
                          <a:spcPts val="0"/>
                        </a:spcBef>
                        <a:spcAft>
                          <a:spcPts val="600"/>
                        </a:spcAft>
                      </a:pPr>
                      <a:r>
                        <a:rPr lang="en-GB" sz="1200" kern="1400" dirty="0">
                          <a:solidFill>
                            <a:srgbClr val="333333"/>
                          </a:solidFill>
                          <a:latin typeface="Calibri"/>
                        </a:rPr>
                        <a:t>4.2</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l" rtl="0">
                        <a:lnSpc>
                          <a:spcPct val="119000"/>
                        </a:lnSpc>
                        <a:spcBef>
                          <a:spcPts val="0"/>
                        </a:spcBef>
                        <a:spcAft>
                          <a:spcPts val="600"/>
                        </a:spcAft>
                      </a:pPr>
                      <a:r>
                        <a:rPr lang="en-GB" sz="1200" kern="1400" dirty="0">
                          <a:solidFill>
                            <a:srgbClr val="333333"/>
                          </a:solidFill>
                          <a:latin typeface="Calibri"/>
                        </a:rPr>
                        <a:t>Lighting/ Heating/ Telephone/    Wi-Fi/Wiring</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r" rtl="0">
                        <a:lnSpc>
                          <a:spcPct val="119000"/>
                        </a:lnSpc>
                        <a:spcBef>
                          <a:spcPts val="0"/>
                        </a:spcBef>
                        <a:spcAft>
                          <a:spcPts val="600"/>
                        </a:spcAft>
                      </a:pPr>
                      <a:r>
                        <a:rPr lang="en-GB" sz="1200" kern="1400">
                          <a:solidFill>
                            <a:srgbClr val="333333"/>
                          </a:solidFill>
                          <a:latin typeface="Calibri"/>
                        </a:rPr>
                        <a:t>£8,000</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extLst>
                  <a:ext uri="{0D108BD9-81ED-4DB2-BD59-A6C34878D82A}">
                    <a16:rowId xmlns:a16="http://schemas.microsoft.com/office/drawing/2014/main" val="10003"/>
                  </a:ext>
                </a:extLst>
              </a:tr>
              <a:tr h="234518">
                <a:tc>
                  <a:txBody>
                    <a:bodyPr/>
                    <a:lstStyle/>
                    <a:p>
                      <a:pPr marR="0" indent="0" algn="l" rtl="0">
                        <a:lnSpc>
                          <a:spcPct val="119000"/>
                        </a:lnSpc>
                        <a:spcBef>
                          <a:spcPts val="0"/>
                        </a:spcBef>
                        <a:spcAft>
                          <a:spcPts val="600"/>
                        </a:spcAft>
                      </a:pPr>
                      <a:r>
                        <a:rPr lang="en-GB" sz="1200" kern="1400">
                          <a:solidFill>
                            <a:srgbClr val="333333"/>
                          </a:solidFill>
                          <a:latin typeface="Calibri"/>
                        </a:rPr>
                        <a:t>4.3</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l" rtl="0">
                        <a:lnSpc>
                          <a:spcPct val="119000"/>
                        </a:lnSpc>
                        <a:spcBef>
                          <a:spcPts val="0"/>
                        </a:spcBef>
                        <a:spcAft>
                          <a:spcPts val="600"/>
                        </a:spcAft>
                      </a:pPr>
                      <a:r>
                        <a:rPr lang="en-GB" sz="1200" kern="1400" dirty="0">
                          <a:solidFill>
                            <a:srgbClr val="333333"/>
                          </a:solidFill>
                          <a:latin typeface="Calibri"/>
                        </a:rPr>
                        <a:t>Separate operational areas</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r" rtl="0">
                        <a:lnSpc>
                          <a:spcPct val="119000"/>
                        </a:lnSpc>
                        <a:spcBef>
                          <a:spcPts val="0"/>
                        </a:spcBef>
                        <a:spcAft>
                          <a:spcPts val="600"/>
                        </a:spcAft>
                      </a:pPr>
                      <a:r>
                        <a:rPr lang="en-GB" sz="1200" kern="1400" dirty="0">
                          <a:solidFill>
                            <a:srgbClr val="333333"/>
                          </a:solidFill>
                          <a:latin typeface="Calibri"/>
                        </a:rPr>
                        <a:t>£1,000</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extLst>
                  <a:ext uri="{0D108BD9-81ED-4DB2-BD59-A6C34878D82A}">
                    <a16:rowId xmlns:a16="http://schemas.microsoft.com/office/drawing/2014/main" val="10004"/>
                  </a:ext>
                </a:extLst>
              </a:tr>
              <a:tr h="234518">
                <a:tc>
                  <a:txBody>
                    <a:bodyPr/>
                    <a:lstStyle/>
                    <a:p>
                      <a:pPr marR="0" indent="0" algn="l" rtl="0">
                        <a:lnSpc>
                          <a:spcPct val="119000"/>
                        </a:lnSpc>
                        <a:spcBef>
                          <a:spcPts val="0"/>
                        </a:spcBef>
                        <a:spcAft>
                          <a:spcPts val="600"/>
                        </a:spcAft>
                      </a:pPr>
                      <a:r>
                        <a:rPr lang="en-GB" sz="1200" kern="1400">
                          <a:solidFill>
                            <a:srgbClr val="333333"/>
                          </a:solidFill>
                          <a:latin typeface="Calibri"/>
                        </a:rPr>
                        <a:t>4.4</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l" rtl="0">
                        <a:lnSpc>
                          <a:spcPct val="119000"/>
                        </a:lnSpc>
                        <a:spcBef>
                          <a:spcPts val="0"/>
                        </a:spcBef>
                        <a:spcAft>
                          <a:spcPts val="600"/>
                        </a:spcAft>
                      </a:pPr>
                      <a:r>
                        <a:rPr lang="en-GB" sz="1200" kern="1400" dirty="0">
                          <a:solidFill>
                            <a:srgbClr val="333333"/>
                          </a:solidFill>
                          <a:latin typeface="Calibri"/>
                        </a:rPr>
                        <a:t>Photography Section</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FFFFF"/>
                    </a:solidFill>
                  </a:tcPr>
                </a:tc>
                <a:tc>
                  <a:txBody>
                    <a:bodyPr/>
                    <a:lstStyle/>
                    <a:p>
                      <a:pPr marR="0" indent="0" algn="r" rtl="0">
                        <a:lnSpc>
                          <a:spcPct val="119000"/>
                        </a:lnSpc>
                        <a:spcBef>
                          <a:spcPts val="0"/>
                        </a:spcBef>
                        <a:spcAft>
                          <a:spcPts val="600"/>
                        </a:spcAft>
                      </a:pPr>
                      <a:r>
                        <a:rPr lang="en-GB" sz="1200" kern="1400">
                          <a:solidFill>
                            <a:srgbClr val="333333"/>
                          </a:solidFill>
                          <a:latin typeface="Calibri"/>
                        </a:rPr>
                        <a:t>£2,000</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extLst>
                  <a:ext uri="{0D108BD9-81ED-4DB2-BD59-A6C34878D82A}">
                    <a16:rowId xmlns:a16="http://schemas.microsoft.com/office/drawing/2014/main" val="10005"/>
                  </a:ext>
                </a:extLst>
              </a:tr>
              <a:tr h="234518">
                <a:tc>
                  <a:txBody>
                    <a:bodyPr/>
                    <a:lstStyle/>
                    <a:p>
                      <a:pPr marR="0" indent="0" algn="l" rtl="0">
                        <a:lnSpc>
                          <a:spcPct val="119000"/>
                        </a:lnSpc>
                        <a:spcBef>
                          <a:spcPts val="0"/>
                        </a:spcBef>
                        <a:spcAft>
                          <a:spcPts val="600"/>
                        </a:spcAft>
                      </a:pPr>
                      <a:r>
                        <a:rPr lang="en-GB" sz="1200" kern="1400">
                          <a:solidFill>
                            <a:srgbClr val="333333"/>
                          </a:solidFill>
                          <a:latin typeface="Calibri"/>
                        </a:rPr>
                        <a:t>4.5</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E4FF97"/>
                    </a:solidFill>
                  </a:tcPr>
                </a:tc>
                <a:tc>
                  <a:txBody>
                    <a:bodyPr/>
                    <a:lstStyle/>
                    <a:p>
                      <a:pPr marR="0" indent="0" algn="l" rtl="0">
                        <a:lnSpc>
                          <a:spcPct val="119000"/>
                        </a:lnSpc>
                        <a:spcBef>
                          <a:spcPts val="0"/>
                        </a:spcBef>
                        <a:spcAft>
                          <a:spcPts val="600"/>
                        </a:spcAft>
                      </a:pPr>
                      <a:r>
                        <a:rPr lang="en-GB" sz="1200" kern="1400" dirty="0">
                          <a:solidFill>
                            <a:srgbClr val="333333"/>
                          </a:solidFill>
                          <a:latin typeface="Calibri"/>
                        </a:rPr>
                        <a:t>Kitchen Facilities	</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E4FF97"/>
                    </a:solidFill>
                  </a:tcPr>
                </a:tc>
                <a:tc>
                  <a:txBody>
                    <a:bodyPr/>
                    <a:lstStyle/>
                    <a:p>
                      <a:pPr marR="0" indent="0" algn="r" rtl="0">
                        <a:lnSpc>
                          <a:spcPct val="119000"/>
                        </a:lnSpc>
                        <a:spcBef>
                          <a:spcPts val="0"/>
                        </a:spcBef>
                        <a:spcAft>
                          <a:spcPts val="600"/>
                        </a:spcAft>
                      </a:pPr>
                      <a:r>
                        <a:rPr lang="en-GB" sz="1200" kern="1400">
                          <a:solidFill>
                            <a:srgbClr val="333333"/>
                          </a:solidFill>
                          <a:latin typeface="Calibri"/>
                        </a:rPr>
                        <a:t>£4,000</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E4FF97"/>
                    </a:solidFill>
                  </a:tcPr>
                </a:tc>
                <a:extLst>
                  <a:ext uri="{0D108BD9-81ED-4DB2-BD59-A6C34878D82A}">
                    <a16:rowId xmlns:a16="http://schemas.microsoft.com/office/drawing/2014/main" val="10006"/>
                  </a:ext>
                </a:extLst>
              </a:tr>
              <a:tr h="419011">
                <a:tc>
                  <a:txBody>
                    <a:bodyPr/>
                    <a:lstStyle/>
                    <a:p>
                      <a:pPr marR="0" indent="0" algn="l" rtl="0">
                        <a:lnSpc>
                          <a:spcPct val="119000"/>
                        </a:lnSpc>
                        <a:spcBef>
                          <a:spcPts val="0"/>
                        </a:spcBef>
                        <a:spcAft>
                          <a:spcPts val="600"/>
                        </a:spcAft>
                      </a:pPr>
                      <a:r>
                        <a:rPr lang="en-GB" sz="1200" kern="1400">
                          <a:solidFill>
                            <a:srgbClr val="333333"/>
                          </a:solidFill>
                          <a:latin typeface="Calibri"/>
                        </a:rPr>
                        <a:t>4.6</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l" rtl="0">
                        <a:lnSpc>
                          <a:spcPct val="119000"/>
                        </a:lnSpc>
                        <a:spcBef>
                          <a:spcPts val="0"/>
                        </a:spcBef>
                        <a:spcAft>
                          <a:spcPts val="600"/>
                        </a:spcAft>
                      </a:pPr>
                      <a:r>
                        <a:rPr lang="en-US" sz="1200" kern="1400" dirty="0">
                          <a:solidFill>
                            <a:srgbClr val="333333"/>
                          </a:solidFill>
                          <a:latin typeface="Calibri"/>
                        </a:rPr>
                        <a:t>Toilet facilities for staff and customer</a:t>
                      </a:r>
                      <a:endParaRPr lang="en-US"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r" rtl="0">
                        <a:lnSpc>
                          <a:spcPct val="119000"/>
                        </a:lnSpc>
                        <a:spcBef>
                          <a:spcPts val="0"/>
                        </a:spcBef>
                        <a:spcAft>
                          <a:spcPts val="600"/>
                        </a:spcAft>
                      </a:pPr>
                      <a:r>
                        <a:rPr lang="en-GB" sz="1200" kern="1400" dirty="0">
                          <a:solidFill>
                            <a:srgbClr val="333333"/>
                          </a:solidFill>
                          <a:latin typeface="Calibri"/>
                        </a:rPr>
                        <a:t>£4,000</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extLst>
                  <a:ext uri="{0D108BD9-81ED-4DB2-BD59-A6C34878D82A}">
                    <a16:rowId xmlns:a16="http://schemas.microsoft.com/office/drawing/2014/main" val="10007"/>
                  </a:ext>
                </a:extLst>
              </a:tr>
              <a:tr h="234518">
                <a:tc>
                  <a:txBody>
                    <a:bodyPr/>
                    <a:lstStyle/>
                    <a:p>
                      <a:pPr marR="0" indent="0" algn="l" rtl="0">
                        <a:lnSpc>
                          <a:spcPct val="119000"/>
                        </a:lnSpc>
                        <a:spcBef>
                          <a:spcPts val="0"/>
                        </a:spcBef>
                        <a:spcAft>
                          <a:spcPts val="600"/>
                        </a:spcAft>
                      </a:pPr>
                      <a:r>
                        <a:rPr lang="en-GB" sz="1200" kern="1400">
                          <a:solidFill>
                            <a:srgbClr val="333333"/>
                          </a:solidFill>
                          <a:latin typeface="Calibri"/>
                        </a:rPr>
                        <a:t>4.7</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E4FF97"/>
                    </a:solidFill>
                  </a:tcPr>
                </a:tc>
                <a:tc>
                  <a:txBody>
                    <a:bodyPr/>
                    <a:lstStyle/>
                    <a:p>
                      <a:pPr marR="0" indent="0" algn="l" rtl="0">
                        <a:lnSpc>
                          <a:spcPct val="119000"/>
                        </a:lnSpc>
                        <a:spcBef>
                          <a:spcPts val="0"/>
                        </a:spcBef>
                        <a:spcAft>
                          <a:spcPts val="600"/>
                        </a:spcAft>
                      </a:pPr>
                      <a:r>
                        <a:rPr lang="en-GB" sz="1200" kern="1400" dirty="0">
                          <a:solidFill>
                            <a:srgbClr val="333333"/>
                          </a:solidFill>
                          <a:latin typeface="Calibri"/>
                        </a:rPr>
                        <a:t>Dining Area</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E4FF97"/>
                    </a:solidFill>
                  </a:tcPr>
                </a:tc>
                <a:tc>
                  <a:txBody>
                    <a:bodyPr/>
                    <a:lstStyle/>
                    <a:p>
                      <a:pPr marR="0" indent="0" algn="r" rtl="0">
                        <a:lnSpc>
                          <a:spcPct val="119000"/>
                        </a:lnSpc>
                        <a:spcBef>
                          <a:spcPts val="0"/>
                        </a:spcBef>
                        <a:spcAft>
                          <a:spcPts val="600"/>
                        </a:spcAft>
                      </a:pPr>
                      <a:r>
                        <a:rPr lang="en-GB" sz="1200" kern="1400">
                          <a:solidFill>
                            <a:srgbClr val="333333"/>
                          </a:solidFill>
                          <a:latin typeface="Calibri"/>
                        </a:rPr>
                        <a:t>£1,000</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E4FF97"/>
                    </a:solidFill>
                  </a:tcPr>
                </a:tc>
                <a:extLst>
                  <a:ext uri="{0D108BD9-81ED-4DB2-BD59-A6C34878D82A}">
                    <a16:rowId xmlns:a16="http://schemas.microsoft.com/office/drawing/2014/main" val="10008"/>
                  </a:ext>
                </a:extLst>
              </a:tr>
              <a:tr h="234518">
                <a:tc>
                  <a:txBody>
                    <a:bodyPr/>
                    <a:lstStyle/>
                    <a:p>
                      <a:pPr marR="0" indent="0" algn="l" rtl="0">
                        <a:lnSpc>
                          <a:spcPct val="119000"/>
                        </a:lnSpc>
                        <a:spcBef>
                          <a:spcPts val="0"/>
                        </a:spcBef>
                        <a:spcAft>
                          <a:spcPts val="600"/>
                        </a:spcAft>
                      </a:pPr>
                      <a:r>
                        <a:rPr lang="en-GB" sz="1200" kern="1400">
                          <a:solidFill>
                            <a:srgbClr val="000000"/>
                          </a:solidFill>
                          <a:latin typeface="Calibri"/>
                        </a:rPr>
                        <a:t> </a:t>
                      </a: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CE7D8"/>
                    </a:solidFill>
                  </a:tcPr>
                </a:tc>
                <a:tc>
                  <a:txBody>
                    <a:bodyPr/>
                    <a:lstStyle/>
                    <a:p>
                      <a:pPr marR="0" indent="0" algn="r" rtl="0">
                        <a:lnSpc>
                          <a:spcPct val="119000"/>
                        </a:lnSpc>
                        <a:spcBef>
                          <a:spcPts val="0"/>
                        </a:spcBef>
                        <a:spcAft>
                          <a:spcPts val="600"/>
                        </a:spcAft>
                      </a:pPr>
                      <a:r>
                        <a:rPr lang="en-GB" sz="1200" kern="1400">
                          <a:solidFill>
                            <a:srgbClr val="000000"/>
                          </a:solidFill>
                          <a:latin typeface="Calibri"/>
                        </a:rPr>
                        <a:t>SUB TOTAL</a:t>
                      </a: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CE7D8"/>
                    </a:solidFill>
                  </a:tcPr>
                </a:tc>
                <a:tc>
                  <a:txBody>
                    <a:bodyPr/>
                    <a:lstStyle/>
                    <a:p>
                      <a:pPr marR="0" indent="0" algn="r" rtl="0">
                        <a:lnSpc>
                          <a:spcPct val="119000"/>
                        </a:lnSpc>
                        <a:spcBef>
                          <a:spcPts val="0"/>
                        </a:spcBef>
                        <a:spcAft>
                          <a:spcPts val="600"/>
                        </a:spcAft>
                      </a:pPr>
                      <a:r>
                        <a:rPr lang="en-GB" sz="1200" kern="1400" dirty="0">
                          <a:solidFill>
                            <a:srgbClr val="000000"/>
                          </a:solidFill>
                          <a:latin typeface="Calibri"/>
                        </a:rPr>
                        <a:t>£25,000</a:t>
                      </a: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CE7D8"/>
                    </a:solidFill>
                  </a:tcPr>
                </a:tc>
                <a:extLst>
                  <a:ext uri="{0D108BD9-81ED-4DB2-BD59-A6C34878D82A}">
                    <a16:rowId xmlns:a16="http://schemas.microsoft.com/office/drawing/2014/main" val="10009"/>
                  </a:ext>
                </a:extLst>
              </a:tr>
              <a:tr h="234518">
                <a:tc>
                  <a:txBody>
                    <a:bodyPr/>
                    <a:lstStyle/>
                    <a:p>
                      <a:pPr marR="0" indent="0" algn="l" rtl="0">
                        <a:lnSpc>
                          <a:spcPct val="119000"/>
                        </a:lnSpc>
                        <a:spcBef>
                          <a:spcPts val="0"/>
                        </a:spcBef>
                        <a:spcAft>
                          <a:spcPts val="600"/>
                        </a:spcAft>
                      </a:pPr>
                      <a:r>
                        <a:rPr lang="en-GB" sz="1200" kern="1400">
                          <a:solidFill>
                            <a:srgbClr val="000000"/>
                          </a:solidFill>
                          <a:latin typeface="Calibri"/>
                        </a:rPr>
                        <a:t> </a:t>
                      </a: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8CBAD"/>
                    </a:solidFill>
                  </a:tcPr>
                </a:tc>
                <a:tc>
                  <a:txBody>
                    <a:bodyPr/>
                    <a:lstStyle/>
                    <a:p>
                      <a:pPr marR="0" indent="0" algn="r" rtl="0">
                        <a:lnSpc>
                          <a:spcPct val="119000"/>
                        </a:lnSpc>
                        <a:spcBef>
                          <a:spcPts val="0"/>
                        </a:spcBef>
                        <a:spcAft>
                          <a:spcPts val="600"/>
                        </a:spcAft>
                      </a:pPr>
                      <a:r>
                        <a:rPr lang="en-GB" sz="1200" i="1" kern="1400">
                          <a:solidFill>
                            <a:srgbClr val="000000"/>
                          </a:solidFill>
                          <a:latin typeface="Calibri"/>
                        </a:rPr>
                        <a:t>VAT 20%</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8CBAD"/>
                    </a:solidFill>
                  </a:tcPr>
                </a:tc>
                <a:tc>
                  <a:txBody>
                    <a:bodyPr/>
                    <a:lstStyle/>
                    <a:p>
                      <a:pPr marR="0" indent="0" algn="r" rtl="0">
                        <a:lnSpc>
                          <a:spcPct val="119000"/>
                        </a:lnSpc>
                        <a:spcBef>
                          <a:spcPts val="0"/>
                        </a:spcBef>
                        <a:spcAft>
                          <a:spcPts val="600"/>
                        </a:spcAft>
                      </a:pPr>
                      <a:r>
                        <a:rPr lang="en-GB" sz="1200" i="1" kern="1400" dirty="0">
                          <a:solidFill>
                            <a:srgbClr val="000000"/>
                          </a:solidFill>
                          <a:latin typeface="Calibri"/>
                        </a:rPr>
                        <a:t>£5000</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8CBAD"/>
                    </a:solidFill>
                  </a:tcPr>
                </a:tc>
                <a:extLst>
                  <a:ext uri="{0D108BD9-81ED-4DB2-BD59-A6C34878D82A}">
                    <a16:rowId xmlns:a16="http://schemas.microsoft.com/office/drawing/2014/main" val="10010"/>
                  </a:ext>
                </a:extLst>
              </a:tr>
              <a:tr h="240259">
                <a:tc>
                  <a:txBody>
                    <a:bodyPr/>
                    <a:lstStyle/>
                    <a:p>
                      <a:pPr marR="0" indent="0" algn="l" rtl="0">
                        <a:lnSpc>
                          <a:spcPct val="119000"/>
                        </a:lnSpc>
                        <a:spcBef>
                          <a:spcPts val="0"/>
                        </a:spcBef>
                        <a:spcAft>
                          <a:spcPts val="600"/>
                        </a:spcAft>
                      </a:pPr>
                      <a:r>
                        <a:rPr lang="en-GB" sz="1200" b="1" kern="1400">
                          <a:solidFill>
                            <a:srgbClr val="FFFFFF"/>
                          </a:solidFill>
                          <a:latin typeface="Calibri"/>
                        </a:rPr>
                        <a:t> </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B35E25"/>
                    </a:solidFill>
                  </a:tcPr>
                </a:tc>
                <a:tc>
                  <a:txBody>
                    <a:bodyPr/>
                    <a:lstStyle/>
                    <a:p>
                      <a:pPr marR="0" indent="0" algn="r" rtl="0">
                        <a:lnSpc>
                          <a:spcPct val="119000"/>
                        </a:lnSpc>
                        <a:spcBef>
                          <a:spcPts val="0"/>
                        </a:spcBef>
                        <a:spcAft>
                          <a:spcPts val="600"/>
                        </a:spcAft>
                      </a:pPr>
                      <a:r>
                        <a:rPr lang="en-GB" sz="1200" b="1" kern="1400">
                          <a:solidFill>
                            <a:srgbClr val="FFFFFF"/>
                          </a:solidFill>
                          <a:latin typeface="Calibri"/>
                        </a:rPr>
                        <a:t>TOTAL</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B35E25"/>
                    </a:solidFill>
                  </a:tcPr>
                </a:tc>
                <a:tc>
                  <a:txBody>
                    <a:bodyPr/>
                    <a:lstStyle/>
                    <a:p>
                      <a:pPr marR="0" indent="0" algn="r" rtl="0">
                        <a:lnSpc>
                          <a:spcPct val="119000"/>
                        </a:lnSpc>
                        <a:spcBef>
                          <a:spcPts val="0"/>
                        </a:spcBef>
                        <a:spcAft>
                          <a:spcPts val="600"/>
                        </a:spcAft>
                      </a:pPr>
                      <a:r>
                        <a:rPr lang="en-GB" sz="1200" b="1" kern="1400" dirty="0">
                          <a:solidFill>
                            <a:srgbClr val="FFFFFF"/>
                          </a:solidFill>
                          <a:latin typeface="Calibri"/>
                        </a:rPr>
                        <a:t>£30,000</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B35E25"/>
                    </a:solidFill>
                  </a:tcPr>
                </a:tc>
                <a:extLst>
                  <a:ext uri="{0D108BD9-81ED-4DB2-BD59-A6C34878D82A}">
                    <a16:rowId xmlns:a16="http://schemas.microsoft.com/office/drawing/2014/main" val="10011"/>
                  </a:ext>
                </a:extLst>
              </a:tr>
            </a:tbl>
          </a:graphicData>
        </a:graphic>
      </p:graphicFrame>
      <p:graphicFrame>
        <p:nvGraphicFramePr>
          <p:cNvPr id="8" name="Table 7"/>
          <p:cNvGraphicFramePr>
            <a:graphicFrameLocks noGrp="1"/>
          </p:cNvGraphicFramePr>
          <p:nvPr>
            <p:extLst>
              <p:ext uri="{D42A27DB-BD31-4B8C-83A1-F6EECF244321}">
                <p14:modId xmlns:p14="http://schemas.microsoft.com/office/powerpoint/2010/main" val="3061906277"/>
              </p:ext>
            </p:extLst>
          </p:nvPr>
        </p:nvGraphicFramePr>
        <p:xfrm>
          <a:off x="4526614" y="2214256"/>
          <a:ext cx="3332050" cy="2112038"/>
        </p:xfrm>
        <a:graphic>
          <a:graphicData uri="http://schemas.openxmlformats.org/drawingml/2006/table">
            <a:tbl>
              <a:tblPr/>
              <a:tblGrid>
                <a:gridCol w="416502">
                  <a:extLst>
                    <a:ext uri="{9D8B030D-6E8A-4147-A177-3AD203B41FA5}">
                      <a16:colId xmlns:a16="http://schemas.microsoft.com/office/drawing/2014/main" val="20000"/>
                    </a:ext>
                  </a:extLst>
                </a:gridCol>
                <a:gridCol w="2249138">
                  <a:extLst>
                    <a:ext uri="{9D8B030D-6E8A-4147-A177-3AD203B41FA5}">
                      <a16:colId xmlns:a16="http://schemas.microsoft.com/office/drawing/2014/main" val="20001"/>
                    </a:ext>
                  </a:extLst>
                </a:gridCol>
                <a:gridCol w="666410">
                  <a:extLst>
                    <a:ext uri="{9D8B030D-6E8A-4147-A177-3AD203B41FA5}">
                      <a16:colId xmlns:a16="http://schemas.microsoft.com/office/drawing/2014/main" val="20002"/>
                    </a:ext>
                  </a:extLst>
                </a:gridCol>
              </a:tblGrid>
              <a:tr h="237693">
                <a:tc>
                  <a:txBody>
                    <a:bodyPr/>
                    <a:lstStyle/>
                    <a:p>
                      <a:pPr marR="0" indent="0" algn="ctr" rtl="0">
                        <a:lnSpc>
                          <a:spcPct val="119000"/>
                        </a:lnSpc>
                        <a:spcBef>
                          <a:spcPts val="0"/>
                        </a:spcBef>
                        <a:spcAft>
                          <a:spcPts val="600"/>
                        </a:spcAft>
                      </a:pPr>
                      <a:r>
                        <a:rPr lang="en-GB" sz="1400" b="1" kern="1400" dirty="0">
                          <a:solidFill>
                            <a:srgbClr val="FFFFFF"/>
                          </a:solidFill>
                          <a:latin typeface="Calibri"/>
                        </a:rPr>
                        <a:t>5</a:t>
                      </a:r>
                      <a:endParaRPr lang="en-GB" sz="14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773E18"/>
                    </a:solidFill>
                  </a:tcPr>
                </a:tc>
                <a:tc>
                  <a:txBody>
                    <a:bodyPr/>
                    <a:lstStyle/>
                    <a:p>
                      <a:pPr marR="0" indent="0" algn="ctr" rtl="0">
                        <a:lnSpc>
                          <a:spcPct val="119000"/>
                        </a:lnSpc>
                        <a:spcBef>
                          <a:spcPts val="0"/>
                        </a:spcBef>
                        <a:spcAft>
                          <a:spcPts val="600"/>
                        </a:spcAft>
                      </a:pPr>
                      <a:r>
                        <a:rPr lang="en-GB" sz="1400" b="1" kern="1400">
                          <a:solidFill>
                            <a:srgbClr val="FFFFFF"/>
                          </a:solidFill>
                          <a:latin typeface="Calibri"/>
                        </a:rPr>
                        <a:t>I.T SYSTEMS</a:t>
                      </a:r>
                      <a:endParaRPr lang="en-GB" sz="14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773E18"/>
                    </a:solidFill>
                  </a:tcPr>
                </a:tc>
                <a:tc>
                  <a:txBody>
                    <a:bodyPr/>
                    <a:lstStyle/>
                    <a:p>
                      <a:pPr marR="0" indent="0" algn="ctr" rtl="0">
                        <a:lnSpc>
                          <a:spcPct val="119000"/>
                        </a:lnSpc>
                        <a:spcBef>
                          <a:spcPts val="0"/>
                        </a:spcBef>
                        <a:spcAft>
                          <a:spcPts val="600"/>
                        </a:spcAft>
                      </a:pPr>
                      <a:r>
                        <a:rPr lang="en-GB" sz="1400" b="1" kern="1400" dirty="0">
                          <a:solidFill>
                            <a:srgbClr val="FFFFFF"/>
                          </a:solidFill>
                          <a:latin typeface="Calibri"/>
                        </a:rPr>
                        <a:t>COST</a:t>
                      </a:r>
                      <a:endParaRPr lang="en-GB" sz="14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773E18"/>
                    </a:solidFill>
                  </a:tcPr>
                </a:tc>
                <a:extLst>
                  <a:ext uri="{0D108BD9-81ED-4DB2-BD59-A6C34878D82A}">
                    <a16:rowId xmlns:a16="http://schemas.microsoft.com/office/drawing/2014/main" val="10000"/>
                  </a:ext>
                </a:extLst>
              </a:tr>
              <a:tr h="141503">
                <a:tc>
                  <a:txBody>
                    <a:bodyPr/>
                    <a:lstStyle/>
                    <a:p>
                      <a:pPr marR="0" indent="0" algn="l" rtl="0">
                        <a:lnSpc>
                          <a:spcPct val="119000"/>
                        </a:lnSpc>
                        <a:spcBef>
                          <a:spcPts val="0"/>
                        </a:spcBef>
                        <a:spcAft>
                          <a:spcPts val="600"/>
                        </a:spcAft>
                      </a:pPr>
                      <a:r>
                        <a:rPr lang="en-GB" sz="400" kern="1400">
                          <a:solidFill>
                            <a:srgbClr val="000000"/>
                          </a:solidFill>
                          <a:latin typeface="Calibri"/>
                        </a:rPr>
                        <a:t> </a:t>
                      </a:r>
                      <a:endParaRPr lang="en-GB" sz="10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CE5D6"/>
                    </a:solidFill>
                  </a:tcPr>
                </a:tc>
                <a:tc>
                  <a:txBody>
                    <a:bodyPr/>
                    <a:lstStyle/>
                    <a:p>
                      <a:pPr marR="0" indent="0" algn="l" rtl="0">
                        <a:lnSpc>
                          <a:spcPct val="119000"/>
                        </a:lnSpc>
                        <a:spcBef>
                          <a:spcPts val="0"/>
                        </a:spcBef>
                        <a:spcAft>
                          <a:spcPts val="600"/>
                        </a:spcAft>
                      </a:pPr>
                      <a:r>
                        <a:rPr lang="en-GB" sz="400" kern="1400">
                          <a:solidFill>
                            <a:srgbClr val="000000"/>
                          </a:solidFill>
                          <a:latin typeface="Calibri"/>
                        </a:rPr>
                        <a:t> </a:t>
                      </a:r>
                      <a:endParaRPr lang="en-GB" sz="10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CE5D6"/>
                    </a:solidFill>
                  </a:tcPr>
                </a:tc>
                <a:tc>
                  <a:txBody>
                    <a:bodyPr/>
                    <a:lstStyle/>
                    <a:p>
                      <a:pPr marR="0" indent="0" algn="r" rtl="0">
                        <a:lnSpc>
                          <a:spcPct val="119000"/>
                        </a:lnSpc>
                        <a:spcBef>
                          <a:spcPts val="0"/>
                        </a:spcBef>
                        <a:spcAft>
                          <a:spcPts val="600"/>
                        </a:spcAft>
                      </a:pPr>
                      <a:r>
                        <a:rPr lang="en-GB" sz="400" kern="1400">
                          <a:solidFill>
                            <a:srgbClr val="000000"/>
                          </a:solidFill>
                          <a:latin typeface="Calibri"/>
                        </a:rPr>
                        <a:t> </a:t>
                      </a:r>
                      <a:endParaRPr lang="en-GB" sz="10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CE5D6"/>
                    </a:solidFill>
                  </a:tcPr>
                </a:tc>
                <a:extLst>
                  <a:ext uri="{0D108BD9-81ED-4DB2-BD59-A6C34878D82A}">
                    <a16:rowId xmlns:a16="http://schemas.microsoft.com/office/drawing/2014/main" val="10001"/>
                  </a:ext>
                </a:extLst>
              </a:tr>
              <a:tr h="234518">
                <a:tc>
                  <a:txBody>
                    <a:bodyPr/>
                    <a:lstStyle/>
                    <a:p>
                      <a:pPr marR="0" indent="0" algn="l" rtl="0">
                        <a:lnSpc>
                          <a:spcPct val="119000"/>
                        </a:lnSpc>
                        <a:spcBef>
                          <a:spcPts val="0"/>
                        </a:spcBef>
                        <a:spcAft>
                          <a:spcPts val="600"/>
                        </a:spcAft>
                      </a:pPr>
                      <a:r>
                        <a:rPr lang="en-GB" sz="1200" kern="1400" dirty="0">
                          <a:solidFill>
                            <a:srgbClr val="333333"/>
                          </a:solidFill>
                          <a:latin typeface="Calibri"/>
                        </a:rPr>
                        <a:t>5.1</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l" rtl="0">
                        <a:lnSpc>
                          <a:spcPct val="119000"/>
                        </a:lnSpc>
                        <a:spcBef>
                          <a:spcPts val="0"/>
                        </a:spcBef>
                        <a:spcAft>
                          <a:spcPts val="600"/>
                        </a:spcAft>
                      </a:pPr>
                      <a:r>
                        <a:rPr lang="en-GB" sz="1200" kern="1400">
                          <a:solidFill>
                            <a:srgbClr val="333333"/>
                          </a:solidFill>
                          <a:latin typeface="Calibri"/>
                        </a:rPr>
                        <a:t>Creating website</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r" rtl="0">
                        <a:lnSpc>
                          <a:spcPct val="119000"/>
                        </a:lnSpc>
                        <a:spcBef>
                          <a:spcPts val="0"/>
                        </a:spcBef>
                        <a:spcAft>
                          <a:spcPts val="600"/>
                        </a:spcAft>
                      </a:pPr>
                      <a:r>
                        <a:rPr lang="en-GB" sz="1200" kern="1400">
                          <a:solidFill>
                            <a:srgbClr val="333333"/>
                          </a:solidFill>
                          <a:latin typeface="Calibri"/>
                        </a:rPr>
                        <a:t>£600</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extLst>
                  <a:ext uri="{0D108BD9-81ED-4DB2-BD59-A6C34878D82A}">
                    <a16:rowId xmlns:a16="http://schemas.microsoft.com/office/drawing/2014/main" val="10002"/>
                  </a:ext>
                </a:extLst>
              </a:tr>
              <a:tr h="234518">
                <a:tc>
                  <a:txBody>
                    <a:bodyPr/>
                    <a:lstStyle/>
                    <a:p>
                      <a:pPr marR="0" indent="0" algn="l" rtl="0">
                        <a:lnSpc>
                          <a:spcPct val="119000"/>
                        </a:lnSpc>
                        <a:spcBef>
                          <a:spcPts val="0"/>
                        </a:spcBef>
                        <a:spcAft>
                          <a:spcPts val="600"/>
                        </a:spcAft>
                      </a:pPr>
                      <a:r>
                        <a:rPr lang="en-GB" sz="1200" kern="1400">
                          <a:solidFill>
                            <a:srgbClr val="333333"/>
                          </a:solidFill>
                          <a:latin typeface="Calibri"/>
                        </a:rPr>
                        <a:t>5.2</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l" rtl="0">
                        <a:lnSpc>
                          <a:spcPct val="119000"/>
                        </a:lnSpc>
                        <a:spcBef>
                          <a:spcPts val="0"/>
                        </a:spcBef>
                        <a:spcAft>
                          <a:spcPts val="600"/>
                        </a:spcAft>
                      </a:pPr>
                      <a:r>
                        <a:rPr lang="en-GB" sz="1200" kern="1400" dirty="0">
                          <a:solidFill>
                            <a:srgbClr val="333333"/>
                          </a:solidFill>
                          <a:latin typeface="Calibri"/>
                        </a:rPr>
                        <a:t>Security System </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r" rtl="0">
                        <a:lnSpc>
                          <a:spcPct val="119000"/>
                        </a:lnSpc>
                        <a:spcBef>
                          <a:spcPts val="0"/>
                        </a:spcBef>
                        <a:spcAft>
                          <a:spcPts val="600"/>
                        </a:spcAft>
                      </a:pPr>
                      <a:r>
                        <a:rPr lang="en-GB" sz="1200" kern="1400">
                          <a:solidFill>
                            <a:srgbClr val="333333"/>
                          </a:solidFill>
                          <a:latin typeface="Calibri"/>
                        </a:rPr>
                        <a:t>£4,000</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extLst>
                  <a:ext uri="{0D108BD9-81ED-4DB2-BD59-A6C34878D82A}">
                    <a16:rowId xmlns:a16="http://schemas.microsoft.com/office/drawing/2014/main" val="10003"/>
                  </a:ext>
                </a:extLst>
              </a:tr>
              <a:tr h="234518">
                <a:tc>
                  <a:txBody>
                    <a:bodyPr/>
                    <a:lstStyle/>
                    <a:p>
                      <a:pPr marR="0" indent="0" algn="l" rtl="0">
                        <a:lnSpc>
                          <a:spcPct val="119000"/>
                        </a:lnSpc>
                        <a:spcBef>
                          <a:spcPts val="0"/>
                        </a:spcBef>
                        <a:spcAft>
                          <a:spcPts val="600"/>
                        </a:spcAft>
                      </a:pPr>
                      <a:r>
                        <a:rPr lang="en-GB" sz="1200" kern="1400">
                          <a:solidFill>
                            <a:srgbClr val="333333"/>
                          </a:solidFill>
                          <a:latin typeface="Calibri"/>
                        </a:rPr>
                        <a:t>5.3</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E4FF97"/>
                    </a:solidFill>
                  </a:tcPr>
                </a:tc>
                <a:tc>
                  <a:txBody>
                    <a:bodyPr/>
                    <a:lstStyle/>
                    <a:p>
                      <a:pPr marR="0" indent="0" algn="l" rtl="0">
                        <a:lnSpc>
                          <a:spcPct val="119000"/>
                        </a:lnSpc>
                        <a:spcBef>
                          <a:spcPts val="0"/>
                        </a:spcBef>
                        <a:spcAft>
                          <a:spcPts val="600"/>
                        </a:spcAft>
                      </a:pPr>
                      <a:r>
                        <a:rPr lang="en-GB" sz="1200" kern="1400" dirty="0">
                          <a:solidFill>
                            <a:srgbClr val="333333"/>
                          </a:solidFill>
                          <a:latin typeface="Calibri"/>
                        </a:rPr>
                        <a:t>Digital EPOS System</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E4FF97"/>
                    </a:solidFill>
                  </a:tcPr>
                </a:tc>
                <a:tc>
                  <a:txBody>
                    <a:bodyPr/>
                    <a:lstStyle/>
                    <a:p>
                      <a:pPr marL="199288" marR="0" indent="-199288" algn="r" rtl="0">
                        <a:lnSpc>
                          <a:spcPct val="119000"/>
                        </a:lnSpc>
                        <a:spcBef>
                          <a:spcPts val="0"/>
                        </a:spcBef>
                        <a:spcAft>
                          <a:spcPts val="600"/>
                        </a:spcAft>
                      </a:pPr>
                      <a:r>
                        <a:rPr lang="en-GB" sz="1200" kern="1400">
                          <a:solidFill>
                            <a:srgbClr val="333333"/>
                          </a:solidFill>
                          <a:latin typeface="Calibri"/>
                        </a:rPr>
                        <a:t>£5,000</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E4FF97"/>
                    </a:solidFill>
                  </a:tcPr>
                </a:tc>
                <a:extLst>
                  <a:ext uri="{0D108BD9-81ED-4DB2-BD59-A6C34878D82A}">
                    <a16:rowId xmlns:a16="http://schemas.microsoft.com/office/drawing/2014/main" val="10004"/>
                  </a:ext>
                </a:extLst>
              </a:tr>
              <a:tr h="234518">
                <a:tc>
                  <a:txBody>
                    <a:bodyPr/>
                    <a:lstStyle/>
                    <a:p>
                      <a:pPr marR="0" indent="0" algn="l" rtl="0">
                        <a:lnSpc>
                          <a:spcPct val="119000"/>
                        </a:lnSpc>
                        <a:spcBef>
                          <a:spcPts val="0"/>
                        </a:spcBef>
                        <a:spcAft>
                          <a:spcPts val="600"/>
                        </a:spcAft>
                      </a:pPr>
                      <a:r>
                        <a:rPr lang="en-GB" sz="1200" kern="1400">
                          <a:solidFill>
                            <a:srgbClr val="000000"/>
                          </a:solidFill>
                          <a:latin typeface="Calibri"/>
                        </a:rPr>
                        <a:t> </a:t>
                      </a: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CE5D6"/>
                    </a:solidFill>
                  </a:tcPr>
                </a:tc>
                <a:tc>
                  <a:txBody>
                    <a:bodyPr/>
                    <a:lstStyle/>
                    <a:p>
                      <a:pPr marR="0" indent="0" algn="r" rtl="0">
                        <a:lnSpc>
                          <a:spcPct val="119000"/>
                        </a:lnSpc>
                        <a:spcBef>
                          <a:spcPts val="0"/>
                        </a:spcBef>
                        <a:spcAft>
                          <a:spcPts val="600"/>
                        </a:spcAft>
                      </a:pPr>
                      <a:r>
                        <a:rPr lang="en-GB" sz="1200" kern="1400" dirty="0">
                          <a:solidFill>
                            <a:srgbClr val="000000"/>
                          </a:solidFill>
                          <a:latin typeface="Calibri"/>
                        </a:rPr>
                        <a:t>SUB TOTAL</a:t>
                      </a: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CE5D6"/>
                    </a:solidFill>
                  </a:tcPr>
                </a:tc>
                <a:tc>
                  <a:txBody>
                    <a:bodyPr/>
                    <a:lstStyle/>
                    <a:p>
                      <a:pPr marR="0" indent="0" algn="r" rtl="0">
                        <a:lnSpc>
                          <a:spcPct val="119000"/>
                        </a:lnSpc>
                        <a:spcBef>
                          <a:spcPts val="0"/>
                        </a:spcBef>
                        <a:spcAft>
                          <a:spcPts val="600"/>
                        </a:spcAft>
                      </a:pPr>
                      <a:r>
                        <a:rPr lang="en-GB" sz="1200" kern="1400" dirty="0">
                          <a:solidFill>
                            <a:srgbClr val="000000"/>
                          </a:solidFill>
                          <a:latin typeface="Calibri"/>
                        </a:rPr>
                        <a:t>£9,600</a:t>
                      </a: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CE5D6"/>
                    </a:solidFill>
                  </a:tcPr>
                </a:tc>
                <a:extLst>
                  <a:ext uri="{0D108BD9-81ED-4DB2-BD59-A6C34878D82A}">
                    <a16:rowId xmlns:a16="http://schemas.microsoft.com/office/drawing/2014/main" val="10005"/>
                  </a:ext>
                </a:extLst>
              </a:tr>
              <a:tr h="234518">
                <a:tc>
                  <a:txBody>
                    <a:bodyPr/>
                    <a:lstStyle/>
                    <a:p>
                      <a:pPr marR="0" indent="0" algn="l" rtl="0">
                        <a:lnSpc>
                          <a:spcPct val="119000"/>
                        </a:lnSpc>
                        <a:spcBef>
                          <a:spcPts val="0"/>
                        </a:spcBef>
                        <a:spcAft>
                          <a:spcPts val="600"/>
                        </a:spcAft>
                      </a:pPr>
                      <a:r>
                        <a:rPr lang="en-GB" sz="1200" kern="1400">
                          <a:solidFill>
                            <a:srgbClr val="000000"/>
                          </a:solidFill>
                          <a:latin typeface="Calibri"/>
                        </a:rPr>
                        <a:t> </a:t>
                      </a: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8CBAD"/>
                    </a:solidFill>
                  </a:tcPr>
                </a:tc>
                <a:tc>
                  <a:txBody>
                    <a:bodyPr/>
                    <a:lstStyle/>
                    <a:p>
                      <a:pPr marR="0" indent="0" algn="r" rtl="0">
                        <a:lnSpc>
                          <a:spcPct val="119000"/>
                        </a:lnSpc>
                        <a:spcBef>
                          <a:spcPts val="0"/>
                        </a:spcBef>
                        <a:spcAft>
                          <a:spcPts val="600"/>
                        </a:spcAft>
                      </a:pPr>
                      <a:r>
                        <a:rPr lang="en-GB" sz="1200" i="1" kern="1400" dirty="0">
                          <a:solidFill>
                            <a:srgbClr val="000000"/>
                          </a:solidFill>
                          <a:latin typeface="Calibri"/>
                        </a:rPr>
                        <a:t>VAT 20%</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8CBAD"/>
                    </a:solidFill>
                  </a:tcPr>
                </a:tc>
                <a:tc>
                  <a:txBody>
                    <a:bodyPr/>
                    <a:lstStyle/>
                    <a:p>
                      <a:pPr marR="0" indent="0" algn="r" rtl="0">
                        <a:lnSpc>
                          <a:spcPct val="119000"/>
                        </a:lnSpc>
                        <a:spcBef>
                          <a:spcPts val="0"/>
                        </a:spcBef>
                        <a:spcAft>
                          <a:spcPts val="600"/>
                        </a:spcAft>
                      </a:pPr>
                      <a:r>
                        <a:rPr lang="en-GB" sz="1200" i="1" kern="1400">
                          <a:solidFill>
                            <a:srgbClr val="000000"/>
                          </a:solidFill>
                          <a:latin typeface="Calibri"/>
                        </a:rPr>
                        <a:t>£1,920</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8CBAD"/>
                    </a:solidFill>
                  </a:tcPr>
                </a:tc>
                <a:extLst>
                  <a:ext uri="{0D108BD9-81ED-4DB2-BD59-A6C34878D82A}">
                    <a16:rowId xmlns:a16="http://schemas.microsoft.com/office/drawing/2014/main" val="10006"/>
                  </a:ext>
                </a:extLst>
              </a:tr>
              <a:tr h="237693">
                <a:tc>
                  <a:txBody>
                    <a:bodyPr/>
                    <a:lstStyle/>
                    <a:p>
                      <a:pPr marR="0" indent="0" algn="l" rtl="0">
                        <a:lnSpc>
                          <a:spcPct val="119000"/>
                        </a:lnSpc>
                        <a:spcBef>
                          <a:spcPts val="0"/>
                        </a:spcBef>
                        <a:spcAft>
                          <a:spcPts val="600"/>
                        </a:spcAft>
                      </a:pPr>
                      <a:r>
                        <a:rPr lang="en-GB" sz="1200" b="1" kern="1400">
                          <a:solidFill>
                            <a:srgbClr val="FFFFFF"/>
                          </a:solidFill>
                          <a:latin typeface="Calibri"/>
                        </a:rPr>
                        <a:t> </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B35E25"/>
                    </a:solidFill>
                  </a:tcPr>
                </a:tc>
                <a:tc>
                  <a:txBody>
                    <a:bodyPr/>
                    <a:lstStyle/>
                    <a:p>
                      <a:pPr marR="0" indent="0" algn="r" rtl="0">
                        <a:lnSpc>
                          <a:spcPct val="119000"/>
                        </a:lnSpc>
                        <a:spcBef>
                          <a:spcPts val="0"/>
                        </a:spcBef>
                        <a:spcAft>
                          <a:spcPts val="600"/>
                        </a:spcAft>
                      </a:pPr>
                      <a:r>
                        <a:rPr lang="en-GB" sz="1200" b="1" kern="1400" dirty="0">
                          <a:solidFill>
                            <a:srgbClr val="FFFFFF"/>
                          </a:solidFill>
                          <a:latin typeface="Calibri"/>
                        </a:rPr>
                        <a:t>TOTAL</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B35E25"/>
                    </a:solidFill>
                  </a:tcPr>
                </a:tc>
                <a:tc>
                  <a:txBody>
                    <a:bodyPr/>
                    <a:lstStyle/>
                    <a:p>
                      <a:pPr marR="0" indent="0" algn="r" rtl="0">
                        <a:lnSpc>
                          <a:spcPct val="119000"/>
                        </a:lnSpc>
                        <a:spcBef>
                          <a:spcPts val="0"/>
                        </a:spcBef>
                        <a:spcAft>
                          <a:spcPts val="600"/>
                        </a:spcAft>
                      </a:pPr>
                      <a:r>
                        <a:rPr lang="en-GB" sz="1200" b="1" kern="1400" dirty="0">
                          <a:solidFill>
                            <a:srgbClr val="FFFFFF"/>
                          </a:solidFill>
                          <a:latin typeface="Calibri"/>
                        </a:rPr>
                        <a:t>£11,520</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B35E25"/>
                    </a:solidFill>
                  </a:tcPr>
                </a:tc>
                <a:extLst>
                  <a:ext uri="{0D108BD9-81ED-4DB2-BD59-A6C34878D82A}">
                    <a16:rowId xmlns:a16="http://schemas.microsoft.com/office/drawing/2014/main" val="10007"/>
                  </a:ext>
                </a:extLst>
              </a:tr>
            </a:tbl>
          </a:graphicData>
        </a:graphic>
      </p:graphicFrame>
      <p:graphicFrame>
        <p:nvGraphicFramePr>
          <p:cNvPr id="9" name="Table 8"/>
          <p:cNvGraphicFramePr>
            <a:graphicFrameLocks noGrp="1"/>
          </p:cNvGraphicFramePr>
          <p:nvPr/>
        </p:nvGraphicFramePr>
        <p:xfrm>
          <a:off x="8072070" y="2215221"/>
          <a:ext cx="3332050" cy="2112038"/>
        </p:xfrm>
        <a:graphic>
          <a:graphicData uri="http://schemas.openxmlformats.org/drawingml/2006/table">
            <a:tbl>
              <a:tblPr/>
              <a:tblGrid>
                <a:gridCol w="416502">
                  <a:extLst>
                    <a:ext uri="{9D8B030D-6E8A-4147-A177-3AD203B41FA5}">
                      <a16:colId xmlns:a16="http://schemas.microsoft.com/office/drawing/2014/main" val="20000"/>
                    </a:ext>
                  </a:extLst>
                </a:gridCol>
                <a:gridCol w="2290794">
                  <a:extLst>
                    <a:ext uri="{9D8B030D-6E8A-4147-A177-3AD203B41FA5}">
                      <a16:colId xmlns:a16="http://schemas.microsoft.com/office/drawing/2014/main" val="20001"/>
                    </a:ext>
                  </a:extLst>
                </a:gridCol>
                <a:gridCol w="624754">
                  <a:extLst>
                    <a:ext uri="{9D8B030D-6E8A-4147-A177-3AD203B41FA5}">
                      <a16:colId xmlns:a16="http://schemas.microsoft.com/office/drawing/2014/main" val="20002"/>
                    </a:ext>
                  </a:extLst>
                </a:gridCol>
              </a:tblGrid>
              <a:tr h="237693">
                <a:tc>
                  <a:txBody>
                    <a:bodyPr/>
                    <a:lstStyle/>
                    <a:p>
                      <a:pPr marR="0" indent="0" algn="ctr" rtl="0">
                        <a:lnSpc>
                          <a:spcPct val="119000"/>
                        </a:lnSpc>
                        <a:spcBef>
                          <a:spcPts val="0"/>
                        </a:spcBef>
                        <a:spcAft>
                          <a:spcPts val="600"/>
                        </a:spcAft>
                      </a:pPr>
                      <a:r>
                        <a:rPr lang="en-GB" sz="1400" b="1" kern="1400" dirty="0">
                          <a:solidFill>
                            <a:srgbClr val="FFFFFF"/>
                          </a:solidFill>
                          <a:latin typeface="Calibri"/>
                        </a:rPr>
                        <a:t>6</a:t>
                      </a:r>
                      <a:endParaRPr lang="en-GB" sz="14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773E18"/>
                    </a:solidFill>
                  </a:tcPr>
                </a:tc>
                <a:tc>
                  <a:txBody>
                    <a:bodyPr/>
                    <a:lstStyle/>
                    <a:p>
                      <a:pPr marR="0" indent="0" algn="ctr" rtl="0">
                        <a:lnSpc>
                          <a:spcPct val="119000"/>
                        </a:lnSpc>
                        <a:spcBef>
                          <a:spcPts val="0"/>
                        </a:spcBef>
                        <a:spcAft>
                          <a:spcPts val="600"/>
                        </a:spcAft>
                      </a:pPr>
                      <a:r>
                        <a:rPr lang="en-GB" sz="1400" b="1" kern="1400">
                          <a:solidFill>
                            <a:srgbClr val="FFFFFF"/>
                          </a:solidFill>
                          <a:latin typeface="Calibri"/>
                        </a:rPr>
                        <a:t>PROMOTIONAL</a:t>
                      </a:r>
                      <a:endParaRPr lang="en-GB" sz="14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773E18"/>
                    </a:solidFill>
                  </a:tcPr>
                </a:tc>
                <a:tc>
                  <a:txBody>
                    <a:bodyPr/>
                    <a:lstStyle/>
                    <a:p>
                      <a:pPr marR="0" indent="0" algn="ctr" rtl="0">
                        <a:lnSpc>
                          <a:spcPct val="119000"/>
                        </a:lnSpc>
                        <a:spcBef>
                          <a:spcPts val="0"/>
                        </a:spcBef>
                        <a:spcAft>
                          <a:spcPts val="600"/>
                        </a:spcAft>
                      </a:pPr>
                      <a:r>
                        <a:rPr lang="en-GB" sz="1400" b="1" kern="1400" dirty="0">
                          <a:solidFill>
                            <a:srgbClr val="FFFFFF"/>
                          </a:solidFill>
                          <a:latin typeface="Calibri"/>
                        </a:rPr>
                        <a:t>COST</a:t>
                      </a:r>
                      <a:endParaRPr lang="en-GB" sz="14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773E18"/>
                    </a:solidFill>
                  </a:tcPr>
                </a:tc>
                <a:extLst>
                  <a:ext uri="{0D108BD9-81ED-4DB2-BD59-A6C34878D82A}">
                    <a16:rowId xmlns:a16="http://schemas.microsoft.com/office/drawing/2014/main" val="10000"/>
                  </a:ext>
                </a:extLst>
              </a:tr>
              <a:tr h="141503">
                <a:tc>
                  <a:txBody>
                    <a:bodyPr/>
                    <a:lstStyle/>
                    <a:p>
                      <a:pPr marR="0" indent="0" algn="l" rtl="0">
                        <a:lnSpc>
                          <a:spcPct val="119000"/>
                        </a:lnSpc>
                        <a:spcBef>
                          <a:spcPts val="0"/>
                        </a:spcBef>
                        <a:spcAft>
                          <a:spcPts val="600"/>
                        </a:spcAft>
                      </a:pPr>
                      <a:r>
                        <a:rPr lang="en-GB" sz="400" kern="1400">
                          <a:solidFill>
                            <a:srgbClr val="000000"/>
                          </a:solidFill>
                          <a:latin typeface="Calibri"/>
                        </a:rPr>
                        <a:t> </a:t>
                      </a:r>
                      <a:endParaRPr lang="en-GB" sz="10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CE5D6"/>
                    </a:solidFill>
                  </a:tcPr>
                </a:tc>
                <a:tc>
                  <a:txBody>
                    <a:bodyPr/>
                    <a:lstStyle/>
                    <a:p>
                      <a:pPr marR="0" indent="0" algn="l" rtl="0">
                        <a:lnSpc>
                          <a:spcPct val="119000"/>
                        </a:lnSpc>
                        <a:spcBef>
                          <a:spcPts val="0"/>
                        </a:spcBef>
                        <a:spcAft>
                          <a:spcPts val="600"/>
                        </a:spcAft>
                      </a:pPr>
                      <a:r>
                        <a:rPr lang="en-GB" sz="400" kern="1400">
                          <a:solidFill>
                            <a:srgbClr val="000000"/>
                          </a:solidFill>
                          <a:latin typeface="Calibri"/>
                        </a:rPr>
                        <a:t> </a:t>
                      </a:r>
                      <a:endParaRPr lang="en-GB" sz="10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CE5D6"/>
                    </a:solidFill>
                  </a:tcPr>
                </a:tc>
                <a:tc>
                  <a:txBody>
                    <a:bodyPr/>
                    <a:lstStyle/>
                    <a:p>
                      <a:pPr marR="0" indent="0" algn="r" rtl="0">
                        <a:lnSpc>
                          <a:spcPct val="119000"/>
                        </a:lnSpc>
                        <a:spcBef>
                          <a:spcPts val="0"/>
                        </a:spcBef>
                        <a:spcAft>
                          <a:spcPts val="600"/>
                        </a:spcAft>
                      </a:pPr>
                      <a:r>
                        <a:rPr lang="en-GB" sz="400" kern="1400">
                          <a:solidFill>
                            <a:srgbClr val="000000"/>
                          </a:solidFill>
                          <a:latin typeface="Calibri"/>
                        </a:rPr>
                        <a:t> </a:t>
                      </a:r>
                      <a:endParaRPr lang="en-GB" sz="10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CE5D6"/>
                    </a:solidFill>
                  </a:tcPr>
                </a:tc>
                <a:extLst>
                  <a:ext uri="{0D108BD9-81ED-4DB2-BD59-A6C34878D82A}">
                    <a16:rowId xmlns:a16="http://schemas.microsoft.com/office/drawing/2014/main" val="10001"/>
                  </a:ext>
                </a:extLst>
              </a:tr>
              <a:tr h="234518">
                <a:tc>
                  <a:txBody>
                    <a:bodyPr/>
                    <a:lstStyle/>
                    <a:p>
                      <a:pPr marR="0" indent="0" algn="l" rtl="0">
                        <a:lnSpc>
                          <a:spcPct val="119000"/>
                        </a:lnSpc>
                        <a:spcBef>
                          <a:spcPts val="0"/>
                        </a:spcBef>
                        <a:spcAft>
                          <a:spcPts val="600"/>
                        </a:spcAft>
                      </a:pPr>
                      <a:r>
                        <a:rPr lang="en-GB" sz="1200" kern="1400" dirty="0">
                          <a:solidFill>
                            <a:srgbClr val="333333"/>
                          </a:solidFill>
                          <a:latin typeface="Calibri"/>
                        </a:rPr>
                        <a:t>6.1</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E4FF97"/>
                    </a:solidFill>
                  </a:tcPr>
                </a:tc>
                <a:tc>
                  <a:txBody>
                    <a:bodyPr/>
                    <a:lstStyle/>
                    <a:p>
                      <a:pPr marR="0" indent="0" algn="l" rtl="0">
                        <a:lnSpc>
                          <a:spcPct val="119000"/>
                        </a:lnSpc>
                        <a:spcBef>
                          <a:spcPts val="0"/>
                        </a:spcBef>
                        <a:spcAft>
                          <a:spcPts val="600"/>
                        </a:spcAft>
                      </a:pPr>
                      <a:r>
                        <a:rPr lang="en-GB" sz="1200" kern="1400" dirty="0">
                          <a:solidFill>
                            <a:srgbClr val="333333"/>
                          </a:solidFill>
                          <a:latin typeface="Calibri"/>
                        </a:rPr>
                        <a:t>History Heritage/ Posters</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E4FF97"/>
                    </a:solidFill>
                  </a:tcPr>
                </a:tc>
                <a:tc>
                  <a:txBody>
                    <a:bodyPr/>
                    <a:lstStyle/>
                    <a:p>
                      <a:pPr marR="0" indent="0" algn="r" rtl="0">
                        <a:lnSpc>
                          <a:spcPct val="119000"/>
                        </a:lnSpc>
                        <a:spcBef>
                          <a:spcPts val="0"/>
                        </a:spcBef>
                        <a:spcAft>
                          <a:spcPts val="600"/>
                        </a:spcAft>
                      </a:pPr>
                      <a:r>
                        <a:rPr lang="en-GB" sz="1200" kern="1400">
                          <a:solidFill>
                            <a:srgbClr val="333333"/>
                          </a:solidFill>
                          <a:latin typeface="Calibri"/>
                        </a:rPr>
                        <a:t>£200</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E4FF97"/>
                    </a:solidFill>
                  </a:tcPr>
                </a:tc>
                <a:extLst>
                  <a:ext uri="{0D108BD9-81ED-4DB2-BD59-A6C34878D82A}">
                    <a16:rowId xmlns:a16="http://schemas.microsoft.com/office/drawing/2014/main" val="10002"/>
                  </a:ext>
                </a:extLst>
              </a:tr>
              <a:tr h="234518">
                <a:tc>
                  <a:txBody>
                    <a:bodyPr/>
                    <a:lstStyle/>
                    <a:p>
                      <a:pPr marR="0" indent="0" algn="l" rtl="0">
                        <a:lnSpc>
                          <a:spcPct val="119000"/>
                        </a:lnSpc>
                        <a:spcBef>
                          <a:spcPts val="0"/>
                        </a:spcBef>
                        <a:spcAft>
                          <a:spcPts val="600"/>
                        </a:spcAft>
                      </a:pPr>
                      <a:r>
                        <a:rPr lang="en-GB" sz="1200" kern="1400">
                          <a:solidFill>
                            <a:srgbClr val="333333"/>
                          </a:solidFill>
                          <a:latin typeface="Calibri"/>
                        </a:rPr>
                        <a:t>6.2</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E4FF97"/>
                    </a:solidFill>
                  </a:tcPr>
                </a:tc>
                <a:tc>
                  <a:txBody>
                    <a:bodyPr/>
                    <a:lstStyle/>
                    <a:p>
                      <a:pPr marR="0" indent="0" algn="l" rtl="0">
                        <a:lnSpc>
                          <a:spcPct val="119000"/>
                        </a:lnSpc>
                        <a:spcBef>
                          <a:spcPts val="0"/>
                        </a:spcBef>
                        <a:spcAft>
                          <a:spcPts val="600"/>
                        </a:spcAft>
                      </a:pPr>
                      <a:r>
                        <a:rPr lang="en-GB" sz="1200" kern="1400" dirty="0">
                          <a:solidFill>
                            <a:srgbClr val="333333"/>
                          </a:solidFill>
                          <a:latin typeface="Calibri"/>
                        </a:rPr>
                        <a:t>Customer notice ads</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E4FF97"/>
                    </a:solidFill>
                  </a:tcPr>
                </a:tc>
                <a:tc>
                  <a:txBody>
                    <a:bodyPr/>
                    <a:lstStyle/>
                    <a:p>
                      <a:pPr marR="0" indent="0" algn="r" rtl="0">
                        <a:lnSpc>
                          <a:spcPct val="119000"/>
                        </a:lnSpc>
                        <a:spcBef>
                          <a:spcPts val="0"/>
                        </a:spcBef>
                        <a:spcAft>
                          <a:spcPts val="600"/>
                        </a:spcAft>
                      </a:pPr>
                      <a:r>
                        <a:rPr lang="en-GB" sz="1200" kern="1400">
                          <a:solidFill>
                            <a:srgbClr val="333333"/>
                          </a:solidFill>
                          <a:latin typeface="Calibri"/>
                        </a:rPr>
                        <a:t>£400</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E4FF97"/>
                    </a:solidFill>
                  </a:tcPr>
                </a:tc>
                <a:extLst>
                  <a:ext uri="{0D108BD9-81ED-4DB2-BD59-A6C34878D82A}">
                    <a16:rowId xmlns:a16="http://schemas.microsoft.com/office/drawing/2014/main" val="10003"/>
                  </a:ext>
                </a:extLst>
              </a:tr>
              <a:tr h="234518">
                <a:tc>
                  <a:txBody>
                    <a:bodyPr/>
                    <a:lstStyle/>
                    <a:p>
                      <a:pPr marR="0" indent="0" algn="l" rtl="0">
                        <a:lnSpc>
                          <a:spcPct val="119000"/>
                        </a:lnSpc>
                        <a:spcBef>
                          <a:spcPts val="0"/>
                        </a:spcBef>
                        <a:spcAft>
                          <a:spcPts val="600"/>
                        </a:spcAft>
                      </a:pPr>
                      <a:r>
                        <a:rPr lang="en-GB" sz="1200" kern="1400">
                          <a:solidFill>
                            <a:srgbClr val="333333"/>
                          </a:solidFill>
                          <a:latin typeface="Calibri"/>
                        </a:rPr>
                        <a:t>6.3</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E4FF97"/>
                    </a:solidFill>
                  </a:tcPr>
                </a:tc>
                <a:tc>
                  <a:txBody>
                    <a:bodyPr/>
                    <a:lstStyle/>
                    <a:p>
                      <a:pPr marR="0" indent="0" algn="l" rtl="0">
                        <a:lnSpc>
                          <a:spcPct val="119000"/>
                        </a:lnSpc>
                        <a:spcBef>
                          <a:spcPts val="0"/>
                        </a:spcBef>
                        <a:spcAft>
                          <a:spcPts val="600"/>
                        </a:spcAft>
                      </a:pPr>
                      <a:r>
                        <a:rPr lang="en-GB" sz="1200" kern="1400" dirty="0">
                          <a:solidFill>
                            <a:srgbClr val="333333"/>
                          </a:solidFill>
                          <a:latin typeface="Calibri"/>
                        </a:rPr>
                        <a:t>Advertisement screen </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E4FF97"/>
                    </a:solidFill>
                  </a:tcPr>
                </a:tc>
                <a:tc>
                  <a:txBody>
                    <a:bodyPr/>
                    <a:lstStyle/>
                    <a:p>
                      <a:pPr marR="0" indent="0" algn="r" rtl="0">
                        <a:lnSpc>
                          <a:spcPct val="119000"/>
                        </a:lnSpc>
                        <a:spcBef>
                          <a:spcPts val="0"/>
                        </a:spcBef>
                        <a:spcAft>
                          <a:spcPts val="600"/>
                        </a:spcAft>
                      </a:pPr>
                      <a:r>
                        <a:rPr lang="en-GB" sz="1200" kern="1400">
                          <a:solidFill>
                            <a:srgbClr val="333333"/>
                          </a:solidFill>
                          <a:latin typeface="Calibri"/>
                        </a:rPr>
                        <a:t>£600</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E4FF97"/>
                    </a:solidFill>
                  </a:tcPr>
                </a:tc>
                <a:extLst>
                  <a:ext uri="{0D108BD9-81ED-4DB2-BD59-A6C34878D82A}">
                    <a16:rowId xmlns:a16="http://schemas.microsoft.com/office/drawing/2014/main" val="10004"/>
                  </a:ext>
                </a:extLst>
              </a:tr>
              <a:tr h="234518">
                <a:tc>
                  <a:txBody>
                    <a:bodyPr/>
                    <a:lstStyle/>
                    <a:p>
                      <a:pPr marR="0" indent="0" algn="l" rtl="0">
                        <a:lnSpc>
                          <a:spcPct val="119000"/>
                        </a:lnSpc>
                        <a:spcBef>
                          <a:spcPts val="0"/>
                        </a:spcBef>
                        <a:spcAft>
                          <a:spcPts val="600"/>
                        </a:spcAft>
                      </a:pPr>
                      <a:r>
                        <a:rPr lang="en-GB" sz="1200" kern="1400">
                          <a:solidFill>
                            <a:srgbClr val="000000"/>
                          </a:solidFill>
                          <a:latin typeface="Calibri"/>
                        </a:rPr>
                        <a:t> </a:t>
                      </a: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CE5D6"/>
                    </a:solidFill>
                  </a:tcPr>
                </a:tc>
                <a:tc>
                  <a:txBody>
                    <a:bodyPr/>
                    <a:lstStyle/>
                    <a:p>
                      <a:pPr marR="0" indent="0" algn="r" rtl="0">
                        <a:lnSpc>
                          <a:spcPct val="119000"/>
                        </a:lnSpc>
                        <a:spcBef>
                          <a:spcPts val="0"/>
                        </a:spcBef>
                        <a:spcAft>
                          <a:spcPts val="600"/>
                        </a:spcAft>
                      </a:pPr>
                      <a:r>
                        <a:rPr lang="en-GB" sz="1200" kern="1400" dirty="0">
                          <a:solidFill>
                            <a:srgbClr val="000000"/>
                          </a:solidFill>
                          <a:latin typeface="Calibri"/>
                        </a:rPr>
                        <a:t>SUB TOTAL</a:t>
                      </a: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CE5D6"/>
                    </a:solidFill>
                  </a:tcPr>
                </a:tc>
                <a:tc>
                  <a:txBody>
                    <a:bodyPr/>
                    <a:lstStyle/>
                    <a:p>
                      <a:pPr marR="0" indent="0" algn="r" rtl="0">
                        <a:lnSpc>
                          <a:spcPct val="119000"/>
                        </a:lnSpc>
                        <a:spcBef>
                          <a:spcPts val="0"/>
                        </a:spcBef>
                        <a:spcAft>
                          <a:spcPts val="600"/>
                        </a:spcAft>
                      </a:pPr>
                      <a:r>
                        <a:rPr lang="en-GB" sz="1200" kern="1400" dirty="0">
                          <a:solidFill>
                            <a:srgbClr val="000000"/>
                          </a:solidFill>
                          <a:latin typeface="Calibri"/>
                        </a:rPr>
                        <a:t>£1,200</a:t>
                      </a: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CE5D6"/>
                    </a:solidFill>
                  </a:tcPr>
                </a:tc>
                <a:extLst>
                  <a:ext uri="{0D108BD9-81ED-4DB2-BD59-A6C34878D82A}">
                    <a16:rowId xmlns:a16="http://schemas.microsoft.com/office/drawing/2014/main" val="10005"/>
                  </a:ext>
                </a:extLst>
              </a:tr>
              <a:tr h="234518">
                <a:tc>
                  <a:txBody>
                    <a:bodyPr/>
                    <a:lstStyle/>
                    <a:p>
                      <a:pPr marR="0" indent="0" algn="l" rtl="0">
                        <a:lnSpc>
                          <a:spcPct val="119000"/>
                        </a:lnSpc>
                        <a:spcBef>
                          <a:spcPts val="0"/>
                        </a:spcBef>
                        <a:spcAft>
                          <a:spcPts val="600"/>
                        </a:spcAft>
                      </a:pPr>
                      <a:r>
                        <a:rPr lang="en-GB" sz="1200" i="1" kern="1400">
                          <a:solidFill>
                            <a:srgbClr val="000000"/>
                          </a:solidFill>
                          <a:latin typeface="Calibri"/>
                        </a:rPr>
                        <a:t> </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8CBAD"/>
                    </a:solidFill>
                  </a:tcPr>
                </a:tc>
                <a:tc>
                  <a:txBody>
                    <a:bodyPr/>
                    <a:lstStyle/>
                    <a:p>
                      <a:pPr marR="0" indent="0" algn="r" rtl="0">
                        <a:lnSpc>
                          <a:spcPct val="119000"/>
                        </a:lnSpc>
                        <a:spcBef>
                          <a:spcPts val="0"/>
                        </a:spcBef>
                        <a:spcAft>
                          <a:spcPts val="600"/>
                        </a:spcAft>
                      </a:pPr>
                      <a:r>
                        <a:rPr lang="en-GB" sz="1200" i="1" kern="1400" dirty="0">
                          <a:solidFill>
                            <a:srgbClr val="000000"/>
                          </a:solidFill>
                          <a:latin typeface="Calibri"/>
                        </a:rPr>
                        <a:t>VAT 20%</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8CBAD"/>
                    </a:solidFill>
                  </a:tcPr>
                </a:tc>
                <a:tc>
                  <a:txBody>
                    <a:bodyPr/>
                    <a:lstStyle/>
                    <a:p>
                      <a:pPr marR="0" indent="0" algn="r" rtl="0">
                        <a:lnSpc>
                          <a:spcPct val="119000"/>
                        </a:lnSpc>
                        <a:spcBef>
                          <a:spcPts val="0"/>
                        </a:spcBef>
                        <a:spcAft>
                          <a:spcPts val="600"/>
                        </a:spcAft>
                      </a:pPr>
                      <a:r>
                        <a:rPr lang="en-GB" sz="1200" i="1" kern="1400" dirty="0">
                          <a:solidFill>
                            <a:srgbClr val="000000"/>
                          </a:solidFill>
                          <a:latin typeface="Calibri"/>
                        </a:rPr>
                        <a:t>£240</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8CBAD"/>
                    </a:solidFill>
                  </a:tcPr>
                </a:tc>
                <a:extLst>
                  <a:ext uri="{0D108BD9-81ED-4DB2-BD59-A6C34878D82A}">
                    <a16:rowId xmlns:a16="http://schemas.microsoft.com/office/drawing/2014/main" val="10006"/>
                  </a:ext>
                </a:extLst>
              </a:tr>
              <a:tr h="237693">
                <a:tc>
                  <a:txBody>
                    <a:bodyPr/>
                    <a:lstStyle/>
                    <a:p>
                      <a:pPr marR="0" indent="0" algn="l" rtl="0">
                        <a:lnSpc>
                          <a:spcPct val="119000"/>
                        </a:lnSpc>
                        <a:spcBef>
                          <a:spcPts val="0"/>
                        </a:spcBef>
                        <a:spcAft>
                          <a:spcPts val="600"/>
                        </a:spcAft>
                      </a:pPr>
                      <a:r>
                        <a:rPr lang="en-GB" sz="1200" b="1" kern="1400">
                          <a:solidFill>
                            <a:srgbClr val="FFFFFF"/>
                          </a:solidFill>
                          <a:latin typeface="Calibri"/>
                        </a:rPr>
                        <a:t> </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B35E25"/>
                    </a:solidFill>
                  </a:tcPr>
                </a:tc>
                <a:tc>
                  <a:txBody>
                    <a:bodyPr/>
                    <a:lstStyle/>
                    <a:p>
                      <a:pPr marR="0" indent="0" algn="r" rtl="0">
                        <a:lnSpc>
                          <a:spcPct val="119000"/>
                        </a:lnSpc>
                        <a:spcBef>
                          <a:spcPts val="0"/>
                        </a:spcBef>
                        <a:spcAft>
                          <a:spcPts val="600"/>
                        </a:spcAft>
                      </a:pPr>
                      <a:r>
                        <a:rPr lang="en-GB" sz="1200" b="1" kern="1400" dirty="0">
                          <a:solidFill>
                            <a:srgbClr val="FFFFFF"/>
                          </a:solidFill>
                          <a:latin typeface="Calibri"/>
                        </a:rPr>
                        <a:t>TOTAL</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B35E25"/>
                    </a:solidFill>
                  </a:tcPr>
                </a:tc>
                <a:tc>
                  <a:txBody>
                    <a:bodyPr/>
                    <a:lstStyle/>
                    <a:p>
                      <a:pPr marR="0" indent="0" algn="r" rtl="0">
                        <a:lnSpc>
                          <a:spcPct val="119000"/>
                        </a:lnSpc>
                        <a:spcBef>
                          <a:spcPts val="0"/>
                        </a:spcBef>
                        <a:spcAft>
                          <a:spcPts val="600"/>
                        </a:spcAft>
                      </a:pPr>
                      <a:r>
                        <a:rPr lang="en-GB" sz="1200" b="1" kern="1400" dirty="0">
                          <a:solidFill>
                            <a:srgbClr val="FFFFFF"/>
                          </a:solidFill>
                          <a:latin typeface="Calibri"/>
                        </a:rPr>
                        <a:t>£1,440</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B35E25"/>
                    </a:solidFill>
                  </a:tcPr>
                </a:tc>
                <a:extLst>
                  <a:ext uri="{0D108BD9-81ED-4DB2-BD59-A6C34878D82A}">
                    <a16:rowId xmlns:a16="http://schemas.microsoft.com/office/drawing/2014/main" val="10007"/>
                  </a:ext>
                </a:extLst>
              </a:tr>
            </a:tbl>
          </a:graphicData>
        </a:graphic>
      </p:graphicFrame>
      <p:graphicFrame>
        <p:nvGraphicFramePr>
          <p:cNvPr id="11" name="Table 10"/>
          <p:cNvGraphicFramePr>
            <a:graphicFrameLocks noGrp="1"/>
          </p:cNvGraphicFramePr>
          <p:nvPr/>
        </p:nvGraphicFramePr>
        <p:xfrm>
          <a:off x="4508864" y="4942962"/>
          <a:ext cx="4990240" cy="344424"/>
        </p:xfrm>
        <a:graphic>
          <a:graphicData uri="http://schemas.openxmlformats.org/drawingml/2006/table">
            <a:tbl>
              <a:tblPr/>
              <a:tblGrid>
                <a:gridCol w="513693">
                  <a:extLst>
                    <a:ext uri="{9D8B030D-6E8A-4147-A177-3AD203B41FA5}">
                      <a16:colId xmlns:a16="http://schemas.microsoft.com/office/drawing/2014/main" val="20000"/>
                    </a:ext>
                  </a:extLst>
                </a:gridCol>
                <a:gridCol w="366920">
                  <a:extLst>
                    <a:ext uri="{9D8B030D-6E8A-4147-A177-3AD203B41FA5}">
                      <a16:colId xmlns:a16="http://schemas.microsoft.com/office/drawing/2014/main" val="20001"/>
                    </a:ext>
                  </a:extLst>
                </a:gridCol>
                <a:gridCol w="4109627">
                  <a:extLst>
                    <a:ext uri="{9D8B030D-6E8A-4147-A177-3AD203B41FA5}">
                      <a16:colId xmlns:a16="http://schemas.microsoft.com/office/drawing/2014/main" val="20002"/>
                    </a:ext>
                  </a:extLst>
                </a:gridCol>
              </a:tblGrid>
              <a:tr h="319786">
                <a:tc>
                  <a:txBody>
                    <a:bodyPr/>
                    <a:lstStyle/>
                    <a:p>
                      <a:pPr marR="0" indent="0" algn="l" rtl="0">
                        <a:lnSpc>
                          <a:spcPct val="119000"/>
                        </a:lnSpc>
                        <a:spcBef>
                          <a:spcPts val="0"/>
                        </a:spcBef>
                        <a:spcAft>
                          <a:spcPts val="600"/>
                        </a:spcAft>
                      </a:pPr>
                      <a:r>
                        <a:rPr lang="en-GB" sz="1000" kern="1400" dirty="0">
                          <a:solidFill>
                            <a:srgbClr val="333333"/>
                          </a:solidFill>
                          <a:latin typeface="Calibri"/>
                        </a:rPr>
                        <a:t> </a:t>
                      </a:r>
                      <a:endParaRPr lang="en-GB" sz="1000" kern="1400" dirty="0">
                        <a:solidFill>
                          <a:srgbClr val="000000"/>
                        </a:solidFill>
                        <a:latin typeface="Calibri"/>
                      </a:endParaRPr>
                    </a:p>
                  </a:txBody>
                  <a:tcPr marL="36576" marR="36576" marT="36576" marB="36576">
                    <a:lnL>
                      <a:noFill/>
                    </a:lnL>
                    <a:lnR>
                      <a:noFill/>
                    </a:lnR>
                    <a:lnT>
                      <a:noFill/>
                    </a:lnT>
                    <a:lnB>
                      <a:noFill/>
                    </a:lnB>
                    <a:solidFill>
                      <a:srgbClr val="E4FF97"/>
                    </a:solidFill>
                  </a:tcPr>
                </a:tc>
                <a:tc>
                  <a:txBody>
                    <a:bodyPr/>
                    <a:lstStyle/>
                    <a:p>
                      <a:pPr marR="0" indent="0" algn="l" rtl="0">
                        <a:lnSpc>
                          <a:spcPct val="119000"/>
                        </a:lnSpc>
                        <a:spcBef>
                          <a:spcPts val="0"/>
                        </a:spcBef>
                        <a:spcAft>
                          <a:spcPts val="600"/>
                        </a:spcAft>
                      </a:pPr>
                      <a:r>
                        <a:rPr lang="en-GB" sz="1000" kern="1400" dirty="0">
                          <a:solidFill>
                            <a:srgbClr val="333333"/>
                          </a:solidFill>
                          <a:latin typeface="Calibri"/>
                        </a:rPr>
                        <a:t> </a:t>
                      </a:r>
                      <a:endParaRPr lang="en-GB" sz="1000" kern="1400" dirty="0">
                        <a:solidFill>
                          <a:srgbClr val="000000"/>
                        </a:solidFill>
                        <a:latin typeface="Calibri"/>
                      </a:endParaRPr>
                    </a:p>
                  </a:txBody>
                  <a:tcPr marL="36576" marR="36576" marT="36576" marB="36576">
                    <a:lnL>
                      <a:noFill/>
                    </a:lnL>
                    <a:lnR>
                      <a:noFill/>
                    </a:lnR>
                    <a:lnT>
                      <a:noFill/>
                    </a:lnT>
                    <a:lnB>
                      <a:noFill/>
                    </a:lnB>
                  </a:tcPr>
                </a:tc>
                <a:tc>
                  <a:txBody>
                    <a:bodyPr/>
                    <a:lstStyle/>
                    <a:p>
                      <a:pPr marL="199288" marR="0" indent="-199288" algn="l" rtl="0">
                        <a:lnSpc>
                          <a:spcPct val="119000"/>
                        </a:lnSpc>
                        <a:spcBef>
                          <a:spcPts val="0"/>
                        </a:spcBef>
                        <a:spcAft>
                          <a:spcPts val="600"/>
                        </a:spcAft>
                      </a:pPr>
                      <a:r>
                        <a:rPr lang="en-US" sz="1600" kern="1400" dirty="0">
                          <a:solidFill>
                            <a:srgbClr val="333333"/>
                          </a:solidFill>
                          <a:latin typeface="Calibri"/>
                        </a:rPr>
                        <a:t>Optional  Task (can be deducted to reduce cost)</a:t>
                      </a:r>
                      <a:endParaRPr lang="en-US" sz="1000" kern="1400" dirty="0">
                        <a:solidFill>
                          <a:srgbClr val="000000"/>
                        </a:solidFill>
                        <a:latin typeface="Calibri"/>
                      </a:endParaRPr>
                    </a:p>
                  </a:txBody>
                  <a:tcPr marL="36576" marR="36576" marT="36576" marB="36576">
                    <a:lnL>
                      <a:noFill/>
                    </a:lnL>
                    <a:lnR>
                      <a:noFill/>
                    </a:lnR>
                    <a:lnT>
                      <a:noFill/>
                    </a:lnT>
                    <a:lnB>
                      <a:noFill/>
                    </a:lnB>
                  </a:tcPr>
                </a:tc>
                <a:extLst>
                  <a:ext uri="{0D108BD9-81ED-4DB2-BD59-A6C34878D82A}">
                    <a16:rowId xmlns:a16="http://schemas.microsoft.com/office/drawing/2014/main" val="10000"/>
                  </a:ext>
                </a:extLst>
              </a:tr>
            </a:tbl>
          </a:graphicData>
        </a:graphic>
      </p:graphicFrame>
      <p:pic>
        <p:nvPicPr>
          <p:cNvPr id="13" name="Picture 7" descr="TEAM SPIRIT LOGO"/>
          <p:cNvPicPr>
            <a:picLocks noChangeAspect="1" noChangeArrowheads="1"/>
          </p:cNvPicPr>
          <p:nvPr/>
        </p:nvPicPr>
        <p:blipFill>
          <a:blip r:embed="rId2" cstate="print"/>
          <a:srcRect l="12375" t="8435" r="49258" b="59764"/>
          <a:stretch>
            <a:fillRect/>
          </a:stretch>
        </p:blipFill>
        <p:spPr bwMode="auto">
          <a:xfrm>
            <a:off x="1189170" y="285802"/>
            <a:ext cx="1259459" cy="1477030"/>
          </a:xfrm>
          <a:prstGeom prst="rect">
            <a:avLst/>
          </a:prstGeom>
          <a:noFill/>
          <a:ln w="25400" algn="ctr">
            <a:solidFill>
              <a:schemeClr val="bg1"/>
            </a:solidFill>
            <a:miter lim="800000"/>
            <a:headEnd/>
            <a:tailEnd/>
          </a:ln>
          <a:effec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r"/>
            <a:r>
              <a:rPr lang="en-GB" dirty="0">
                <a:solidFill>
                  <a:schemeClr val="accent2"/>
                </a:solidFill>
              </a:rPr>
              <a:t>Final Cost Projection</a:t>
            </a:r>
            <a:endParaRPr lang="en-US" dirty="0">
              <a:solidFill>
                <a:schemeClr val="accent2"/>
              </a:solidFill>
            </a:endParaRPr>
          </a:p>
        </p:txBody>
      </p:sp>
      <p:graphicFrame>
        <p:nvGraphicFramePr>
          <p:cNvPr id="5" name="Table 4"/>
          <p:cNvGraphicFramePr>
            <a:graphicFrameLocks noGrp="1"/>
          </p:cNvGraphicFramePr>
          <p:nvPr>
            <p:extLst>
              <p:ext uri="{D42A27DB-BD31-4B8C-83A1-F6EECF244321}">
                <p14:modId xmlns:p14="http://schemas.microsoft.com/office/powerpoint/2010/main" val="1781000770"/>
              </p:ext>
            </p:extLst>
          </p:nvPr>
        </p:nvGraphicFramePr>
        <p:xfrm>
          <a:off x="1216400" y="2346630"/>
          <a:ext cx="4520166" cy="3413002"/>
        </p:xfrm>
        <a:graphic>
          <a:graphicData uri="http://schemas.openxmlformats.org/drawingml/2006/table">
            <a:tbl>
              <a:tblPr/>
              <a:tblGrid>
                <a:gridCol w="452013">
                  <a:extLst>
                    <a:ext uri="{9D8B030D-6E8A-4147-A177-3AD203B41FA5}">
                      <a16:colId xmlns:a16="http://schemas.microsoft.com/office/drawing/2014/main" val="20000"/>
                    </a:ext>
                  </a:extLst>
                </a:gridCol>
                <a:gridCol w="2034093">
                  <a:extLst>
                    <a:ext uri="{9D8B030D-6E8A-4147-A177-3AD203B41FA5}">
                      <a16:colId xmlns:a16="http://schemas.microsoft.com/office/drawing/2014/main" val="20001"/>
                    </a:ext>
                  </a:extLst>
                </a:gridCol>
                <a:gridCol w="678020">
                  <a:extLst>
                    <a:ext uri="{9D8B030D-6E8A-4147-A177-3AD203B41FA5}">
                      <a16:colId xmlns:a16="http://schemas.microsoft.com/office/drawing/2014/main" val="20002"/>
                    </a:ext>
                  </a:extLst>
                </a:gridCol>
                <a:gridCol w="678020">
                  <a:extLst>
                    <a:ext uri="{9D8B030D-6E8A-4147-A177-3AD203B41FA5}">
                      <a16:colId xmlns:a16="http://schemas.microsoft.com/office/drawing/2014/main" val="20003"/>
                    </a:ext>
                  </a:extLst>
                </a:gridCol>
                <a:gridCol w="678020">
                  <a:extLst>
                    <a:ext uri="{9D8B030D-6E8A-4147-A177-3AD203B41FA5}">
                      <a16:colId xmlns:a16="http://schemas.microsoft.com/office/drawing/2014/main" val="20004"/>
                    </a:ext>
                  </a:extLst>
                </a:gridCol>
              </a:tblGrid>
              <a:tr h="351754">
                <a:tc>
                  <a:txBody>
                    <a:bodyPr/>
                    <a:lstStyle/>
                    <a:p>
                      <a:pPr marR="0" indent="0" algn="ctr" rtl="0">
                        <a:lnSpc>
                          <a:spcPct val="119000"/>
                        </a:lnSpc>
                        <a:spcBef>
                          <a:spcPts val="0"/>
                        </a:spcBef>
                        <a:spcAft>
                          <a:spcPts val="600"/>
                        </a:spcAft>
                      </a:pPr>
                      <a:r>
                        <a:rPr lang="en-GB" sz="1400" b="1" kern="1400" dirty="0">
                          <a:solidFill>
                            <a:srgbClr val="FFFFFF"/>
                          </a:solidFill>
                          <a:latin typeface="Calibri"/>
                        </a:rPr>
                        <a:t> </a:t>
                      </a:r>
                      <a:endParaRPr lang="en-GB" sz="14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CC3300"/>
                    </a:solidFill>
                  </a:tcPr>
                </a:tc>
                <a:tc>
                  <a:txBody>
                    <a:bodyPr/>
                    <a:lstStyle/>
                    <a:p>
                      <a:pPr marR="0" indent="0" algn="ctr" rtl="0">
                        <a:lnSpc>
                          <a:spcPct val="119000"/>
                        </a:lnSpc>
                        <a:spcBef>
                          <a:spcPts val="0"/>
                        </a:spcBef>
                        <a:spcAft>
                          <a:spcPts val="600"/>
                        </a:spcAft>
                      </a:pPr>
                      <a:r>
                        <a:rPr lang="en-GB" sz="1400" b="1" kern="1400" dirty="0">
                          <a:solidFill>
                            <a:srgbClr val="FFFFFF"/>
                          </a:solidFill>
                          <a:latin typeface="Calibri"/>
                        </a:rPr>
                        <a:t>COST PROJECTION A</a:t>
                      </a:r>
                      <a:endParaRPr lang="en-GB" sz="14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CC3300"/>
                    </a:solidFill>
                  </a:tcPr>
                </a:tc>
                <a:tc>
                  <a:txBody>
                    <a:bodyPr/>
                    <a:lstStyle/>
                    <a:p>
                      <a:pPr marR="0" indent="0" algn="r" rtl="0">
                        <a:lnSpc>
                          <a:spcPct val="119000"/>
                        </a:lnSpc>
                        <a:spcBef>
                          <a:spcPts val="0"/>
                        </a:spcBef>
                        <a:spcAft>
                          <a:spcPts val="600"/>
                        </a:spcAft>
                      </a:pPr>
                      <a:r>
                        <a:rPr lang="en-GB" sz="1400" b="1" kern="1400" dirty="0">
                          <a:solidFill>
                            <a:srgbClr val="FFFFFF"/>
                          </a:solidFill>
                          <a:latin typeface="Calibri"/>
                        </a:rPr>
                        <a:t>COST</a:t>
                      </a:r>
                      <a:endParaRPr lang="en-GB" sz="14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CC3300"/>
                    </a:solidFill>
                  </a:tcPr>
                </a:tc>
                <a:tc>
                  <a:txBody>
                    <a:bodyPr/>
                    <a:lstStyle/>
                    <a:p>
                      <a:pPr marR="0" indent="0" algn="r" rtl="0">
                        <a:lnSpc>
                          <a:spcPct val="119000"/>
                        </a:lnSpc>
                        <a:spcBef>
                          <a:spcPts val="0"/>
                        </a:spcBef>
                        <a:spcAft>
                          <a:spcPts val="600"/>
                        </a:spcAft>
                      </a:pPr>
                      <a:r>
                        <a:rPr lang="en-GB" sz="1400" i="1" kern="1400" dirty="0">
                          <a:solidFill>
                            <a:srgbClr val="FFFFFF"/>
                          </a:solidFill>
                          <a:latin typeface="Calibri"/>
                        </a:rPr>
                        <a:t>VAT 20%</a:t>
                      </a:r>
                      <a:endParaRPr lang="en-GB" sz="14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CC3300"/>
                    </a:solidFill>
                  </a:tcPr>
                </a:tc>
                <a:tc>
                  <a:txBody>
                    <a:bodyPr/>
                    <a:lstStyle/>
                    <a:p>
                      <a:pPr marR="0" indent="0" algn="r" rtl="0">
                        <a:lnSpc>
                          <a:spcPct val="119000"/>
                        </a:lnSpc>
                        <a:spcBef>
                          <a:spcPts val="0"/>
                        </a:spcBef>
                        <a:spcAft>
                          <a:spcPts val="600"/>
                        </a:spcAft>
                      </a:pPr>
                      <a:r>
                        <a:rPr lang="en-GB" sz="1400" b="1" kern="1400" dirty="0">
                          <a:solidFill>
                            <a:srgbClr val="FFFFFF"/>
                          </a:solidFill>
                          <a:latin typeface="Calibri"/>
                        </a:rPr>
                        <a:t>TOTAL</a:t>
                      </a:r>
                      <a:endParaRPr lang="en-GB" sz="14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CC3300"/>
                    </a:solidFill>
                  </a:tcPr>
                </a:tc>
                <a:extLst>
                  <a:ext uri="{0D108BD9-81ED-4DB2-BD59-A6C34878D82A}">
                    <a16:rowId xmlns:a16="http://schemas.microsoft.com/office/drawing/2014/main" val="10000"/>
                  </a:ext>
                </a:extLst>
              </a:tr>
              <a:tr h="0">
                <a:tc>
                  <a:txBody>
                    <a:bodyPr/>
                    <a:lstStyle/>
                    <a:p>
                      <a:pPr marR="0" indent="0" algn="l" rtl="0">
                        <a:lnSpc>
                          <a:spcPct val="119000"/>
                        </a:lnSpc>
                        <a:spcBef>
                          <a:spcPts val="0"/>
                        </a:spcBef>
                        <a:spcAft>
                          <a:spcPts val="600"/>
                        </a:spcAft>
                      </a:pPr>
                      <a:r>
                        <a:rPr lang="en-GB" sz="400" kern="1400">
                          <a:solidFill>
                            <a:srgbClr val="000000"/>
                          </a:solidFill>
                          <a:latin typeface="Calibri"/>
                        </a:rPr>
                        <a:t> </a:t>
                      </a:r>
                      <a:endParaRPr lang="en-GB" sz="10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CE5D6"/>
                    </a:solidFill>
                  </a:tcPr>
                </a:tc>
                <a:tc>
                  <a:txBody>
                    <a:bodyPr/>
                    <a:lstStyle/>
                    <a:p>
                      <a:pPr marR="0" indent="0" algn="l" rtl="0">
                        <a:lnSpc>
                          <a:spcPct val="119000"/>
                        </a:lnSpc>
                        <a:spcBef>
                          <a:spcPts val="0"/>
                        </a:spcBef>
                        <a:spcAft>
                          <a:spcPts val="600"/>
                        </a:spcAft>
                      </a:pPr>
                      <a:r>
                        <a:rPr lang="en-GB" sz="400" kern="1400">
                          <a:solidFill>
                            <a:srgbClr val="000000"/>
                          </a:solidFill>
                          <a:latin typeface="Calibri"/>
                        </a:rPr>
                        <a:t> </a:t>
                      </a:r>
                      <a:endParaRPr lang="en-GB" sz="10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CE5D6"/>
                    </a:solidFill>
                  </a:tcPr>
                </a:tc>
                <a:tc>
                  <a:txBody>
                    <a:bodyPr/>
                    <a:lstStyle/>
                    <a:p>
                      <a:pPr marR="0" indent="0" algn="r" rtl="0">
                        <a:lnSpc>
                          <a:spcPct val="119000"/>
                        </a:lnSpc>
                        <a:spcBef>
                          <a:spcPts val="0"/>
                        </a:spcBef>
                        <a:spcAft>
                          <a:spcPts val="600"/>
                        </a:spcAft>
                      </a:pPr>
                      <a:r>
                        <a:rPr lang="en-GB" sz="400" kern="1400">
                          <a:solidFill>
                            <a:srgbClr val="000000"/>
                          </a:solidFill>
                          <a:latin typeface="Calibri"/>
                        </a:rPr>
                        <a:t> </a:t>
                      </a:r>
                      <a:endParaRPr lang="en-GB" sz="10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CE5D6"/>
                    </a:solidFill>
                  </a:tcPr>
                </a:tc>
                <a:tc>
                  <a:txBody>
                    <a:bodyPr/>
                    <a:lstStyle/>
                    <a:p>
                      <a:pPr marR="0" indent="0" algn="r" rtl="0">
                        <a:lnSpc>
                          <a:spcPct val="119000"/>
                        </a:lnSpc>
                        <a:spcBef>
                          <a:spcPts val="0"/>
                        </a:spcBef>
                        <a:spcAft>
                          <a:spcPts val="600"/>
                        </a:spcAft>
                      </a:pPr>
                      <a:r>
                        <a:rPr lang="en-GB" sz="400" kern="1400">
                          <a:solidFill>
                            <a:srgbClr val="000000"/>
                          </a:solidFill>
                          <a:latin typeface="Calibri"/>
                        </a:rPr>
                        <a:t> </a:t>
                      </a:r>
                      <a:endParaRPr lang="en-GB" sz="10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CE5D6"/>
                    </a:solidFill>
                  </a:tcPr>
                </a:tc>
                <a:tc>
                  <a:txBody>
                    <a:bodyPr/>
                    <a:lstStyle/>
                    <a:p>
                      <a:pPr marR="0" indent="0" algn="r" rtl="0">
                        <a:lnSpc>
                          <a:spcPct val="119000"/>
                        </a:lnSpc>
                        <a:spcBef>
                          <a:spcPts val="0"/>
                        </a:spcBef>
                        <a:spcAft>
                          <a:spcPts val="600"/>
                        </a:spcAft>
                      </a:pPr>
                      <a:r>
                        <a:rPr lang="en-GB" sz="400" kern="1400">
                          <a:solidFill>
                            <a:srgbClr val="000000"/>
                          </a:solidFill>
                          <a:latin typeface="Calibri"/>
                        </a:rPr>
                        <a:t> </a:t>
                      </a:r>
                      <a:endParaRPr lang="en-GB" sz="10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CE5D6"/>
                    </a:solidFill>
                  </a:tcPr>
                </a:tc>
                <a:extLst>
                  <a:ext uri="{0D108BD9-81ED-4DB2-BD59-A6C34878D82A}">
                    <a16:rowId xmlns:a16="http://schemas.microsoft.com/office/drawing/2014/main" val="10001"/>
                  </a:ext>
                </a:extLst>
              </a:tr>
              <a:tr h="176069">
                <a:tc>
                  <a:txBody>
                    <a:bodyPr/>
                    <a:lstStyle/>
                    <a:p>
                      <a:pPr marR="0" indent="0" algn="l" rtl="0">
                        <a:lnSpc>
                          <a:spcPct val="119000"/>
                        </a:lnSpc>
                        <a:spcBef>
                          <a:spcPts val="0"/>
                        </a:spcBef>
                        <a:spcAft>
                          <a:spcPts val="600"/>
                        </a:spcAft>
                      </a:pPr>
                      <a:r>
                        <a:rPr lang="en-GB" sz="1200" kern="1400" dirty="0">
                          <a:solidFill>
                            <a:srgbClr val="333333"/>
                          </a:solidFill>
                          <a:latin typeface="Calibri"/>
                        </a:rPr>
                        <a:t>1</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l" rtl="0">
                        <a:lnSpc>
                          <a:spcPct val="119000"/>
                        </a:lnSpc>
                        <a:spcBef>
                          <a:spcPts val="0"/>
                        </a:spcBef>
                        <a:spcAft>
                          <a:spcPts val="600"/>
                        </a:spcAft>
                      </a:pPr>
                      <a:r>
                        <a:rPr lang="en-GB" sz="1200" b="1" kern="1400" dirty="0">
                          <a:solidFill>
                            <a:srgbClr val="333333"/>
                          </a:solidFill>
                          <a:latin typeface="Calibri"/>
                        </a:rPr>
                        <a:t>PLANNING &amp; INITIATION</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r" rtl="0">
                        <a:lnSpc>
                          <a:spcPct val="119000"/>
                        </a:lnSpc>
                        <a:spcBef>
                          <a:spcPts val="0"/>
                        </a:spcBef>
                        <a:spcAft>
                          <a:spcPts val="600"/>
                        </a:spcAft>
                      </a:pPr>
                      <a:r>
                        <a:rPr lang="en-GB" sz="1200" kern="1400">
                          <a:solidFill>
                            <a:srgbClr val="333333"/>
                          </a:solidFill>
                          <a:latin typeface="Calibri"/>
                        </a:rPr>
                        <a:t>£700</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r" rtl="0">
                        <a:lnSpc>
                          <a:spcPct val="119000"/>
                        </a:lnSpc>
                        <a:spcBef>
                          <a:spcPts val="0"/>
                        </a:spcBef>
                        <a:spcAft>
                          <a:spcPts val="600"/>
                        </a:spcAft>
                      </a:pPr>
                      <a:r>
                        <a:rPr lang="en-GB" sz="1200" i="1" kern="1400">
                          <a:solidFill>
                            <a:srgbClr val="333333"/>
                          </a:solidFill>
                          <a:latin typeface="Calibri"/>
                        </a:rPr>
                        <a:t>£140</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r" rtl="0">
                        <a:lnSpc>
                          <a:spcPct val="119000"/>
                        </a:lnSpc>
                        <a:spcBef>
                          <a:spcPts val="0"/>
                        </a:spcBef>
                        <a:spcAft>
                          <a:spcPts val="600"/>
                        </a:spcAft>
                      </a:pPr>
                      <a:r>
                        <a:rPr lang="en-GB" sz="1200" b="1" kern="1400" dirty="0">
                          <a:solidFill>
                            <a:srgbClr val="333333"/>
                          </a:solidFill>
                          <a:latin typeface="Calibri"/>
                        </a:rPr>
                        <a:t>£840</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extLst>
                  <a:ext uri="{0D108BD9-81ED-4DB2-BD59-A6C34878D82A}">
                    <a16:rowId xmlns:a16="http://schemas.microsoft.com/office/drawing/2014/main" val="10002"/>
                  </a:ext>
                </a:extLst>
              </a:tr>
              <a:tr h="176069">
                <a:tc>
                  <a:txBody>
                    <a:bodyPr/>
                    <a:lstStyle/>
                    <a:p>
                      <a:pPr marR="0" indent="0" algn="l" rtl="0">
                        <a:lnSpc>
                          <a:spcPct val="119000"/>
                        </a:lnSpc>
                        <a:spcBef>
                          <a:spcPts val="0"/>
                        </a:spcBef>
                        <a:spcAft>
                          <a:spcPts val="600"/>
                        </a:spcAft>
                      </a:pPr>
                      <a:r>
                        <a:rPr lang="en-GB" sz="1200" kern="1400">
                          <a:solidFill>
                            <a:srgbClr val="333333"/>
                          </a:solidFill>
                          <a:latin typeface="Calibri"/>
                        </a:rPr>
                        <a:t>2</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l" rtl="0">
                        <a:lnSpc>
                          <a:spcPct val="119000"/>
                        </a:lnSpc>
                        <a:spcBef>
                          <a:spcPts val="0"/>
                        </a:spcBef>
                        <a:spcAft>
                          <a:spcPts val="600"/>
                        </a:spcAft>
                      </a:pPr>
                      <a:r>
                        <a:rPr lang="en-GB" sz="1200" b="1" kern="1400" dirty="0">
                          <a:solidFill>
                            <a:srgbClr val="333333"/>
                          </a:solidFill>
                          <a:latin typeface="Calibri"/>
                        </a:rPr>
                        <a:t>REMOVAL &amp; STORAGE</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r" rtl="0">
                        <a:lnSpc>
                          <a:spcPct val="119000"/>
                        </a:lnSpc>
                        <a:spcBef>
                          <a:spcPts val="0"/>
                        </a:spcBef>
                        <a:spcAft>
                          <a:spcPts val="600"/>
                        </a:spcAft>
                      </a:pPr>
                      <a:r>
                        <a:rPr lang="en-GB" sz="1200" kern="1400">
                          <a:solidFill>
                            <a:srgbClr val="333333"/>
                          </a:solidFill>
                          <a:latin typeface="Calibri"/>
                        </a:rPr>
                        <a:t>£5,000</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r" rtl="0">
                        <a:lnSpc>
                          <a:spcPct val="119000"/>
                        </a:lnSpc>
                        <a:spcBef>
                          <a:spcPts val="0"/>
                        </a:spcBef>
                        <a:spcAft>
                          <a:spcPts val="600"/>
                        </a:spcAft>
                      </a:pPr>
                      <a:r>
                        <a:rPr lang="en-GB" sz="1200" i="1" kern="1400">
                          <a:solidFill>
                            <a:srgbClr val="333333"/>
                          </a:solidFill>
                          <a:latin typeface="Calibri"/>
                        </a:rPr>
                        <a:t>£1,000</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r" rtl="0">
                        <a:lnSpc>
                          <a:spcPct val="119000"/>
                        </a:lnSpc>
                        <a:spcBef>
                          <a:spcPts val="0"/>
                        </a:spcBef>
                        <a:spcAft>
                          <a:spcPts val="600"/>
                        </a:spcAft>
                      </a:pPr>
                      <a:r>
                        <a:rPr lang="en-GB" sz="1200" b="1" kern="1400">
                          <a:solidFill>
                            <a:srgbClr val="333333"/>
                          </a:solidFill>
                          <a:latin typeface="Calibri"/>
                        </a:rPr>
                        <a:t>£6,000</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extLst>
                  <a:ext uri="{0D108BD9-81ED-4DB2-BD59-A6C34878D82A}">
                    <a16:rowId xmlns:a16="http://schemas.microsoft.com/office/drawing/2014/main" val="10003"/>
                  </a:ext>
                </a:extLst>
              </a:tr>
              <a:tr h="176069">
                <a:tc>
                  <a:txBody>
                    <a:bodyPr/>
                    <a:lstStyle/>
                    <a:p>
                      <a:pPr marR="0" indent="0" algn="l" rtl="0">
                        <a:lnSpc>
                          <a:spcPct val="119000"/>
                        </a:lnSpc>
                        <a:spcBef>
                          <a:spcPts val="0"/>
                        </a:spcBef>
                        <a:spcAft>
                          <a:spcPts val="600"/>
                        </a:spcAft>
                      </a:pPr>
                      <a:r>
                        <a:rPr lang="en-GB" sz="1200" kern="1400">
                          <a:solidFill>
                            <a:srgbClr val="333333"/>
                          </a:solidFill>
                          <a:latin typeface="Calibri"/>
                        </a:rPr>
                        <a:t>3</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l" rtl="0">
                        <a:lnSpc>
                          <a:spcPct val="119000"/>
                        </a:lnSpc>
                        <a:spcBef>
                          <a:spcPts val="0"/>
                        </a:spcBef>
                        <a:spcAft>
                          <a:spcPts val="600"/>
                        </a:spcAft>
                      </a:pPr>
                      <a:r>
                        <a:rPr lang="en-GB" sz="1200" b="1" kern="1400" dirty="0">
                          <a:solidFill>
                            <a:srgbClr val="333333"/>
                          </a:solidFill>
                          <a:latin typeface="Calibri"/>
                        </a:rPr>
                        <a:t>CONSTRUCTION</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r" rtl="0">
                        <a:lnSpc>
                          <a:spcPct val="119000"/>
                        </a:lnSpc>
                        <a:spcBef>
                          <a:spcPts val="0"/>
                        </a:spcBef>
                        <a:spcAft>
                          <a:spcPts val="600"/>
                        </a:spcAft>
                      </a:pPr>
                      <a:r>
                        <a:rPr lang="en-GB" sz="1200" kern="1400">
                          <a:solidFill>
                            <a:srgbClr val="333333"/>
                          </a:solidFill>
                          <a:latin typeface="Calibri"/>
                        </a:rPr>
                        <a:t>£17,400</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r" rtl="0">
                        <a:lnSpc>
                          <a:spcPct val="119000"/>
                        </a:lnSpc>
                        <a:spcBef>
                          <a:spcPts val="0"/>
                        </a:spcBef>
                        <a:spcAft>
                          <a:spcPts val="600"/>
                        </a:spcAft>
                      </a:pPr>
                      <a:r>
                        <a:rPr lang="en-GB" sz="1200" i="1" kern="1400">
                          <a:solidFill>
                            <a:srgbClr val="333333"/>
                          </a:solidFill>
                          <a:latin typeface="Calibri"/>
                        </a:rPr>
                        <a:t>£3,480</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r" rtl="0">
                        <a:lnSpc>
                          <a:spcPct val="119000"/>
                        </a:lnSpc>
                        <a:spcBef>
                          <a:spcPts val="0"/>
                        </a:spcBef>
                        <a:spcAft>
                          <a:spcPts val="600"/>
                        </a:spcAft>
                      </a:pPr>
                      <a:r>
                        <a:rPr lang="en-GB" sz="1200" b="1" kern="1400">
                          <a:solidFill>
                            <a:srgbClr val="333333"/>
                          </a:solidFill>
                          <a:latin typeface="Calibri"/>
                        </a:rPr>
                        <a:t>£20,880</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extLst>
                  <a:ext uri="{0D108BD9-81ED-4DB2-BD59-A6C34878D82A}">
                    <a16:rowId xmlns:a16="http://schemas.microsoft.com/office/drawing/2014/main" val="10004"/>
                  </a:ext>
                </a:extLst>
              </a:tr>
              <a:tr h="176069">
                <a:tc>
                  <a:txBody>
                    <a:bodyPr/>
                    <a:lstStyle/>
                    <a:p>
                      <a:pPr marR="0" indent="0" algn="l" rtl="0">
                        <a:lnSpc>
                          <a:spcPct val="119000"/>
                        </a:lnSpc>
                        <a:spcBef>
                          <a:spcPts val="0"/>
                        </a:spcBef>
                        <a:spcAft>
                          <a:spcPts val="600"/>
                        </a:spcAft>
                      </a:pPr>
                      <a:r>
                        <a:rPr lang="en-GB" sz="1200" kern="1400">
                          <a:solidFill>
                            <a:srgbClr val="333333"/>
                          </a:solidFill>
                          <a:latin typeface="Calibri"/>
                        </a:rPr>
                        <a:t>4</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l" rtl="0">
                        <a:lnSpc>
                          <a:spcPct val="119000"/>
                        </a:lnSpc>
                        <a:spcBef>
                          <a:spcPts val="0"/>
                        </a:spcBef>
                        <a:spcAft>
                          <a:spcPts val="600"/>
                        </a:spcAft>
                      </a:pPr>
                      <a:r>
                        <a:rPr lang="en-GB" sz="1200" b="1" kern="1400" dirty="0">
                          <a:solidFill>
                            <a:srgbClr val="333333"/>
                          </a:solidFill>
                          <a:latin typeface="Calibri"/>
                        </a:rPr>
                        <a:t>RENOVATION</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r" rtl="0">
                        <a:lnSpc>
                          <a:spcPct val="119000"/>
                        </a:lnSpc>
                        <a:spcBef>
                          <a:spcPts val="0"/>
                        </a:spcBef>
                        <a:spcAft>
                          <a:spcPts val="600"/>
                        </a:spcAft>
                      </a:pPr>
                      <a:r>
                        <a:rPr lang="en-GB" sz="1200" kern="1400">
                          <a:solidFill>
                            <a:srgbClr val="333333"/>
                          </a:solidFill>
                          <a:latin typeface="Calibri"/>
                        </a:rPr>
                        <a:t>£25,000</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r" rtl="0">
                        <a:lnSpc>
                          <a:spcPct val="119000"/>
                        </a:lnSpc>
                        <a:spcBef>
                          <a:spcPts val="0"/>
                        </a:spcBef>
                        <a:spcAft>
                          <a:spcPts val="600"/>
                        </a:spcAft>
                      </a:pPr>
                      <a:r>
                        <a:rPr lang="en-GB" sz="1200" i="1" kern="1400">
                          <a:solidFill>
                            <a:srgbClr val="333333"/>
                          </a:solidFill>
                          <a:latin typeface="Calibri"/>
                        </a:rPr>
                        <a:t>£5000</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r" rtl="0">
                        <a:lnSpc>
                          <a:spcPct val="119000"/>
                        </a:lnSpc>
                        <a:spcBef>
                          <a:spcPts val="0"/>
                        </a:spcBef>
                        <a:spcAft>
                          <a:spcPts val="600"/>
                        </a:spcAft>
                      </a:pPr>
                      <a:r>
                        <a:rPr lang="en-GB" sz="1200" b="1" kern="1400" dirty="0">
                          <a:solidFill>
                            <a:srgbClr val="333333"/>
                          </a:solidFill>
                          <a:latin typeface="Calibri"/>
                        </a:rPr>
                        <a:t>£30,000</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extLst>
                  <a:ext uri="{0D108BD9-81ED-4DB2-BD59-A6C34878D82A}">
                    <a16:rowId xmlns:a16="http://schemas.microsoft.com/office/drawing/2014/main" val="10005"/>
                  </a:ext>
                </a:extLst>
              </a:tr>
              <a:tr h="176069">
                <a:tc>
                  <a:txBody>
                    <a:bodyPr/>
                    <a:lstStyle/>
                    <a:p>
                      <a:pPr marR="0" indent="0" algn="l" rtl="0">
                        <a:lnSpc>
                          <a:spcPct val="119000"/>
                        </a:lnSpc>
                        <a:spcBef>
                          <a:spcPts val="0"/>
                        </a:spcBef>
                        <a:spcAft>
                          <a:spcPts val="600"/>
                        </a:spcAft>
                      </a:pPr>
                      <a:r>
                        <a:rPr lang="en-GB" sz="1200" kern="1400">
                          <a:solidFill>
                            <a:srgbClr val="333333"/>
                          </a:solidFill>
                          <a:latin typeface="Calibri"/>
                        </a:rPr>
                        <a:t>5</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l" rtl="0">
                        <a:lnSpc>
                          <a:spcPct val="119000"/>
                        </a:lnSpc>
                        <a:spcBef>
                          <a:spcPts val="0"/>
                        </a:spcBef>
                        <a:spcAft>
                          <a:spcPts val="600"/>
                        </a:spcAft>
                      </a:pPr>
                      <a:r>
                        <a:rPr lang="en-GB" sz="1200" b="1" kern="1400" dirty="0">
                          <a:solidFill>
                            <a:srgbClr val="333333"/>
                          </a:solidFill>
                          <a:latin typeface="Calibri"/>
                        </a:rPr>
                        <a:t>I.T SYSTEMS</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r" rtl="0">
                        <a:lnSpc>
                          <a:spcPct val="119000"/>
                        </a:lnSpc>
                        <a:spcBef>
                          <a:spcPts val="0"/>
                        </a:spcBef>
                        <a:spcAft>
                          <a:spcPts val="600"/>
                        </a:spcAft>
                      </a:pPr>
                      <a:r>
                        <a:rPr lang="en-GB" sz="1200" kern="1400" dirty="0">
                          <a:solidFill>
                            <a:srgbClr val="333333"/>
                          </a:solidFill>
                          <a:latin typeface="Calibri"/>
                        </a:rPr>
                        <a:t>£9,600</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r" rtl="0">
                        <a:lnSpc>
                          <a:spcPct val="119000"/>
                        </a:lnSpc>
                        <a:spcBef>
                          <a:spcPts val="0"/>
                        </a:spcBef>
                        <a:spcAft>
                          <a:spcPts val="600"/>
                        </a:spcAft>
                      </a:pPr>
                      <a:r>
                        <a:rPr lang="en-GB" sz="1200" i="1" kern="1400" dirty="0">
                          <a:solidFill>
                            <a:srgbClr val="333333"/>
                          </a:solidFill>
                          <a:latin typeface="Calibri"/>
                        </a:rPr>
                        <a:t>£1,920</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r" rtl="0">
                        <a:lnSpc>
                          <a:spcPct val="119000"/>
                        </a:lnSpc>
                        <a:spcBef>
                          <a:spcPts val="0"/>
                        </a:spcBef>
                        <a:spcAft>
                          <a:spcPts val="600"/>
                        </a:spcAft>
                      </a:pPr>
                      <a:r>
                        <a:rPr lang="en-GB" sz="1200" b="1" kern="1400">
                          <a:solidFill>
                            <a:srgbClr val="333333"/>
                          </a:solidFill>
                          <a:latin typeface="Calibri"/>
                        </a:rPr>
                        <a:t>£11,520</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extLst>
                  <a:ext uri="{0D108BD9-81ED-4DB2-BD59-A6C34878D82A}">
                    <a16:rowId xmlns:a16="http://schemas.microsoft.com/office/drawing/2014/main" val="10006"/>
                  </a:ext>
                </a:extLst>
              </a:tr>
              <a:tr h="176069">
                <a:tc>
                  <a:txBody>
                    <a:bodyPr/>
                    <a:lstStyle/>
                    <a:p>
                      <a:pPr marR="0" indent="0" algn="l" rtl="0">
                        <a:lnSpc>
                          <a:spcPct val="119000"/>
                        </a:lnSpc>
                        <a:spcBef>
                          <a:spcPts val="0"/>
                        </a:spcBef>
                        <a:spcAft>
                          <a:spcPts val="600"/>
                        </a:spcAft>
                      </a:pPr>
                      <a:r>
                        <a:rPr lang="en-GB" sz="1200" kern="1400">
                          <a:solidFill>
                            <a:srgbClr val="333333"/>
                          </a:solidFill>
                          <a:latin typeface="Calibri"/>
                        </a:rPr>
                        <a:t>6</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l" rtl="0">
                        <a:lnSpc>
                          <a:spcPct val="119000"/>
                        </a:lnSpc>
                        <a:spcBef>
                          <a:spcPts val="0"/>
                        </a:spcBef>
                        <a:spcAft>
                          <a:spcPts val="600"/>
                        </a:spcAft>
                      </a:pPr>
                      <a:r>
                        <a:rPr lang="en-GB" sz="1200" b="1" kern="1400">
                          <a:solidFill>
                            <a:srgbClr val="333333"/>
                          </a:solidFill>
                          <a:latin typeface="Calibri"/>
                        </a:rPr>
                        <a:t>PROMOTIONAL</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r" rtl="0">
                        <a:lnSpc>
                          <a:spcPct val="119000"/>
                        </a:lnSpc>
                        <a:spcBef>
                          <a:spcPts val="0"/>
                        </a:spcBef>
                        <a:spcAft>
                          <a:spcPts val="600"/>
                        </a:spcAft>
                      </a:pPr>
                      <a:r>
                        <a:rPr lang="en-GB" sz="1200" kern="1400">
                          <a:solidFill>
                            <a:srgbClr val="333333"/>
                          </a:solidFill>
                          <a:latin typeface="Calibri"/>
                        </a:rPr>
                        <a:t>£1,200</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r" rtl="0">
                        <a:lnSpc>
                          <a:spcPct val="119000"/>
                        </a:lnSpc>
                        <a:spcBef>
                          <a:spcPts val="0"/>
                        </a:spcBef>
                        <a:spcAft>
                          <a:spcPts val="600"/>
                        </a:spcAft>
                      </a:pPr>
                      <a:r>
                        <a:rPr lang="en-GB" sz="1200" i="1" kern="1400" dirty="0">
                          <a:solidFill>
                            <a:srgbClr val="333333"/>
                          </a:solidFill>
                          <a:latin typeface="Calibri"/>
                        </a:rPr>
                        <a:t>£240</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r" rtl="0">
                        <a:lnSpc>
                          <a:spcPct val="119000"/>
                        </a:lnSpc>
                        <a:spcBef>
                          <a:spcPts val="0"/>
                        </a:spcBef>
                        <a:spcAft>
                          <a:spcPts val="600"/>
                        </a:spcAft>
                      </a:pPr>
                      <a:r>
                        <a:rPr lang="en-GB" sz="1200" b="1" kern="1400">
                          <a:solidFill>
                            <a:srgbClr val="333333"/>
                          </a:solidFill>
                          <a:latin typeface="Calibri"/>
                        </a:rPr>
                        <a:t>£1,440</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extLst>
                  <a:ext uri="{0D108BD9-81ED-4DB2-BD59-A6C34878D82A}">
                    <a16:rowId xmlns:a16="http://schemas.microsoft.com/office/drawing/2014/main" val="10007"/>
                  </a:ext>
                </a:extLst>
              </a:tr>
              <a:tr h="176069">
                <a:tc>
                  <a:txBody>
                    <a:bodyPr/>
                    <a:lstStyle/>
                    <a:p>
                      <a:pPr marR="0" indent="0" algn="l" rtl="0">
                        <a:lnSpc>
                          <a:spcPct val="119000"/>
                        </a:lnSpc>
                        <a:spcBef>
                          <a:spcPts val="0"/>
                        </a:spcBef>
                        <a:spcAft>
                          <a:spcPts val="600"/>
                        </a:spcAft>
                      </a:pPr>
                      <a:r>
                        <a:rPr lang="en-GB" sz="1200" b="1" kern="1400">
                          <a:solidFill>
                            <a:srgbClr val="000000"/>
                          </a:solidFill>
                          <a:latin typeface="Calibri"/>
                        </a:rPr>
                        <a:t> </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CE7D8"/>
                    </a:solidFill>
                  </a:tcPr>
                </a:tc>
                <a:tc>
                  <a:txBody>
                    <a:bodyPr/>
                    <a:lstStyle/>
                    <a:p>
                      <a:pPr marR="0" indent="0" algn="r" rtl="0">
                        <a:lnSpc>
                          <a:spcPct val="119000"/>
                        </a:lnSpc>
                        <a:spcBef>
                          <a:spcPts val="0"/>
                        </a:spcBef>
                        <a:spcAft>
                          <a:spcPts val="600"/>
                        </a:spcAft>
                      </a:pPr>
                      <a:r>
                        <a:rPr lang="en-GB" sz="1200" b="1" kern="1400">
                          <a:solidFill>
                            <a:srgbClr val="000000"/>
                          </a:solidFill>
                          <a:latin typeface="Calibri"/>
                        </a:rPr>
                        <a:t>OPERATIONAL COST</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CE7D8"/>
                    </a:solidFill>
                  </a:tcPr>
                </a:tc>
                <a:tc>
                  <a:txBody>
                    <a:bodyPr/>
                    <a:lstStyle/>
                    <a:p>
                      <a:pPr marR="0" indent="0" algn="r" rtl="0">
                        <a:lnSpc>
                          <a:spcPct val="119000"/>
                        </a:lnSpc>
                        <a:spcBef>
                          <a:spcPts val="0"/>
                        </a:spcBef>
                        <a:spcAft>
                          <a:spcPts val="600"/>
                        </a:spcAft>
                      </a:pPr>
                      <a:r>
                        <a:rPr lang="en-GB" sz="1200" b="1" kern="1400">
                          <a:solidFill>
                            <a:srgbClr val="000000"/>
                          </a:solidFill>
                          <a:latin typeface="Calibri"/>
                        </a:rPr>
                        <a:t>£58,900</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CE7D8"/>
                    </a:solidFill>
                  </a:tcPr>
                </a:tc>
                <a:tc>
                  <a:txBody>
                    <a:bodyPr/>
                    <a:lstStyle/>
                    <a:p>
                      <a:pPr marR="0" indent="0" algn="r" rtl="0">
                        <a:lnSpc>
                          <a:spcPct val="119000"/>
                        </a:lnSpc>
                        <a:spcBef>
                          <a:spcPts val="0"/>
                        </a:spcBef>
                        <a:spcAft>
                          <a:spcPts val="600"/>
                        </a:spcAft>
                      </a:pPr>
                      <a:r>
                        <a:rPr lang="en-GB" sz="1200" b="1" kern="1400" dirty="0">
                          <a:solidFill>
                            <a:srgbClr val="000000"/>
                          </a:solidFill>
                          <a:latin typeface="Calibri"/>
                        </a:rPr>
                        <a:t>£11,780</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CE7D8"/>
                    </a:solidFill>
                  </a:tcPr>
                </a:tc>
                <a:tc>
                  <a:txBody>
                    <a:bodyPr/>
                    <a:lstStyle/>
                    <a:p>
                      <a:pPr marR="0" indent="0" algn="r" rtl="0">
                        <a:lnSpc>
                          <a:spcPct val="119000"/>
                        </a:lnSpc>
                        <a:spcBef>
                          <a:spcPts val="0"/>
                        </a:spcBef>
                        <a:spcAft>
                          <a:spcPts val="600"/>
                        </a:spcAft>
                      </a:pPr>
                      <a:r>
                        <a:rPr lang="en-GB" sz="1200" b="1" kern="1400" dirty="0">
                          <a:solidFill>
                            <a:srgbClr val="000000"/>
                          </a:solidFill>
                          <a:latin typeface="Calibri"/>
                        </a:rPr>
                        <a:t>£70,680</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CE7D8"/>
                    </a:solidFill>
                  </a:tcPr>
                </a:tc>
                <a:extLst>
                  <a:ext uri="{0D108BD9-81ED-4DB2-BD59-A6C34878D82A}">
                    <a16:rowId xmlns:a16="http://schemas.microsoft.com/office/drawing/2014/main" val="10008"/>
                  </a:ext>
                </a:extLst>
              </a:tr>
              <a:tr h="307842">
                <a:tc>
                  <a:txBody>
                    <a:bodyPr/>
                    <a:lstStyle/>
                    <a:p>
                      <a:pPr marR="0" indent="0" algn="l" rtl="0">
                        <a:lnSpc>
                          <a:spcPct val="119000"/>
                        </a:lnSpc>
                        <a:spcBef>
                          <a:spcPts val="0"/>
                        </a:spcBef>
                        <a:spcAft>
                          <a:spcPts val="600"/>
                        </a:spcAft>
                      </a:pPr>
                      <a:r>
                        <a:rPr lang="en-GB" sz="1200" b="1" kern="1400">
                          <a:solidFill>
                            <a:srgbClr val="000000"/>
                          </a:solidFill>
                          <a:latin typeface="Calibri"/>
                        </a:rPr>
                        <a:t> </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8CBAD"/>
                    </a:solidFill>
                  </a:tcPr>
                </a:tc>
                <a:tc>
                  <a:txBody>
                    <a:bodyPr/>
                    <a:lstStyle/>
                    <a:p>
                      <a:pPr marR="0" indent="0" algn="r" rtl="0">
                        <a:lnSpc>
                          <a:spcPct val="119000"/>
                        </a:lnSpc>
                        <a:spcBef>
                          <a:spcPts val="0"/>
                        </a:spcBef>
                        <a:spcAft>
                          <a:spcPts val="600"/>
                        </a:spcAft>
                      </a:pPr>
                      <a:r>
                        <a:rPr lang="en-GB" sz="1200" b="1" kern="1400">
                          <a:solidFill>
                            <a:srgbClr val="000000"/>
                          </a:solidFill>
                          <a:latin typeface="Calibri"/>
                        </a:rPr>
                        <a:t>PROJECT MANAGEMENT FEES 20%</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8CBAD"/>
                    </a:solidFill>
                  </a:tcPr>
                </a:tc>
                <a:tc>
                  <a:txBody>
                    <a:bodyPr/>
                    <a:lstStyle/>
                    <a:p>
                      <a:pPr marR="0" indent="0" algn="r" rtl="0">
                        <a:lnSpc>
                          <a:spcPct val="119000"/>
                        </a:lnSpc>
                        <a:spcBef>
                          <a:spcPts val="0"/>
                        </a:spcBef>
                        <a:spcAft>
                          <a:spcPts val="600"/>
                        </a:spcAft>
                      </a:pPr>
                      <a:r>
                        <a:rPr lang="en-GB" sz="1200" b="1" kern="1400">
                          <a:solidFill>
                            <a:srgbClr val="000000"/>
                          </a:solidFill>
                          <a:latin typeface="Calibri"/>
                        </a:rPr>
                        <a:t>£11,780</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8CBAD"/>
                    </a:solidFill>
                  </a:tcPr>
                </a:tc>
                <a:tc>
                  <a:txBody>
                    <a:bodyPr/>
                    <a:lstStyle/>
                    <a:p>
                      <a:pPr marR="0" indent="0" algn="r" rtl="0">
                        <a:lnSpc>
                          <a:spcPct val="119000"/>
                        </a:lnSpc>
                        <a:spcBef>
                          <a:spcPts val="0"/>
                        </a:spcBef>
                        <a:spcAft>
                          <a:spcPts val="600"/>
                        </a:spcAft>
                      </a:pPr>
                      <a:r>
                        <a:rPr lang="en-GB" sz="1200" b="1" kern="1400">
                          <a:solidFill>
                            <a:srgbClr val="000000"/>
                          </a:solidFill>
                          <a:latin typeface="Calibri"/>
                        </a:rPr>
                        <a:t>£2,356</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8CBAD"/>
                    </a:solidFill>
                  </a:tcPr>
                </a:tc>
                <a:tc>
                  <a:txBody>
                    <a:bodyPr/>
                    <a:lstStyle/>
                    <a:p>
                      <a:pPr marR="0" indent="0" algn="r" rtl="0">
                        <a:lnSpc>
                          <a:spcPct val="119000"/>
                        </a:lnSpc>
                        <a:spcBef>
                          <a:spcPts val="0"/>
                        </a:spcBef>
                        <a:spcAft>
                          <a:spcPts val="600"/>
                        </a:spcAft>
                      </a:pPr>
                      <a:r>
                        <a:rPr lang="en-GB" sz="1200" b="1" kern="1400" dirty="0">
                          <a:solidFill>
                            <a:srgbClr val="000000"/>
                          </a:solidFill>
                          <a:latin typeface="Calibri"/>
                        </a:rPr>
                        <a:t>£14,136</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8CBAD"/>
                    </a:solidFill>
                  </a:tcPr>
                </a:tc>
                <a:extLst>
                  <a:ext uri="{0D108BD9-81ED-4DB2-BD59-A6C34878D82A}">
                    <a16:rowId xmlns:a16="http://schemas.microsoft.com/office/drawing/2014/main" val="10009"/>
                  </a:ext>
                </a:extLst>
              </a:tr>
              <a:tr h="176069">
                <a:tc>
                  <a:txBody>
                    <a:bodyPr/>
                    <a:lstStyle/>
                    <a:p>
                      <a:pPr marR="0" indent="0" algn="l" rtl="0">
                        <a:lnSpc>
                          <a:spcPct val="119000"/>
                        </a:lnSpc>
                        <a:spcBef>
                          <a:spcPts val="0"/>
                        </a:spcBef>
                        <a:spcAft>
                          <a:spcPts val="600"/>
                        </a:spcAft>
                      </a:pPr>
                      <a:r>
                        <a:rPr lang="en-GB" sz="1200" b="1" kern="1400">
                          <a:solidFill>
                            <a:srgbClr val="FFFFFF"/>
                          </a:solidFill>
                          <a:latin typeface="Calibri"/>
                        </a:rPr>
                        <a:t> </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CC3300"/>
                    </a:solidFill>
                  </a:tcPr>
                </a:tc>
                <a:tc>
                  <a:txBody>
                    <a:bodyPr/>
                    <a:lstStyle/>
                    <a:p>
                      <a:pPr marR="0" indent="0" algn="r" rtl="0">
                        <a:lnSpc>
                          <a:spcPct val="119000"/>
                        </a:lnSpc>
                        <a:spcBef>
                          <a:spcPts val="0"/>
                        </a:spcBef>
                        <a:spcAft>
                          <a:spcPts val="600"/>
                        </a:spcAft>
                      </a:pPr>
                      <a:r>
                        <a:rPr lang="en-GB" sz="1200" b="1" kern="1400">
                          <a:solidFill>
                            <a:srgbClr val="FFFFFF"/>
                          </a:solidFill>
                          <a:latin typeface="Calibri"/>
                        </a:rPr>
                        <a:t> </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CC3300"/>
                    </a:solidFill>
                  </a:tcPr>
                </a:tc>
                <a:tc>
                  <a:txBody>
                    <a:bodyPr/>
                    <a:lstStyle/>
                    <a:p>
                      <a:pPr marR="0" indent="0" algn="r" rtl="0">
                        <a:lnSpc>
                          <a:spcPct val="119000"/>
                        </a:lnSpc>
                        <a:spcBef>
                          <a:spcPts val="0"/>
                        </a:spcBef>
                        <a:spcAft>
                          <a:spcPts val="600"/>
                        </a:spcAft>
                      </a:pPr>
                      <a:r>
                        <a:rPr lang="en-GB" sz="1200" b="1" kern="1400">
                          <a:solidFill>
                            <a:srgbClr val="FFFFFF"/>
                          </a:solidFill>
                          <a:latin typeface="Calibri"/>
                        </a:rPr>
                        <a:t>£70,680</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CC3300"/>
                    </a:solidFill>
                  </a:tcPr>
                </a:tc>
                <a:tc>
                  <a:txBody>
                    <a:bodyPr/>
                    <a:lstStyle/>
                    <a:p>
                      <a:pPr marR="0" indent="0" algn="r" rtl="0">
                        <a:lnSpc>
                          <a:spcPct val="119000"/>
                        </a:lnSpc>
                        <a:spcBef>
                          <a:spcPts val="0"/>
                        </a:spcBef>
                        <a:spcAft>
                          <a:spcPts val="600"/>
                        </a:spcAft>
                      </a:pPr>
                      <a:r>
                        <a:rPr lang="en-GB" sz="1200" b="1" kern="1400">
                          <a:solidFill>
                            <a:srgbClr val="FFFFFF"/>
                          </a:solidFill>
                          <a:latin typeface="Calibri"/>
                        </a:rPr>
                        <a:t>£14,136</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CC3300"/>
                    </a:solidFill>
                  </a:tcPr>
                </a:tc>
                <a:tc>
                  <a:txBody>
                    <a:bodyPr/>
                    <a:lstStyle/>
                    <a:p>
                      <a:pPr marR="0" indent="0" algn="r" rtl="0">
                        <a:lnSpc>
                          <a:spcPct val="119000"/>
                        </a:lnSpc>
                        <a:spcBef>
                          <a:spcPts val="0"/>
                        </a:spcBef>
                        <a:spcAft>
                          <a:spcPts val="600"/>
                        </a:spcAft>
                      </a:pPr>
                      <a:r>
                        <a:rPr lang="en-GB" sz="1200" b="1" kern="1400" dirty="0">
                          <a:solidFill>
                            <a:srgbClr val="FFFFFF"/>
                          </a:solidFill>
                          <a:latin typeface="Calibri"/>
                        </a:rPr>
                        <a:t>£84,816</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CC3300"/>
                    </a:solidFill>
                  </a:tcPr>
                </a:tc>
                <a:extLst>
                  <a:ext uri="{0D108BD9-81ED-4DB2-BD59-A6C34878D82A}">
                    <a16:rowId xmlns:a16="http://schemas.microsoft.com/office/drawing/2014/main" val="10010"/>
                  </a:ext>
                </a:extLst>
              </a:tr>
            </a:tbl>
          </a:graphicData>
        </a:graphic>
      </p:graphicFrame>
      <p:graphicFrame>
        <p:nvGraphicFramePr>
          <p:cNvPr id="6" name="Table 5"/>
          <p:cNvGraphicFramePr>
            <a:graphicFrameLocks noGrp="1"/>
          </p:cNvGraphicFramePr>
          <p:nvPr>
            <p:extLst>
              <p:ext uri="{D42A27DB-BD31-4B8C-83A1-F6EECF244321}">
                <p14:modId xmlns:p14="http://schemas.microsoft.com/office/powerpoint/2010/main" val="470993159"/>
              </p:ext>
            </p:extLst>
          </p:nvPr>
        </p:nvGraphicFramePr>
        <p:xfrm>
          <a:off x="6668292" y="2342317"/>
          <a:ext cx="4511540" cy="3413002"/>
        </p:xfrm>
        <a:graphic>
          <a:graphicData uri="http://schemas.openxmlformats.org/drawingml/2006/table">
            <a:tbl>
              <a:tblPr/>
              <a:tblGrid>
                <a:gridCol w="451150">
                  <a:extLst>
                    <a:ext uri="{9D8B030D-6E8A-4147-A177-3AD203B41FA5}">
                      <a16:colId xmlns:a16="http://schemas.microsoft.com/office/drawing/2014/main" val="20000"/>
                    </a:ext>
                  </a:extLst>
                </a:gridCol>
                <a:gridCol w="2030212">
                  <a:extLst>
                    <a:ext uri="{9D8B030D-6E8A-4147-A177-3AD203B41FA5}">
                      <a16:colId xmlns:a16="http://schemas.microsoft.com/office/drawing/2014/main" val="20001"/>
                    </a:ext>
                  </a:extLst>
                </a:gridCol>
                <a:gridCol w="676726">
                  <a:extLst>
                    <a:ext uri="{9D8B030D-6E8A-4147-A177-3AD203B41FA5}">
                      <a16:colId xmlns:a16="http://schemas.microsoft.com/office/drawing/2014/main" val="20002"/>
                    </a:ext>
                  </a:extLst>
                </a:gridCol>
                <a:gridCol w="676726">
                  <a:extLst>
                    <a:ext uri="{9D8B030D-6E8A-4147-A177-3AD203B41FA5}">
                      <a16:colId xmlns:a16="http://schemas.microsoft.com/office/drawing/2014/main" val="20003"/>
                    </a:ext>
                  </a:extLst>
                </a:gridCol>
                <a:gridCol w="676726">
                  <a:extLst>
                    <a:ext uri="{9D8B030D-6E8A-4147-A177-3AD203B41FA5}">
                      <a16:colId xmlns:a16="http://schemas.microsoft.com/office/drawing/2014/main" val="20004"/>
                    </a:ext>
                  </a:extLst>
                </a:gridCol>
              </a:tblGrid>
              <a:tr h="515662">
                <a:tc>
                  <a:txBody>
                    <a:bodyPr/>
                    <a:lstStyle/>
                    <a:p>
                      <a:pPr marR="0" indent="0" algn="ctr" rtl="0">
                        <a:lnSpc>
                          <a:spcPct val="119000"/>
                        </a:lnSpc>
                        <a:spcBef>
                          <a:spcPts val="0"/>
                        </a:spcBef>
                        <a:spcAft>
                          <a:spcPts val="600"/>
                        </a:spcAft>
                      </a:pPr>
                      <a:r>
                        <a:rPr lang="en-GB" sz="1400" b="1" kern="1400" dirty="0">
                          <a:solidFill>
                            <a:srgbClr val="FFFFFF"/>
                          </a:solidFill>
                          <a:latin typeface="Calibri"/>
                        </a:rPr>
                        <a:t> </a:t>
                      </a:r>
                      <a:endParaRPr lang="en-GB" sz="14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76A000"/>
                    </a:solidFill>
                  </a:tcPr>
                </a:tc>
                <a:tc>
                  <a:txBody>
                    <a:bodyPr/>
                    <a:lstStyle/>
                    <a:p>
                      <a:pPr marR="0" indent="0" algn="ctr" rtl="0">
                        <a:lnSpc>
                          <a:spcPct val="119000"/>
                        </a:lnSpc>
                        <a:spcBef>
                          <a:spcPts val="0"/>
                        </a:spcBef>
                        <a:spcAft>
                          <a:spcPts val="600"/>
                        </a:spcAft>
                      </a:pPr>
                      <a:r>
                        <a:rPr lang="en-GB" sz="1400" b="1" kern="1400" dirty="0">
                          <a:solidFill>
                            <a:srgbClr val="FFFFFF"/>
                          </a:solidFill>
                          <a:latin typeface="Calibri"/>
                        </a:rPr>
                        <a:t>COST PROJECTION B</a:t>
                      </a:r>
                      <a:endParaRPr lang="en-GB" sz="14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76A000"/>
                    </a:solidFill>
                  </a:tcPr>
                </a:tc>
                <a:tc>
                  <a:txBody>
                    <a:bodyPr/>
                    <a:lstStyle/>
                    <a:p>
                      <a:pPr marR="0" indent="0" algn="r" rtl="0">
                        <a:lnSpc>
                          <a:spcPct val="119000"/>
                        </a:lnSpc>
                        <a:spcBef>
                          <a:spcPts val="0"/>
                        </a:spcBef>
                        <a:spcAft>
                          <a:spcPts val="600"/>
                        </a:spcAft>
                      </a:pPr>
                      <a:r>
                        <a:rPr lang="en-GB" sz="1400" b="1" kern="1400" dirty="0">
                          <a:solidFill>
                            <a:srgbClr val="FFFFFF"/>
                          </a:solidFill>
                          <a:latin typeface="Calibri"/>
                        </a:rPr>
                        <a:t>COST</a:t>
                      </a:r>
                      <a:endParaRPr lang="en-GB" sz="14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76A000"/>
                    </a:solidFill>
                  </a:tcPr>
                </a:tc>
                <a:tc>
                  <a:txBody>
                    <a:bodyPr/>
                    <a:lstStyle/>
                    <a:p>
                      <a:pPr marR="0" indent="0" algn="r" rtl="0">
                        <a:lnSpc>
                          <a:spcPct val="119000"/>
                        </a:lnSpc>
                        <a:spcBef>
                          <a:spcPts val="0"/>
                        </a:spcBef>
                        <a:spcAft>
                          <a:spcPts val="600"/>
                        </a:spcAft>
                      </a:pPr>
                      <a:r>
                        <a:rPr lang="en-GB" sz="1400" i="1" kern="1400" dirty="0">
                          <a:solidFill>
                            <a:srgbClr val="FFFFFF"/>
                          </a:solidFill>
                          <a:latin typeface="Calibri"/>
                        </a:rPr>
                        <a:t>VAT 20%</a:t>
                      </a:r>
                      <a:endParaRPr lang="en-GB" sz="14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76A000"/>
                    </a:solidFill>
                  </a:tcPr>
                </a:tc>
                <a:tc>
                  <a:txBody>
                    <a:bodyPr/>
                    <a:lstStyle/>
                    <a:p>
                      <a:pPr marR="0" indent="0" algn="r" rtl="0">
                        <a:lnSpc>
                          <a:spcPct val="119000"/>
                        </a:lnSpc>
                        <a:spcBef>
                          <a:spcPts val="0"/>
                        </a:spcBef>
                        <a:spcAft>
                          <a:spcPts val="600"/>
                        </a:spcAft>
                      </a:pPr>
                      <a:r>
                        <a:rPr lang="en-GB" sz="1400" b="1" kern="1400" dirty="0">
                          <a:solidFill>
                            <a:srgbClr val="FFFFFF"/>
                          </a:solidFill>
                          <a:latin typeface="Calibri"/>
                        </a:rPr>
                        <a:t>TOTAL</a:t>
                      </a:r>
                      <a:endParaRPr lang="en-GB" sz="14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76A000"/>
                    </a:solidFill>
                  </a:tcPr>
                </a:tc>
                <a:extLst>
                  <a:ext uri="{0D108BD9-81ED-4DB2-BD59-A6C34878D82A}">
                    <a16:rowId xmlns:a16="http://schemas.microsoft.com/office/drawing/2014/main" val="10000"/>
                  </a:ext>
                </a:extLst>
              </a:tr>
              <a:tr h="128800">
                <a:tc>
                  <a:txBody>
                    <a:bodyPr/>
                    <a:lstStyle/>
                    <a:p>
                      <a:pPr marR="0" indent="0" algn="l" rtl="0">
                        <a:lnSpc>
                          <a:spcPct val="119000"/>
                        </a:lnSpc>
                        <a:spcBef>
                          <a:spcPts val="0"/>
                        </a:spcBef>
                        <a:spcAft>
                          <a:spcPts val="600"/>
                        </a:spcAft>
                      </a:pPr>
                      <a:r>
                        <a:rPr lang="en-GB" sz="400" kern="1400">
                          <a:solidFill>
                            <a:srgbClr val="000000"/>
                          </a:solidFill>
                          <a:latin typeface="Calibri"/>
                        </a:rPr>
                        <a:t> </a:t>
                      </a:r>
                      <a:endParaRPr lang="en-GB" sz="10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CE7D8"/>
                    </a:solidFill>
                  </a:tcPr>
                </a:tc>
                <a:tc>
                  <a:txBody>
                    <a:bodyPr/>
                    <a:lstStyle/>
                    <a:p>
                      <a:pPr marR="0" indent="0" algn="l" rtl="0">
                        <a:lnSpc>
                          <a:spcPct val="119000"/>
                        </a:lnSpc>
                        <a:spcBef>
                          <a:spcPts val="0"/>
                        </a:spcBef>
                        <a:spcAft>
                          <a:spcPts val="600"/>
                        </a:spcAft>
                      </a:pPr>
                      <a:r>
                        <a:rPr lang="en-GB" sz="400" kern="1400">
                          <a:solidFill>
                            <a:srgbClr val="000000"/>
                          </a:solidFill>
                          <a:latin typeface="Calibri"/>
                        </a:rPr>
                        <a:t> </a:t>
                      </a:r>
                      <a:endParaRPr lang="en-GB" sz="10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CE7D8"/>
                    </a:solidFill>
                  </a:tcPr>
                </a:tc>
                <a:tc>
                  <a:txBody>
                    <a:bodyPr/>
                    <a:lstStyle/>
                    <a:p>
                      <a:pPr marR="0" indent="0" algn="r" rtl="0">
                        <a:lnSpc>
                          <a:spcPct val="119000"/>
                        </a:lnSpc>
                        <a:spcBef>
                          <a:spcPts val="0"/>
                        </a:spcBef>
                        <a:spcAft>
                          <a:spcPts val="600"/>
                        </a:spcAft>
                      </a:pPr>
                      <a:r>
                        <a:rPr lang="en-GB" sz="400" kern="1400">
                          <a:solidFill>
                            <a:srgbClr val="000000"/>
                          </a:solidFill>
                          <a:latin typeface="Calibri"/>
                        </a:rPr>
                        <a:t> </a:t>
                      </a:r>
                      <a:endParaRPr lang="en-GB" sz="10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CE7D8"/>
                    </a:solidFill>
                  </a:tcPr>
                </a:tc>
                <a:tc>
                  <a:txBody>
                    <a:bodyPr/>
                    <a:lstStyle/>
                    <a:p>
                      <a:pPr marR="0" indent="0" algn="r" rtl="0">
                        <a:lnSpc>
                          <a:spcPct val="119000"/>
                        </a:lnSpc>
                        <a:spcBef>
                          <a:spcPts val="0"/>
                        </a:spcBef>
                        <a:spcAft>
                          <a:spcPts val="600"/>
                        </a:spcAft>
                      </a:pPr>
                      <a:r>
                        <a:rPr lang="en-GB" sz="400" kern="1400">
                          <a:solidFill>
                            <a:srgbClr val="000000"/>
                          </a:solidFill>
                          <a:latin typeface="Calibri"/>
                        </a:rPr>
                        <a:t> </a:t>
                      </a:r>
                      <a:endParaRPr lang="en-GB" sz="10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CE7D8"/>
                    </a:solidFill>
                  </a:tcPr>
                </a:tc>
                <a:tc>
                  <a:txBody>
                    <a:bodyPr/>
                    <a:lstStyle/>
                    <a:p>
                      <a:pPr marR="0" indent="0" algn="r" rtl="0">
                        <a:lnSpc>
                          <a:spcPct val="119000"/>
                        </a:lnSpc>
                        <a:spcBef>
                          <a:spcPts val="0"/>
                        </a:spcBef>
                        <a:spcAft>
                          <a:spcPts val="600"/>
                        </a:spcAft>
                      </a:pPr>
                      <a:r>
                        <a:rPr lang="en-GB" sz="400" kern="1400" dirty="0">
                          <a:solidFill>
                            <a:srgbClr val="000000"/>
                          </a:solidFill>
                          <a:latin typeface="Calibri"/>
                        </a:rPr>
                        <a:t> </a:t>
                      </a:r>
                      <a:endParaRPr lang="en-GB" sz="10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FCE7D8"/>
                    </a:solidFill>
                  </a:tcPr>
                </a:tc>
                <a:extLst>
                  <a:ext uri="{0D108BD9-81ED-4DB2-BD59-A6C34878D82A}">
                    <a16:rowId xmlns:a16="http://schemas.microsoft.com/office/drawing/2014/main" val="10001"/>
                  </a:ext>
                </a:extLst>
              </a:tr>
              <a:tr h="254923">
                <a:tc>
                  <a:txBody>
                    <a:bodyPr/>
                    <a:lstStyle/>
                    <a:p>
                      <a:pPr marR="0" indent="0" algn="l" rtl="0">
                        <a:lnSpc>
                          <a:spcPct val="119000"/>
                        </a:lnSpc>
                        <a:spcBef>
                          <a:spcPts val="0"/>
                        </a:spcBef>
                        <a:spcAft>
                          <a:spcPts val="600"/>
                        </a:spcAft>
                      </a:pPr>
                      <a:r>
                        <a:rPr lang="en-GB" sz="1200" kern="1400" dirty="0">
                          <a:solidFill>
                            <a:srgbClr val="333333"/>
                          </a:solidFill>
                          <a:latin typeface="Calibri"/>
                        </a:rPr>
                        <a:t>1</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l" rtl="0">
                        <a:lnSpc>
                          <a:spcPct val="119000"/>
                        </a:lnSpc>
                        <a:spcBef>
                          <a:spcPts val="0"/>
                        </a:spcBef>
                        <a:spcAft>
                          <a:spcPts val="600"/>
                        </a:spcAft>
                      </a:pPr>
                      <a:r>
                        <a:rPr lang="en-GB" sz="1200" b="1" kern="1400" dirty="0">
                          <a:solidFill>
                            <a:srgbClr val="333333"/>
                          </a:solidFill>
                          <a:latin typeface="Calibri"/>
                        </a:rPr>
                        <a:t>PLANNING &amp; INITIATION</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r" rtl="0">
                        <a:lnSpc>
                          <a:spcPct val="119000"/>
                        </a:lnSpc>
                        <a:spcBef>
                          <a:spcPts val="0"/>
                        </a:spcBef>
                        <a:spcAft>
                          <a:spcPts val="600"/>
                        </a:spcAft>
                      </a:pPr>
                      <a:r>
                        <a:rPr lang="en-GB" sz="1200" kern="1400">
                          <a:solidFill>
                            <a:srgbClr val="333333"/>
                          </a:solidFill>
                          <a:latin typeface="Calibri"/>
                        </a:rPr>
                        <a:t>£700</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r" rtl="0">
                        <a:lnSpc>
                          <a:spcPct val="119000"/>
                        </a:lnSpc>
                        <a:spcBef>
                          <a:spcPts val="0"/>
                        </a:spcBef>
                        <a:spcAft>
                          <a:spcPts val="600"/>
                        </a:spcAft>
                      </a:pPr>
                      <a:r>
                        <a:rPr lang="en-GB" sz="1200" i="1" kern="1400">
                          <a:solidFill>
                            <a:srgbClr val="333333"/>
                          </a:solidFill>
                          <a:latin typeface="Calibri"/>
                        </a:rPr>
                        <a:t>£140</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r" rtl="0">
                        <a:lnSpc>
                          <a:spcPct val="119000"/>
                        </a:lnSpc>
                        <a:spcBef>
                          <a:spcPts val="0"/>
                        </a:spcBef>
                        <a:spcAft>
                          <a:spcPts val="600"/>
                        </a:spcAft>
                      </a:pPr>
                      <a:r>
                        <a:rPr lang="en-GB" sz="1200" b="1" kern="1400">
                          <a:solidFill>
                            <a:srgbClr val="333333"/>
                          </a:solidFill>
                          <a:latin typeface="Calibri"/>
                        </a:rPr>
                        <a:t>£840</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extLst>
                  <a:ext uri="{0D108BD9-81ED-4DB2-BD59-A6C34878D82A}">
                    <a16:rowId xmlns:a16="http://schemas.microsoft.com/office/drawing/2014/main" val="10002"/>
                  </a:ext>
                </a:extLst>
              </a:tr>
              <a:tr h="254923">
                <a:tc>
                  <a:txBody>
                    <a:bodyPr/>
                    <a:lstStyle/>
                    <a:p>
                      <a:pPr marR="0" indent="0" algn="l" rtl="0">
                        <a:lnSpc>
                          <a:spcPct val="119000"/>
                        </a:lnSpc>
                        <a:spcBef>
                          <a:spcPts val="0"/>
                        </a:spcBef>
                        <a:spcAft>
                          <a:spcPts val="600"/>
                        </a:spcAft>
                      </a:pPr>
                      <a:r>
                        <a:rPr lang="en-GB" sz="1200" kern="1400" dirty="0">
                          <a:solidFill>
                            <a:srgbClr val="333333"/>
                          </a:solidFill>
                          <a:latin typeface="Calibri"/>
                        </a:rPr>
                        <a:t>2</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l" rtl="0">
                        <a:lnSpc>
                          <a:spcPct val="119000"/>
                        </a:lnSpc>
                        <a:spcBef>
                          <a:spcPts val="0"/>
                        </a:spcBef>
                        <a:spcAft>
                          <a:spcPts val="600"/>
                        </a:spcAft>
                      </a:pPr>
                      <a:r>
                        <a:rPr lang="en-GB" sz="1200" b="1" kern="1400" dirty="0">
                          <a:solidFill>
                            <a:srgbClr val="333333"/>
                          </a:solidFill>
                          <a:latin typeface="Calibri"/>
                        </a:rPr>
                        <a:t>REMOVAL &amp; STORAGE</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r" rtl="0">
                        <a:lnSpc>
                          <a:spcPct val="119000"/>
                        </a:lnSpc>
                        <a:spcBef>
                          <a:spcPts val="0"/>
                        </a:spcBef>
                        <a:spcAft>
                          <a:spcPts val="600"/>
                        </a:spcAft>
                      </a:pPr>
                      <a:r>
                        <a:rPr lang="en-GB" sz="1200" kern="1400">
                          <a:solidFill>
                            <a:srgbClr val="333333"/>
                          </a:solidFill>
                          <a:latin typeface="Calibri"/>
                        </a:rPr>
                        <a:t>£5,000</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r" rtl="0">
                        <a:lnSpc>
                          <a:spcPct val="119000"/>
                        </a:lnSpc>
                        <a:spcBef>
                          <a:spcPts val="0"/>
                        </a:spcBef>
                        <a:spcAft>
                          <a:spcPts val="600"/>
                        </a:spcAft>
                      </a:pPr>
                      <a:r>
                        <a:rPr lang="en-GB" sz="1200" i="1" kern="1400">
                          <a:solidFill>
                            <a:srgbClr val="333333"/>
                          </a:solidFill>
                          <a:latin typeface="Calibri"/>
                        </a:rPr>
                        <a:t>£1,000</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r" rtl="0">
                        <a:lnSpc>
                          <a:spcPct val="119000"/>
                        </a:lnSpc>
                        <a:spcBef>
                          <a:spcPts val="0"/>
                        </a:spcBef>
                        <a:spcAft>
                          <a:spcPts val="600"/>
                        </a:spcAft>
                      </a:pPr>
                      <a:r>
                        <a:rPr lang="en-GB" sz="1200" b="1" kern="1400">
                          <a:solidFill>
                            <a:srgbClr val="333333"/>
                          </a:solidFill>
                          <a:latin typeface="Calibri"/>
                        </a:rPr>
                        <a:t>£6,000</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extLst>
                  <a:ext uri="{0D108BD9-81ED-4DB2-BD59-A6C34878D82A}">
                    <a16:rowId xmlns:a16="http://schemas.microsoft.com/office/drawing/2014/main" val="10003"/>
                  </a:ext>
                </a:extLst>
              </a:tr>
              <a:tr h="254923">
                <a:tc>
                  <a:txBody>
                    <a:bodyPr/>
                    <a:lstStyle/>
                    <a:p>
                      <a:pPr marR="0" indent="0" algn="l" rtl="0">
                        <a:lnSpc>
                          <a:spcPct val="119000"/>
                        </a:lnSpc>
                        <a:spcBef>
                          <a:spcPts val="0"/>
                        </a:spcBef>
                        <a:spcAft>
                          <a:spcPts val="600"/>
                        </a:spcAft>
                      </a:pPr>
                      <a:r>
                        <a:rPr lang="en-GB" sz="1200" kern="1400">
                          <a:solidFill>
                            <a:srgbClr val="333333"/>
                          </a:solidFill>
                          <a:latin typeface="Calibri"/>
                        </a:rPr>
                        <a:t>3</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l" rtl="0">
                        <a:lnSpc>
                          <a:spcPct val="119000"/>
                        </a:lnSpc>
                        <a:spcBef>
                          <a:spcPts val="0"/>
                        </a:spcBef>
                        <a:spcAft>
                          <a:spcPts val="600"/>
                        </a:spcAft>
                      </a:pPr>
                      <a:r>
                        <a:rPr lang="en-GB" sz="1200" b="1" kern="1400" dirty="0">
                          <a:solidFill>
                            <a:srgbClr val="333333"/>
                          </a:solidFill>
                          <a:latin typeface="Calibri"/>
                        </a:rPr>
                        <a:t>CONSTRUCTION</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r" rtl="0">
                        <a:lnSpc>
                          <a:spcPct val="119000"/>
                        </a:lnSpc>
                        <a:spcBef>
                          <a:spcPts val="0"/>
                        </a:spcBef>
                        <a:spcAft>
                          <a:spcPts val="600"/>
                        </a:spcAft>
                      </a:pPr>
                      <a:r>
                        <a:rPr lang="en-GB" sz="1200" kern="1400">
                          <a:solidFill>
                            <a:srgbClr val="333333"/>
                          </a:solidFill>
                          <a:latin typeface="Calibri"/>
                        </a:rPr>
                        <a:t>£17,400</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r" rtl="0">
                        <a:lnSpc>
                          <a:spcPct val="119000"/>
                        </a:lnSpc>
                        <a:spcBef>
                          <a:spcPts val="0"/>
                        </a:spcBef>
                        <a:spcAft>
                          <a:spcPts val="600"/>
                        </a:spcAft>
                      </a:pPr>
                      <a:r>
                        <a:rPr lang="en-GB" sz="1200" i="1" kern="1400">
                          <a:solidFill>
                            <a:srgbClr val="333333"/>
                          </a:solidFill>
                          <a:latin typeface="Calibri"/>
                        </a:rPr>
                        <a:t>£3,480</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r" rtl="0">
                        <a:lnSpc>
                          <a:spcPct val="119000"/>
                        </a:lnSpc>
                        <a:spcBef>
                          <a:spcPts val="0"/>
                        </a:spcBef>
                        <a:spcAft>
                          <a:spcPts val="600"/>
                        </a:spcAft>
                      </a:pPr>
                      <a:r>
                        <a:rPr lang="en-GB" sz="1200" b="1" kern="1400" dirty="0">
                          <a:solidFill>
                            <a:srgbClr val="333333"/>
                          </a:solidFill>
                          <a:latin typeface="Calibri"/>
                        </a:rPr>
                        <a:t>£20,880</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extLst>
                  <a:ext uri="{0D108BD9-81ED-4DB2-BD59-A6C34878D82A}">
                    <a16:rowId xmlns:a16="http://schemas.microsoft.com/office/drawing/2014/main" val="10004"/>
                  </a:ext>
                </a:extLst>
              </a:tr>
              <a:tr h="254923">
                <a:tc>
                  <a:txBody>
                    <a:bodyPr/>
                    <a:lstStyle/>
                    <a:p>
                      <a:pPr marR="0" indent="0" algn="l" rtl="0">
                        <a:lnSpc>
                          <a:spcPct val="119000"/>
                        </a:lnSpc>
                        <a:spcBef>
                          <a:spcPts val="0"/>
                        </a:spcBef>
                        <a:spcAft>
                          <a:spcPts val="600"/>
                        </a:spcAft>
                      </a:pPr>
                      <a:r>
                        <a:rPr lang="en-GB" sz="1200" kern="1400">
                          <a:solidFill>
                            <a:srgbClr val="333333"/>
                          </a:solidFill>
                          <a:latin typeface="Calibri"/>
                        </a:rPr>
                        <a:t>4</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l" rtl="0">
                        <a:lnSpc>
                          <a:spcPct val="119000"/>
                        </a:lnSpc>
                        <a:spcBef>
                          <a:spcPts val="0"/>
                        </a:spcBef>
                        <a:spcAft>
                          <a:spcPts val="600"/>
                        </a:spcAft>
                      </a:pPr>
                      <a:r>
                        <a:rPr lang="en-GB" sz="1200" b="1" kern="1400" dirty="0">
                          <a:solidFill>
                            <a:srgbClr val="333333"/>
                          </a:solidFill>
                          <a:latin typeface="Calibri"/>
                        </a:rPr>
                        <a:t>RENOVATION</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r" rtl="0">
                        <a:lnSpc>
                          <a:spcPct val="119000"/>
                        </a:lnSpc>
                        <a:spcBef>
                          <a:spcPts val="0"/>
                        </a:spcBef>
                        <a:spcAft>
                          <a:spcPts val="600"/>
                        </a:spcAft>
                      </a:pPr>
                      <a:r>
                        <a:rPr lang="en-GB" sz="1200" kern="1400">
                          <a:solidFill>
                            <a:srgbClr val="333333"/>
                          </a:solidFill>
                          <a:latin typeface="Calibri"/>
                        </a:rPr>
                        <a:t>£20,000</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r" rtl="0">
                        <a:lnSpc>
                          <a:spcPct val="119000"/>
                        </a:lnSpc>
                        <a:spcBef>
                          <a:spcPts val="0"/>
                        </a:spcBef>
                        <a:spcAft>
                          <a:spcPts val="600"/>
                        </a:spcAft>
                      </a:pPr>
                      <a:r>
                        <a:rPr lang="en-GB" sz="1200" i="1" kern="1400">
                          <a:solidFill>
                            <a:srgbClr val="333333"/>
                          </a:solidFill>
                          <a:latin typeface="Calibri"/>
                        </a:rPr>
                        <a:t>£4000</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r" rtl="0">
                        <a:lnSpc>
                          <a:spcPct val="119000"/>
                        </a:lnSpc>
                        <a:spcBef>
                          <a:spcPts val="0"/>
                        </a:spcBef>
                        <a:spcAft>
                          <a:spcPts val="600"/>
                        </a:spcAft>
                      </a:pPr>
                      <a:r>
                        <a:rPr lang="en-GB" sz="1200" b="1" kern="1400" dirty="0">
                          <a:solidFill>
                            <a:srgbClr val="333333"/>
                          </a:solidFill>
                          <a:latin typeface="Calibri"/>
                        </a:rPr>
                        <a:t>£24,000</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extLst>
                  <a:ext uri="{0D108BD9-81ED-4DB2-BD59-A6C34878D82A}">
                    <a16:rowId xmlns:a16="http://schemas.microsoft.com/office/drawing/2014/main" val="10005"/>
                  </a:ext>
                </a:extLst>
              </a:tr>
              <a:tr h="254923">
                <a:tc>
                  <a:txBody>
                    <a:bodyPr/>
                    <a:lstStyle/>
                    <a:p>
                      <a:pPr marR="0" indent="0" algn="l" rtl="0">
                        <a:lnSpc>
                          <a:spcPct val="119000"/>
                        </a:lnSpc>
                        <a:spcBef>
                          <a:spcPts val="0"/>
                        </a:spcBef>
                        <a:spcAft>
                          <a:spcPts val="600"/>
                        </a:spcAft>
                      </a:pPr>
                      <a:r>
                        <a:rPr lang="en-GB" sz="1200" kern="1400">
                          <a:solidFill>
                            <a:srgbClr val="333333"/>
                          </a:solidFill>
                          <a:latin typeface="Calibri"/>
                        </a:rPr>
                        <a:t>5</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l" rtl="0">
                        <a:lnSpc>
                          <a:spcPct val="119000"/>
                        </a:lnSpc>
                        <a:spcBef>
                          <a:spcPts val="0"/>
                        </a:spcBef>
                        <a:spcAft>
                          <a:spcPts val="600"/>
                        </a:spcAft>
                      </a:pPr>
                      <a:r>
                        <a:rPr lang="en-GB" sz="1200" b="1" kern="1400" dirty="0">
                          <a:solidFill>
                            <a:srgbClr val="333333"/>
                          </a:solidFill>
                          <a:latin typeface="Calibri"/>
                        </a:rPr>
                        <a:t>I.T SYSTEMS</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r" rtl="0">
                        <a:lnSpc>
                          <a:spcPct val="119000"/>
                        </a:lnSpc>
                        <a:spcBef>
                          <a:spcPts val="0"/>
                        </a:spcBef>
                        <a:spcAft>
                          <a:spcPts val="600"/>
                        </a:spcAft>
                      </a:pPr>
                      <a:r>
                        <a:rPr lang="en-GB" sz="1200" kern="1400">
                          <a:solidFill>
                            <a:srgbClr val="333333"/>
                          </a:solidFill>
                          <a:latin typeface="Calibri"/>
                        </a:rPr>
                        <a:t>£4,600</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r" rtl="0">
                        <a:lnSpc>
                          <a:spcPct val="119000"/>
                        </a:lnSpc>
                        <a:spcBef>
                          <a:spcPts val="0"/>
                        </a:spcBef>
                        <a:spcAft>
                          <a:spcPts val="600"/>
                        </a:spcAft>
                      </a:pPr>
                      <a:r>
                        <a:rPr lang="en-GB" sz="1200" i="1" kern="1400">
                          <a:solidFill>
                            <a:srgbClr val="333333"/>
                          </a:solidFill>
                          <a:latin typeface="Calibri"/>
                        </a:rPr>
                        <a:t>£920</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r" rtl="0">
                        <a:lnSpc>
                          <a:spcPct val="119000"/>
                        </a:lnSpc>
                        <a:spcBef>
                          <a:spcPts val="0"/>
                        </a:spcBef>
                        <a:spcAft>
                          <a:spcPts val="600"/>
                        </a:spcAft>
                      </a:pPr>
                      <a:r>
                        <a:rPr lang="en-GB" sz="1200" b="1" kern="1400" dirty="0">
                          <a:solidFill>
                            <a:srgbClr val="333333"/>
                          </a:solidFill>
                          <a:latin typeface="Calibri"/>
                        </a:rPr>
                        <a:t>£5,520</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extLst>
                  <a:ext uri="{0D108BD9-81ED-4DB2-BD59-A6C34878D82A}">
                    <a16:rowId xmlns:a16="http://schemas.microsoft.com/office/drawing/2014/main" val="10006"/>
                  </a:ext>
                </a:extLst>
              </a:tr>
              <a:tr h="254923">
                <a:tc>
                  <a:txBody>
                    <a:bodyPr/>
                    <a:lstStyle/>
                    <a:p>
                      <a:pPr marR="0" indent="0" algn="l" rtl="0">
                        <a:lnSpc>
                          <a:spcPct val="119000"/>
                        </a:lnSpc>
                        <a:spcBef>
                          <a:spcPts val="0"/>
                        </a:spcBef>
                        <a:spcAft>
                          <a:spcPts val="600"/>
                        </a:spcAft>
                      </a:pPr>
                      <a:r>
                        <a:rPr lang="en-GB" sz="1200" kern="1400">
                          <a:solidFill>
                            <a:srgbClr val="333333"/>
                          </a:solidFill>
                          <a:latin typeface="Calibri"/>
                        </a:rPr>
                        <a:t>6</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l" rtl="0">
                        <a:lnSpc>
                          <a:spcPct val="119000"/>
                        </a:lnSpc>
                        <a:spcBef>
                          <a:spcPts val="0"/>
                        </a:spcBef>
                        <a:spcAft>
                          <a:spcPts val="600"/>
                        </a:spcAft>
                      </a:pPr>
                      <a:r>
                        <a:rPr lang="en-GB" sz="1200" b="1" kern="1400" dirty="0">
                          <a:solidFill>
                            <a:srgbClr val="333333"/>
                          </a:solidFill>
                          <a:latin typeface="Calibri"/>
                        </a:rPr>
                        <a:t>PROMOTIONAL</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r" rtl="0">
                        <a:lnSpc>
                          <a:spcPct val="119000"/>
                        </a:lnSpc>
                        <a:spcBef>
                          <a:spcPts val="0"/>
                        </a:spcBef>
                        <a:spcAft>
                          <a:spcPts val="600"/>
                        </a:spcAft>
                      </a:pPr>
                      <a:r>
                        <a:rPr lang="en-GB" sz="1200" kern="1400">
                          <a:solidFill>
                            <a:srgbClr val="333333"/>
                          </a:solidFill>
                          <a:latin typeface="Calibri"/>
                        </a:rPr>
                        <a:t>£0</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r" rtl="0">
                        <a:lnSpc>
                          <a:spcPct val="119000"/>
                        </a:lnSpc>
                        <a:spcBef>
                          <a:spcPts val="0"/>
                        </a:spcBef>
                        <a:spcAft>
                          <a:spcPts val="600"/>
                        </a:spcAft>
                      </a:pPr>
                      <a:r>
                        <a:rPr lang="en-GB" sz="1200" i="1" kern="1400">
                          <a:solidFill>
                            <a:srgbClr val="333333"/>
                          </a:solidFill>
                          <a:latin typeface="Calibri"/>
                        </a:rPr>
                        <a:t>£0</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tc>
                  <a:txBody>
                    <a:bodyPr/>
                    <a:lstStyle/>
                    <a:p>
                      <a:pPr marR="0" indent="0" algn="r" rtl="0">
                        <a:lnSpc>
                          <a:spcPct val="119000"/>
                        </a:lnSpc>
                        <a:spcBef>
                          <a:spcPts val="0"/>
                        </a:spcBef>
                        <a:spcAft>
                          <a:spcPts val="600"/>
                        </a:spcAft>
                      </a:pPr>
                      <a:r>
                        <a:rPr lang="en-GB" sz="1200" b="1" kern="1400">
                          <a:solidFill>
                            <a:srgbClr val="333333"/>
                          </a:solidFill>
                          <a:latin typeface="Calibri"/>
                        </a:rPr>
                        <a:t>£0</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tcPr>
                </a:tc>
                <a:extLst>
                  <a:ext uri="{0D108BD9-81ED-4DB2-BD59-A6C34878D82A}">
                    <a16:rowId xmlns:a16="http://schemas.microsoft.com/office/drawing/2014/main" val="10007"/>
                  </a:ext>
                </a:extLst>
              </a:tr>
              <a:tr h="254923">
                <a:tc>
                  <a:txBody>
                    <a:bodyPr/>
                    <a:lstStyle/>
                    <a:p>
                      <a:pPr marR="0" indent="0" algn="l" rtl="0">
                        <a:lnSpc>
                          <a:spcPct val="119000"/>
                        </a:lnSpc>
                        <a:spcBef>
                          <a:spcPts val="0"/>
                        </a:spcBef>
                        <a:spcAft>
                          <a:spcPts val="600"/>
                        </a:spcAft>
                      </a:pPr>
                      <a:r>
                        <a:rPr lang="en-GB" sz="1200" b="1" kern="1400">
                          <a:solidFill>
                            <a:srgbClr val="000000"/>
                          </a:solidFill>
                          <a:latin typeface="Calibri"/>
                        </a:rPr>
                        <a:t> </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E6FFA1"/>
                    </a:solidFill>
                  </a:tcPr>
                </a:tc>
                <a:tc>
                  <a:txBody>
                    <a:bodyPr/>
                    <a:lstStyle/>
                    <a:p>
                      <a:pPr marR="0" indent="0" algn="r" rtl="0">
                        <a:lnSpc>
                          <a:spcPct val="119000"/>
                        </a:lnSpc>
                        <a:spcBef>
                          <a:spcPts val="0"/>
                        </a:spcBef>
                        <a:spcAft>
                          <a:spcPts val="600"/>
                        </a:spcAft>
                      </a:pPr>
                      <a:r>
                        <a:rPr lang="en-GB" sz="1200" b="1" kern="1400" dirty="0">
                          <a:solidFill>
                            <a:srgbClr val="000000"/>
                          </a:solidFill>
                          <a:latin typeface="Calibri"/>
                        </a:rPr>
                        <a:t>OPERATIONAL COST</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E6FFA1"/>
                    </a:solidFill>
                  </a:tcPr>
                </a:tc>
                <a:tc>
                  <a:txBody>
                    <a:bodyPr/>
                    <a:lstStyle/>
                    <a:p>
                      <a:pPr marR="0" indent="0" algn="r" rtl="0">
                        <a:lnSpc>
                          <a:spcPct val="119000"/>
                        </a:lnSpc>
                        <a:spcBef>
                          <a:spcPts val="0"/>
                        </a:spcBef>
                        <a:spcAft>
                          <a:spcPts val="600"/>
                        </a:spcAft>
                      </a:pPr>
                      <a:r>
                        <a:rPr lang="en-GB" sz="1200" b="1" kern="1400" dirty="0">
                          <a:solidFill>
                            <a:srgbClr val="000000"/>
                          </a:solidFill>
                          <a:latin typeface="Calibri"/>
                        </a:rPr>
                        <a:t>£47,700</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E6FFA1"/>
                    </a:solidFill>
                  </a:tcPr>
                </a:tc>
                <a:tc>
                  <a:txBody>
                    <a:bodyPr/>
                    <a:lstStyle/>
                    <a:p>
                      <a:pPr marR="0" indent="0" algn="r" rtl="0">
                        <a:lnSpc>
                          <a:spcPct val="119000"/>
                        </a:lnSpc>
                        <a:spcBef>
                          <a:spcPts val="0"/>
                        </a:spcBef>
                        <a:spcAft>
                          <a:spcPts val="600"/>
                        </a:spcAft>
                      </a:pPr>
                      <a:r>
                        <a:rPr lang="en-GB" sz="1200" b="1" kern="1400">
                          <a:solidFill>
                            <a:srgbClr val="000000"/>
                          </a:solidFill>
                          <a:latin typeface="Calibri"/>
                        </a:rPr>
                        <a:t>£9,540</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E6FFA1"/>
                    </a:solidFill>
                  </a:tcPr>
                </a:tc>
                <a:tc>
                  <a:txBody>
                    <a:bodyPr/>
                    <a:lstStyle/>
                    <a:p>
                      <a:pPr marR="0" indent="0" algn="r" rtl="0">
                        <a:lnSpc>
                          <a:spcPct val="119000"/>
                        </a:lnSpc>
                        <a:spcBef>
                          <a:spcPts val="0"/>
                        </a:spcBef>
                        <a:spcAft>
                          <a:spcPts val="600"/>
                        </a:spcAft>
                      </a:pPr>
                      <a:r>
                        <a:rPr lang="en-GB" sz="1200" b="1" kern="1400">
                          <a:solidFill>
                            <a:srgbClr val="000000"/>
                          </a:solidFill>
                          <a:latin typeface="Calibri"/>
                        </a:rPr>
                        <a:t>£57,240</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E6FFA1"/>
                    </a:solidFill>
                  </a:tcPr>
                </a:tc>
                <a:extLst>
                  <a:ext uri="{0D108BD9-81ED-4DB2-BD59-A6C34878D82A}">
                    <a16:rowId xmlns:a16="http://schemas.microsoft.com/office/drawing/2014/main" val="10008"/>
                  </a:ext>
                </a:extLst>
              </a:tr>
              <a:tr h="451611">
                <a:tc>
                  <a:txBody>
                    <a:bodyPr/>
                    <a:lstStyle/>
                    <a:p>
                      <a:pPr marR="0" indent="0" algn="l" rtl="0">
                        <a:lnSpc>
                          <a:spcPct val="119000"/>
                        </a:lnSpc>
                        <a:spcBef>
                          <a:spcPts val="0"/>
                        </a:spcBef>
                        <a:spcAft>
                          <a:spcPts val="600"/>
                        </a:spcAft>
                      </a:pPr>
                      <a:r>
                        <a:rPr lang="en-GB" sz="1200" b="1" kern="1400">
                          <a:solidFill>
                            <a:srgbClr val="000000"/>
                          </a:solidFill>
                          <a:latin typeface="Calibri"/>
                        </a:rPr>
                        <a:t> </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C8FF2D"/>
                    </a:solidFill>
                  </a:tcPr>
                </a:tc>
                <a:tc>
                  <a:txBody>
                    <a:bodyPr/>
                    <a:lstStyle/>
                    <a:p>
                      <a:pPr marR="0" indent="0" algn="r" rtl="0">
                        <a:lnSpc>
                          <a:spcPct val="119000"/>
                        </a:lnSpc>
                        <a:spcBef>
                          <a:spcPts val="0"/>
                        </a:spcBef>
                        <a:spcAft>
                          <a:spcPts val="600"/>
                        </a:spcAft>
                      </a:pPr>
                      <a:r>
                        <a:rPr lang="en-GB" sz="1200" b="1" kern="1400">
                          <a:solidFill>
                            <a:srgbClr val="000000"/>
                          </a:solidFill>
                          <a:latin typeface="Calibri"/>
                        </a:rPr>
                        <a:t>PROJECT MANAGEMENT FEES 20%</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C8FF2D"/>
                    </a:solidFill>
                  </a:tcPr>
                </a:tc>
                <a:tc>
                  <a:txBody>
                    <a:bodyPr/>
                    <a:lstStyle/>
                    <a:p>
                      <a:pPr marR="0" indent="0" algn="r" rtl="0">
                        <a:lnSpc>
                          <a:spcPct val="119000"/>
                        </a:lnSpc>
                        <a:spcBef>
                          <a:spcPts val="0"/>
                        </a:spcBef>
                        <a:spcAft>
                          <a:spcPts val="600"/>
                        </a:spcAft>
                      </a:pPr>
                      <a:r>
                        <a:rPr lang="en-GB" sz="1200" b="1" kern="1400" dirty="0">
                          <a:solidFill>
                            <a:srgbClr val="000000"/>
                          </a:solidFill>
                          <a:latin typeface="Calibri"/>
                        </a:rPr>
                        <a:t>£9,540</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C8FF2D"/>
                    </a:solidFill>
                  </a:tcPr>
                </a:tc>
                <a:tc>
                  <a:txBody>
                    <a:bodyPr/>
                    <a:lstStyle/>
                    <a:p>
                      <a:pPr marR="0" indent="0" algn="r" rtl="0">
                        <a:lnSpc>
                          <a:spcPct val="119000"/>
                        </a:lnSpc>
                        <a:spcBef>
                          <a:spcPts val="0"/>
                        </a:spcBef>
                        <a:spcAft>
                          <a:spcPts val="600"/>
                        </a:spcAft>
                      </a:pPr>
                      <a:r>
                        <a:rPr lang="en-GB" sz="1200" b="1" kern="1400" dirty="0">
                          <a:solidFill>
                            <a:srgbClr val="000000"/>
                          </a:solidFill>
                          <a:latin typeface="Calibri"/>
                        </a:rPr>
                        <a:t>£1,980</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C8FF2D"/>
                    </a:solidFill>
                  </a:tcPr>
                </a:tc>
                <a:tc>
                  <a:txBody>
                    <a:bodyPr/>
                    <a:lstStyle/>
                    <a:p>
                      <a:pPr marR="0" indent="0" algn="r" rtl="0">
                        <a:lnSpc>
                          <a:spcPct val="119000"/>
                        </a:lnSpc>
                        <a:spcBef>
                          <a:spcPts val="0"/>
                        </a:spcBef>
                        <a:spcAft>
                          <a:spcPts val="600"/>
                        </a:spcAft>
                      </a:pPr>
                      <a:r>
                        <a:rPr lang="en-GB" sz="1200" b="1" kern="1400">
                          <a:solidFill>
                            <a:srgbClr val="000000"/>
                          </a:solidFill>
                          <a:latin typeface="Calibri"/>
                        </a:rPr>
                        <a:t>£11,520</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C8FF2D"/>
                    </a:solidFill>
                  </a:tcPr>
                </a:tc>
                <a:extLst>
                  <a:ext uri="{0D108BD9-81ED-4DB2-BD59-A6C34878D82A}">
                    <a16:rowId xmlns:a16="http://schemas.microsoft.com/office/drawing/2014/main" val="10009"/>
                  </a:ext>
                </a:extLst>
              </a:tr>
              <a:tr h="254923">
                <a:tc>
                  <a:txBody>
                    <a:bodyPr/>
                    <a:lstStyle/>
                    <a:p>
                      <a:pPr marR="0" indent="0" algn="l" rtl="0">
                        <a:lnSpc>
                          <a:spcPct val="119000"/>
                        </a:lnSpc>
                        <a:spcBef>
                          <a:spcPts val="0"/>
                        </a:spcBef>
                        <a:spcAft>
                          <a:spcPts val="600"/>
                        </a:spcAft>
                      </a:pPr>
                      <a:r>
                        <a:rPr lang="en-GB" sz="1200" b="1" kern="1400">
                          <a:solidFill>
                            <a:srgbClr val="FFFFFF"/>
                          </a:solidFill>
                          <a:latin typeface="Calibri"/>
                        </a:rPr>
                        <a:t> </a:t>
                      </a:r>
                      <a:endParaRPr lang="en-GB" sz="1200" kern="140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76A000"/>
                    </a:solidFill>
                  </a:tcPr>
                </a:tc>
                <a:tc>
                  <a:txBody>
                    <a:bodyPr/>
                    <a:lstStyle/>
                    <a:p>
                      <a:pPr marR="0" indent="0" algn="r" rtl="0">
                        <a:lnSpc>
                          <a:spcPct val="119000"/>
                        </a:lnSpc>
                        <a:spcBef>
                          <a:spcPts val="0"/>
                        </a:spcBef>
                        <a:spcAft>
                          <a:spcPts val="600"/>
                        </a:spcAft>
                      </a:pPr>
                      <a:r>
                        <a:rPr lang="en-GB" sz="1200" b="1" kern="1400" dirty="0">
                          <a:solidFill>
                            <a:srgbClr val="FFFFFF"/>
                          </a:solidFill>
                          <a:latin typeface="Calibri"/>
                        </a:rPr>
                        <a:t>TOTAL COST</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76A000"/>
                    </a:solidFill>
                  </a:tcPr>
                </a:tc>
                <a:tc>
                  <a:txBody>
                    <a:bodyPr/>
                    <a:lstStyle/>
                    <a:p>
                      <a:pPr marR="0" indent="0" algn="r" rtl="0">
                        <a:lnSpc>
                          <a:spcPct val="119000"/>
                        </a:lnSpc>
                        <a:spcBef>
                          <a:spcPts val="0"/>
                        </a:spcBef>
                        <a:spcAft>
                          <a:spcPts val="600"/>
                        </a:spcAft>
                      </a:pPr>
                      <a:r>
                        <a:rPr lang="en-GB" sz="1200" b="1" kern="1400" dirty="0">
                          <a:solidFill>
                            <a:srgbClr val="FFFFFF"/>
                          </a:solidFill>
                          <a:latin typeface="Calibri"/>
                        </a:rPr>
                        <a:t>£57,240</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76A000"/>
                    </a:solidFill>
                  </a:tcPr>
                </a:tc>
                <a:tc>
                  <a:txBody>
                    <a:bodyPr/>
                    <a:lstStyle/>
                    <a:p>
                      <a:pPr marR="0" indent="0" algn="r" rtl="0">
                        <a:lnSpc>
                          <a:spcPct val="119000"/>
                        </a:lnSpc>
                        <a:spcBef>
                          <a:spcPts val="0"/>
                        </a:spcBef>
                        <a:spcAft>
                          <a:spcPts val="600"/>
                        </a:spcAft>
                      </a:pPr>
                      <a:r>
                        <a:rPr lang="en-GB" sz="1200" b="1" kern="1400" dirty="0">
                          <a:solidFill>
                            <a:srgbClr val="FFFFFF"/>
                          </a:solidFill>
                          <a:latin typeface="Calibri"/>
                        </a:rPr>
                        <a:t>£11,520</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76A000"/>
                    </a:solidFill>
                  </a:tcPr>
                </a:tc>
                <a:tc>
                  <a:txBody>
                    <a:bodyPr/>
                    <a:lstStyle/>
                    <a:p>
                      <a:pPr marR="0" indent="0" algn="r" rtl="0">
                        <a:lnSpc>
                          <a:spcPct val="119000"/>
                        </a:lnSpc>
                        <a:spcBef>
                          <a:spcPts val="0"/>
                        </a:spcBef>
                        <a:spcAft>
                          <a:spcPts val="600"/>
                        </a:spcAft>
                      </a:pPr>
                      <a:r>
                        <a:rPr lang="en-GB" sz="1200" b="1" kern="1400" dirty="0">
                          <a:solidFill>
                            <a:srgbClr val="FFFFFF"/>
                          </a:solidFill>
                          <a:latin typeface="Calibri"/>
                        </a:rPr>
                        <a:t>£68,760</a:t>
                      </a:r>
                      <a:endParaRPr lang="en-GB" sz="1200" kern="1400" dirty="0">
                        <a:solidFill>
                          <a:srgbClr val="000000"/>
                        </a:solidFill>
                        <a:latin typeface="Calibri"/>
                      </a:endParaRPr>
                    </a:p>
                  </a:txBody>
                  <a:tcPr marL="36576" marR="36576" marT="36576" marB="36576">
                    <a:lnL w="6350" cap="flat" cmpd="sng" algn="ctr">
                      <a:solidFill>
                        <a:srgbClr val="F5B183"/>
                      </a:solidFill>
                      <a:prstDash val="solid"/>
                      <a:round/>
                      <a:headEnd type="none" w="med" len="med"/>
                      <a:tailEnd type="none" w="med" len="med"/>
                    </a:lnL>
                    <a:lnR w="6350" cap="flat" cmpd="sng" algn="ctr">
                      <a:solidFill>
                        <a:srgbClr val="F5B183"/>
                      </a:solidFill>
                      <a:prstDash val="solid"/>
                      <a:round/>
                      <a:headEnd type="none" w="med" len="med"/>
                      <a:tailEnd type="none" w="med" len="med"/>
                    </a:lnR>
                    <a:lnT w="6350" cap="flat" cmpd="sng" algn="ctr">
                      <a:solidFill>
                        <a:srgbClr val="F5B183"/>
                      </a:solidFill>
                      <a:prstDash val="solid"/>
                      <a:round/>
                      <a:headEnd type="none" w="med" len="med"/>
                      <a:tailEnd type="none" w="med" len="med"/>
                    </a:lnT>
                    <a:lnB w="6350" cap="flat" cmpd="sng" algn="ctr">
                      <a:solidFill>
                        <a:srgbClr val="F5B183"/>
                      </a:solidFill>
                      <a:prstDash val="solid"/>
                      <a:round/>
                      <a:headEnd type="none" w="med" len="med"/>
                      <a:tailEnd type="none" w="med" len="med"/>
                    </a:lnB>
                    <a:solidFill>
                      <a:srgbClr val="76A000"/>
                    </a:solidFill>
                  </a:tcPr>
                </a:tc>
                <a:extLst>
                  <a:ext uri="{0D108BD9-81ED-4DB2-BD59-A6C34878D82A}">
                    <a16:rowId xmlns:a16="http://schemas.microsoft.com/office/drawing/2014/main" val="10010"/>
                  </a:ext>
                </a:extLst>
              </a:tr>
            </a:tbl>
          </a:graphicData>
        </a:graphic>
      </p:graphicFrame>
      <p:pic>
        <p:nvPicPr>
          <p:cNvPr id="8" name="Picture 7" descr="TEAM SPIRIT LOGO"/>
          <p:cNvPicPr>
            <a:picLocks noChangeAspect="1" noChangeArrowheads="1"/>
          </p:cNvPicPr>
          <p:nvPr/>
        </p:nvPicPr>
        <p:blipFill>
          <a:blip r:embed="rId2" cstate="print"/>
          <a:srcRect l="12375" t="8435" r="49258" b="59764"/>
          <a:stretch>
            <a:fillRect/>
          </a:stretch>
        </p:blipFill>
        <p:spPr bwMode="auto">
          <a:xfrm>
            <a:off x="1189170" y="285802"/>
            <a:ext cx="1259459" cy="1477030"/>
          </a:xfrm>
          <a:prstGeom prst="rect">
            <a:avLst/>
          </a:prstGeom>
          <a:noFill/>
          <a:ln w="25400" algn="ctr">
            <a:solidFill>
              <a:schemeClr val="bg1"/>
            </a:solidFill>
            <a:miter lim="800000"/>
            <a:headEnd/>
            <a:tailEnd/>
          </a:ln>
          <a:effec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r"/>
            <a:r>
              <a:rPr lang="en-GB" dirty="0">
                <a:solidFill>
                  <a:schemeClr val="accent2"/>
                </a:solidFill>
              </a:rPr>
              <a:t>Summary</a:t>
            </a:r>
            <a:endParaRPr lang="en-US" dirty="0">
              <a:solidFill>
                <a:schemeClr val="accent2"/>
              </a:solidFill>
            </a:endParaRPr>
          </a:p>
        </p:txBody>
      </p:sp>
      <p:pic>
        <p:nvPicPr>
          <p:cNvPr id="6" name="Picture 7" descr="TEAM SPIRIT LOGO"/>
          <p:cNvPicPr>
            <a:picLocks noChangeAspect="1" noChangeArrowheads="1"/>
          </p:cNvPicPr>
          <p:nvPr/>
        </p:nvPicPr>
        <p:blipFill>
          <a:blip r:embed="rId2" cstate="print"/>
          <a:srcRect l="12375" t="8435" r="49258" b="59764"/>
          <a:stretch>
            <a:fillRect/>
          </a:stretch>
        </p:blipFill>
        <p:spPr bwMode="auto">
          <a:xfrm>
            <a:off x="1189170" y="285802"/>
            <a:ext cx="1259459" cy="1477030"/>
          </a:xfrm>
          <a:prstGeom prst="rect">
            <a:avLst/>
          </a:prstGeom>
          <a:noFill/>
          <a:ln w="25400" algn="ctr">
            <a:solidFill>
              <a:schemeClr val="bg1"/>
            </a:solidFill>
            <a:miter lim="800000"/>
            <a:headEnd/>
            <a:tailEnd/>
          </a:ln>
          <a:effectLst/>
        </p:spPr>
      </p:pic>
      <p:sp>
        <p:nvSpPr>
          <p:cNvPr id="16" name="Content Placeholder 2"/>
          <p:cNvSpPr txBox="1">
            <a:spLocks/>
          </p:cNvSpPr>
          <p:nvPr/>
        </p:nvSpPr>
        <p:spPr>
          <a:xfrm>
            <a:off x="4615131" y="2260120"/>
            <a:ext cx="6538823" cy="3830128"/>
          </a:xfrm>
          <a:prstGeom prst="rect">
            <a:avLst/>
          </a:prstGeom>
          <a:noFill/>
        </p:spPr>
        <p:txBody>
          <a:bodyPr vert="horz" lIns="0" tIns="45720" rIns="0" bIns="45720" rtlCol="0">
            <a:normAutofit/>
          </a:bodyPr>
          <a:lstStyle/>
          <a:p>
            <a:pPr marL="91440" marR="0" lvl="0" indent="-91440" algn="just" defTabSz="914400" rtl="0" eaLnBrk="1" fontAlgn="auto" latinLnBrk="0" hangingPunct="1">
              <a:lnSpc>
                <a:spcPct val="110000"/>
              </a:lnSpc>
              <a:spcBef>
                <a:spcPts val="1200"/>
              </a:spcBef>
              <a:spcAft>
                <a:spcPts val="200"/>
              </a:spcAft>
              <a:buClr>
                <a:schemeClr val="accent1"/>
              </a:buClr>
              <a:buSzPct val="100000"/>
              <a:buFont typeface="Calibri" panose="020F0502020204030204" pitchFamily="34" charset="0"/>
              <a:buChar char=" "/>
              <a:tabLst/>
              <a:defRPr/>
            </a:pPr>
            <a:endParaRPr kumimoji="0" lang="en-GB" sz="2000" b="0" i="0" u="none" strike="noStrike" kern="1200" cap="none" spc="0" normalizeH="0" baseline="0" noProof="0" dirty="0">
              <a:ln>
                <a:noFill/>
              </a:ln>
              <a:solidFill>
                <a:schemeClr val="tx1"/>
              </a:solidFill>
              <a:effectLst/>
              <a:uLnTx/>
              <a:uFillTx/>
              <a:latin typeface="+mn-lt"/>
              <a:ea typeface="+mn-ea"/>
              <a:cs typeface="+mn-cs"/>
            </a:endParaRPr>
          </a:p>
          <a:p>
            <a:pPr marL="91440" marR="0" lvl="0" indent="-91440" algn="just" defTabSz="914400" rtl="0" eaLnBrk="1" fontAlgn="auto" latinLnBrk="0" hangingPunct="1">
              <a:lnSpc>
                <a:spcPct val="110000"/>
              </a:lnSpc>
              <a:spcBef>
                <a:spcPts val="1200"/>
              </a:spcBef>
              <a:spcAft>
                <a:spcPts val="200"/>
              </a:spcAft>
              <a:buClr>
                <a:schemeClr val="accent1"/>
              </a:buClr>
              <a:buSzPct val="100000"/>
              <a:buFont typeface="Calibri" panose="020F0502020204030204" pitchFamily="34" charset="0"/>
              <a:buChar char=" "/>
              <a:tabLst/>
              <a:defRPr/>
            </a:pPr>
            <a:endParaRPr kumimoji="0" lang="en-GB" sz="2000" b="0" i="0" u="none" strike="noStrike" kern="1200" cap="none" spc="0" normalizeH="0" baseline="0" noProof="0" dirty="0">
              <a:ln>
                <a:noFill/>
              </a:ln>
              <a:solidFill>
                <a:schemeClr val="tx1"/>
              </a:solidFill>
              <a:effectLst/>
              <a:uLnTx/>
              <a:uFillTx/>
              <a:latin typeface="+mn-lt"/>
              <a:ea typeface="+mn-ea"/>
              <a:cs typeface="+mn-cs"/>
            </a:endParaRPr>
          </a:p>
          <a:p>
            <a:pPr marL="91440" marR="0" lvl="0" indent="-91440" algn="l" defTabSz="914400" rtl="0" eaLnBrk="1" fontAlgn="auto" latinLnBrk="0" hangingPunct="1">
              <a:lnSpc>
                <a:spcPct val="110000"/>
              </a:lnSpc>
              <a:spcBef>
                <a:spcPts val="1200"/>
              </a:spcBef>
              <a:spcAft>
                <a:spcPts val="200"/>
              </a:spcAft>
              <a:buClr>
                <a:schemeClr val="accent1"/>
              </a:buClr>
              <a:buSzPct val="100000"/>
              <a:buFont typeface="Calibri" panose="020F0502020204030204" pitchFamily="34" charset="0"/>
              <a:buChar char=" "/>
              <a:tabLst/>
              <a:defRPr/>
            </a:pPr>
            <a:endParaRPr kumimoji="0" lang="en-US" sz="1900" b="0" i="0" u="none" strike="noStrike" kern="1200" cap="none" spc="0" normalizeH="0" baseline="0" noProof="0" dirty="0">
              <a:ln>
                <a:noFill/>
              </a:ln>
              <a:solidFill>
                <a:schemeClr val="tx1">
                  <a:lumMod val="75000"/>
                  <a:lumOff val="25000"/>
                </a:schemeClr>
              </a:solidFill>
              <a:effectLst/>
              <a:uLnTx/>
              <a:uFillTx/>
              <a:latin typeface="+mn-lt"/>
              <a:ea typeface="+mn-ea"/>
              <a:cs typeface="+mn-cs"/>
            </a:endParaRPr>
          </a:p>
        </p:txBody>
      </p:sp>
      <p:graphicFrame>
        <p:nvGraphicFramePr>
          <p:cNvPr id="8" name="Diagram 7"/>
          <p:cNvGraphicFramePr/>
          <p:nvPr>
            <p:extLst>
              <p:ext uri="{D42A27DB-BD31-4B8C-83A1-F6EECF244321}">
                <p14:modId xmlns:p14="http://schemas.microsoft.com/office/powerpoint/2010/main" val="3547514001"/>
              </p:ext>
            </p:extLst>
          </p:nvPr>
        </p:nvGraphicFramePr>
        <p:xfrm>
          <a:off x="4823525" y="1996878"/>
          <a:ext cx="6371217" cy="42796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9" name="Diagram 8"/>
          <p:cNvGraphicFramePr/>
          <p:nvPr/>
        </p:nvGraphicFramePr>
        <p:xfrm>
          <a:off x="1144233" y="2237173"/>
          <a:ext cx="3152559" cy="3861786"/>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cSld>
  <p:clrMapOvr>
    <a:masterClrMapping/>
  </p:clrMapOvr>
</p:sld>
</file>

<file path=ppt/theme/theme1.xml><?xml version="1.0" encoding="utf-8"?>
<a:theme xmlns:a="http://schemas.openxmlformats.org/drawingml/2006/main" name="1_RetrospectVTI">
  <a:themeElements>
    <a:clrScheme name="Custom 37">
      <a:dk1>
        <a:srgbClr val="000000"/>
      </a:dk1>
      <a:lt1>
        <a:srgbClr val="FFFFFF"/>
      </a:lt1>
      <a:dk2>
        <a:srgbClr val="4A5356"/>
      </a:dk2>
      <a:lt2>
        <a:srgbClr val="E8E3CE"/>
      </a:lt2>
      <a:accent1>
        <a:srgbClr val="9BA8B7"/>
      </a:accent1>
      <a:accent2>
        <a:srgbClr val="E6A02E"/>
      </a:accent2>
      <a:accent3>
        <a:srgbClr val="BF6A3B"/>
      </a:accent3>
      <a:accent4>
        <a:srgbClr val="92987A"/>
      </a:accent4>
      <a:accent5>
        <a:srgbClr val="857659"/>
      </a:accent5>
      <a:accent6>
        <a:srgbClr val="A0988C"/>
      </a:accent6>
      <a:hlink>
        <a:srgbClr val="00B0F0"/>
      </a:hlink>
      <a:folHlink>
        <a:srgbClr val="738F97"/>
      </a:folHlink>
    </a:clrScheme>
    <a:fontScheme name="Retrospect">
      <a:majorFont>
        <a:latin typeface="Bookman Old Style"/>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TWO.pptx" id="{769520F8-BFE5-4C8C-A7AA-375C025A91CE}" vid="{AEAFD717-D3C8-4034-8F7E-D5220B0CCEB8}"/>
    </a:ext>
  </a:extLst>
</a:theme>
</file>

<file path=docProps/app.xml><?xml version="1.0" encoding="utf-8"?>
<Properties xmlns="http://schemas.openxmlformats.org/officeDocument/2006/extended-properties" xmlns:vt="http://schemas.openxmlformats.org/officeDocument/2006/docPropsVTypes">
  <Template>Urban Monochrome</Template>
  <TotalTime>0</TotalTime>
  <Words>2097</Words>
  <Application>Microsoft Office PowerPoint</Application>
  <PresentationFormat>Widescreen</PresentationFormat>
  <Paragraphs>584</Paragraphs>
  <Slides>16</Slides>
  <Notes>0</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1_RetrospectVTI</vt:lpstr>
      <vt:lpstr>TeamSpirit</vt:lpstr>
      <vt:lpstr>Project Overview &amp; Scope </vt:lpstr>
      <vt:lpstr>Management Structure</vt:lpstr>
      <vt:lpstr>Gathering User Stories</vt:lpstr>
      <vt:lpstr>Project Work Teams</vt:lpstr>
      <vt:lpstr>Project Task Segmentation</vt:lpstr>
      <vt:lpstr>Task Groups</vt:lpstr>
      <vt:lpstr>Project Phases</vt:lpstr>
      <vt:lpstr>Review Procedures</vt:lpstr>
      <vt:lpstr>Quality Check Procedures</vt:lpstr>
      <vt:lpstr>Project Duration</vt:lpstr>
      <vt:lpstr>Key Dates &amp; Milestones</vt:lpstr>
      <vt:lpstr>Cost Breakdown 1</vt:lpstr>
      <vt:lpstr>Cost Breakdown 2</vt:lpstr>
      <vt:lpstr>Final Cost Projection</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2020-02-17T10:52:44Z</dcterms:created>
  <dcterms:modified xsi:type="dcterms:W3CDTF">2020-02-21T13:55:34Z</dcterms:modified>
</cp:coreProperties>
</file>