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0" r:id="rId3"/>
    <p:sldId id="258" r:id="rId4"/>
    <p:sldId id="259" r:id="rId5"/>
    <p:sldId id="261" r:id="rId6"/>
    <p:sldId id="265" r:id="rId7"/>
    <p:sldId id="262" r:id="rId8"/>
    <p:sldId id="263" r:id="rId9"/>
    <p:sldId id="264" r:id="rId10"/>
    <p:sldId id="268" r:id="rId11"/>
    <p:sldId id="267" r:id="rId12"/>
    <p:sldId id="25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7083EF-A042-E2A0-FA45-A1C28B5AB3AB}" v="1234" dt="2025-01-06T11:26:40.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wan Thomas (2403908)" userId="S::2403908@student.uwtsd.ac.uk::75234604-554a-4a25-a32d-2b5763a3a97a" providerId="AD" clId="Web-{F92E763E-E4A0-A44D-A1C8-FF4A6CDC4FAB}"/>
    <pc:docChg chg="addSld modSld sldOrd addMainMaster delMainMaster">
      <pc:chgData name="Iwan Thomas (2403908)" userId="S::2403908@student.uwtsd.ac.uk::75234604-554a-4a25-a32d-2b5763a3a97a" providerId="AD" clId="Web-{F92E763E-E4A0-A44D-A1C8-FF4A6CDC4FAB}" dt="2025-01-03T12:33:24.288" v="236"/>
      <pc:docMkLst>
        <pc:docMk/>
      </pc:docMkLst>
      <pc:sldChg chg="addSp delSp modSp mod setBg modClrScheme chgLayout">
        <pc:chgData name="Iwan Thomas (2403908)" userId="S::2403908@student.uwtsd.ac.uk::75234604-554a-4a25-a32d-2b5763a3a97a" providerId="AD" clId="Web-{F92E763E-E4A0-A44D-A1C8-FF4A6CDC4FAB}" dt="2025-01-03T12:33:24.288" v="236"/>
        <pc:sldMkLst>
          <pc:docMk/>
          <pc:sldMk cId="109857222" sldId="256"/>
        </pc:sldMkLst>
        <pc:spChg chg="mod">
          <ac:chgData name="Iwan Thomas (2403908)" userId="S::2403908@student.uwtsd.ac.uk::75234604-554a-4a25-a32d-2b5763a3a97a" providerId="AD" clId="Web-{F92E763E-E4A0-A44D-A1C8-FF4A6CDC4FAB}" dt="2025-01-03T12:28:54.969" v="226"/>
          <ac:spMkLst>
            <pc:docMk/>
            <pc:sldMk cId="109857222" sldId="256"/>
            <ac:spMk id="2" creationId="{00000000-0000-0000-0000-000000000000}"/>
          </ac:spMkLst>
        </pc:spChg>
        <pc:spChg chg="mod">
          <ac:chgData name="Iwan Thomas (2403908)" userId="S::2403908@student.uwtsd.ac.uk::75234604-554a-4a25-a32d-2b5763a3a97a" providerId="AD" clId="Web-{F92E763E-E4A0-A44D-A1C8-FF4A6CDC4FAB}" dt="2025-01-03T12:28:54.969" v="226"/>
          <ac:spMkLst>
            <pc:docMk/>
            <pc:sldMk cId="109857222" sldId="256"/>
            <ac:spMk id="3" creationId="{00000000-0000-0000-0000-000000000000}"/>
          </ac:spMkLst>
        </pc:spChg>
        <pc:spChg chg="add del mod">
          <ac:chgData name="Iwan Thomas (2403908)" userId="S::2403908@student.uwtsd.ac.uk::75234604-554a-4a25-a32d-2b5763a3a97a" providerId="AD" clId="Web-{F92E763E-E4A0-A44D-A1C8-FF4A6CDC4FAB}" dt="2025-01-03T12:32:52.850" v="230"/>
          <ac:spMkLst>
            <pc:docMk/>
            <pc:sldMk cId="109857222" sldId="256"/>
            <ac:spMk id="6" creationId="{C6CAC749-9833-E63F-DB5C-78FB0E58D032}"/>
          </ac:spMkLst>
        </pc:spChg>
        <pc:spChg chg="add del mod">
          <ac:chgData name="Iwan Thomas (2403908)" userId="S::2403908@student.uwtsd.ac.uk::75234604-554a-4a25-a32d-2b5763a3a97a" providerId="AD" clId="Web-{F92E763E-E4A0-A44D-A1C8-FF4A6CDC4FAB}" dt="2025-01-03T12:33:24.288" v="236"/>
          <ac:spMkLst>
            <pc:docMk/>
            <pc:sldMk cId="109857222" sldId="256"/>
            <ac:spMk id="7" creationId="{EB242189-8D6D-FFA5-D5DB-5B4D473C0439}"/>
          </ac:spMkLst>
        </pc:spChg>
        <pc:spChg chg="add del">
          <ac:chgData name="Iwan Thomas (2403908)" userId="S::2403908@student.uwtsd.ac.uk::75234604-554a-4a25-a32d-2b5763a3a97a" providerId="AD" clId="Web-{F92E763E-E4A0-A44D-A1C8-FF4A6CDC4FAB}" dt="2025-01-03T12:28:54.969" v="226"/>
          <ac:spMkLst>
            <pc:docMk/>
            <pc:sldMk cId="109857222" sldId="256"/>
            <ac:spMk id="9" creationId="{4A42768F-95BB-478A-ADFA-24FD8097F221}"/>
          </ac:spMkLst>
        </pc:spChg>
        <pc:spChg chg="add del">
          <ac:chgData name="Iwan Thomas (2403908)" userId="S::2403908@student.uwtsd.ac.uk::75234604-554a-4a25-a32d-2b5763a3a97a" providerId="AD" clId="Web-{F92E763E-E4A0-A44D-A1C8-FF4A6CDC4FAB}" dt="2025-01-03T12:28:54.969" v="226"/>
          <ac:spMkLst>
            <pc:docMk/>
            <pc:sldMk cId="109857222" sldId="256"/>
            <ac:spMk id="11" creationId="{13F26D5C-77E9-4A8D-95F0-1635BAD12650}"/>
          </ac:spMkLst>
        </pc:spChg>
        <pc:spChg chg="add">
          <ac:chgData name="Iwan Thomas (2403908)" userId="S::2403908@student.uwtsd.ac.uk::75234604-554a-4a25-a32d-2b5763a3a97a" providerId="AD" clId="Web-{F92E763E-E4A0-A44D-A1C8-FF4A6CDC4FAB}" dt="2025-01-03T12:28:54.969" v="226"/>
          <ac:spMkLst>
            <pc:docMk/>
            <pc:sldMk cId="109857222" sldId="256"/>
            <ac:spMk id="20" creationId="{4A42768F-95BB-478A-ADFA-24FD8097F221}"/>
          </ac:spMkLst>
        </pc:spChg>
        <pc:spChg chg="add">
          <ac:chgData name="Iwan Thomas (2403908)" userId="S::2403908@student.uwtsd.ac.uk::75234604-554a-4a25-a32d-2b5763a3a97a" providerId="AD" clId="Web-{F92E763E-E4A0-A44D-A1C8-FF4A6CDC4FAB}" dt="2025-01-03T12:28:54.969" v="226"/>
          <ac:spMkLst>
            <pc:docMk/>
            <pc:sldMk cId="109857222" sldId="256"/>
            <ac:spMk id="22" creationId="{13F26D5C-77E9-4A8D-95F0-1635BAD12650}"/>
          </ac:spMkLst>
        </pc:spChg>
        <pc:picChg chg="add del">
          <ac:chgData name="Iwan Thomas (2403908)" userId="S::2403908@student.uwtsd.ac.uk::75234604-554a-4a25-a32d-2b5763a3a97a" providerId="AD" clId="Web-{F92E763E-E4A0-A44D-A1C8-FF4A6CDC4FAB}" dt="2025-01-03T11:45:47.920" v="114"/>
          <ac:picMkLst>
            <pc:docMk/>
            <pc:sldMk cId="109857222" sldId="256"/>
            <ac:picMk id="4" creationId="{711B9C8C-16EB-CFF6-05FD-7A2568EC86BB}"/>
          </ac:picMkLst>
        </pc:picChg>
        <pc:picChg chg="add mod ord">
          <ac:chgData name="Iwan Thomas (2403908)" userId="S::2403908@student.uwtsd.ac.uk::75234604-554a-4a25-a32d-2b5763a3a97a" providerId="AD" clId="Web-{F92E763E-E4A0-A44D-A1C8-FF4A6CDC4FAB}" dt="2025-01-03T12:28:54.969" v="226"/>
          <ac:picMkLst>
            <pc:docMk/>
            <pc:sldMk cId="109857222" sldId="256"/>
            <ac:picMk id="5" creationId="{474DA9C7-75D4-296B-A6D3-1049A82D150F}"/>
          </ac:picMkLst>
        </pc:picChg>
        <pc:cxnChg chg="add del">
          <ac:chgData name="Iwan Thomas (2403908)" userId="S::2403908@student.uwtsd.ac.uk::75234604-554a-4a25-a32d-2b5763a3a97a" providerId="AD" clId="Web-{F92E763E-E4A0-A44D-A1C8-FF4A6CDC4FAB}" dt="2025-01-03T12:28:54.969" v="226"/>
          <ac:cxnSpMkLst>
            <pc:docMk/>
            <pc:sldMk cId="109857222" sldId="256"/>
            <ac:cxnSpMk id="13" creationId="{0632DC5A-0728-490F-8655-6B437782704C}"/>
          </ac:cxnSpMkLst>
        </pc:cxnChg>
        <pc:cxnChg chg="add">
          <ac:chgData name="Iwan Thomas (2403908)" userId="S::2403908@student.uwtsd.ac.uk::75234604-554a-4a25-a32d-2b5763a3a97a" providerId="AD" clId="Web-{F92E763E-E4A0-A44D-A1C8-FF4A6CDC4FAB}" dt="2025-01-03T11:12:47.211" v="11"/>
          <ac:cxnSpMkLst>
            <pc:docMk/>
            <pc:sldMk cId="109857222" sldId="256"/>
            <ac:cxnSpMk id="15" creationId="{28BB1F6D-CF9C-422D-9324-C46415BB9D7D}"/>
          </ac:cxnSpMkLst>
        </pc:cxnChg>
        <pc:cxnChg chg="add">
          <ac:chgData name="Iwan Thomas (2403908)" userId="S::2403908@student.uwtsd.ac.uk::75234604-554a-4a25-a32d-2b5763a3a97a" providerId="AD" clId="Web-{F92E763E-E4A0-A44D-A1C8-FF4A6CDC4FAB}" dt="2025-01-03T12:28:54.969" v="226"/>
          <ac:cxnSpMkLst>
            <pc:docMk/>
            <pc:sldMk cId="109857222" sldId="256"/>
            <ac:cxnSpMk id="24" creationId="{0632DC5A-0728-490F-8655-6B437782704C}"/>
          </ac:cxnSpMkLst>
        </pc:cxnChg>
        <pc:cxnChg chg="add">
          <ac:chgData name="Iwan Thomas (2403908)" userId="S::2403908@student.uwtsd.ac.uk::75234604-554a-4a25-a32d-2b5763a3a97a" providerId="AD" clId="Web-{F92E763E-E4A0-A44D-A1C8-FF4A6CDC4FAB}" dt="2025-01-03T12:28:54.969" v="226"/>
          <ac:cxnSpMkLst>
            <pc:docMk/>
            <pc:sldMk cId="109857222" sldId="256"/>
            <ac:cxnSpMk id="26" creationId="{28BB1F6D-CF9C-422D-9324-C46415BB9D7D}"/>
          </ac:cxnSpMkLst>
        </pc:cxnChg>
      </pc:sldChg>
      <pc:sldChg chg="modSp new ord">
        <pc:chgData name="Iwan Thomas (2403908)" userId="S::2403908@student.uwtsd.ac.uk::75234604-554a-4a25-a32d-2b5763a3a97a" providerId="AD" clId="Web-{F92E763E-E4A0-A44D-A1C8-FF4A6CDC4FAB}" dt="2025-01-03T12:20:35.066" v="224" actId="20577"/>
        <pc:sldMkLst>
          <pc:docMk/>
          <pc:sldMk cId="936601285" sldId="257"/>
        </pc:sldMkLst>
        <pc:spChg chg="mod">
          <ac:chgData name="Iwan Thomas (2403908)" userId="S::2403908@student.uwtsd.ac.uk::75234604-554a-4a25-a32d-2b5763a3a97a" providerId="AD" clId="Web-{F92E763E-E4A0-A44D-A1C8-FF4A6CDC4FAB}" dt="2025-01-03T11:28:24.128" v="15" actId="20577"/>
          <ac:spMkLst>
            <pc:docMk/>
            <pc:sldMk cId="936601285" sldId="257"/>
            <ac:spMk id="2" creationId="{4C70A3CB-59CD-998F-AD09-88237E0A781E}"/>
          </ac:spMkLst>
        </pc:spChg>
        <pc:spChg chg="mod">
          <ac:chgData name="Iwan Thomas (2403908)" userId="S::2403908@student.uwtsd.ac.uk::75234604-554a-4a25-a32d-2b5763a3a97a" providerId="AD" clId="Web-{F92E763E-E4A0-A44D-A1C8-FF4A6CDC4FAB}" dt="2025-01-03T12:20:35.066" v="224" actId="20577"/>
          <ac:spMkLst>
            <pc:docMk/>
            <pc:sldMk cId="936601285" sldId="257"/>
            <ac:spMk id="3" creationId="{E8E331B2-23A1-54B7-7E6F-4E7E1DDC4FD8}"/>
          </ac:spMkLst>
        </pc:spChg>
      </pc:sldChg>
      <pc:sldChg chg="modSp new">
        <pc:chgData name="Iwan Thomas (2403908)" userId="S::2403908@student.uwtsd.ac.uk::75234604-554a-4a25-a32d-2b5763a3a97a" providerId="AD" clId="Web-{F92E763E-E4A0-A44D-A1C8-FF4A6CDC4FAB}" dt="2025-01-03T11:44:15.324" v="112" actId="20577"/>
        <pc:sldMkLst>
          <pc:docMk/>
          <pc:sldMk cId="2354457823" sldId="258"/>
        </pc:sldMkLst>
        <pc:spChg chg="mod">
          <ac:chgData name="Iwan Thomas (2403908)" userId="S::2403908@student.uwtsd.ac.uk::75234604-554a-4a25-a32d-2b5763a3a97a" providerId="AD" clId="Web-{F92E763E-E4A0-A44D-A1C8-FF4A6CDC4FAB}" dt="2025-01-03T11:40:26.599" v="82" actId="1076"/>
          <ac:spMkLst>
            <pc:docMk/>
            <pc:sldMk cId="2354457823" sldId="258"/>
            <ac:spMk id="2" creationId="{100B8FDD-524D-2794-38C7-43AFBB0BC013}"/>
          </ac:spMkLst>
        </pc:spChg>
        <pc:spChg chg="mod">
          <ac:chgData name="Iwan Thomas (2403908)" userId="S::2403908@student.uwtsd.ac.uk::75234604-554a-4a25-a32d-2b5763a3a97a" providerId="AD" clId="Web-{F92E763E-E4A0-A44D-A1C8-FF4A6CDC4FAB}" dt="2025-01-03T11:44:15.324" v="112" actId="20577"/>
          <ac:spMkLst>
            <pc:docMk/>
            <pc:sldMk cId="2354457823" sldId="258"/>
            <ac:spMk id="3" creationId="{6D3EC56F-B729-95F9-0C70-1FD7228F002A}"/>
          </ac:spMkLst>
        </pc:spChg>
      </pc:sldChg>
      <pc:sldChg chg="new">
        <pc:chgData name="Iwan Thomas (2403908)" userId="S::2403908@student.uwtsd.ac.uk::75234604-554a-4a25-a32d-2b5763a3a97a" providerId="AD" clId="Web-{F92E763E-E4A0-A44D-A1C8-FF4A6CDC4FAB}" dt="2025-01-03T11:44:15.574" v="113"/>
        <pc:sldMkLst>
          <pc:docMk/>
          <pc:sldMk cId="3455241098" sldId="259"/>
        </pc:sldMkLst>
      </pc:sldChg>
      <pc:sldChg chg="modSp new">
        <pc:chgData name="Iwan Thomas (2403908)" userId="S::2403908@student.uwtsd.ac.uk::75234604-554a-4a25-a32d-2b5763a3a97a" providerId="AD" clId="Web-{F92E763E-E4A0-A44D-A1C8-FF4A6CDC4FAB}" dt="2025-01-03T12:12:32.226" v="190" actId="20577"/>
        <pc:sldMkLst>
          <pc:docMk/>
          <pc:sldMk cId="94868820" sldId="260"/>
        </pc:sldMkLst>
        <pc:spChg chg="mod">
          <ac:chgData name="Iwan Thomas (2403908)" userId="S::2403908@student.uwtsd.ac.uk::75234604-554a-4a25-a32d-2b5763a3a97a" providerId="AD" clId="Web-{F92E763E-E4A0-A44D-A1C8-FF4A6CDC4FAB}" dt="2025-01-03T11:58:21.799" v="125" actId="20577"/>
          <ac:spMkLst>
            <pc:docMk/>
            <pc:sldMk cId="94868820" sldId="260"/>
            <ac:spMk id="2" creationId="{883663F8-A81B-B74F-2896-463131CF88A7}"/>
          </ac:spMkLst>
        </pc:spChg>
        <pc:spChg chg="mod">
          <ac:chgData name="Iwan Thomas (2403908)" userId="S::2403908@student.uwtsd.ac.uk::75234604-554a-4a25-a32d-2b5763a3a97a" providerId="AD" clId="Web-{F92E763E-E4A0-A44D-A1C8-FF4A6CDC4FAB}" dt="2025-01-03T12:12:32.226" v="190" actId="20577"/>
          <ac:spMkLst>
            <pc:docMk/>
            <pc:sldMk cId="94868820" sldId="260"/>
            <ac:spMk id="3" creationId="{A7EFD4F1-2386-6AEA-17F7-E9F2C01D9519}"/>
          </ac:spMkLst>
        </pc:spChg>
      </pc:sldChg>
      <pc:sldMasterChg chg="del delSldLayout">
        <pc:chgData name="Iwan Thomas (2403908)" userId="S::2403908@student.uwtsd.ac.uk::75234604-554a-4a25-a32d-2b5763a3a97a" providerId="AD" clId="Web-{F92E763E-E4A0-A44D-A1C8-FF4A6CDC4FAB}" dt="2025-01-03T11:12:47.211" v="11"/>
        <pc:sldMasterMkLst>
          <pc:docMk/>
          <pc:sldMasterMk cId="2460954070" sldId="2147483660"/>
        </pc:sldMasterMkLst>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2385387890" sldId="2147483661"/>
          </pc:sldLayoutMkLst>
        </pc:sldLayoutChg>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949138452" sldId="2147483662"/>
          </pc:sldLayoutMkLst>
        </pc:sldLayoutChg>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2591524520" sldId="2147483663"/>
          </pc:sldLayoutMkLst>
        </pc:sldLayoutChg>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1203092039" sldId="2147483664"/>
          </pc:sldLayoutMkLst>
        </pc:sldLayoutChg>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3733172339" sldId="2147483665"/>
          </pc:sldLayoutMkLst>
        </pc:sldLayoutChg>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3210312558" sldId="2147483666"/>
          </pc:sldLayoutMkLst>
        </pc:sldLayoutChg>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3146388984" sldId="2147483667"/>
          </pc:sldLayoutMkLst>
        </pc:sldLayoutChg>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3171841454" sldId="2147483668"/>
          </pc:sldLayoutMkLst>
        </pc:sldLayoutChg>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1718958274" sldId="2147483669"/>
          </pc:sldLayoutMkLst>
        </pc:sldLayoutChg>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2202905451" sldId="2147483670"/>
          </pc:sldLayoutMkLst>
        </pc:sldLayoutChg>
        <pc:sldLayoutChg chg="del">
          <pc:chgData name="Iwan Thomas (2403908)" userId="S::2403908@student.uwtsd.ac.uk::75234604-554a-4a25-a32d-2b5763a3a97a" providerId="AD" clId="Web-{F92E763E-E4A0-A44D-A1C8-FF4A6CDC4FAB}" dt="2025-01-03T11:12:47.211" v="11"/>
          <pc:sldLayoutMkLst>
            <pc:docMk/>
            <pc:sldMasterMk cId="2460954070" sldId="2147483660"/>
            <pc:sldLayoutMk cId="3479445657" sldId="2147483671"/>
          </pc:sldLayoutMkLst>
        </pc:sldLayoutChg>
      </pc:sldMasterChg>
      <pc:sldMasterChg chg="add addSldLayout">
        <pc:chgData name="Iwan Thomas (2403908)" userId="S::2403908@student.uwtsd.ac.uk::75234604-554a-4a25-a32d-2b5763a3a97a" providerId="AD" clId="Web-{F92E763E-E4A0-A44D-A1C8-FF4A6CDC4FAB}" dt="2025-01-03T11:12:47.211" v="11"/>
        <pc:sldMasterMkLst>
          <pc:docMk/>
          <pc:sldMasterMk cId="3133660406" sldId="2147483672"/>
        </pc:sldMasterMkLst>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3550070665" sldId="2147483673"/>
          </pc:sldLayoutMkLst>
        </pc:sldLayoutChg>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2706861917" sldId="2147483674"/>
          </pc:sldLayoutMkLst>
        </pc:sldLayoutChg>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2897702271" sldId="2147483675"/>
          </pc:sldLayoutMkLst>
        </pc:sldLayoutChg>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2903614755" sldId="2147483676"/>
          </pc:sldLayoutMkLst>
        </pc:sldLayoutChg>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373584007" sldId="2147483677"/>
          </pc:sldLayoutMkLst>
        </pc:sldLayoutChg>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1853127899" sldId="2147483678"/>
          </pc:sldLayoutMkLst>
        </pc:sldLayoutChg>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3716956048" sldId="2147483679"/>
          </pc:sldLayoutMkLst>
        </pc:sldLayoutChg>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3350577106" sldId="2147483680"/>
          </pc:sldLayoutMkLst>
        </pc:sldLayoutChg>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2555220760" sldId="2147483681"/>
          </pc:sldLayoutMkLst>
        </pc:sldLayoutChg>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373939448" sldId="2147483682"/>
          </pc:sldLayoutMkLst>
        </pc:sldLayoutChg>
        <pc:sldLayoutChg chg="add">
          <pc:chgData name="Iwan Thomas (2403908)" userId="S::2403908@student.uwtsd.ac.uk::75234604-554a-4a25-a32d-2b5763a3a97a" providerId="AD" clId="Web-{F92E763E-E4A0-A44D-A1C8-FF4A6CDC4FAB}" dt="2025-01-03T11:12:47.211" v="11"/>
          <pc:sldLayoutMkLst>
            <pc:docMk/>
            <pc:sldMasterMk cId="3133660406" sldId="2147483672"/>
            <pc:sldLayoutMk cId="2942994088" sldId="2147483683"/>
          </pc:sldLayoutMkLst>
        </pc:sldLayoutChg>
      </pc:sldMasterChg>
    </pc:docChg>
  </pc:docChgLst>
  <pc:docChgLst>
    <pc:chgData name="Iwan Thomas (2403908)" userId="S::2403908@student.uwtsd.ac.uk::75234604-554a-4a25-a32d-2b5763a3a97a" providerId="AD" clId="Web-{F87083EF-A042-E2A0-FA45-A1C28B5AB3AB}"/>
    <pc:docChg chg="addSld delSld modSld addMainMaster delMainMaster modMainMaster">
      <pc:chgData name="Iwan Thomas (2403908)" userId="S::2403908@student.uwtsd.ac.uk::75234604-554a-4a25-a32d-2b5763a3a97a" providerId="AD" clId="Web-{F87083EF-A042-E2A0-FA45-A1C28B5AB3AB}" dt="2025-01-06T11:26:40.386" v="1221" actId="14100"/>
      <pc:docMkLst>
        <pc:docMk/>
      </pc:docMkLst>
      <pc:sldChg chg="addSp delSp modSp mod modClrScheme delDesignElem chgLayout">
        <pc:chgData name="Iwan Thomas (2403908)" userId="S::2403908@student.uwtsd.ac.uk::75234604-554a-4a25-a32d-2b5763a3a97a" providerId="AD" clId="Web-{F87083EF-A042-E2A0-FA45-A1C28B5AB3AB}" dt="2025-01-03T17:00:15.719" v="1114" actId="1076"/>
        <pc:sldMkLst>
          <pc:docMk/>
          <pc:sldMk cId="109857222" sldId="256"/>
        </pc:sldMkLst>
        <pc:spChg chg="del mod ord">
          <ac:chgData name="Iwan Thomas (2403908)" userId="S::2403908@student.uwtsd.ac.uk::75234604-554a-4a25-a32d-2b5763a3a97a" providerId="AD" clId="Web-{F87083EF-A042-E2A0-FA45-A1C28B5AB3AB}" dt="2025-01-03T15:49:47.321" v="839"/>
          <ac:spMkLst>
            <pc:docMk/>
            <pc:sldMk cId="109857222" sldId="256"/>
            <ac:spMk id="2" creationId="{00000000-0000-0000-0000-000000000000}"/>
          </ac:spMkLst>
        </pc:spChg>
        <pc:spChg chg="mod ord">
          <ac:chgData name="Iwan Thomas (2403908)" userId="S::2403908@student.uwtsd.ac.uk::75234604-554a-4a25-a32d-2b5763a3a97a" providerId="AD" clId="Web-{F87083EF-A042-E2A0-FA45-A1C28B5AB3AB}" dt="2025-01-03T16:56:06.460" v="1073" actId="14100"/>
          <ac:spMkLst>
            <pc:docMk/>
            <pc:sldMk cId="109857222" sldId="256"/>
            <ac:spMk id="3" creationId="{00000000-0000-0000-0000-000000000000}"/>
          </ac:spMkLst>
        </pc:spChg>
        <pc:spChg chg="add del">
          <ac:chgData name="Iwan Thomas (2403908)" userId="S::2403908@student.uwtsd.ac.uk::75234604-554a-4a25-a32d-2b5763a3a97a" providerId="AD" clId="Web-{F87083EF-A042-E2A0-FA45-A1C28B5AB3AB}" dt="2025-01-03T12:35:57.164" v="13"/>
          <ac:spMkLst>
            <pc:docMk/>
            <pc:sldMk cId="109857222" sldId="256"/>
            <ac:spMk id="4" creationId="{59D23233-E464-5556-6502-9733187E400D}"/>
          </ac:spMkLst>
        </pc:spChg>
        <pc:spChg chg="add del mod ord">
          <ac:chgData name="Iwan Thomas (2403908)" userId="S::2403908@student.uwtsd.ac.uk::75234604-554a-4a25-a32d-2b5763a3a97a" providerId="AD" clId="Web-{F87083EF-A042-E2A0-FA45-A1C28B5AB3AB}" dt="2025-01-03T12:45:53.289" v="58"/>
          <ac:spMkLst>
            <pc:docMk/>
            <pc:sldMk cId="109857222" sldId="256"/>
            <ac:spMk id="6" creationId="{FC8529B2-E4B7-21DA-639F-0F557DFB3FE9}"/>
          </ac:spMkLst>
        </pc:spChg>
        <pc:spChg chg="add mod">
          <ac:chgData name="Iwan Thomas (2403908)" userId="S::2403908@student.uwtsd.ac.uk::75234604-554a-4a25-a32d-2b5763a3a97a" providerId="AD" clId="Web-{F87083EF-A042-E2A0-FA45-A1C28B5AB3AB}" dt="2025-01-03T17:00:15.719" v="1114" actId="1076"/>
          <ac:spMkLst>
            <pc:docMk/>
            <pc:sldMk cId="109857222" sldId="256"/>
            <ac:spMk id="10" creationId="{22E63EB4-BA3D-915B-0B85-1AFF07DA35BF}"/>
          </ac:spMkLst>
        </pc:spChg>
        <pc:spChg chg="add del mod">
          <ac:chgData name="Iwan Thomas (2403908)" userId="S::2403908@student.uwtsd.ac.uk::75234604-554a-4a25-a32d-2b5763a3a97a" providerId="AD" clId="Web-{F87083EF-A042-E2A0-FA45-A1C28B5AB3AB}" dt="2025-01-03T16:54:13.425" v="1045"/>
          <ac:spMkLst>
            <pc:docMk/>
            <pc:sldMk cId="109857222" sldId="256"/>
            <ac:spMk id="12" creationId="{1ACF8578-E055-6842-1903-029BC6257D2B}"/>
          </ac:spMkLst>
        </pc:spChg>
        <pc:spChg chg="add del mod">
          <ac:chgData name="Iwan Thomas (2403908)" userId="S::2403908@student.uwtsd.ac.uk::75234604-554a-4a25-a32d-2b5763a3a97a" providerId="AD" clId="Web-{F87083EF-A042-E2A0-FA45-A1C28B5AB3AB}" dt="2025-01-03T16:54:13.425" v="1045"/>
          <ac:spMkLst>
            <pc:docMk/>
            <pc:sldMk cId="109857222" sldId="256"/>
            <ac:spMk id="17" creationId="{D06F3DC0-9783-BD41-AF25-E9CC5331EF23}"/>
          </ac:spMkLst>
        </pc:spChg>
        <pc:spChg chg="add del mod">
          <ac:chgData name="Iwan Thomas (2403908)" userId="S::2403908@student.uwtsd.ac.uk::75234604-554a-4a25-a32d-2b5763a3a97a" providerId="AD" clId="Web-{F87083EF-A042-E2A0-FA45-A1C28B5AB3AB}" dt="2025-01-03T16:54:13.425" v="1045"/>
          <ac:spMkLst>
            <pc:docMk/>
            <pc:sldMk cId="109857222" sldId="256"/>
            <ac:spMk id="19" creationId="{C3128205-FEB0-395C-3BE3-43D7A80D42DE}"/>
          </ac:spMkLst>
        </pc:spChg>
        <pc:spChg chg="del">
          <ac:chgData name="Iwan Thomas (2403908)" userId="S::2403908@student.uwtsd.ac.uk::75234604-554a-4a25-a32d-2b5763a3a97a" providerId="AD" clId="Web-{F87083EF-A042-E2A0-FA45-A1C28B5AB3AB}" dt="2025-01-03T12:45:02.709" v="55"/>
          <ac:spMkLst>
            <pc:docMk/>
            <pc:sldMk cId="109857222" sldId="256"/>
            <ac:spMk id="20" creationId="{4A42768F-95BB-478A-ADFA-24FD8097F221}"/>
          </ac:spMkLst>
        </pc:spChg>
        <pc:spChg chg="add del mod">
          <ac:chgData name="Iwan Thomas (2403908)" userId="S::2403908@student.uwtsd.ac.uk::75234604-554a-4a25-a32d-2b5763a3a97a" providerId="AD" clId="Web-{F87083EF-A042-E2A0-FA45-A1C28B5AB3AB}" dt="2025-01-03T16:54:16.737" v="1047"/>
          <ac:spMkLst>
            <pc:docMk/>
            <pc:sldMk cId="109857222" sldId="256"/>
            <ac:spMk id="21" creationId="{8D33A84E-6398-2799-FD79-0F080433BF04}"/>
          </ac:spMkLst>
        </pc:spChg>
        <pc:spChg chg="del">
          <ac:chgData name="Iwan Thomas (2403908)" userId="S::2403908@student.uwtsd.ac.uk::75234604-554a-4a25-a32d-2b5763a3a97a" providerId="AD" clId="Web-{F87083EF-A042-E2A0-FA45-A1C28B5AB3AB}" dt="2025-01-03T12:45:02.709" v="55"/>
          <ac:spMkLst>
            <pc:docMk/>
            <pc:sldMk cId="109857222" sldId="256"/>
            <ac:spMk id="22" creationId="{13F26D5C-77E9-4A8D-95F0-1635BAD12650}"/>
          </ac:spMkLst>
        </pc:spChg>
        <pc:spChg chg="add del mod">
          <ac:chgData name="Iwan Thomas (2403908)" userId="S::2403908@student.uwtsd.ac.uk::75234604-554a-4a25-a32d-2b5763a3a97a" providerId="AD" clId="Web-{F87083EF-A042-E2A0-FA45-A1C28B5AB3AB}" dt="2025-01-03T16:54:16.737" v="1047"/>
          <ac:spMkLst>
            <pc:docMk/>
            <pc:sldMk cId="109857222" sldId="256"/>
            <ac:spMk id="23" creationId="{64AEF8A9-FCE9-4785-F263-A509AE4670B7}"/>
          </ac:spMkLst>
        </pc:spChg>
        <pc:spChg chg="add del mod">
          <ac:chgData name="Iwan Thomas (2403908)" userId="S::2403908@student.uwtsd.ac.uk::75234604-554a-4a25-a32d-2b5763a3a97a" providerId="AD" clId="Web-{F87083EF-A042-E2A0-FA45-A1C28B5AB3AB}" dt="2025-01-03T16:54:16.737" v="1047"/>
          <ac:spMkLst>
            <pc:docMk/>
            <pc:sldMk cId="109857222" sldId="256"/>
            <ac:spMk id="25" creationId="{0027632C-ACB8-24CB-9A5B-1B7658914FE5}"/>
          </ac:spMkLst>
        </pc:spChg>
        <pc:spChg chg="add del mod">
          <ac:chgData name="Iwan Thomas (2403908)" userId="S::2403908@student.uwtsd.ac.uk::75234604-554a-4a25-a32d-2b5763a3a97a" providerId="AD" clId="Web-{F87083EF-A042-E2A0-FA45-A1C28B5AB3AB}" dt="2025-01-03T16:54:19.550" v="1049"/>
          <ac:spMkLst>
            <pc:docMk/>
            <pc:sldMk cId="109857222" sldId="256"/>
            <ac:spMk id="27" creationId="{D6EC040F-7AF0-0211-EBDF-C789A1731DEA}"/>
          </ac:spMkLst>
        </pc:spChg>
        <pc:spChg chg="add del mod">
          <ac:chgData name="Iwan Thomas (2403908)" userId="S::2403908@student.uwtsd.ac.uk::75234604-554a-4a25-a32d-2b5763a3a97a" providerId="AD" clId="Web-{F87083EF-A042-E2A0-FA45-A1C28B5AB3AB}" dt="2025-01-03T16:54:19.550" v="1049"/>
          <ac:spMkLst>
            <pc:docMk/>
            <pc:sldMk cId="109857222" sldId="256"/>
            <ac:spMk id="28" creationId="{7C232573-87B5-C63B-783C-B3868A483615}"/>
          </ac:spMkLst>
        </pc:spChg>
        <pc:spChg chg="add del mod">
          <ac:chgData name="Iwan Thomas (2403908)" userId="S::2403908@student.uwtsd.ac.uk::75234604-554a-4a25-a32d-2b5763a3a97a" providerId="AD" clId="Web-{F87083EF-A042-E2A0-FA45-A1C28B5AB3AB}" dt="2025-01-03T16:54:19.550" v="1049"/>
          <ac:spMkLst>
            <pc:docMk/>
            <pc:sldMk cId="109857222" sldId="256"/>
            <ac:spMk id="29" creationId="{63E14B51-354A-7486-01E8-9D773A356458}"/>
          </ac:spMkLst>
        </pc:spChg>
        <pc:spChg chg="add del">
          <ac:chgData name="Iwan Thomas (2403908)" userId="S::2403908@student.uwtsd.ac.uk::75234604-554a-4a25-a32d-2b5763a3a97a" providerId="AD" clId="Web-{F87083EF-A042-E2A0-FA45-A1C28B5AB3AB}" dt="2025-01-03T12:45:43.492" v="57"/>
          <ac:spMkLst>
            <pc:docMk/>
            <pc:sldMk cId="109857222" sldId="256"/>
            <ac:spMk id="31" creationId="{C3297213-B630-4CFA-8FE1-099659C5DB66}"/>
          </ac:spMkLst>
        </pc:spChg>
        <pc:spChg chg="add del mod">
          <ac:chgData name="Iwan Thomas (2403908)" userId="S::2403908@student.uwtsd.ac.uk::75234604-554a-4a25-a32d-2b5763a3a97a" providerId="AD" clId="Web-{F87083EF-A042-E2A0-FA45-A1C28B5AB3AB}" dt="2025-01-03T16:54:23.894" v="1051"/>
          <ac:spMkLst>
            <pc:docMk/>
            <pc:sldMk cId="109857222" sldId="256"/>
            <ac:spMk id="32" creationId="{ED5D56E3-5ECA-EC2E-7ADF-01A79B9E3C49}"/>
          </ac:spMkLst>
        </pc:spChg>
        <pc:spChg chg="add del mod">
          <ac:chgData name="Iwan Thomas (2403908)" userId="S::2403908@student.uwtsd.ac.uk::75234604-554a-4a25-a32d-2b5763a3a97a" providerId="AD" clId="Web-{F87083EF-A042-E2A0-FA45-A1C28B5AB3AB}" dt="2025-01-03T16:54:23.894" v="1051"/>
          <ac:spMkLst>
            <pc:docMk/>
            <pc:sldMk cId="109857222" sldId="256"/>
            <ac:spMk id="34" creationId="{949C9D31-3BB7-FAC6-2373-E99F023D2421}"/>
          </ac:spMkLst>
        </pc:spChg>
        <pc:spChg chg="add del mod">
          <ac:chgData name="Iwan Thomas (2403908)" userId="S::2403908@student.uwtsd.ac.uk::75234604-554a-4a25-a32d-2b5763a3a97a" providerId="AD" clId="Web-{F87083EF-A042-E2A0-FA45-A1C28B5AB3AB}" dt="2025-01-03T16:54:23.894" v="1051"/>
          <ac:spMkLst>
            <pc:docMk/>
            <pc:sldMk cId="109857222" sldId="256"/>
            <ac:spMk id="36" creationId="{34EA38B2-3933-FEA3-BAD3-65D6538A6A11}"/>
          </ac:spMkLst>
        </pc:spChg>
        <pc:spChg chg="add del mod">
          <ac:chgData name="Iwan Thomas (2403908)" userId="S::2403908@student.uwtsd.ac.uk::75234604-554a-4a25-a32d-2b5763a3a97a" providerId="AD" clId="Web-{F87083EF-A042-E2A0-FA45-A1C28B5AB3AB}" dt="2025-01-03T16:54:26.409" v="1053"/>
          <ac:spMkLst>
            <pc:docMk/>
            <pc:sldMk cId="109857222" sldId="256"/>
            <ac:spMk id="38" creationId="{1ACF8578-E055-6842-1903-029BC6257D2B}"/>
          </ac:spMkLst>
        </pc:spChg>
        <pc:spChg chg="add del mod">
          <ac:chgData name="Iwan Thomas (2403908)" userId="S::2403908@student.uwtsd.ac.uk::75234604-554a-4a25-a32d-2b5763a3a97a" providerId="AD" clId="Web-{F87083EF-A042-E2A0-FA45-A1C28B5AB3AB}" dt="2025-01-03T16:54:26.409" v="1053"/>
          <ac:spMkLst>
            <pc:docMk/>
            <pc:sldMk cId="109857222" sldId="256"/>
            <ac:spMk id="39" creationId="{D06F3DC0-9783-BD41-AF25-E9CC5331EF23}"/>
          </ac:spMkLst>
        </pc:spChg>
        <pc:spChg chg="add del">
          <ac:chgData name="Iwan Thomas (2403908)" userId="S::2403908@student.uwtsd.ac.uk::75234604-554a-4a25-a32d-2b5763a3a97a" providerId="AD" clId="Web-{F87083EF-A042-E2A0-FA45-A1C28B5AB3AB}" dt="2025-01-03T15:46:05.235" v="813"/>
          <ac:spMkLst>
            <pc:docMk/>
            <pc:sldMk cId="109857222" sldId="256"/>
            <ac:spMk id="40" creationId="{C3297213-B630-4CFA-8FE1-099659C5DB66}"/>
          </ac:spMkLst>
        </pc:spChg>
        <pc:spChg chg="add del mod">
          <ac:chgData name="Iwan Thomas (2403908)" userId="S::2403908@student.uwtsd.ac.uk::75234604-554a-4a25-a32d-2b5763a3a97a" providerId="AD" clId="Web-{F87083EF-A042-E2A0-FA45-A1C28B5AB3AB}" dt="2025-01-03T16:54:26.409" v="1053"/>
          <ac:spMkLst>
            <pc:docMk/>
            <pc:sldMk cId="109857222" sldId="256"/>
            <ac:spMk id="41" creationId="{C3128205-FEB0-395C-3BE3-43D7A80D42DE}"/>
          </ac:spMkLst>
        </pc:spChg>
        <pc:spChg chg="add del">
          <ac:chgData name="Iwan Thomas (2403908)" userId="S::2403908@student.uwtsd.ac.uk::75234604-554a-4a25-a32d-2b5763a3a97a" providerId="AD" clId="Web-{F87083EF-A042-E2A0-FA45-A1C28B5AB3AB}" dt="2025-01-03T15:46:05.235" v="813"/>
          <ac:spMkLst>
            <pc:docMk/>
            <pc:sldMk cId="109857222" sldId="256"/>
            <ac:spMk id="42" creationId="{13F26D5C-77E9-4A8D-95F0-1635BAD12650}"/>
          </ac:spMkLst>
        </pc:spChg>
        <pc:spChg chg="add del mod">
          <ac:chgData name="Iwan Thomas (2403908)" userId="S::2403908@student.uwtsd.ac.uk::75234604-554a-4a25-a32d-2b5763a3a97a" providerId="AD" clId="Web-{F87083EF-A042-E2A0-FA45-A1C28B5AB3AB}" dt="2025-01-03T16:54:33.316" v="1055"/>
          <ac:spMkLst>
            <pc:docMk/>
            <pc:sldMk cId="109857222" sldId="256"/>
            <ac:spMk id="43" creationId="{E8293935-59FA-5344-3A8C-10FE53B0F50C}"/>
          </ac:spMkLst>
        </pc:spChg>
        <pc:spChg chg="add del mod">
          <ac:chgData name="Iwan Thomas (2403908)" userId="S::2403908@student.uwtsd.ac.uk::75234604-554a-4a25-a32d-2b5763a3a97a" providerId="AD" clId="Web-{F87083EF-A042-E2A0-FA45-A1C28B5AB3AB}" dt="2025-01-03T16:54:33.316" v="1055"/>
          <ac:spMkLst>
            <pc:docMk/>
            <pc:sldMk cId="109857222" sldId="256"/>
            <ac:spMk id="45" creationId="{B86E7412-BA20-7B2B-8115-6D9BC2F0364A}"/>
          </ac:spMkLst>
        </pc:spChg>
        <pc:spChg chg="add del mod">
          <ac:chgData name="Iwan Thomas (2403908)" userId="S::2403908@student.uwtsd.ac.uk::75234604-554a-4a25-a32d-2b5763a3a97a" providerId="AD" clId="Web-{F87083EF-A042-E2A0-FA45-A1C28B5AB3AB}" dt="2025-01-03T16:54:33.316" v="1055"/>
          <ac:spMkLst>
            <pc:docMk/>
            <pc:sldMk cId="109857222" sldId="256"/>
            <ac:spMk id="47" creationId="{A91458CB-773E-68ED-8286-E05BCCFA1153}"/>
          </ac:spMkLst>
        </pc:spChg>
        <pc:spChg chg="add del mod">
          <ac:chgData name="Iwan Thomas (2403908)" userId="S::2403908@student.uwtsd.ac.uk::75234604-554a-4a25-a32d-2b5763a3a97a" providerId="AD" clId="Web-{F87083EF-A042-E2A0-FA45-A1C28B5AB3AB}" dt="2025-01-03T16:54:40.754" v="1057"/>
          <ac:spMkLst>
            <pc:docMk/>
            <pc:sldMk cId="109857222" sldId="256"/>
            <ac:spMk id="49" creationId="{856D3659-B25E-524D-B717-912950175B03}"/>
          </ac:spMkLst>
        </pc:spChg>
        <pc:spChg chg="add del mod">
          <ac:chgData name="Iwan Thomas (2403908)" userId="S::2403908@student.uwtsd.ac.uk::75234604-554a-4a25-a32d-2b5763a3a97a" providerId="AD" clId="Web-{F87083EF-A042-E2A0-FA45-A1C28B5AB3AB}" dt="2025-01-03T16:54:40.754" v="1057"/>
          <ac:spMkLst>
            <pc:docMk/>
            <pc:sldMk cId="109857222" sldId="256"/>
            <ac:spMk id="50" creationId="{06002D65-A767-3F12-39C5-C73295EA53BD}"/>
          </ac:spMkLst>
        </pc:spChg>
        <pc:spChg chg="add del mod">
          <ac:chgData name="Iwan Thomas (2403908)" userId="S::2403908@student.uwtsd.ac.uk::75234604-554a-4a25-a32d-2b5763a3a97a" providerId="AD" clId="Web-{F87083EF-A042-E2A0-FA45-A1C28B5AB3AB}" dt="2025-01-03T16:54:40.754" v="1057"/>
          <ac:spMkLst>
            <pc:docMk/>
            <pc:sldMk cId="109857222" sldId="256"/>
            <ac:spMk id="51" creationId="{0E0BF8A3-8E84-2609-2063-9A57AD7C8789}"/>
          </ac:spMkLst>
        </pc:spChg>
        <pc:spChg chg="add del mod">
          <ac:chgData name="Iwan Thomas (2403908)" userId="S::2403908@student.uwtsd.ac.uk::75234604-554a-4a25-a32d-2b5763a3a97a" providerId="AD" clId="Web-{F87083EF-A042-E2A0-FA45-A1C28B5AB3AB}" dt="2025-01-03T16:54:40.754" v="1057"/>
          <ac:spMkLst>
            <pc:docMk/>
            <pc:sldMk cId="109857222" sldId="256"/>
            <ac:spMk id="52" creationId="{C32A2F64-86F6-F973-27E7-52EEC302A3BB}"/>
          </ac:spMkLst>
        </pc:spChg>
        <pc:spChg chg="add del mod">
          <ac:chgData name="Iwan Thomas (2403908)" userId="S::2403908@student.uwtsd.ac.uk::75234604-554a-4a25-a32d-2b5763a3a97a" providerId="AD" clId="Web-{F87083EF-A042-E2A0-FA45-A1C28B5AB3AB}" dt="2025-01-03T16:54:40.754" v="1057"/>
          <ac:spMkLst>
            <pc:docMk/>
            <pc:sldMk cId="109857222" sldId="256"/>
            <ac:spMk id="53" creationId="{3485136C-6E73-14C2-978B-8C28839D713F}"/>
          </ac:spMkLst>
        </pc:spChg>
        <pc:spChg chg="add del mod">
          <ac:chgData name="Iwan Thomas (2403908)" userId="S::2403908@student.uwtsd.ac.uk::75234604-554a-4a25-a32d-2b5763a3a97a" providerId="AD" clId="Web-{F87083EF-A042-E2A0-FA45-A1C28B5AB3AB}" dt="2025-01-03T16:54:48.348" v="1059"/>
          <ac:spMkLst>
            <pc:docMk/>
            <pc:sldMk cId="109857222" sldId="256"/>
            <ac:spMk id="55" creationId="{006AE01F-F2E5-1A47-92ED-456CB0624EED}"/>
          </ac:spMkLst>
        </pc:spChg>
        <pc:spChg chg="add del mod">
          <ac:chgData name="Iwan Thomas (2403908)" userId="S::2403908@student.uwtsd.ac.uk::75234604-554a-4a25-a32d-2b5763a3a97a" providerId="AD" clId="Web-{F87083EF-A042-E2A0-FA45-A1C28B5AB3AB}" dt="2025-01-03T16:54:48.348" v="1059"/>
          <ac:spMkLst>
            <pc:docMk/>
            <pc:sldMk cId="109857222" sldId="256"/>
            <ac:spMk id="56" creationId="{AC51178D-9A36-A839-9D3B-8C42176D3BFD}"/>
          </ac:spMkLst>
        </pc:spChg>
        <pc:spChg chg="add del mod">
          <ac:chgData name="Iwan Thomas (2403908)" userId="S::2403908@student.uwtsd.ac.uk::75234604-554a-4a25-a32d-2b5763a3a97a" providerId="AD" clId="Web-{F87083EF-A042-E2A0-FA45-A1C28B5AB3AB}" dt="2025-01-03T16:54:48.348" v="1059"/>
          <ac:spMkLst>
            <pc:docMk/>
            <pc:sldMk cId="109857222" sldId="256"/>
            <ac:spMk id="57" creationId="{BF411FEE-F16F-A649-39BE-9D8F8566FB1C}"/>
          </ac:spMkLst>
        </pc:spChg>
        <pc:spChg chg="add mod">
          <ac:chgData name="Iwan Thomas (2403908)" userId="S::2403908@student.uwtsd.ac.uk::75234604-554a-4a25-a32d-2b5763a3a97a" providerId="AD" clId="Web-{F87083EF-A042-E2A0-FA45-A1C28B5AB3AB}" dt="2025-01-03T16:54:48.363" v="1060"/>
          <ac:spMkLst>
            <pc:docMk/>
            <pc:sldMk cId="109857222" sldId="256"/>
            <ac:spMk id="59" creationId="{ED5D56E3-5ECA-EC2E-7ADF-01A79B9E3C49}"/>
          </ac:spMkLst>
        </pc:spChg>
        <pc:spChg chg="add mod">
          <ac:chgData name="Iwan Thomas (2403908)" userId="S::2403908@student.uwtsd.ac.uk::75234604-554a-4a25-a32d-2b5763a3a97a" providerId="AD" clId="Web-{F87083EF-A042-E2A0-FA45-A1C28B5AB3AB}" dt="2025-01-03T16:54:48.363" v="1060"/>
          <ac:spMkLst>
            <pc:docMk/>
            <pc:sldMk cId="109857222" sldId="256"/>
            <ac:spMk id="60" creationId="{949C9D31-3BB7-FAC6-2373-E99F023D2421}"/>
          </ac:spMkLst>
        </pc:spChg>
        <pc:spChg chg="add del mod">
          <ac:chgData name="Iwan Thomas (2403908)" userId="S::2403908@student.uwtsd.ac.uk::75234604-554a-4a25-a32d-2b5763a3a97a" providerId="AD" clId="Web-{F87083EF-A042-E2A0-FA45-A1C28B5AB3AB}" dt="2025-01-03T16:54:54.739" v="1061"/>
          <ac:spMkLst>
            <pc:docMk/>
            <pc:sldMk cId="109857222" sldId="256"/>
            <ac:spMk id="61" creationId="{34EA38B2-3933-FEA3-BAD3-65D6538A6A11}"/>
          </ac:spMkLst>
        </pc:spChg>
        <pc:picChg chg="del">
          <ac:chgData name="Iwan Thomas (2403908)" userId="S::2403908@student.uwtsd.ac.uk::75234604-554a-4a25-a32d-2b5763a3a97a" providerId="AD" clId="Web-{F87083EF-A042-E2A0-FA45-A1C28B5AB3AB}" dt="2025-01-03T12:42:24.112" v="45"/>
          <ac:picMkLst>
            <pc:docMk/>
            <pc:sldMk cId="109857222" sldId="256"/>
            <ac:picMk id="5" creationId="{474DA9C7-75D4-296B-A6D3-1049A82D150F}"/>
          </ac:picMkLst>
        </pc:picChg>
        <pc:picChg chg="add del mod">
          <ac:chgData name="Iwan Thomas (2403908)" userId="S::2403908@student.uwtsd.ac.uk::75234604-554a-4a25-a32d-2b5763a3a97a" providerId="AD" clId="Web-{F87083EF-A042-E2A0-FA45-A1C28B5AB3AB}" dt="2025-01-03T12:42:49.550" v="48"/>
          <ac:picMkLst>
            <pc:docMk/>
            <pc:sldMk cId="109857222" sldId="256"/>
            <ac:picMk id="7" creationId="{E57E90ED-4E10-1256-D255-997FBF87319C}"/>
          </ac:picMkLst>
        </pc:picChg>
        <pc:picChg chg="add del mod">
          <ac:chgData name="Iwan Thomas (2403908)" userId="S::2403908@student.uwtsd.ac.uk::75234604-554a-4a25-a32d-2b5763a3a97a" providerId="AD" clId="Web-{F87083EF-A042-E2A0-FA45-A1C28B5AB3AB}" dt="2025-01-03T12:43:11.878" v="51"/>
          <ac:picMkLst>
            <pc:docMk/>
            <pc:sldMk cId="109857222" sldId="256"/>
            <ac:picMk id="8" creationId="{867B8FE9-AD4A-7E47-3013-CAA5C675B3D9}"/>
          </ac:picMkLst>
        </pc:picChg>
        <pc:picChg chg="add mod ord">
          <ac:chgData name="Iwan Thomas (2403908)" userId="S::2403908@student.uwtsd.ac.uk::75234604-554a-4a25-a32d-2b5763a3a97a" providerId="AD" clId="Web-{F87083EF-A042-E2A0-FA45-A1C28B5AB3AB}" dt="2025-01-03T16:54:48.363" v="1060"/>
          <ac:picMkLst>
            <pc:docMk/>
            <pc:sldMk cId="109857222" sldId="256"/>
            <ac:picMk id="9" creationId="{B3283D5C-AFEA-9596-3BC3-1C7C42E93655}"/>
          </ac:picMkLst>
        </pc:picChg>
        <pc:cxnChg chg="del">
          <ac:chgData name="Iwan Thomas (2403908)" userId="S::2403908@student.uwtsd.ac.uk::75234604-554a-4a25-a32d-2b5763a3a97a" providerId="AD" clId="Web-{F87083EF-A042-E2A0-FA45-A1C28B5AB3AB}" dt="2025-01-03T12:45:02.709" v="55"/>
          <ac:cxnSpMkLst>
            <pc:docMk/>
            <pc:sldMk cId="109857222" sldId="256"/>
            <ac:cxnSpMk id="24" creationId="{0632DC5A-0728-490F-8655-6B437782704C}"/>
          </ac:cxnSpMkLst>
        </pc:cxnChg>
        <pc:cxnChg chg="add del">
          <ac:chgData name="Iwan Thomas (2403908)" userId="S::2403908@student.uwtsd.ac.uk::75234604-554a-4a25-a32d-2b5763a3a97a" providerId="AD" clId="Web-{F87083EF-A042-E2A0-FA45-A1C28B5AB3AB}" dt="2025-01-03T12:45:43.492" v="57"/>
          <ac:cxnSpMkLst>
            <pc:docMk/>
            <pc:sldMk cId="109857222" sldId="256"/>
            <ac:cxnSpMk id="33" creationId="{0632DC5A-0728-490F-8655-6B437782704C}"/>
          </ac:cxnSpMkLst>
        </pc:cxnChg>
        <pc:cxnChg chg="add del">
          <ac:chgData name="Iwan Thomas (2403908)" userId="S::2403908@student.uwtsd.ac.uk::75234604-554a-4a25-a32d-2b5763a3a97a" providerId="AD" clId="Web-{F87083EF-A042-E2A0-FA45-A1C28B5AB3AB}" dt="2025-01-03T12:45:43.492" v="57"/>
          <ac:cxnSpMkLst>
            <pc:docMk/>
            <pc:sldMk cId="109857222" sldId="256"/>
            <ac:cxnSpMk id="35" creationId="{28BB1F6D-CF9C-422D-9324-C46415BB9D7D}"/>
          </ac:cxnSpMkLst>
        </pc:cxnChg>
        <pc:cxnChg chg="add del">
          <ac:chgData name="Iwan Thomas (2403908)" userId="S::2403908@student.uwtsd.ac.uk::75234604-554a-4a25-a32d-2b5763a3a97a" providerId="AD" clId="Web-{F87083EF-A042-E2A0-FA45-A1C28B5AB3AB}" dt="2025-01-03T15:46:05.235" v="813"/>
          <ac:cxnSpMkLst>
            <pc:docMk/>
            <pc:sldMk cId="109857222" sldId="256"/>
            <ac:cxnSpMk id="44" creationId="{0632DC5A-0728-490F-8655-6B437782704C}"/>
          </ac:cxnSpMkLst>
        </pc:cxnChg>
        <pc:cxnChg chg="del">
          <ac:chgData name="Iwan Thomas (2403908)" userId="S::2403908@student.uwtsd.ac.uk::75234604-554a-4a25-a32d-2b5763a3a97a" providerId="AD" clId="Web-{F87083EF-A042-E2A0-FA45-A1C28B5AB3AB}" dt="2025-01-03T15:46:05.235" v="813"/>
          <ac:cxnSpMkLst>
            <pc:docMk/>
            <pc:sldMk cId="109857222" sldId="256"/>
            <ac:cxnSpMk id="46" creationId="{28BB1F6D-CF9C-422D-9324-C46415BB9D7D}"/>
          </ac:cxnSpMkLst>
        </pc:cxnChg>
      </pc:sldChg>
      <pc:sldChg chg="modSp mod modClrScheme chgLayout">
        <pc:chgData name="Iwan Thomas (2403908)" userId="S::2403908@student.uwtsd.ac.uk::75234604-554a-4a25-a32d-2b5763a3a97a" providerId="AD" clId="Web-{F87083EF-A042-E2A0-FA45-A1C28B5AB3AB}" dt="2025-01-06T11:17:00.558" v="1189" actId="20577"/>
        <pc:sldMkLst>
          <pc:docMk/>
          <pc:sldMk cId="936601285" sldId="257"/>
        </pc:sldMkLst>
        <pc:spChg chg="mod ord">
          <ac:chgData name="Iwan Thomas (2403908)" userId="S::2403908@student.uwtsd.ac.uk::75234604-554a-4a25-a32d-2b5763a3a97a" providerId="AD" clId="Web-{F87083EF-A042-E2A0-FA45-A1C28B5AB3AB}" dt="2025-01-03T15:57:01.086" v="883" actId="20577"/>
          <ac:spMkLst>
            <pc:docMk/>
            <pc:sldMk cId="936601285" sldId="257"/>
            <ac:spMk id="2" creationId="{4C70A3CB-59CD-998F-AD09-88237E0A781E}"/>
          </ac:spMkLst>
        </pc:spChg>
        <pc:spChg chg="mod ord">
          <ac:chgData name="Iwan Thomas (2403908)" userId="S::2403908@student.uwtsd.ac.uk::75234604-554a-4a25-a32d-2b5763a3a97a" providerId="AD" clId="Web-{F87083EF-A042-E2A0-FA45-A1C28B5AB3AB}" dt="2025-01-06T11:17:00.558" v="1189" actId="20577"/>
          <ac:spMkLst>
            <pc:docMk/>
            <pc:sldMk cId="936601285" sldId="257"/>
            <ac:spMk id="3" creationId="{E8E331B2-23A1-54B7-7E6F-4E7E1DDC4FD8}"/>
          </ac:spMkLst>
        </pc:spChg>
      </pc:sldChg>
      <pc:sldChg chg="addSp delSp modSp mod setBg modClrScheme delDesignElem chgLayout">
        <pc:chgData name="Iwan Thomas (2403908)" userId="S::2403908@student.uwtsd.ac.uk::75234604-554a-4a25-a32d-2b5763a3a97a" providerId="AD" clId="Web-{F87083EF-A042-E2A0-FA45-A1C28B5AB3AB}" dt="2025-01-03T16:59:55.297" v="1112" actId="20577"/>
        <pc:sldMkLst>
          <pc:docMk/>
          <pc:sldMk cId="2354457823" sldId="258"/>
        </pc:sldMkLst>
        <pc:spChg chg="mod ord">
          <ac:chgData name="Iwan Thomas (2403908)" userId="S::2403908@student.uwtsd.ac.uk::75234604-554a-4a25-a32d-2b5763a3a97a" providerId="AD" clId="Web-{F87083EF-A042-E2A0-FA45-A1C28B5AB3AB}" dt="2025-01-03T15:55:00.082" v="863" actId="20577"/>
          <ac:spMkLst>
            <pc:docMk/>
            <pc:sldMk cId="2354457823" sldId="258"/>
            <ac:spMk id="2" creationId="{100B8FDD-524D-2794-38C7-43AFBB0BC013}"/>
          </ac:spMkLst>
        </pc:spChg>
        <pc:spChg chg="mod ord">
          <ac:chgData name="Iwan Thomas (2403908)" userId="S::2403908@student.uwtsd.ac.uk::75234604-554a-4a25-a32d-2b5763a3a97a" providerId="AD" clId="Web-{F87083EF-A042-E2A0-FA45-A1C28B5AB3AB}" dt="2025-01-03T15:55:11.504" v="867" actId="20577"/>
          <ac:spMkLst>
            <pc:docMk/>
            <pc:sldMk cId="2354457823" sldId="258"/>
            <ac:spMk id="3" creationId="{6D3EC56F-B729-95F9-0C70-1FD7228F002A}"/>
          </ac:spMkLst>
        </pc:spChg>
        <pc:spChg chg="add mod">
          <ac:chgData name="Iwan Thomas (2403908)" userId="S::2403908@student.uwtsd.ac.uk::75234604-554a-4a25-a32d-2b5763a3a97a" providerId="AD" clId="Web-{F87083EF-A042-E2A0-FA45-A1C28B5AB3AB}" dt="2025-01-03T16:59:55.297" v="1112" actId="20577"/>
          <ac:spMkLst>
            <pc:docMk/>
            <pc:sldMk cId="2354457823" sldId="258"/>
            <ac:spMk id="5" creationId="{1B55E7AC-30C3-4BDA-9906-B057C8F7323A}"/>
          </ac:spMkLst>
        </pc:spChg>
        <pc:spChg chg="add del">
          <ac:chgData name="Iwan Thomas (2403908)" userId="S::2403908@student.uwtsd.ac.uk::75234604-554a-4a25-a32d-2b5763a3a97a" providerId="AD" clId="Web-{F87083EF-A042-E2A0-FA45-A1C28B5AB3AB}" dt="2025-01-03T12:41:08.594" v="43"/>
          <ac:spMkLst>
            <pc:docMk/>
            <pc:sldMk cId="2354457823" sldId="258"/>
            <ac:spMk id="9" creationId="{F22CA880-E467-48B7-830F-26921230782C}"/>
          </ac:spMkLst>
        </pc:spChg>
        <pc:spChg chg="add del">
          <ac:chgData name="Iwan Thomas (2403908)" userId="S::2403908@student.uwtsd.ac.uk::75234604-554a-4a25-a32d-2b5763a3a97a" providerId="AD" clId="Web-{F87083EF-A042-E2A0-FA45-A1C28B5AB3AB}" dt="2025-01-03T12:41:08.594" v="43"/>
          <ac:spMkLst>
            <pc:docMk/>
            <pc:sldMk cId="2354457823" sldId="258"/>
            <ac:spMk id="11" creationId="{C5258B9E-C015-412F-9B81-E40D361E9D99}"/>
          </ac:spMkLst>
        </pc:spChg>
        <pc:spChg chg="add del">
          <ac:chgData name="Iwan Thomas (2403908)" userId="S::2403908@student.uwtsd.ac.uk::75234604-554a-4a25-a32d-2b5763a3a97a" providerId="AD" clId="Web-{F87083EF-A042-E2A0-FA45-A1C28B5AB3AB}" dt="2025-01-03T15:46:05.235" v="813"/>
          <ac:spMkLst>
            <pc:docMk/>
            <pc:sldMk cId="2354457823" sldId="258"/>
            <ac:spMk id="17" creationId="{37011A86-DB53-41C7-94D9-9B8BF9DF1F8E}"/>
          </ac:spMkLst>
        </pc:spChg>
        <pc:spChg chg="add del">
          <ac:chgData name="Iwan Thomas (2403908)" userId="S::2403908@student.uwtsd.ac.uk::75234604-554a-4a25-a32d-2b5763a3a97a" providerId="AD" clId="Web-{F87083EF-A042-E2A0-FA45-A1C28B5AB3AB}" dt="2025-01-03T15:46:05.235" v="813"/>
          <ac:spMkLst>
            <pc:docMk/>
            <pc:sldMk cId="2354457823" sldId="258"/>
            <ac:spMk id="18" creationId="{C5258B9E-C015-412F-9B81-E40D361E9D99}"/>
          </ac:spMkLst>
        </pc:spChg>
        <pc:picChg chg="add mod ord">
          <ac:chgData name="Iwan Thomas (2403908)" userId="S::2403908@student.uwtsd.ac.uk::75234604-554a-4a25-a32d-2b5763a3a97a" providerId="AD" clId="Web-{F87083EF-A042-E2A0-FA45-A1C28B5AB3AB}" dt="2025-01-03T12:41:08.610" v="44"/>
          <ac:picMkLst>
            <pc:docMk/>
            <pc:sldMk cId="2354457823" sldId="258"/>
            <ac:picMk id="4" creationId="{170AA9F1-B023-E7E1-47E1-7B586C4AA250}"/>
          </ac:picMkLst>
        </pc:picChg>
        <pc:cxnChg chg="add del">
          <ac:chgData name="Iwan Thomas (2403908)" userId="S::2403908@student.uwtsd.ac.uk::75234604-554a-4a25-a32d-2b5763a3a97a" providerId="AD" clId="Web-{F87083EF-A042-E2A0-FA45-A1C28B5AB3AB}" dt="2025-01-03T12:41:08.594" v="43"/>
          <ac:cxnSpMkLst>
            <pc:docMk/>
            <pc:sldMk cId="2354457823" sldId="258"/>
            <ac:cxnSpMk id="13" creationId="{814332FE-82B3-4EC0-8568-D8763144029E}"/>
          </ac:cxnSpMkLst>
        </pc:cxnChg>
        <pc:cxnChg chg="add del">
          <ac:chgData name="Iwan Thomas (2403908)" userId="S::2403908@student.uwtsd.ac.uk::75234604-554a-4a25-a32d-2b5763a3a97a" providerId="AD" clId="Web-{F87083EF-A042-E2A0-FA45-A1C28B5AB3AB}" dt="2025-01-03T12:41:08.594" v="43"/>
          <ac:cxnSpMkLst>
            <pc:docMk/>
            <pc:sldMk cId="2354457823" sldId="258"/>
            <ac:cxnSpMk id="15" creationId="{7B5E59FA-8FDE-43F6-BEAF-F8D715BA5501}"/>
          </ac:cxnSpMkLst>
        </pc:cxnChg>
        <pc:cxnChg chg="add del">
          <ac:chgData name="Iwan Thomas (2403908)" userId="S::2403908@student.uwtsd.ac.uk::75234604-554a-4a25-a32d-2b5763a3a97a" providerId="AD" clId="Web-{F87083EF-A042-E2A0-FA45-A1C28B5AB3AB}" dt="2025-01-03T15:46:05.235" v="813"/>
          <ac:cxnSpMkLst>
            <pc:docMk/>
            <pc:sldMk cId="2354457823" sldId="258"/>
            <ac:cxnSpMk id="19" creationId="{814332FE-82B3-4EC0-8568-D8763144029E}"/>
          </ac:cxnSpMkLst>
        </pc:cxnChg>
        <pc:cxnChg chg="add del">
          <ac:chgData name="Iwan Thomas (2403908)" userId="S::2403908@student.uwtsd.ac.uk::75234604-554a-4a25-a32d-2b5763a3a97a" providerId="AD" clId="Web-{F87083EF-A042-E2A0-FA45-A1C28B5AB3AB}" dt="2025-01-03T15:46:05.235" v="813"/>
          <ac:cxnSpMkLst>
            <pc:docMk/>
            <pc:sldMk cId="2354457823" sldId="258"/>
            <ac:cxnSpMk id="20" creationId="{7B5E59FA-8FDE-43F6-BEAF-F8D715BA5501}"/>
          </ac:cxnSpMkLst>
        </pc:cxnChg>
      </pc:sldChg>
      <pc:sldChg chg="addSp delSp modSp mod setBg modClrScheme delDesignElem chgLayout">
        <pc:chgData name="Iwan Thomas (2403908)" userId="S::2403908@student.uwtsd.ac.uk::75234604-554a-4a25-a32d-2b5763a3a97a" providerId="AD" clId="Web-{F87083EF-A042-E2A0-FA45-A1C28B5AB3AB}" dt="2025-01-03T17:09:03.894" v="1116" actId="1076"/>
        <pc:sldMkLst>
          <pc:docMk/>
          <pc:sldMk cId="3455241098" sldId="259"/>
        </pc:sldMkLst>
        <pc:spChg chg="mod ord">
          <ac:chgData name="Iwan Thomas (2403908)" userId="S::2403908@student.uwtsd.ac.uk::75234604-554a-4a25-a32d-2b5763a3a97a" providerId="AD" clId="Web-{F87083EF-A042-E2A0-FA45-A1C28B5AB3AB}" dt="2025-01-03T15:54:45.175" v="862" actId="20577"/>
          <ac:spMkLst>
            <pc:docMk/>
            <pc:sldMk cId="3455241098" sldId="259"/>
            <ac:spMk id="2" creationId="{0CC679CE-CEB5-460E-5300-6C7C6CD0532C}"/>
          </ac:spMkLst>
        </pc:spChg>
        <pc:spChg chg="del">
          <ac:chgData name="Iwan Thomas (2403908)" userId="S::2403908@student.uwtsd.ac.uk::75234604-554a-4a25-a32d-2b5763a3a97a" providerId="AD" clId="Web-{F87083EF-A042-E2A0-FA45-A1C28B5AB3AB}" dt="2025-01-03T14:01:13.952" v="126"/>
          <ac:spMkLst>
            <pc:docMk/>
            <pc:sldMk cId="3455241098" sldId="259"/>
            <ac:spMk id="3" creationId="{F90250A4-851A-2D7B-7089-D79668ABE2C5}"/>
          </ac:spMkLst>
        </pc:spChg>
        <pc:spChg chg="add del">
          <ac:chgData name="Iwan Thomas (2403908)" userId="S::2403908@student.uwtsd.ac.uk::75234604-554a-4a25-a32d-2b5763a3a97a" providerId="AD" clId="Web-{F87083EF-A042-E2A0-FA45-A1C28B5AB3AB}" dt="2025-01-03T14:03:11.534" v="134"/>
          <ac:spMkLst>
            <pc:docMk/>
            <pc:sldMk cId="3455241098" sldId="259"/>
            <ac:spMk id="8" creationId="{6DA81483-2A1D-3320-5B16-AEBB9113D91A}"/>
          </ac:spMkLst>
        </pc:spChg>
        <pc:spChg chg="add del">
          <ac:chgData name="Iwan Thomas (2403908)" userId="S::2403908@student.uwtsd.ac.uk::75234604-554a-4a25-a32d-2b5763a3a97a" providerId="AD" clId="Web-{F87083EF-A042-E2A0-FA45-A1C28B5AB3AB}" dt="2025-01-03T14:02:35.018" v="128"/>
          <ac:spMkLst>
            <pc:docMk/>
            <pc:sldMk cId="3455241098" sldId="259"/>
            <ac:spMk id="13" creationId="{E5101733-A021-44D6-BE4E-2D908CFF54EA}"/>
          </ac:spMkLst>
        </pc:spChg>
        <pc:spChg chg="add del">
          <ac:chgData name="Iwan Thomas (2403908)" userId="S::2403908@student.uwtsd.ac.uk::75234604-554a-4a25-a32d-2b5763a3a97a" providerId="AD" clId="Web-{F87083EF-A042-E2A0-FA45-A1C28B5AB3AB}" dt="2025-01-03T14:03:11.534" v="134"/>
          <ac:spMkLst>
            <pc:docMk/>
            <pc:sldMk cId="3455241098" sldId="259"/>
            <ac:spMk id="19" creationId="{37011A86-DB53-41C7-94D9-9B8BF9DF1F8E}"/>
          </ac:spMkLst>
        </pc:spChg>
        <pc:spChg chg="add del">
          <ac:chgData name="Iwan Thomas (2403908)" userId="S::2403908@student.uwtsd.ac.uk::75234604-554a-4a25-a32d-2b5763a3a97a" providerId="AD" clId="Web-{F87083EF-A042-E2A0-FA45-A1C28B5AB3AB}" dt="2025-01-03T14:03:11.534" v="134"/>
          <ac:spMkLst>
            <pc:docMk/>
            <pc:sldMk cId="3455241098" sldId="259"/>
            <ac:spMk id="20" creationId="{C5258B9E-C015-412F-9B81-E40D361E9D99}"/>
          </ac:spMkLst>
        </pc:spChg>
        <pc:spChg chg="add del">
          <ac:chgData name="Iwan Thomas (2403908)" userId="S::2403908@student.uwtsd.ac.uk::75234604-554a-4a25-a32d-2b5763a3a97a" providerId="AD" clId="Web-{F87083EF-A042-E2A0-FA45-A1C28B5AB3AB}" dt="2025-01-03T14:06:02.057" v="141"/>
          <ac:spMkLst>
            <pc:docMk/>
            <pc:sldMk cId="3455241098" sldId="259"/>
            <ac:spMk id="31" creationId="{C3297213-B630-4CFA-8FE1-099659C5DB66}"/>
          </ac:spMkLst>
        </pc:spChg>
        <pc:spChg chg="add del">
          <ac:chgData name="Iwan Thomas (2403908)" userId="S::2403908@student.uwtsd.ac.uk::75234604-554a-4a25-a32d-2b5763a3a97a" providerId="AD" clId="Web-{F87083EF-A042-E2A0-FA45-A1C28B5AB3AB}" dt="2025-01-03T14:06:02.057" v="141"/>
          <ac:spMkLst>
            <pc:docMk/>
            <pc:sldMk cId="3455241098" sldId="259"/>
            <ac:spMk id="33" creationId="{13F26D5C-77E9-4A8D-95F0-1635BAD12650}"/>
          </ac:spMkLst>
        </pc:spChg>
        <pc:spChg chg="add del mod">
          <ac:chgData name="Iwan Thomas (2403908)" userId="S::2403908@student.uwtsd.ac.uk::75234604-554a-4a25-a32d-2b5763a3a97a" providerId="AD" clId="Web-{F87083EF-A042-E2A0-FA45-A1C28B5AB3AB}" dt="2025-01-03T14:05:37.916" v="140"/>
          <ac:spMkLst>
            <pc:docMk/>
            <pc:sldMk cId="3455241098" sldId="259"/>
            <ac:spMk id="36" creationId="{B0EA137A-8536-3784-185D-AFDEB82B68A6}"/>
          </ac:spMkLst>
        </pc:spChg>
        <pc:spChg chg="add del mod">
          <ac:chgData name="Iwan Thomas (2403908)" userId="S::2403908@student.uwtsd.ac.uk::75234604-554a-4a25-a32d-2b5763a3a97a" providerId="AD" clId="Web-{F87083EF-A042-E2A0-FA45-A1C28B5AB3AB}" dt="2025-01-03T14:06:49.653" v="144"/>
          <ac:spMkLst>
            <pc:docMk/>
            <pc:sldMk cId="3455241098" sldId="259"/>
            <ac:spMk id="40" creationId="{5065CE37-3EBF-0EC8-41F5-93FC70B38F84}"/>
          </ac:spMkLst>
        </pc:spChg>
        <pc:spChg chg="add mod">
          <ac:chgData name="Iwan Thomas (2403908)" userId="S::2403908@student.uwtsd.ac.uk::75234604-554a-4a25-a32d-2b5763a3a97a" providerId="AD" clId="Web-{F87083EF-A042-E2A0-FA45-A1C28B5AB3AB}" dt="2025-01-03T17:09:03.894" v="1116" actId="1076"/>
          <ac:spMkLst>
            <pc:docMk/>
            <pc:sldMk cId="3455241098" sldId="259"/>
            <ac:spMk id="41" creationId="{9F789BBD-EAE5-0427-7B7C-9494880D2A35}"/>
          </ac:spMkLst>
        </pc:spChg>
        <pc:spChg chg="add del mod">
          <ac:chgData name="Iwan Thomas (2403908)" userId="S::2403908@student.uwtsd.ac.uk::75234604-554a-4a25-a32d-2b5763a3a97a" providerId="AD" clId="Web-{F87083EF-A042-E2A0-FA45-A1C28B5AB3AB}" dt="2025-01-03T14:46:15.485" v="330"/>
          <ac:spMkLst>
            <pc:docMk/>
            <pc:sldMk cId="3455241098" sldId="259"/>
            <ac:spMk id="44" creationId="{B77FFDB2-7A66-A3E2-57BA-E7572A9882BD}"/>
          </ac:spMkLst>
        </pc:spChg>
        <pc:spChg chg="add del">
          <ac:chgData name="Iwan Thomas (2403908)" userId="S::2403908@student.uwtsd.ac.uk::75234604-554a-4a25-a32d-2b5763a3a97a" providerId="AD" clId="Web-{F87083EF-A042-E2A0-FA45-A1C28B5AB3AB}" dt="2025-01-03T14:46:26.844" v="333"/>
          <ac:spMkLst>
            <pc:docMk/>
            <pc:sldMk cId="3455241098" sldId="259"/>
            <ac:spMk id="47" creationId="{8B5574CB-8151-4554-B056-B76C1AA8A7DB}"/>
          </ac:spMkLst>
        </pc:spChg>
        <pc:spChg chg="add del">
          <ac:chgData name="Iwan Thomas (2403908)" userId="S::2403908@student.uwtsd.ac.uk::75234604-554a-4a25-a32d-2b5763a3a97a" providerId="AD" clId="Web-{F87083EF-A042-E2A0-FA45-A1C28B5AB3AB}" dt="2025-01-03T14:46:26.829" v="332"/>
          <ac:spMkLst>
            <pc:docMk/>
            <pc:sldMk cId="3455241098" sldId="259"/>
            <ac:spMk id="60" creationId="{8B5574CB-8151-4554-B056-B76C1AA8A7DB}"/>
          </ac:spMkLst>
        </pc:spChg>
        <pc:spChg chg="add del">
          <ac:chgData name="Iwan Thomas (2403908)" userId="S::2403908@student.uwtsd.ac.uk::75234604-554a-4a25-a32d-2b5763a3a97a" providerId="AD" clId="Web-{F87083EF-A042-E2A0-FA45-A1C28B5AB3AB}" dt="2025-01-03T14:47:00.018" v="336"/>
          <ac:spMkLst>
            <pc:docMk/>
            <pc:sldMk cId="3455241098" sldId="259"/>
            <ac:spMk id="66" creationId="{51461CB7-62ED-4795-A634-D387EE9C446C}"/>
          </ac:spMkLst>
        </pc:spChg>
        <pc:spChg chg="add del">
          <ac:chgData name="Iwan Thomas (2403908)" userId="S::2403908@student.uwtsd.ac.uk::75234604-554a-4a25-a32d-2b5763a3a97a" providerId="AD" clId="Web-{F87083EF-A042-E2A0-FA45-A1C28B5AB3AB}" dt="2025-01-03T15:46:05.235" v="813"/>
          <ac:spMkLst>
            <pc:docMk/>
            <pc:sldMk cId="3455241098" sldId="259"/>
            <ac:spMk id="77" creationId="{8B5574CB-8151-4554-B056-B76C1AA8A7DB}"/>
          </ac:spMkLst>
        </pc:spChg>
        <pc:graphicFrameChg chg="add del mod ord modGraphic">
          <ac:chgData name="Iwan Thomas (2403908)" userId="S::2403908@student.uwtsd.ac.uk::75234604-554a-4a25-a32d-2b5763a3a97a" providerId="AD" clId="Web-{F87083EF-A042-E2A0-FA45-A1C28B5AB3AB}" dt="2025-01-03T14:02:49.706" v="133"/>
          <ac:graphicFrameMkLst>
            <pc:docMk/>
            <pc:sldMk cId="3455241098" sldId="259"/>
            <ac:graphicFrameMk id="5" creationId="{2B7F6FE7-EAD8-0323-FB00-3849961902D8}"/>
          </ac:graphicFrameMkLst>
        </pc:graphicFrameChg>
        <pc:picChg chg="add del mod ord">
          <ac:chgData name="Iwan Thomas (2403908)" userId="S::2403908@student.uwtsd.ac.uk::75234604-554a-4a25-a32d-2b5763a3a97a" providerId="AD" clId="Web-{F87083EF-A042-E2A0-FA45-A1C28B5AB3AB}" dt="2025-01-03T14:04:11.005" v="139"/>
          <ac:picMkLst>
            <pc:docMk/>
            <pc:sldMk cId="3455241098" sldId="259"/>
            <ac:picMk id="4" creationId="{BD0C9D73-B8B0-C9DA-7F1C-3A3FEC70A1AC}"/>
          </ac:picMkLst>
        </pc:picChg>
        <pc:picChg chg="add del mod ord modCrop">
          <ac:chgData name="Iwan Thomas (2403908)" userId="S::2403908@student.uwtsd.ac.uk::75234604-554a-4a25-a32d-2b5763a3a97a" providerId="AD" clId="Web-{F87083EF-A042-E2A0-FA45-A1C28B5AB3AB}" dt="2025-01-03T14:46:04.891" v="329"/>
          <ac:picMkLst>
            <pc:docMk/>
            <pc:sldMk cId="3455241098" sldId="259"/>
            <ac:picMk id="38" creationId="{7C2A3B1B-C6F0-2872-524C-548EAE85F63D}"/>
          </ac:picMkLst>
        </pc:picChg>
        <pc:picChg chg="add mod ord">
          <ac:chgData name="Iwan Thomas (2403908)" userId="S::2403908@student.uwtsd.ac.uk::75234604-554a-4a25-a32d-2b5763a3a97a" providerId="AD" clId="Web-{F87083EF-A042-E2A0-FA45-A1C28B5AB3AB}" dt="2025-01-03T15:46:05.235" v="813"/>
          <ac:picMkLst>
            <pc:docMk/>
            <pc:sldMk cId="3455241098" sldId="259"/>
            <ac:picMk id="46" creationId="{2BFFD65C-84CC-09ED-3041-DAE9E3FB0E66}"/>
          </ac:picMkLst>
        </pc:picChg>
        <pc:cxnChg chg="add del">
          <ac:chgData name="Iwan Thomas (2403908)" userId="S::2403908@student.uwtsd.ac.uk::75234604-554a-4a25-a32d-2b5763a3a97a" providerId="AD" clId="Web-{F87083EF-A042-E2A0-FA45-A1C28B5AB3AB}" dt="2025-01-03T14:02:35.018" v="128"/>
          <ac:cxnSpMkLst>
            <pc:docMk/>
            <pc:sldMk cId="3455241098" sldId="259"/>
            <ac:cxnSpMk id="9" creationId="{462919E4-C488-4107-9EF1-66152F848008}"/>
          </ac:cxnSpMkLst>
        </pc:cxnChg>
        <pc:cxnChg chg="add del">
          <ac:chgData name="Iwan Thomas (2403908)" userId="S::2403908@student.uwtsd.ac.uk::75234604-554a-4a25-a32d-2b5763a3a97a" providerId="AD" clId="Web-{F87083EF-A042-E2A0-FA45-A1C28B5AB3AB}" dt="2025-01-03T14:02:35.018" v="128"/>
          <ac:cxnSpMkLst>
            <pc:docMk/>
            <pc:sldMk cId="3455241098" sldId="259"/>
            <ac:cxnSpMk id="11" creationId="{0BF79732-4088-424C-A653-4534E4389443}"/>
          </ac:cxnSpMkLst>
        </pc:cxnChg>
        <pc:cxnChg chg="add del">
          <ac:chgData name="Iwan Thomas (2403908)" userId="S::2403908@student.uwtsd.ac.uk::75234604-554a-4a25-a32d-2b5763a3a97a" providerId="AD" clId="Web-{F87083EF-A042-E2A0-FA45-A1C28B5AB3AB}" dt="2025-01-03T14:02:35.018" v="128"/>
          <ac:cxnSpMkLst>
            <pc:docMk/>
            <pc:sldMk cId="3455241098" sldId="259"/>
            <ac:cxnSpMk id="15" creationId="{6F4598CC-172A-48F9-9A7C-3E3E635F6C17}"/>
          </ac:cxnSpMkLst>
        </pc:cxnChg>
        <pc:cxnChg chg="add del">
          <ac:chgData name="Iwan Thomas (2403908)" userId="S::2403908@student.uwtsd.ac.uk::75234604-554a-4a25-a32d-2b5763a3a97a" providerId="AD" clId="Web-{F87083EF-A042-E2A0-FA45-A1C28B5AB3AB}" dt="2025-01-03T14:02:35.018" v="128"/>
          <ac:cxnSpMkLst>
            <pc:docMk/>
            <pc:sldMk cId="3455241098" sldId="259"/>
            <ac:cxnSpMk id="17" creationId="{587A0454-7A54-450D-9B36-0C5378D020A9}"/>
          </ac:cxnSpMkLst>
        </pc:cxnChg>
        <pc:cxnChg chg="add del">
          <ac:chgData name="Iwan Thomas (2403908)" userId="S::2403908@student.uwtsd.ac.uk::75234604-554a-4a25-a32d-2b5763a3a97a" providerId="AD" clId="Web-{F87083EF-A042-E2A0-FA45-A1C28B5AB3AB}" dt="2025-01-03T14:03:11.534" v="134"/>
          <ac:cxnSpMkLst>
            <pc:docMk/>
            <pc:sldMk cId="3455241098" sldId="259"/>
            <ac:cxnSpMk id="21" creationId="{814332FE-82B3-4EC0-8568-D8763144029E}"/>
          </ac:cxnSpMkLst>
        </pc:cxnChg>
        <pc:cxnChg chg="add del">
          <ac:chgData name="Iwan Thomas (2403908)" userId="S::2403908@student.uwtsd.ac.uk::75234604-554a-4a25-a32d-2b5763a3a97a" providerId="AD" clId="Web-{F87083EF-A042-E2A0-FA45-A1C28B5AB3AB}" dt="2025-01-03T14:03:11.534" v="134"/>
          <ac:cxnSpMkLst>
            <pc:docMk/>
            <pc:sldMk cId="3455241098" sldId="259"/>
            <ac:cxnSpMk id="22" creationId="{7B5E59FA-8FDE-43F6-BEAF-F8D715BA5501}"/>
          </ac:cxnSpMkLst>
        </pc:cxnChg>
        <pc:cxnChg chg="add del">
          <ac:chgData name="Iwan Thomas (2403908)" userId="S::2403908@student.uwtsd.ac.uk::75234604-554a-4a25-a32d-2b5763a3a97a" providerId="AD" clId="Web-{F87083EF-A042-E2A0-FA45-A1C28B5AB3AB}" dt="2025-01-03T14:06:02.057" v="141"/>
          <ac:cxnSpMkLst>
            <pc:docMk/>
            <pc:sldMk cId="3455241098" sldId="259"/>
            <ac:cxnSpMk id="29" creationId="{0BF79732-4088-424C-A653-4534E4389443}"/>
          </ac:cxnSpMkLst>
        </pc:cxnChg>
        <pc:cxnChg chg="del">
          <ac:chgData name="Iwan Thomas (2403908)" userId="S::2403908@student.uwtsd.ac.uk::75234604-554a-4a25-a32d-2b5763a3a97a" providerId="AD" clId="Web-{F87083EF-A042-E2A0-FA45-A1C28B5AB3AB}" dt="2025-01-03T14:06:02.057" v="141"/>
          <ac:cxnSpMkLst>
            <pc:docMk/>
            <pc:sldMk cId="3455241098" sldId="259"/>
            <ac:cxnSpMk id="35" creationId="{0632DC5A-0728-490F-8655-6B437782704C}"/>
          </ac:cxnSpMkLst>
        </pc:cxnChg>
        <pc:cxnChg chg="del">
          <ac:chgData name="Iwan Thomas (2403908)" userId="S::2403908@student.uwtsd.ac.uk::75234604-554a-4a25-a32d-2b5763a3a97a" providerId="AD" clId="Web-{F87083EF-A042-E2A0-FA45-A1C28B5AB3AB}" dt="2025-01-03T14:06:02.057" v="141"/>
          <ac:cxnSpMkLst>
            <pc:docMk/>
            <pc:sldMk cId="3455241098" sldId="259"/>
            <ac:cxnSpMk id="37" creationId="{28BB1F6D-CF9C-422D-9324-C46415BB9D7D}"/>
          </ac:cxnSpMkLst>
        </pc:cxnChg>
        <pc:cxnChg chg="add del">
          <ac:chgData name="Iwan Thomas (2403908)" userId="S::2403908@student.uwtsd.ac.uk::75234604-554a-4a25-a32d-2b5763a3a97a" providerId="AD" clId="Web-{F87083EF-A042-E2A0-FA45-A1C28B5AB3AB}" dt="2025-01-03T14:46:26.844" v="333"/>
          <ac:cxnSpMkLst>
            <pc:docMk/>
            <pc:sldMk cId="3455241098" sldId="259"/>
            <ac:cxnSpMk id="43" creationId="{462919E4-C488-4107-9EF1-66152F848008}"/>
          </ac:cxnSpMkLst>
        </pc:cxnChg>
        <pc:cxnChg chg="add del">
          <ac:chgData name="Iwan Thomas (2403908)" userId="S::2403908@student.uwtsd.ac.uk::75234604-554a-4a25-a32d-2b5763a3a97a" providerId="AD" clId="Web-{F87083EF-A042-E2A0-FA45-A1C28B5AB3AB}" dt="2025-01-03T14:46:26.844" v="333"/>
          <ac:cxnSpMkLst>
            <pc:docMk/>
            <pc:sldMk cId="3455241098" sldId="259"/>
            <ac:cxnSpMk id="45" creationId="{0BF79732-4088-424C-A653-4534E4389443}"/>
          </ac:cxnSpMkLst>
        </pc:cxnChg>
        <pc:cxnChg chg="del">
          <ac:chgData name="Iwan Thomas (2403908)" userId="S::2403908@student.uwtsd.ac.uk::75234604-554a-4a25-a32d-2b5763a3a97a" providerId="AD" clId="Web-{F87083EF-A042-E2A0-FA45-A1C28B5AB3AB}" dt="2025-01-03T14:46:26.844" v="333"/>
          <ac:cxnSpMkLst>
            <pc:docMk/>
            <pc:sldMk cId="3455241098" sldId="259"/>
            <ac:cxnSpMk id="51" creationId="{91944536-E957-40BF-93E4-DAA5CA2730C3}"/>
          </ac:cxnSpMkLst>
        </pc:cxnChg>
        <pc:cxnChg chg="add del">
          <ac:chgData name="Iwan Thomas (2403908)" userId="S::2403908@student.uwtsd.ac.uk::75234604-554a-4a25-a32d-2b5763a3a97a" providerId="AD" clId="Web-{F87083EF-A042-E2A0-FA45-A1C28B5AB3AB}" dt="2025-01-03T14:46:26.829" v="332"/>
          <ac:cxnSpMkLst>
            <pc:docMk/>
            <pc:sldMk cId="3455241098" sldId="259"/>
            <ac:cxnSpMk id="56" creationId="{462919E4-C488-4107-9EF1-66152F848008}"/>
          </ac:cxnSpMkLst>
        </pc:cxnChg>
        <pc:cxnChg chg="del">
          <ac:chgData name="Iwan Thomas (2403908)" userId="S::2403908@student.uwtsd.ac.uk::75234604-554a-4a25-a32d-2b5763a3a97a" providerId="AD" clId="Web-{F87083EF-A042-E2A0-FA45-A1C28B5AB3AB}" dt="2025-01-03T14:46:26.829" v="332"/>
          <ac:cxnSpMkLst>
            <pc:docMk/>
            <pc:sldMk cId="3455241098" sldId="259"/>
            <ac:cxnSpMk id="58" creationId="{0BF79732-4088-424C-A653-4534E4389443}"/>
          </ac:cxnSpMkLst>
        </pc:cxnChg>
        <pc:cxnChg chg="add del">
          <ac:chgData name="Iwan Thomas (2403908)" userId="S::2403908@student.uwtsd.ac.uk::75234604-554a-4a25-a32d-2b5763a3a97a" providerId="AD" clId="Web-{F87083EF-A042-E2A0-FA45-A1C28B5AB3AB}" dt="2025-01-03T14:46:26.829" v="332"/>
          <ac:cxnSpMkLst>
            <pc:docMk/>
            <pc:sldMk cId="3455241098" sldId="259"/>
            <ac:cxnSpMk id="64" creationId="{91944536-E957-40BF-93E4-DAA5CA2730C3}"/>
          </ac:cxnSpMkLst>
        </pc:cxnChg>
        <pc:cxnChg chg="add del">
          <ac:chgData name="Iwan Thomas (2403908)" userId="S::2403908@student.uwtsd.ac.uk::75234604-554a-4a25-a32d-2b5763a3a97a" providerId="AD" clId="Web-{F87083EF-A042-E2A0-FA45-A1C28B5AB3AB}" dt="2025-01-03T14:47:00.018" v="336"/>
          <ac:cxnSpMkLst>
            <pc:docMk/>
            <pc:sldMk cId="3455241098" sldId="259"/>
            <ac:cxnSpMk id="67" creationId="{5BB41ABC-012E-4DF8-A240-44161B32BBB3}"/>
          </ac:cxnSpMkLst>
        </pc:cxnChg>
        <pc:cxnChg chg="add del">
          <ac:chgData name="Iwan Thomas (2403908)" userId="S::2403908@student.uwtsd.ac.uk::75234604-554a-4a25-a32d-2b5763a3a97a" providerId="AD" clId="Web-{F87083EF-A042-E2A0-FA45-A1C28B5AB3AB}" dt="2025-01-03T14:47:00.018" v="336"/>
          <ac:cxnSpMkLst>
            <pc:docMk/>
            <pc:sldMk cId="3455241098" sldId="259"/>
            <ac:cxnSpMk id="68" creationId="{B5854327-44B3-47A2-891B-0580ACB56B55}"/>
          </ac:cxnSpMkLst>
        </pc:cxnChg>
        <pc:cxnChg chg="add del">
          <ac:chgData name="Iwan Thomas (2403908)" userId="S::2403908@student.uwtsd.ac.uk::75234604-554a-4a25-a32d-2b5763a3a97a" providerId="AD" clId="Web-{F87083EF-A042-E2A0-FA45-A1C28B5AB3AB}" dt="2025-01-03T15:46:05.235" v="813"/>
          <ac:cxnSpMkLst>
            <pc:docMk/>
            <pc:sldMk cId="3455241098" sldId="259"/>
            <ac:cxnSpMk id="73" creationId="{462919E4-C488-4107-9EF1-66152F848008}"/>
          </ac:cxnSpMkLst>
        </pc:cxnChg>
        <pc:cxnChg chg="add del">
          <ac:chgData name="Iwan Thomas (2403908)" userId="S::2403908@student.uwtsd.ac.uk::75234604-554a-4a25-a32d-2b5763a3a97a" providerId="AD" clId="Web-{F87083EF-A042-E2A0-FA45-A1C28B5AB3AB}" dt="2025-01-03T15:46:05.235" v="813"/>
          <ac:cxnSpMkLst>
            <pc:docMk/>
            <pc:sldMk cId="3455241098" sldId="259"/>
            <ac:cxnSpMk id="75" creationId="{0BF79732-4088-424C-A653-4534E4389443}"/>
          </ac:cxnSpMkLst>
        </pc:cxnChg>
        <pc:cxnChg chg="add del">
          <ac:chgData name="Iwan Thomas (2403908)" userId="S::2403908@student.uwtsd.ac.uk::75234604-554a-4a25-a32d-2b5763a3a97a" providerId="AD" clId="Web-{F87083EF-A042-E2A0-FA45-A1C28B5AB3AB}" dt="2025-01-03T15:46:05.235" v="813"/>
          <ac:cxnSpMkLst>
            <pc:docMk/>
            <pc:sldMk cId="3455241098" sldId="259"/>
            <ac:cxnSpMk id="79" creationId="{6D3D073F-E673-426A-939F-C2C2C2ACE5B0}"/>
          </ac:cxnSpMkLst>
        </pc:cxnChg>
        <pc:cxnChg chg="del">
          <ac:chgData name="Iwan Thomas (2403908)" userId="S::2403908@student.uwtsd.ac.uk::75234604-554a-4a25-a32d-2b5763a3a97a" providerId="AD" clId="Web-{F87083EF-A042-E2A0-FA45-A1C28B5AB3AB}" dt="2025-01-03T15:46:05.235" v="813"/>
          <ac:cxnSpMkLst>
            <pc:docMk/>
            <pc:sldMk cId="3455241098" sldId="259"/>
            <ac:cxnSpMk id="81" creationId="{91944536-E957-40BF-93E4-DAA5CA2730C3}"/>
          </ac:cxnSpMkLst>
        </pc:cxnChg>
      </pc:sldChg>
      <pc:sldChg chg="addSp delSp modSp mod setBg modClrScheme delDesignElem chgLayout">
        <pc:chgData name="Iwan Thomas (2403908)" userId="S::2403908@student.uwtsd.ac.uk::75234604-554a-4a25-a32d-2b5763a3a97a" providerId="AD" clId="Web-{F87083EF-A042-E2A0-FA45-A1C28B5AB3AB}" dt="2025-01-03T16:24:59.356" v="1025"/>
        <pc:sldMkLst>
          <pc:docMk/>
          <pc:sldMk cId="94868820" sldId="260"/>
        </pc:sldMkLst>
        <pc:spChg chg="mod ord">
          <ac:chgData name="Iwan Thomas (2403908)" userId="S::2403908@student.uwtsd.ac.uk::75234604-554a-4a25-a32d-2b5763a3a97a" providerId="AD" clId="Web-{F87083EF-A042-E2A0-FA45-A1C28B5AB3AB}" dt="2025-01-03T16:24:10.292" v="1023" actId="1076"/>
          <ac:spMkLst>
            <pc:docMk/>
            <pc:sldMk cId="94868820" sldId="260"/>
            <ac:spMk id="2" creationId="{883663F8-A81B-B74F-2896-463131CF88A7}"/>
          </ac:spMkLst>
        </pc:spChg>
        <pc:spChg chg="del mod">
          <ac:chgData name="Iwan Thomas (2403908)" userId="S::2403908@student.uwtsd.ac.uk::75234604-554a-4a25-a32d-2b5763a3a97a" providerId="AD" clId="Web-{F87083EF-A042-E2A0-FA45-A1C28B5AB3AB}" dt="2025-01-03T14:09:14.908" v="148"/>
          <ac:spMkLst>
            <pc:docMk/>
            <pc:sldMk cId="94868820" sldId="260"/>
            <ac:spMk id="3" creationId="{A7EFD4F1-2386-6AEA-17F7-E9F2C01D9519}"/>
          </ac:spMkLst>
        </pc:spChg>
        <pc:spChg chg="add del">
          <ac:chgData name="Iwan Thomas (2403908)" userId="S::2403908@student.uwtsd.ac.uk::75234604-554a-4a25-a32d-2b5763a3a97a" providerId="AD" clId="Web-{F87083EF-A042-E2A0-FA45-A1C28B5AB3AB}" dt="2025-01-03T15:46:05.235" v="813"/>
          <ac:spMkLst>
            <pc:docMk/>
            <pc:sldMk cId="94868820" sldId="260"/>
            <ac:spMk id="9" creationId="{5B957CFC-E9B2-4BC8-BD75-9F3B5E33885A}"/>
          </ac:spMkLst>
        </pc:spChg>
        <pc:spChg chg="add mod">
          <ac:chgData name="Iwan Thomas (2403908)" userId="S::2403908@student.uwtsd.ac.uk::75234604-554a-4a25-a32d-2b5763a3a97a" providerId="AD" clId="Web-{F87083EF-A042-E2A0-FA45-A1C28B5AB3AB}" dt="2025-01-03T16:21:09.614" v="1001"/>
          <ac:spMkLst>
            <pc:docMk/>
            <pc:sldMk cId="94868820" sldId="260"/>
            <ac:spMk id="10" creationId="{E5C9187D-38B2-3DA9-184B-0C828887A546}"/>
          </ac:spMkLst>
        </pc:spChg>
        <pc:spChg chg="add del mod">
          <ac:chgData name="Iwan Thomas (2403908)" userId="S::2403908@student.uwtsd.ac.uk::75234604-554a-4a25-a32d-2b5763a3a97a" providerId="AD" clId="Web-{F87083EF-A042-E2A0-FA45-A1C28B5AB3AB}" dt="2025-01-03T16:19:04.187" v="987"/>
          <ac:spMkLst>
            <pc:docMk/>
            <pc:sldMk cId="94868820" sldId="260"/>
            <ac:spMk id="12" creationId="{949B209E-B8EA-836B-B2F2-B6146D845A13}"/>
          </ac:spMkLst>
        </pc:spChg>
        <pc:spChg chg="add del mod">
          <ac:chgData name="Iwan Thomas (2403908)" userId="S::2403908@student.uwtsd.ac.uk::75234604-554a-4a25-a32d-2b5763a3a97a" providerId="AD" clId="Web-{F87083EF-A042-E2A0-FA45-A1C28B5AB3AB}" dt="2025-01-03T16:11:37.616" v="913"/>
          <ac:spMkLst>
            <pc:docMk/>
            <pc:sldMk cId="94868820" sldId="260"/>
            <ac:spMk id="14" creationId="{052A4020-EE1E-417D-B095-6210B6F82BCF}"/>
          </ac:spMkLst>
        </pc:spChg>
        <pc:spChg chg="add del">
          <ac:chgData name="Iwan Thomas (2403908)" userId="S::2403908@student.uwtsd.ac.uk::75234604-554a-4a25-a32d-2b5763a3a97a" providerId="AD" clId="Web-{F87083EF-A042-E2A0-FA45-A1C28B5AB3AB}" dt="2025-01-03T16:20:47.097" v="991"/>
          <ac:spMkLst>
            <pc:docMk/>
            <pc:sldMk cId="94868820" sldId="260"/>
            <ac:spMk id="15" creationId="{B68BDB13-D103-07DF-B13F-2C912E2DAEAF}"/>
          </ac:spMkLst>
        </pc:spChg>
        <pc:spChg chg="add del">
          <ac:chgData name="Iwan Thomas (2403908)" userId="S::2403908@student.uwtsd.ac.uk::75234604-554a-4a25-a32d-2b5763a3a97a" providerId="AD" clId="Web-{F87083EF-A042-E2A0-FA45-A1C28B5AB3AB}" dt="2025-01-03T16:20:47.097" v="991"/>
          <ac:spMkLst>
            <pc:docMk/>
            <pc:sldMk cId="94868820" sldId="260"/>
            <ac:spMk id="16" creationId="{BE8E0BD2-C83B-1C5C-7E0D-6211ED75F520}"/>
          </ac:spMkLst>
        </pc:spChg>
        <pc:spChg chg="add del mod">
          <ac:chgData name="Iwan Thomas (2403908)" userId="S::2403908@student.uwtsd.ac.uk::75234604-554a-4a25-a32d-2b5763a3a97a" providerId="AD" clId="Web-{F87083EF-A042-E2A0-FA45-A1C28B5AB3AB}" dt="2025-01-03T16:12:45.790" v="920"/>
          <ac:spMkLst>
            <pc:docMk/>
            <pc:sldMk cId="94868820" sldId="260"/>
            <ac:spMk id="17" creationId="{9B323234-EB0B-3F46-0F42-2E72773CB276}"/>
          </ac:spMkLst>
        </pc:spChg>
        <pc:spChg chg="add del">
          <ac:chgData name="Iwan Thomas (2403908)" userId="S::2403908@student.uwtsd.ac.uk::75234604-554a-4a25-a32d-2b5763a3a97a" providerId="AD" clId="Web-{F87083EF-A042-E2A0-FA45-A1C28B5AB3AB}" dt="2025-01-03T16:20:47.097" v="991"/>
          <ac:spMkLst>
            <pc:docMk/>
            <pc:sldMk cId="94868820" sldId="260"/>
            <ac:spMk id="18" creationId="{CA1F15B4-FF35-2881-049D-4C15EB93423B}"/>
          </ac:spMkLst>
        </pc:spChg>
        <pc:spChg chg="add del mod">
          <ac:chgData name="Iwan Thomas (2403908)" userId="S::2403908@student.uwtsd.ac.uk::75234604-554a-4a25-a32d-2b5763a3a97a" providerId="AD" clId="Web-{F87083EF-A042-E2A0-FA45-A1C28B5AB3AB}" dt="2025-01-03T16:12:45.790" v="920"/>
          <ac:spMkLst>
            <pc:docMk/>
            <pc:sldMk cId="94868820" sldId="260"/>
            <ac:spMk id="19" creationId="{5BFB04E9-2EBA-1AA0-FFA4-5922641F4DFD}"/>
          </ac:spMkLst>
        </pc:spChg>
        <pc:spChg chg="add del">
          <ac:chgData name="Iwan Thomas (2403908)" userId="S::2403908@student.uwtsd.ac.uk::75234604-554a-4a25-a32d-2b5763a3a97a" providerId="AD" clId="Web-{F87083EF-A042-E2A0-FA45-A1C28B5AB3AB}" dt="2025-01-03T16:20:51.488" v="993"/>
          <ac:spMkLst>
            <pc:docMk/>
            <pc:sldMk cId="94868820" sldId="260"/>
            <ac:spMk id="20" creationId="{66E2B2EB-A788-14BB-5BD3-6E87A985BC58}"/>
          </ac:spMkLst>
        </pc:spChg>
        <pc:spChg chg="add del">
          <ac:chgData name="Iwan Thomas (2403908)" userId="S::2403908@student.uwtsd.ac.uk::75234604-554a-4a25-a32d-2b5763a3a97a" providerId="AD" clId="Web-{F87083EF-A042-E2A0-FA45-A1C28B5AB3AB}" dt="2025-01-03T16:12:49.963" v="922"/>
          <ac:spMkLst>
            <pc:docMk/>
            <pc:sldMk cId="94868820" sldId="260"/>
            <ac:spMk id="21" creationId="{0270A75A-18AE-77B2-82DD-3B57F82042D7}"/>
          </ac:spMkLst>
        </pc:spChg>
        <pc:spChg chg="add del">
          <ac:chgData name="Iwan Thomas (2403908)" userId="S::2403908@student.uwtsd.ac.uk::75234604-554a-4a25-a32d-2b5763a3a97a" providerId="AD" clId="Web-{F87083EF-A042-E2A0-FA45-A1C28B5AB3AB}" dt="2025-01-03T16:20:51.488" v="993"/>
          <ac:spMkLst>
            <pc:docMk/>
            <pc:sldMk cId="94868820" sldId="260"/>
            <ac:spMk id="22" creationId="{CC927939-DB50-87FE-A21E-C87127293D09}"/>
          </ac:spMkLst>
        </pc:spChg>
        <pc:spChg chg="add del mod">
          <ac:chgData name="Iwan Thomas (2403908)" userId="S::2403908@student.uwtsd.ac.uk::75234604-554a-4a25-a32d-2b5763a3a97a" providerId="AD" clId="Web-{F87083EF-A042-E2A0-FA45-A1C28B5AB3AB}" dt="2025-01-03T16:12:56.728" v="924"/>
          <ac:spMkLst>
            <pc:docMk/>
            <pc:sldMk cId="94868820" sldId="260"/>
            <ac:spMk id="23" creationId="{9B323234-EB0B-3F46-0F42-2E72773CB276}"/>
          </ac:spMkLst>
        </pc:spChg>
        <pc:spChg chg="add del mod">
          <ac:chgData name="Iwan Thomas (2403908)" userId="S::2403908@student.uwtsd.ac.uk::75234604-554a-4a25-a32d-2b5763a3a97a" providerId="AD" clId="Web-{F87083EF-A042-E2A0-FA45-A1C28B5AB3AB}" dt="2025-01-03T16:19:11.016" v="988"/>
          <ac:spMkLst>
            <pc:docMk/>
            <pc:sldMk cId="94868820" sldId="260"/>
            <ac:spMk id="24" creationId="{5BFB04E9-2EBA-1AA0-FFA4-5922641F4DFD}"/>
          </ac:spMkLst>
        </pc:spChg>
        <pc:spChg chg="add del">
          <ac:chgData name="Iwan Thomas (2403908)" userId="S::2403908@student.uwtsd.ac.uk::75234604-554a-4a25-a32d-2b5763a3a97a" providerId="AD" clId="Web-{F87083EF-A042-E2A0-FA45-A1C28B5AB3AB}" dt="2025-01-03T16:20:51.488" v="993"/>
          <ac:spMkLst>
            <pc:docMk/>
            <pc:sldMk cId="94868820" sldId="260"/>
            <ac:spMk id="25" creationId="{1FA00D17-C984-00A0-439D-E84AE6AA9F5B}"/>
          </ac:spMkLst>
        </pc:spChg>
        <pc:spChg chg="add del">
          <ac:chgData name="Iwan Thomas (2403908)" userId="S::2403908@student.uwtsd.ac.uk::75234604-554a-4a25-a32d-2b5763a3a97a" providerId="AD" clId="Web-{F87083EF-A042-E2A0-FA45-A1C28B5AB3AB}" dt="2025-01-03T16:14:51.394" v="943"/>
          <ac:spMkLst>
            <pc:docMk/>
            <pc:sldMk cId="94868820" sldId="260"/>
            <ac:spMk id="26" creationId="{42B3114F-7F82-778A-8223-A450CB0683A1}"/>
          </ac:spMkLst>
        </pc:spChg>
        <pc:spChg chg="add del">
          <ac:chgData name="Iwan Thomas (2403908)" userId="S::2403908@student.uwtsd.ac.uk::75234604-554a-4a25-a32d-2b5763a3a97a" providerId="AD" clId="Web-{F87083EF-A042-E2A0-FA45-A1C28B5AB3AB}" dt="2025-01-03T16:17:52.950" v="978"/>
          <ac:spMkLst>
            <pc:docMk/>
            <pc:sldMk cId="94868820" sldId="260"/>
            <ac:spMk id="27" creationId="{D234AFE6-3A8F-0AD9-A9F0-F700737901F0}"/>
          </ac:spMkLst>
        </pc:spChg>
        <pc:spChg chg="add del mod">
          <ac:chgData name="Iwan Thomas (2403908)" userId="S::2403908@student.uwtsd.ac.uk::75234604-554a-4a25-a32d-2b5763a3a97a" providerId="AD" clId="Web-{F87083EF-A042-E2A0-FA45-A1C28B5AB3AB}" dt="2025-01-03T16:20:55.597" v="995"/>
          <ac:spMkLst>
            <pc:docMk/>
            <pc:sldMk cId="94868820" sldId="260"/>
            <ac:spMk id="28" creationId="{D1A74A1C-424C-5A97-4142-6C11865363B4}"/>
          </ac:spMkLst>
        </pc:spChg>
        <pc:spChg chg="add del">
          <ac:chgData name="Iwan Thomas (2403908)" userId="S::2403908@student.uwtsd.ac.uk::75234604-554a-4a25-a32d-2b5763a3a97a" providerId="AD" clId="Web-{F87083EF-A042-E2A0-FA45-A1C28B5AB3AB}" dt="2025-01-03T16:14:38.378" v="939"/>
          <ac:spMkLst>
            <pc:docMk/>
            <pc:sldMk cId="94868820" sldId="260"/>
            <ac:spMk id="29" creationId="{D234AFE6-3A8F-0AD9-A9F0-F700737901F0}"/>
          </ac:spMkLst>
        </pc:spChg>
        <pc:spChg chg="add del mod">
          <ac:chgData name="Iwan Thomas (2403908)" userId="S::2403908@student.uwtsd.ac.uk::75234604-554a-4a25-a32d-2b5763a3a97a" providerId="AD" clId="Web-{F87083EF-A042-E2A0-FA45-A1C28B5AB3AB}" dt="2025-01-03T16:20:55.597" v="995"/>
          <ac:spMkLst>
            <pc:docMk/>
            <pc:sldMk cId="94868820" sldId="260"/>
            <ac:spMk id="30" creationId="{C2385E9E-600A-94FE-147B-C1103C887C17}"/>
          </ac:spMkLst>
        </pc:spChg>
        <pc:spChg chg="add del mod">
          <ac:chgData name="Iwan Thomas (2403908)" userId="S::2403908@student.uwtsd.ac.uk::75234604-554a-4a25-a32d-2b5763a3a97a" providerId="AD" clId="Web-{F87083EF-A042-E2A0-FA45-A1C28B5AB3AB}" dt="2025-01-03T16:20:59.098" v="997"/>
          <ac:spMkLst>
            <pc:docMk/>
            <pc:sldMk cId="94868820" sldId="260"/>
            <ac:spMk id="32" creationId="{9D1B8E5B-2E37-A729-CE16-55E5D125EE92}"/>
          </ac:spMkLst>
        </pc:spChg>
        <pc:spChg chg="add del mod">
          <ac:chgData name="Iwan Thomas (2403908)" userId="S::2403908@student.uwtsd.ac.uk::75234604-554a-4a25-a32d-2b5763a3a97a" providerId="AD" clId="Web-{F87083EF-A042-E2A0-FA45-A1C28B5AB3AB}" dt="2025-01-03T16:20:59.098" v="997"/>
          <ac:spMkLst>
            <pc:docMk/>
            <pc:sldMk cId="94868820" sldId="260"/>
            <ac:spMk id="33" creationId="{A6650665-98EB-8E01-2673-9305DD324D70}"/>
          </ac:spMkLst>
        </pc:spChg>
        <pc:spChg chg="add del">
          <ac:chgData name="Iwan Thomas (2403908)" userId="S::2403908@student.uwtsd.ac.uk::75234604-554a-4a25-a32d-2b5763a3a97a" providerId="AD" clId="Web-{F87083EF-A042-E2A0-FA45-A1C28B5AB3AB}" dt="2025-01-03T16:21:03.457" v="999"/>
          <ac:spMkLst>
            <pc:docMk/>
            <pc:sldMk cId="94868820" sldId="260"/>
            <ac:spMk id="35" creationId="{D2A263DE-DF75-D4C9-3F9B-E518464F7CEC}"/>
          </ac:spMkLst>
        </pc:spChg>
        <pc:spChg chg="add del">
          <ac:chgData name="Iwan Thomas (2403908)" userId="S::2403908@student.uwtsd.ac.uk::75234604-554a-4a25-a32d-2b5763a3a97a" providerId="AD" clId="Web-{F87083EF-A042-E2A0-FA45-A1C28B5AB3AB}" dt="2025-01-03T16:21:03.457" v="999"/>
          <ac:spMkLst>
            <pc:docMk/>
            <pc:sldMk cId="94868820" sldId="260"/>
            <ac:spMk id="36" creationId="{1F9E26DE-C4F6-854C-28A2-9F1449FB1339}"/>
          </ac:spMkLst>
        </pc:spChg>
        <pc:spChg chg="add del">
          <ac:chgData name="Iwan Thomas (2403908)" userId="S::2403908@student.uwtsd.ac.uk::75234604-554a-4a25-a32d-2b5763a3a97a" providerId="AD" clId="Web-{F87083EF-A042-E2A0-FA45-A1C28B5AB3AB}" dt="2025-01-03T16:21:03.457" v="999"/>
          <ac:spMkLst>
            <pc:docMk/>
            <pc:sldMk cId="94868820" sldId="260"/>
            <ac:spMk id="37" creationId="{7104DEF1-72EB-3511-5A9E-141BDDDA8FD7}"/>
          </ac:spMkLst>
        </pc:spChg>
        <pc:spChg chg="add del mod">
          <ac:chgData name="Iwan Thomas (2403908)" userId="S::2403908@student.uwtsd.ac.uk::75234604-554a-4a25-a32d-2b5763a3a97a" providerId="AD" clId="Web-{F87083EF-A042-E2A0-FA45-A1C28B5AB3AB}" dt="2025-01-03T16:21:09.614" v="1001"/>
          <ac:spMkLst>
            <pc:docMk/>
            <pc:sldMk cId="94868820" sldId="260"/>
            <ac:spMk id="39" creationId="{57259E8F-69DB-D19F-AE66-F728396679BD}"/>
          </ac:spMkLst>
        </pc:spChg>
        <pc:spChg chg="add del mod">
          <ac:chgData name="Iwan Thomas (2403908)" userId="S::2403908@student.uwtsd.ac.uk::75234604-554a-4a25-a32d-2b5763a3a97a" providerId="AD" clId="Web-{F87083EF-A042-E2A0-FA45-A1C28B5AB3AB}" dt="2025-01-03T16:21:09.614" v="1001"/>
          <ac:spMkLst>
            <pc:docMk/>
            <pc:sldMk cId="94868820" sldId="260"/>
            <ac:spMk id="40" creationId="{7DD4D057-6DB1-07E0-12E4-F20BF65189CC}"/>
          </ac:spMkLst>
        </pc:spChg>
        <pc:spChg chg="add del mod">
          <ac:chgData name="Iwan Thomas (2403908)" userId="S::2403908@student.uwtsd.ac.uk::75234604-554a-4a25-a32d-2b5763a3a97a" providerId="AD" clId="Web-{F87083EF-A042-E2A0-FA45-A1C28B5AB3AB}" dt="2025-01-03T16:22:11.350" v="1008"/>
          <ac:spMkLst>
            <pc:docMk/>
            <pc:sldMk cId="94868820" sldId="260"/>
            <ac:spMk id="42" creationId="{B68BDB13-D103-07DF-B13F-2C912E2DAEAF}"/>
          </ac:spMkLst>
        </pc:spChg>
        <pc:spChg chg="add mod">
          <ac:chgData name="Iwan Thomas (2403908)" userId="S::2403908@student.uwtsd.ac.uk::75234604-554a-4a25-a32d-2b5763a3a97a" providerId="AD" clId="Web-{F87083EF-A042-E2A0-FA45-A1C28B5AB3AB}" dt="2025-01-03T16:22:11.350" v="1008"/>
          <ac:spMkLst>
            <pc:docMk/>
            <pc:sldMk cId="94868820" sldId="260"/>
            <ac:spMk id="43" creationId="{BE8E0BD2-C83B-1C5C-7E0D-6211ED75F520}"/>
          </ac:spMkLst>
        </pc:spChg>
        <pc:spChg chg="add del mod">
          <ac:chgData name="Iwan Thomas (2403908)" userId="S::2403908@student.uwtsd.ac.uk::75234604-554a-4a25-a32d-2b5763a3a97a" providerId="AD" clId="Web-{F87083EF-A042-E2A0-FA45-A1C28B5AB3AB}" dt="2025-01-03T16:22:22.913" v="1009"/>
          <ac:spMkLst>
            <pc:docMk/>
            <pc:sldMk cId="94868820" sldId="260"/>
            <ac:spMk id="44" creationId="{CA1F15B4-FF35-2881-049D-4C15EB93423B}"/>
          </ac:spMkLst>
        </pc:spChg>
        <pc:spChg chg="add del">
          <ac:chgData name="Iwan Thomas (2403908)" userId="S::2403908@student.uwtsd.ac.uk::75234604-554a-4a25-a32d-2b5763a3a97a" providerId="AD" clId="Web-{F87083EF-A042-E2A0-FA45-A1C28B5AB3AB}" dt="2025-01-03T16:22:40.476" v="1010"/>
          <ac:spMkLst>
            <pc:docMk/>
            <pc:sldMk cId="94868820" sldId="260"/>
            <ac:spMk id="50" creationId="{3A1AB3CC-CE24-F2F3-2A35-5A8A4F4DE779}"/>
          </ac:spMkLst>
        </pc:spChg>
        <pc:spChg chg="add del">
          <ac:chgData name="Iwan Thomas (2403908)" userId="S::2403908@student.uwtsd.ac.uk::75234604-554a-4a25-a32d-2b5763a3a97a" providerId="AD" clId="Web-{F87083EF-A042-E2A0-FA45-A1C28B5AB3AB}" dt="2025-01-03T16:22:57.461" v="1012"/>
          <ac:spMkLst>
            <pc:docMk/>
            <pc:sldMk cId="94868820" sldId="260"/>
            <ac:spMk id="55" creationId="{9AA1558D-49F9-8F47-83B3-937FB9ACDF90}"/>
          </ac:spMkLst>
        </pc:spChg>
        <pc:spChg chg="add del">
          <ac:chgData name="Iwan Thomas (2403908)" userId="S::2403908@student.uwtsd.ac.uk::75234604-554a-4a25-a32d-2b5763a3a97a" providerId="AD" clId="Web-{F87083EF-A042-E2A0-FA45-A1C28B5AB3AB}" dt="2025-01-03T16:22:53.211" v="1011"/>
          <ac:spMkLst>
            <pc:docMk/>
            <pc:sldMk cId="94868820" sldId="260"/>
            <ac:spMk id="57" creationId="{256E1F83-6D8B-1B83-8628-BCD0E82981D2}"/>
          </ac:spMkLst>
        </pc:spChg>
        <pc:spChg chg="add del mod">
          <ac:chgData name="Iwan Thomas (2403908)" userId="S::2403908@student.uwtsd.ac.uk::75234604-554a-4a25-a32d-2b5763a3a97a" providerId="AD" clId="Web-{F87083EF-A042-E2A0-FA45-A1C28B5AB3AB}" dt="2025-01-03T16:22:00.334" v="1007"/>
          <ac:spMkLst>
            <pc:docMk/>
            <pc:sldMk cId="94868820" sldId="260"/>
            <ac:spMk id="1661" creationId="{E300B0EB-16C4-0035-2510-7D537628A873}"/>
          </ac:spMkLst>
        </pc:spChg>
        <pc:graphicFrameChg chg="add del mod ord modGraphic">
          <ac:chgData name="Iwan Thomas (2403908)" userId="S::2403908@student.uwtsd.ac.uk::75234604-554a-4a25-a32d-2b5763a3a97a" providerId="AD" clId="Web-{F87083EF-A042-E2A0-FA45-A1C28B5AB3AB}" dt="2025-01-03T16:21:52.052" v="1005"/>
          <ac:graphicFrameMkLst>
            <pc:docMk/>
            <pc:sldMk cId="94868820" sldId="260"/>
            <ac:graphicFrameMk id="5" creationId="{CCE73389-3705-5F3F-3724-036A8A68014E}"/>
          </ac:graphicFrameMkLst>
        </pc:graphicFrameChg>
        <pc:graphicFrameChg chg="add mod modGraphic">
          <ac:chgData name="Iwan Thomas (2403908)" userId="S::2403908@student.uwtsd.ac.uk::75234604-554a-4a25-a32d-2b5763a3a97a" providerId="AD" clId="Web-{F87083EF-A042-E2A0-FA45-A1C28B5AB3AB}" dt="2025-01-03T16:23:24.837" v="1015"/>
          <ac:graphicFrameMkLst>
            <pc:docMk/>
            <pc:sldMk cId="94868820" sldId="260"/>
            <ac:graphicFrameMk id="46" creationId="{EBAEDF9B-1462-AB94-A4AF-DC0D7F26381A}"/>
          </ac:graphicFrameMkLst>
        </pc:graphicFrameChg>
        <pc:cxnChg chg="add del">
          <ac:chgData name="Iwan Thomas (2403908)" userId="S::2403908@student.uwtsd.ac.uk::75234604-554a-4a25-a32d-2b5763a3a97a" providerId="AD" clId="Web-{F87083EF-A042-E2A0-FA45-A1C28B5AB3AB}" dt="2025-01-03T15:46:05.235" v="813"/>
          <ac:cxnSpMkLst>
            <pc:docMk/>
            <pc:sldMk cId="94868820" sldId="260"/>
            <ac:cxnSpMk id="11" creationId="{7F784426-8AB9-43C9-8340-281290602DE8}"/>
          </ac:cxnSpMkLst>
        </pc:cxnChg>
        <pc:cxnChg chg="add del">
          <ac:chgData name="Iwan Thomas (2403908)" userId="S::2403908@student.uwtsd.ac.uk::75234604-554a-4a25-a32d-2b5763a3a97a" providerId="AD" clId="Web-{F87083EF-A042-E2A0-FA45-A1C28B5AB3AB}" dt="2025-01-03T15:46:05.235" v="813"/>
          <ac:cxnSpMkLst>
            <pc:docMk/>
            <pc:sldMk cId="94868820" sldId="260"/>
            <ac:cxnSpMk id="13" creationId="{0B96E92E-4D99-41CA-848E-4028B6DA2616}"/>
          </ac:cxnSpMkLst>
        </pc:cxnChg>
      </pc:sldChg>
      <pc:sldChg chg="addSp delSp modSp new mod setBg modClrScheme delDesignElem chgLayout">
        <pc:chgData name="Iwan Thomas (2403908)" userId="S::2403908@student.uwtsd.ac.uk::75234604-554a-4a25-a32d-2b5763a3a97a" providerId="AD" clId="Web-{F87083EF-A042-E2A0-FA45-A1C28B5AB3AB}" dt="2025-01-03T16:59:38.577" v="1110" actId="20577"/>
        <pc:sldMkLst>
          <pc:docMk/>
          <pc:sldMk cId="1265120628" sldId="261"/>
        </pc:sldMkLst>
        <pc:spChg chg="mod ord">
          <ac:chgData name="Iwan Thomas (2403908)" userId="S::2403908@student.uwtsd.ac.uk::75234604-554a-4a25-a32d-2b5763a3a97a" providerId="AD" clId="Web-{F87083EF-A042-E2A0-FA45-A1C28B5AB3AB}" dt="2025-01-03T15:54:37.253" v="861" actId="1076"/>
          <ac:spMkLst>
            <pc:docMk/>
            <pc:sldMk cId="1265120628" sldId="261"/>
            <ac:spMk id="2" creationId="{5EBF20C9-0068-4749-BD0B-19BAE59E00E0}"/>
          </ac:spMkLst>
        </pc:spChg>
        <pc:spChg chg="del">
          <ac:chgData name="Iwan Thomas (2403908)" userId="S::2403908@student.uwtsd.ac.uk::75234604-554a-4a25-a32d-2b5763a3a97a" providerId="AD" clId="Web-{F87083EF-A042-E2A0-FA45-A1C28B5AB3AB}" dt="2025-01-03T14:42:45.415" v="316"/>
          <ac:spMkLst>
            <pc:docMk/>
            <pc:sldMk cId="1265120628" sldId="261"/>
            <ac:spMk id="3" creationId="{9F93C133-6BAF-8AE3-A955-90CE5824F323}"/>
          </ac:spMkLst>
        </pc:spChg>
        <pc:spChg chg="add mod">
          <ac:chgData name="Iwan Thomas (2403908)" userId="S::2403908@student.uwtsd.ac.uk::75234604-554a-4a25-a32d-2b5763a3a97a" providerId="AD" clId="Web-{F87083EF-A042-E2A0-FA45-A1C28B5AB3AB}" dt="2025-01-03T16:59:38.577" v="1110" actId="20577"/>
          <ac:spMkLst>
            <pc:docMk/>
            <pc:sldMk cId="1265120628" sldId="261"/>
            <ac:spMk id="5" creationId="{2D852625-7C0D-9FE3-9646-9362A5FFE5C7}"/>
          </ac:spMkLst>
        </pc:spChg>
        <pc:spChg chg="add del">
          <ac:chgData name="Iwan Thomas (2403908)" userId="S::2403908@student.uwtsd.ac.uk::75234604-554a-4a25-a32d-2b5763a3a97a" providerId="AD" clId="Web-{F87083EF-A042-E2A0-FA45-A1C28B5AB3AB}" dt="2025-01-03T15:46:05.235" v="813"/>
          <ac:spMkLst>
            <pc:docMk/>
            <pc:sldMk cId="1265120628" sldId="261"/>
            <ac:spMk id="13" creationId="{C3297213-B630-4CFA-8FE1-099659C5DB66}"/>
          </ac:spMkLst>
        </pc:spChg>
        <pc:picChg chg="add mod ord modCrop">
          <ac:chgData name="Iwan Thomas (2403908)" userId="S::2403908@student.uwtsd.ac.uk::75234604-554a-4a25-a32d-2b5763a3a97a" providerId="AD" clId="Web-{F87083EF-A042-E2A0-FA45-A1C28B5AB3AB}" dt="2025-01-03T16:42:41.489" v="1035" actId="1076"/>
          <ac:picMkLst>
            <pc:docMk/>
            <pc:sldMk cId="1265120628" sldId="261"/>
            <ac:picMk id="4" creationId="{106F1D7C-6BE7-5AE2-7AF5-57DEDC92EC0B}"/>
          </ac:picMkLst>
        </pc:picChg>
        <pc:cxnChg chg="add del">
          <ac:chgData name="Iwan Thomas (2403908)" userId="S::2403908@student.uwtsd.ac.uk::75234604-554a-4a25-a32d-2b5763a3a97a" providerId="AD" clId="Web-{F87083EF-A042-E2A0-FA45-A1C28B5AB3AB}" dt="2025-01-03T15:46:05.235" v="813"/>
          <ac:cxnSpMkLst>
            <pc:docMk/>
            <pc:sldMk cId="1265120628" sldId="261"/>
            <ac:cxnSpMk id="9" creationId="{462919E4-C488-4107-9EF1-66152F848008}"/>
          </ac:cxnSpMkLst>
        </pc:cxnChg>
        <pc:cxnChg chg="add del">
          <ac:chgData name="Iwan Thomas (2403908)" userId="S::2403908@student.uwtsd.ac.uk::75234604-554a-4a25-a32d-2b5763a3a97a" providerId="AD" clId="Web-{F87083EF-A042-E2A0-FA45-A1C28B5AB3AB}" dt="2025-01-03T15:46:05.235" v="813"/>
          <ac:cxnSpMkLst>
            <pc:docMk/>
            <pc:sldMk cId="1265120628" sldId="261"/>
            <ac:cxnSpMk id="11" creationId="{0BF79732-4088-424C-A653-4534E4389443}"/>
          </ac:cxnSpMkLst>
        </pc:cxnChg>
        <pc:cxnChg chg="add del">
          <ac:chgData name="Iwan Thomas (2403908)" userId="S::2403908@student.uwtsd.ac.uk::75234604-554a-4a25-a32d-2b5763a3a97a" providerId="AD" clId="Web-{F87083EF-A042-E2A0-FA45-A1C28B5AB3AB}" dt="2025-01-03T15:46:05.235" v="813"/>
          <ac:cxnSpMkLst>
            <pc:docMk/>
            <pc:sldMk cId="1265120628" sldId="261"/>
            <ac:cxnSpMk id="15" creationId="{0632DC5A-0728-490F-8655-6B437782704C}"/>
          </ac:cxnSpMkLst>
        </pc:cxnChg>
        <pc:cxnChg chg="add del">
          <ac:chgData name="Iwan Thomas (2403908)" userId="S::2403908@student.uwtsd.ac.uk::75234604-554a-4a25-a32d-2b5763a3a97a" providerId="AD" clId="Web-{F87083EF-A042-E2A0-FA45-A1C28B5AB3AB}" dt="2025-01-03T15:46:05.235" v="813"/>
          <ac:cxnSpMkLst>
            <pc:docMk/>
            <pc:sldMk cId="1265120628" sldId="261"/>
            <ac:cxnSpMk id="17" creationId="{28BB1F6D-CF9C-422D-9324-C46415BB9D7D}"/>
          </ac:cxnSpMkLst>
        </pc:cxnChg>
      </pc:sldChg>
      <pc:sldChg chg="addSp modSp new mod setBg modClrScheme chgLayout">
        <pc:chgData name="Iwan Thomas (2403908)" userId="S::2403908@student.uwtsd.ac.uk::75234604-554a-4a25-a32d-2b5763a3a97a" providerId="AD" clId="Web-{F87083EF-A042-E2A0-FA45-A1C28B5AB3AB}" dt="2025-01-06T11:17:38.856" v="1201" actId="20577"/>
        <pc:sldMkLst>
          <pc:docMk/>
          <pc:sldMk cId="1566959725" sldId="262"/>
        </pc:sldMkLst>
        <pc:spChg chg="mod ord">
          <ac:chgData name="Iwan Thomas (2403908)" userId="S::2403908@student.uwtsd.ac.uk::75234604-554a-4a25-a32d-2b5763a3a97a" providerId="AD" clId="Web-{F87083EF-A042-E2A0-FA45-A1C28B5AB3AB}" dt="2025-01-03T16:53:09.251" v="1043" actId="20577"/>
          <ac:spMkLst>
            <pc:docMk/>
            <pc:sldMk cId="1566959725" sldId="262"/>
            <ac:spMk id="2" creationId="{3EC9F977-7D6E-07B4-CFE5-5623B9FF35A5}"/>
          </ac:spMkLst>
        </pc:spChg>
        <pc:spChg chg="mod ord">
          <ac:chgData name="Iwan Thomas (2403908)" userId="S::2403908@student.uwtsd.ac.uk::75234604-554a-4a25-a32d-2b5763a3a97a" providerId="AD" clId="Web-{F87083EF-A042-E2A0-FA45-A1C28B5AB3AB}" dt="2025-01-06T11:10:17.687" v="1177" actId="20577"/>
          <ac:spMkLst>
            <pc:docMk/>
            <pc:sldMk cId="1566959725" sldId="262"/>
            <ac:spMk id="3" creationId="{178F953D-2005-16EB-296E-26099FCFE027}"/>
          </ac:spMkLst>
        </pc:spChg>
        <pc:spChg chg="add mod">
          <ac:chgData name="Iwan Thomas (2403908)" userId="S::2403908@student.uwtsd.ac.uk::75234604-554a-4a25-a32d-2b5763a3a97a" providerId="AD" clId="Web-{F87083EF-A042-E2A0-FA45-A1C28B5AB3AB}" dt="2025-01-06T11:17:38.856" v="1201" actId="20577"/>
          <ac:spMkLst>
            <pc:docMk/>
            <pc:sldMk cId="1566959725" sldId="262"/>
            <ac:spMk id="4" creationId="{24DD5116-C9C2-ECA6-3F4F-5A031732FD6C}"/>
          </ac:spMkLst>
        </pc:spChg>
      </pc:sldChg>
      <pc:sldChg chg="addSp delSp modSp new mod modClrScheme chgLayout">
        <pc:chgData name="Iwan Thomas (2403908)" userId="S::2403908@student.uwtsd.ac.uk::75234604-554a-4a25-a32d-2b5763a3a97a" providerId="AD" clId="Web-{F87083EF-A042-E2A0-FA45-A1C28B5AB3AB}" dt="2025-01-06T11:11:52.830" v="1187"/>
        <pc:sldMkLst>
          <pc:docMk/>
          <pc:sldMk cId="1007026146" sldId="263"/>
        </pc:sldMkLst>
        <pc:spChg chg="mod ord">
          <ac:chgData name="Iwan Thomas (2403908)" userId="S::2403908@student.uwtsd.ac.uk::75234604-554a-4a25-a32d-2b5763a3a97a" providerId="AD" clId="Web-{F87083EF-A042-E2A0-FA45-A1C28B5AB3AB}" dt="2025-01-06T11:11:27.924" v="1185"/>
          <ac:spMkLst>
            <pc:docMk/>
            <pc:sldMk cId="1007026146" sldId="263"/>
            <ac:spMk id="2" creationId="{BC376265-E76A-F8E9-56EB-3AE3BA0F4284}"/>
          </ac:spMkLst>
        </pc:spChg>
        <pc:spChg chg="del mod ord">
          <ac:chgData name="Iwan Thomas (2403908)" userId="S::2403908@student.uwtsd.ac.uk::75234604-554a-4a25-a32d-2b5763a3a97a" providerId="AD" clId="Web-{F87083EF-A042-E2A0-FA45-A1C28B5AB3AB}" dt="2025-01-06T11:11:27.924" v="1185"/>
          <ac:spMkLst>
            <pc:docMk/>
            <pc:sldMk cId="1007026146" sldId="263"/>
            <ac:spMk id="3" creationId="{E60096A1-4022-9B98-975A-4752E19E0D43}"/>
          </ac:spMkLst>
        </pc:spChg>
        <pc:spChg chg="add del mod">
          <ac:chgData name="Iwan Thomas (2403908)" userId="S::2403908@student.uwtsd.ac.uk::75234604-554a-4a25-a32d-2b5763a3a97a" providerId="AD" clId="Web-{F87083EF-A042-E2A0-FA45-A1C28B5AB3AB}" dt="2025-01-06T11:11:18.923" v="1184"/>
          <ac:spMkLst>
            <pc:docMk/>
            <pc:sldMk cId="1007026146" sldId="263"/>
            <ac:spMk id="8" creationId="{30BE0B80-4959-FEBB-1C07-5C9F4A2FC4A8}"/>
          </ac:spMkLst>
        </pc:spChg>
        <pc:spChg chg="add">
          <ac:chgData name="Iwan Thomas (2403908)" userId="S::2403908@student.uwtsd.ac.uk::75234604-554a-4a25-a32d-2b5763a3a97a" providerId="AD" clId="Web-{F87083EF-A042-E2A0-FA45-A1C28B5AB3AB}" dt="2025-01-06T11:11:27.924" v="1185"/>
          <ac:spMkLst>
            <pc:docMk/>
            <pc:sldMk cId="1007026146" sldId="263"/>
            <ac:spMk id="9" creationId="{3E57140F-45E1-B29F-3A4E-DA06EC174DD5}"/>
          </ac:spMkLst>
        </pc:spChg>
        <pc:spChg chg="add del mod">
          <ac:chgData name="Iwan Thomas (2403908)" userId="S::2403908@student.uwtsd.ac.uk::75234604-554a-4a25-a32d-2b5763a3a97a" providerId="AD" clId="Web-{F87083EF-A042-E2A0-FA45-A1C28B5AB3AB}" dt="2025-01-06T11:11:18.923" v="1184"/>
          <ac:spMkLst>
            <pc:docMk/>
            <pc:sldMk cId="1007026146" sldId="263"/>
            <ac:spMk id="10" creationId="{E2D29540-DB04-5693-E0FE-F82AE7247633}"/>
          </ac:spMkLst>
        </pc:spChg>
        <pc:spChg chg="add">
          <ac:chgData name="Iwan Thomas (2403908)" userId="S::2403908@student.uwtsd.ac.uk::75234604-554a-4a25-a32d-2b5763a3a97a" providerId="AD" clId="Web-{F87083EF-A042-E2A0-FA45-A1C28B5AB3AB}" dt="2025-01-06T11:11:27.924" v="1185"/>
          <ac:spMkLst>
            <pc:docMk/>
            <pc:sldMk cId="1007026146" sldId="263"/>
            <ac:spMk id="11" creationId="{78577392-129C-B5B2-0401-CA6B1F7AFDE6}"/>
          </ac:spMkLst>
        </pc:spChg>
        <pc:spChg chg="add del mod">
          <ac:chgData name="Iwan Thomas (2403908)" userId="S::2403908@student.uwtsd.ac.uk::75234604-554a-4a25-a32d-2b5763a3a97a" providerId="AD" clId="Web-{F87083EF-A042-E2A0-FA45-A1C28B5AB3AB}" dt="2025-01-06T11:11:18.923" v="1184"/>
          <ac:spMkLst>
            <pc:docMk/>
            <pc:sldMk cId="1007026146" sldId="263"/>
            <ac:spMk id="12" creationId="{13B8263F-2A82-11C2-EA93-917E3AE8E7AA}"/>
          </ac:spMkLst>
        </pc:spChg>
        <pc:spChg chg="add del mod">
          <ac:chgData name="Iwan Thomas (2403908)" userId="S::2403908@student.uwtsd.ac.uk::75234604-554a-4a25-a32d-2b5763a3a97a" providerId="AD" clId="Web-{F87083EF-A042-E2A0-FA45-A1C28B5AB3AB}" dt="2025-01-06T11:11:52.830" v="1187"/>
          <ac:spMkLst>
            <pc:docMk/>
            <pc:sldMk cId="1007026146" sldId="263"/>
            <ac:spMk id="13" creationId="{F1AD2DCF-2646-CFC2-01EA-4F5300C6FCD4}"/>
          </ac:spMkLst>
        </pc:spChg>
        <pc:spChg chg="add del mod">
          <ac:chgData name="Iwan Thomas (2403908)" userId="S::2403908@student.uwtsd.ac.uk::75234604-554a-4a25-a32d-2b5763a3a97a" providerId="AD" clId="Web-{F87083EF-A042-E2A0-FA45-A1C28B5AB3AB}" dt="2025-01-06T11:11:18.923" v="1184"/>
          <ac:spMkLst>
            <pc:docMk/>
            <pc:sldMk cId="1007026146" sldId="263"/>
            <ac:spMk id="14" creationId="{B174FB67-9D5B-51D9-B17F-E434519ABC8D}"/>
          </ac:spMkLst>
        </pc:spChg>
        <pc:graphicFrameChg chg="add">
          <ac:chgData name="Iwan Thomas (2403908)" userId="S::2403908@student.uwtsd.ac.uk::75234604-554a-4a25-a32d-2b5763a3a97a" providerId="AD" clId="Web-{F87083EF-A042-E2A0-FA45-A1C28B5AB3AB}" dt="2025-01-06T11:11:27.924" v="1185"/>
          <ac:graphicFrameMkLst>
            <pc:docMk/>
            <pc:sldMk cId="1007026146" sldId="263"/>
            <ac:graphicFrameMk id="5" creationId="{A6E83C48-D242-04E8-EDC9-C6C3DFFB2555}"/>
          </ac:graphicFrameMkLst>
        </pc:graphicFrameChg>
      </pc:sldChg>
      <pc:sldChg chg="addSp delSp modSp new mod setBg modClrScheme delDesignElem chgLayout">
        <pc:chgData name="Iwan Thomas (2403908)" userId="S::2403908@student.uwtsd.ac.uk::75234604-554a-4a25-a32d-2b5763a3a97a" providerId="AD" clId="Web-{F87083EF-A042-E2A0-FA45-A1C28B5AB3AB}" dt="2025-01-03T16:48:46.174" v="1036" actId="1076"/>
        <pc:sldMkLst>
          <pc:docMk/>
          <pc:sldMk cId="1808274366" sldId="264"/>
        </pc:sldMkLst>
        <pc:spChg chg="mod ord">
          <ac:chgData name="Iwan Thomas (2403908)" userId="S::2403908@student.uwtsd.ac.uk::75234604-554a-4a25-a32d-2b5763a3a97a" providerId="AD" clId="Web-{F87083EF-A042-E2A0-FA45-A1C28B5AB3AB}" dt="2025-01-03T16:26:43.484" v="1032" actId="14100"/>
          <ac:spMkLst>
            <pc:docMk/>
            <pc:sldMk cId="1808274366" sldId="264"/>
            <ac:spMk id="2" creationId="{32AB4825-EB24-1403-BE0E-CE4F4255B71B}"/>
          </ac:spMkLst>
        </pc:spChg>
        <pc:spChg chg="del">
          <ac:chgData name="Iwan Thomas (2403908)" userId="S::2403908@student.uwtsd.ac.uk::75234604-554a-4a25-a32d-2b5763a3a97a" providerId="AD" clId="Web-{F87083EF-A042-E2A0-FA45-A1C28B5AB3AB}" dt="2025-01-03T14:15:09.811" v="199"/>
          <ac:spMkLst>
            <pc:docMk/>
            <pc:sldMk cId="1808274366" sldId="264"/>
            <ac:spMk id="3" creationId="{4E12F3B1-E137-0C80-DC47-7C43D5A16939}"/>
          </ac:spMkLst>
        </pc:spChg>
        <pc:spChg chg="add del">
          <ac:chgData name="Iwan Thomas (2403908)" userId="S::2403908@student.uwtsd.ac.uk::75234604-554a-4a25-a32d-2b5763a3a97a" providerId="AD" clId="Web-{F87083EF-A042-E2A0-FA45-A1C28B5AB3AB}" dt="2025-01-03T15:31:08.173" v="759"/>
          <ac:spMkLst>
            <pc:docMk/>
            <pc:sldMk cId="1808274366" sldId="264"/>
            <ac:spMk id="6" creationId="{9AA56622-BD17-A0B4-EC52-BFD6DA9F45BA}"/>
          </ac:spMkLst>
        </pc:spChg>
        <pc:spChg chg="add mod">
          <ac:chgData name="Iwan Thomas (2403908)" userId="S::2403908@student.uwtsd.ac.uk::75234604-554a-4a25-a32d-2b5763a3a97a" providerId="AD" clId="Web-{F87083EF-A042-E2A0-FA45-A1C28B5AB3AB}" dt="2025-01-03T15:31:49.893" v="773" actId="1076"/>
          <ac:spMkLst>
            <pc:docMk/>
            <pc:sldMk cId="1808274366" sldId="264"/>
            <ac:spMk id="7" creationId="{1C86483C-D968-B7F8-1519-B68B71707D32}"/>
          </ac:spMkLst>
        </pc:spChg>
        <pc:spChg chg="add del">
          <ac:chgData name="Iwan Thomas (2403908)" userId="S::2403908@student.uwtsd.ac.uk::75234604-554a-4a25-a32d-2b5763a3a97a" providerId="AD" clId="Web-{F87083EF-A042-E2A0-FA45-A1C28B5AB3AB}" dt="2025-01-03T14:19:45.586" v="217"/>
          <ac:spMkLst>
            <pc:docMk/>
            <pc:sldMk cId="1808274366" sldId="264"/>
            <ac:spMk id="13" creationId="{3472B768-D6CA-45E8-B749-DE0F9D4831AA}"/>
          </ac:spMkLst>
        </pc:spChg>
        <pc:spChg chg="add del">
          <ac:chgData name="Iwan Thomas (2403908)" userId="S::2403908@student.uwtsd.ac.uk::75234604-554a-4a25-a32d-2b5763a3a97a" providerId="AD" clId="Web-{F87083EF-A042-E2A0-FA45-A1C28B5AB3AB}" dt="2025-01-03T14:19:45.586" v="217"/>
          <ac:spMkLst>
            <pc:docMk/>
            <pc:sldMk cId="1808274366" sldId="264"/>
            <ac:spMk id="15" creationId="{13F26D5C-77E9-4A8D-95F0-1635BAD12650}"/>
          </ac:spMkLst>
        </pc:spChg>
        <pc:spChg chg="add del">
          <ac:chgData name="Iwan Thomas (2403908)" userId="S::2403908@student.uwtsd.ac.uk::75234604-554a-4a25-a32d-2b5763a3a97a" providerId="AD" clId="Web-{F87083EF-A042-E2A0-FA45-A1C28B5AB3AB}" dt="2025-01-03T15:46:05.235" v="813"/>
          <ac:spMkLst>
            <pc:docMk/>
            <pc:sldMk cId="1808274366" sldId="264"/>
            <ac:spMk id="23" creationId="{E5101733-A021-44D6-BE4E-2D908CFF54EA}"/>
          </ac:spMkLst>
        </pc:spChg>
        <pc:spChg chg="add del">
          <ac:chgData name="Iwan Thomas (2403908)" userId="S::2403908@student.uwtsd.ac.uk::75234604-554a-4a25-a32d-2b5763a3a97a" providerId="AD" clId="Web-{F87083EF-A042-E2A0-FA45-A1C28B5AB3AB}" dt="2025-01-03T14:18:55.256" v="205"/>
          <ac:spMkLst>
            <pc:docMk/>
            <pc:sldMk cId="1808274366" sldId="264"/>
            <ac:spMk id="28" creationId="{3472B768-D6CA-45E8-B749-DE0F9D4831AA}"/>
          </ac:spMkLst>
        </pc:spChg>
        <pc:spChg chg="add del">
          <ac:chgData name="Iwan Thomas (2403908)" userId="S::2403908@student.uwtsd.ac.uk::75234604-554a-4a25-a32d-2b5763a3a97a" providerId="AD" clId="Web-{F87083EF-A042-E2A0-FA45-A1C28B5AB3AB}" dt="2025-01-03T14:18:55.256" v="205"/>
          <ac:spMkLst>
            <pc:docMk/>
            <pc:sldMk cId="1808274366" sldId="264"/>
            <ac:spMk id="30" creationId="{13F26D5C-77E9-4A8D-95F0-1635BAD12650}"/>
          </ac:spMkLst>
        </pc:spChg>
        <pc:picChg chg="add mod ord">
          <ac:chgData name="Iwan Thomas (2403908)" userId="S::2403908@student.uwtsd.ac.uk::75234604-554a-4a25-a32d-2b5763a3a97a" providerId="AD" clId="Web-{F87083EF-A042-E2A0-FA45-A1C28B5AB3AB}" dt="2025-01-03T16:48:46.174" v="1036" actId="1076"/>
          <ac:picMkLst>
            <pc:docMk/>
            <pc:sldMk cId="1808274366" sldId="264"/>
            <ac:picMk id="4" creationId="{680F568F-B268-28AF-C26A-7E4A67027AF6}"/>
          </ac:picMkLst>
        </pc:picChg>
        <pc:picChg chg="add del">
          <ac:chgData name="Iwan Thomas (2403908)" userId="S::2403908@student.uwtsd.ac.uk::75234604-554a-4a25-a32d-2b5763a3a97a" providerId="AD" clId="Web-{F87083EF-A042-E2A0-FA45-A1C28B5AB3AB}" dt="2025-01-03T14:17:54.738" v="200"/>
          <ac:picMkLst>
            <pc:docMk/>
            <pc:sldMk cId="1808274366" sldId="264"/>
            <ac:picMk id="5" creationId="{B2A750D3-794C-40BB-5477-677F1FD17A87}"/>
          </ac:picMkLst>
        </pc:picChg>
        <pc:cxnChg chg="add del ord">
          <ac:chgData name="Iwan Thomas (2403908)" userId="S::2403908@student.uwtsd.ac.uk::75234604-554a-4a25-a32d-2b5763a3a97a" providerId="AD" clId="Web-{F87083EF-A042-E2A0-FA45-A1C28B5AB3AB}" dt="2025-01-03T14:19:45.586" v="217"/>
          <ac:cxnSpMkLst>
            <pc:docMk/>
            <pc:sldMk cId="1808274366" sldId="264"/>
            <ac:cxnSpMk id="9" creationId="{462919E4-C488-4107-9EF1-66152F848008}"/>
          </ac:cxnSpMkLst>
        </pc:cxnChg>
        <pc:cxnChg chg="add">
          <ac:chgData name="Iwan Thomas (2403908)" userId="S::2403908@student.uwtsd.ac.uk::75234604-554a-4a25-a32d-2b5763a3a97a" providerId="AD" clId="Web-{F87083EF-A042-E2A0-FA45-A1C28B5AB3AB}" dt="2025-01-03T14:15:09.811" v="199"/>
          <ac:cxnSpMkLst>
            <pc:docMk/>
            <pc:sldMk cId="1808274366" sldId="264"/>
            <ac:cxnSpMk id="11" creationId="{0BF79732-4088-424C-A653-4534E4389443}"/>
          </ac:cxnSpMkLst>
        </pc:cxnChg>
        <pc:cxnChg chg="add">
          <ac:chgData name="Iwan Thomas (2403908)" userId="S::2403908@student.uwtsd.ac.uk::75234604-554a-4a25-a32d-2b5763a3a97a" providerId="AD" clId="Web-{F87083EF-A042-E2A0-FA45-A1C28B5AB3AB}" dt="2025-01-03T14:15:09.811" v="199"/>
          <ac:cxnSpMkLst>
            <pc:docMk/>
            <pc:sldMk cId="1808274366" sldId="264"/>
            <ac:cxnSpMk id="17" creationId="{0632DC5A-0728-490F-8655-6B437782704C}"/>
          </ac:cxnSpMkLst>
        </pc:cxnChg>
        <pc:cxnChg chg="add del">
          <ac:chgData name="Iwan Thomas (2403908)" userId="S::2403908@student.uwtsd.ac.uk::75234604-554a-4a25-a32d-2b5763a3a97a" providerId="AD" clId="Web-{F87083EF-A042-E2A0-FA45-A1C28B5AB3AB}" dt="2025-01-03T14:19:45.586" v="217"/>
          <ac:cxnSpMkLst>
            <pc:docMk/>
            <pc:sldMk cId="1808274366" sldId="264"/>
            <ac:cxnSpMk id="19" creationId="{28BB1F6D-CF9C-422D-9324-C46415BB9D7D}"/>
          </ac:cxnSpMkLst>
        </pc:cxnChg>
        <pc:cxnChg chg="add del">
          <ac:chgData name="Iwan Thomas (2403908)" userId="S::2403908@student.uwtsd.ac.uk::75234604-554a-4a25-a32d-2b5763a3a97a" providerId="AD" clId="Web-{F87083EF-A042-E2A0-FA45-A1C28B5AB3AB}" dt="2025-01-03T15:46:05.235" v="813"/>
          <ac:cxnSpMkLst>
            <pc:docMk/>
            <pc:sldMk cId="1808274366" sldId="264"/>
            <ac:cxnSpMk id="21" creationId="{462919E4-C488-4107-9EF1-66152F848008}"/>
          </ac:cxnSpMkLst>
        </pc:cxnChg>
        <pc:cxnChg chg="add del">
          <ac:chgData name="Iwan Thomas (2403908)" userId="S::2403908@student.uwtsd.ac.uk::75234604-554a-4a25-a32d-2b5763a3a97a" providerId="AD" clId="Web-{F87083EF-A042-E2A0-FA45-A1C28B5AB3AB}" dt="2025-01-03T15:46:05.235" v="813"/>
          <ac:cxnSpMkLst>
            <pc:docMk/>
            <pc:sldMk cId="1808274366" sldId="264"/>
            <ac:cxnSpMk id="22" creationId="{0BF79732-4088-424C-A653-4534E4389443}"/>
          </ac:cxnSpMkLst>
        </pc:cxnChg>
        <pc:cxnChg chg="del">
          <ac:chgData name="Iwan Thomas (2403908)" userId="S::2403908@student.uwtsd.ac.uk::75234604-554a-4a25-a32d-2b5763a3a97a" providerId="AD" clId="Web-{F87083EF-A042-E2A0-FA45-A1C28B5AB3AB}" dt="2025-01-03T15:46:05.235" v="813"/>
          <ac:cxnSpMkLst>
            <pc:docMk/>
            <pc:sldMk cId="1808274366" sldId="264"/>
            <ac:cxnSpMk id="25" creationId="{6F4598CC-172A-48F9-9A7C-3E3E635F6C17}"/>
          </ac:cxnSpMkLst>
        </pc:cxnChg>
        <pc:cxnChg chg="add del">
          <ac:chgData name="Iwan Thomas (2403908)" userId="S::2403908@student.uwtsd.ac.uk::75234604-554a-4a25-a32d-2b5763a3a97a" providerId="AD" clId="Web-{F87083EF-A042-E2A0-FA45-A1C28B5AB3AB}" dt="2025-01-03T14:18:55.256" v="205"/>
          <ac:cxnSpMkLst>
            <pc:docMk/>
            <pc:sldMk cId="1808274366" sldId="264"/>
            <ac:cxnSpMk id="26" creationId="{0BF79732-4088-424C-A653-4534E4389443}"/>
          </ac:cxnSpMkLst>
        </pc:cxnChg>
        <pc:cxnChg chg="add del">
          <ac:chgData name="Iwan Thomas (2403908)" userId="S::2403908@student.uwtsd.ac.uk::75234604-554a-4a25-a32d-2b5763a3a97a" providerId="AD" clId="Web-{F87083EF-A042-E2A0-FA45-A1C28B5AB3AB}" dt="2025-01-03T15:46:05.235" v="813"/>
          <ac:cxnSpMkLst>
            <pc:docMk/>
            <pc:sldMk cId="1808274366" sldId="264"/>
            <ac:cxnSpMk id="27" creationId="{587A0454-7A54-450D-9B36-0C5378D020A9}"/>
          </ac:cxnSpMkLst>
        </pc:cxnChg>
        <pc:cxnChg chg="add del">
          <ac:chgData name="Iwan Thomas (2403908)" userId="S::2403908@student.uwtsd.ac.uk::75234604-554a-4a25-a32d-2b5763a3a97a" providerId="AD" clId="Web-{F87083EF-A042-E2A0-FA45-A1C28B5AB3AB}" dt="2025-01-03T14:18:55.256" v="205"/>
          <ac:cxnSpMkLst>
            <pc:docMk/>
            <pc:sldMk cId="1808274366" sldId="264"/>
            <ac:cxnSpMk id="34" creationId="{28BB1F6D-CF9C-422D-9324-C46415BB9D7D}"/>
          </ac:cxnSpMkLst>
        </pc:cxnChg>
      </pc:sldChg>
      <pc:sldChg chg="addSp delSp modSp new mod setBg modClrScheme delDesignElem chgLayout">
        <pc:chgData name="Iwan Thomas (2403908)" userId="S::2403908@student.uwtsd.ac.uk::75234604-554a-4a25-a32d-2b5763a3a97a" providerId="AD" clId="Web-{F87083EF-A042-E2A0-FA45-A1C28B5AB3AB}" dt="2025-01-03T16:27:21.001" v="1034" actId="1076"/>
        <pc:sldMkLst>
          <pc:docMk/>
          <pc:sldMk cId="1766719378" sldId="265"/>
        </pc:sldMkLst>
        <pc:spChg chg="del mod">
          <ac:chgData name="Iwan Thomas (2403908)" userId="S::2403908@student.uwtsd.ac.uk::75234604-554a-4a25-a32d-2b5763a3a97a" providerId="AD" clId="Web-{F87083EF-A042-E2A0-FA45-A1C28B5AB3AB}" dt="2025-01-03T14:57:43.994" v="367"/>
          <ac:spMkLst>
            <pc:docMk/>
            <pc:sldMk cId="1766719378" sldId="265"/>
            <ac:spMk id="2" creationId="{5129B943-17D0-1C01-E353-F69E3AE8091B}"/>
          </ac:spMkLst>
        </pc:spChg>
        <pc:spChg chg="mod ord">
          <ac:chgData name="Iwan Thomas (2403908)" userId="S::2403908@student.uwtsd.ac.uk::75234604-554a-4a25-a32d-2b5763a3a97a" providerId="AD" clId="Web-{F87083EF-A042-E2A0-FA45-A1C28B5AB3AB}" dt="2025-01-03T16:27:21.001" v="1034" actId="1076"/>
          <ac:spMkLst>
            <pc:docMk/>
            <pc:sldMk cId="1766719378" sldId="265"/>
            <ac:spMk id="3" creationId="{C5484719-2ED3-BA25-B27E-97BDFBB07553}"/>
          </ac:spMkLst>
        </pc:spChg>
        <pc:spChg chg="add del">
          <ac:chgData name="Iwan Thomas (2403908)" userId="S::2403908@student.uwtsd.ac.uk::75234604-554a-4a25-a32d-2b5763a3a97a" providerId="AD" clId="Web-{F87083EF-A042-E2A0-FA45-A1C28B5AB3AB}" dt="2025-01-03T15:46:05.235" v="813"/>
          <ac:spMkLst>
            <pc:docMk/>
            <pc:sldMk cId="1766719378" sldId="265"/>
            <ac:spMk id="9" creationId="{37011A86-DB53-41C7-94D9-9B8BF9DF1F8E}"/>
          </ac:spMkLst>
        </pc:spChg>
        <pc:spChg chg="add del">
          <ac:chgData name="Iwan Thomas (2403908)" userId="S::2403908@student.uwtsd.ac.uk::75234604-554a-4a25-a32d-2b5763a3a97a" providerId="AD" clId="Web-{F87083EF-A042-E2A0-FA45-A1C28B5AB3AB}" dt="2025-01-03T15:46:05.235" v="813"/>
          <ac:spMkLst>
            <pc:docMk/>
            <pc:sldMk cId="1766719378" sldId="265"/>
            <ac:spMk id="11" creationId="{C5258B9E-C015-412F-9B81-E40D361E9D99}"/>
          </ac:spMkLst>
        </pc:spChg>
        <pc:picChg chg="add mod">
          <ac:chgData name="Iwan Thomas (2403908)" userId="S::2403908@student.uwtsd.ac.uk::75234604-554a-4a25-a32d-2b5763a3a97a" providerId="AD" clId="Web-{F87083EF-A042-E2A0-FA45-A1C28B5AB3AB}" dt="2025-01-03T15:04:15.789" v="382"/>
          <ac:picMkLst>
            <pc:docMk/>
            <pc:sldMk cId="1766719378" sldId="265"/>
            <ac:picMk id="4" creationId="{0B35D777-E4CF-5FC7-2ADE-3032C4DF3744}"/>
          </ac:picMkLst>
        </pc:picChg>
        <pc:cxnChg chg="add del">
          <ac:chgData name="Iwan Thomas (2403908)" userId="S::2403908@student.uwtsd.ac.uk::75234604-554a-4a25-a32d-2b5763a3a97a" providerId="AD" clId="Web-{F87083EF-A042-E2A0-FA45-A1C28B5AB3AB}" dt="2025-01-03T15:46:05.235" v="813"/>
          <ac:cxnSpMkLst>
            <pc:docMk/>
            <pc:sldMk cId="1766719378" sldId="265"/>
            <ac:cxnSpMk id="13" creationId="{814332FE-82B3-4EC0-8568-D8763144029E}"/>
          </ac:cxnSpMkLst>
        </pc:cxnChg>
        <pc:cxnChg chg="add del">
          <ac:chgData name="Iwan Thomas (2403908)" userId="S::2403908@student.uwtsd.ac.uk::75234604-554a-4a25-a32d-2b5763a3a97a" providerId="AD" clId="Web-{F87083EF-A042-E2A0-FA45-A1C28B5AB3AB}" dt="2025-01-03T15:46:05.235" v="813"/>
          <ac:cxnSpMkLst>
            <pc:docMk/>
            <pc:sldMk cId="1766719378" sldId="265"/>
            <ac:cxnSpMk id="15" creationId="{7B5E59FA-8FDE-43F6-BEAF-F8D715BA5501}"/>
          </ac:cxnSpMkLst>
        </pc:cxnChg>
      </pc:sldChg>
      <pc:sldChg chg="modSp new del mod modClrScheme chgLayout">
        <pc:chgData name="Iwan Thomas (2403908)" userId="S::2403908@student.uwtsd.ac.uk::75234604-554a-4a25-a32d-2b5763a3a97a" providerId="AD" clId="Web-{F87083EF-A042-E2A0-FA45-A1C28B5AB3AB}" dt="2025-01-03T16:25:18.247" v="1026"/>
        <pc:sldMkLst>
          <pc:docMk/>
          <pc:sldMk cId="2303806545" sldId="266"/>
        </pc:sldMkLst>
        <pc:spChg chg="mod ord">
          <ac:chgData name="Iwan Thomas (2403908)" userId="S::2403908@student.uwtsd.ac.uk::75234604-554a-4a25-a32d-2b5763a3a97a" providerId="AD" clId="Web-{F87083EF-A042-E2A0-FA45-A1C28B5AB3AB}" dt="2025-01-03T15:56:56.508" v="882" actId="20577"/>
          <ac:spMkLst>
            <pc:docMk/>
            <pc:sldMk cId="2303806545" sldId="266"/>
            <ac:spMk id="2" creationId="{62EF2CB5-BAC5-77C8-D2EF-50F9E3278AB3}"/>
          </ac:spMkLst>
        </pc:spChg>
        <pc:spChg chg="mod ord">
          <ac:chgData name="Iwan Thomas (2403908)" userId="S::2403908@student.uwtsd.ac.uk::75234604-554a-4a25-a32d-2b5763a3a97a" providerId="AD" clId="Web-{F87083EF-A042-E2A0-FA45-A1C28B5AB3AB}" dt="2025-01-03T15:46:05.235" v="813"/>
          <ac:spMkLst>
            <pc:docMk/>
            <pc:sldMk cId="2303806545" sldId="266"/>
            <ac:spMk id="3" creationId="{2B0A3611-510F-4C21-BC3E-6A75EF5A9DEA}"/>
          </ac:spMkLst>
        </pc:spChg>
      </pc:sldChg>
      <pc:sldChg chg="addSp delSp modSp new mod setBg modClrScheme delDesignElem chgLayout">
        <pc:chgData name="Iwan Thomas (2403908)" userId="S::2403908@student.uwtsd.ac.uk::75234604-554a-4a25-a32d-2b5763a3a97a" providerId="AD" clId="Web-{F87083EF-A042-E2A0-FA45-A1C28B5AB3AB}" dt="2025-01-03T16:26:35.203" v="1031" actId="1076"/>
        <pc:sldMkLst>
          <pc:docMk/>
          <pc:sldMk cId="4259083860" sldId="267"/>
        </pc:sldMkLst>
        <pc:spChg chg="mod ord">
          <ac:chgData name="Iwan Thomas (2403908)" userId="S::2403908@student.uwtsd.ac.uk::75234604-554a-4a25-a32d-2b5763a3a97a" providerId="AD" clId="Web-{F87083EF-A042-E2A0-FA45-A1C28B5AB3AB}" dt="2025-01-03T16:26:35.203" v="1031" actId="1076"/>
          <ac:spMkLst>
            <pc:docMk/>
            <pc:sldMk cId="4259083860" sldId="267"/>
            <ac:spMk id="2" creationId="{A2AEDD1F-CCC5-AAD5-4A85-BF9E7C7BE311}"/>
          </ac:spMkLst>
        </pc:spChg>
        <pc:spChg chg="del">
          <ac:chgData name="Iwan Thomas (2403908)" userId="S::2403908@student.uwtsd.ac.uk::75234604-554a-4a25-a32d-2b5763a3a97a" providerId="AD" clId="Web-{F87083EF-A042-E2A0-FA45-A1C28B5AB3AB}" dt="2025-01-03T15:38:29.422" v="789"/>
          <ac:spMkLst>
            <pc:docMk/>
            <pc:sldMk cId="4259083860" sldId="267"/>
            <ac:spMk id="3" creationId="{3BA70C5A-DBF0-9368-BFCA-BB9800776A1E}"/>
          </ac:spMkLst>
        </pc:spChg>
        <pc:spChg chg="add del">
          <ac:chgData name="Iwan Thomas (2403908)" userId="S::2403908@student.uwtsd.ac.uk::75234604-554a-4a25-a32d-2b5763a3a97a" providerId="AD" clId="Web-{F87083EF-A042-E2A0-FA45-A1C28B5AB3AB}" dt="2025-01-03T15:46:05.235" v="813"/>
          <ac:spMkLst>
            <pc:docMk/>
            <pc:sldMk cId="4259083860" sldId="267"/>
            <ac:spMk id="13" creationId="{E5101733-A021-44D6-BE4E-2D908CFF54EA}"/>
          </ac:spMkLst>
        </pc:spChg>
        <pc:picChg chg="add mod">
          <ac:chgData name="Iwan Thomas (2403908)" userId="S::2403908@student.uwtsd.ac.uk::75234604-554a-4a25-a32d-2b5763a3a97a" providerId="AD" clId="Web-{F87083EF-A042-E2A0-FA45-A1C28B5AB3AB}" dt="2025-01-03T15:46:40.189" v="815" actId="1076"/>
          <ac:picMkLst>
            <pc:docMk/>
            <pc:sldMk cId="4259083860" sldId="267"/>
            <ac:picMk id="6" creationId="{43EC95A3-1309-F330-52D6-67C3B38258B5}"/>
          </ac:picMkLst>
        </pc:picChg>
        <pc:cxnChg chg="add del">
          <ac:chgData name="Iwan Thomas (2403908)" userId="S::2403908@student.uwtsd.ac.uk::75234604-554a-4a25-a32d-2b5763a3a97a" providerId="AD" clId="Web-{F87083EF-A042-E2A0-FA45-A1C28B5AB3AB}" dt="2025-01-03T15:46:05.235" v="813"/>
          <ac:cxnSpMkLst>
            <pc:docMk/>
            <pc:sldMk cId="4259083860" sldId="267"/>
            <ac:cxnSpMk id="9" creationId="{462919E4-C488-4107-9EF1-66152F848008}"/>
          </ac:cxnSpMkLst>
        </pc:cxnChg>
        <pc:cxnChg chg="add del">
          <ac:chgData name="Iwan Thomas (2403908)" userId="S::2403908@student.uwtsd.ac.uk::75234604-554a-4a25-a32d-2b5763a3a97a" providerId="AD" clId="Web-{F87083EF-A042-E2A0-FA45-A1C28B5AB3AB}" dt="2025-01-03T15:46:05.235" v="813"/>
          <ac:cxnSpMkLst>
            <pc:docMk/>
            <pc:sldMk cId="4259083860" sldId="267"/>
            <ac:cxnSpMk id="11" creationId="{0BF79732-4088-424C-A653-4534E4389443}"/>
          </ac:cxnSpMkLst>
        </pc:cxnChg>
        <pc:cxnChg chg="add del">
          <ac:chgData name="Iwan Thomas (2403908)" userId="S::2403908@student.uwtsd.ac.uk::75234604-554a-4a25-a32d-2b5763a3a97a" providerId="AD" clId="Web-{F87083EF-A042-E2A0-FA45-A1C28B5AB3AB}" dt="2025-01-03T15:46:05.235" v="813"/>
          <ac:cxnSpMkLst>
            <pc:docMk/>
            <pc:sldMk cId="4259083860" sldId="267"/>
            <ac:cxnSpMk id="15" creationId="{6F4598CC-172A-48F9-9A7C-3E3E635F6C17}"/>
          </ac:cxnSpMkLst>
        </pc:cxnChg>
        <pc:cxnChg chg="add del">
          <ac:chgData name="Iwan Thomas (2403908)" userId="S::2403908@student.uwtsd.ac.uk::75234604-554a-4a25-a32d-2b5763a3a97a" providerId="AD" clId="Web-{F87083EF-A042-E2A0-FA45-A1C28B5AB3AB}" dt="2025-01-03T15:46:05.235" v="813"/>
          <ac:cxnSpMkLst>
            <pc:docMk/>
            <pc:sldMk cId="4259083860" sldId="267"/>
            <ac:cxnSpMk id="17" creationId="{587A0454-7A54-450D-9B36-0C5378D020A9}"/>
          </ac:cxnSpMkLst>
        </pc:cxnChg>
      </pc:sldChg>
      <pc:sldChg chg="modSp add del replId">
        <pc:chgData name="Iwan Thomas (2403908)" userId="S::2403908@student.uwtsd.ac.uk::75234604-554a-4a25-a32d-2b5763a3a97a" providerId="AD" clId="Web-{F87083EF-A042-E2A0-FA45-A1C28B5AB3AB}" dt="2025-01-06T11:16:21.947" v="1188"/>
        <pc:sldMkLst>
          <pc:docMk/>
          <pc:sldMk cId="59501296" sldId="268"/>
        </pc:sldMkLst>
        <pc:spChg chg="mod">
          <ac:chgData name="Iwan Thomas (2403908)" userId="S::2403908@student.uwtsd.ac.uk::75234604-554a-4a25-a32d-2b5763a3a97a" providerId="AD" clId="Web-{F87083EF-A042-E2A0-FA45-A1C28B5AB3AB}" dt="2025-01-03T16:25:59.030" v="1028" actId="20577"/>
          <ac:spMkLst>
            <pc:docMk/>
            <pc:sldMk cId="59501296" sldId="268"/>
            <ac:spMk id="3" creationId="{E8E331B2-23A1-54B7-7E6F-4E7E1DDC4FD8}"/>
          </ac:spMkLst>
        </pc:spChg>
      </pc:sldChg>
      <pc:sldChg chg="addSp delSp modSp new">
        <pc:chgData name="Iwan Thomas (2403908)" userId="S::2403908@student.uwtsd.ac.uk::75234604-554a-4a25-a32d-2b5763a3a97a" providerId="AD" clId="Web-{F87083EF-A042-E2A0-FA45-A1C28B5AB3AB}" dt="2025-01-06T11:26:40.386" v="1221" actId="14100"/>
        <pc:sldMkLst>
          <pc:docMk/>
          <pc:sldMk cId="890013721" sldId="268"/>
        </pc:sldMkLst>
        <pc:spChg chg="del mod">
          <ac:chgData name="Iwan Thomas (2403908)" userId="S::2403908@student.uwtsd.ac.uk::75234604-554a-4a25-a32d-2b5763a3a97a" providerId="AD" clId="Web-{F87083EF-A042-E2A0-FA45-A1C28B5AB3AB}" dt="2025-01-06T11:25:50.744" v="1214"/>
          <ac:spMkLst>
            <pc:docMk/>
            <pc:sldMk cId="890013721" sldId="268"/>
            <ac:spMk id="2" creationId="{B76CC37B-6C01-D2E9-73B1-6B45A4AE2E3D}"/>
          </ac:spMkLst>
        </pc:spChg>
        <pc:spChg chg="del mod">
          <ac:chgData name="Iwan Thomas (2403908)" userId="S::2403908@student.uwtsd.ac.uk::75234604-554a-4a25-a32d-2b5763a3a97a" providerId="AD" clId="Web-{F87083EF-A042-E2A0-FA45-A1C28B5AB3AB}" dt="2025-01-06T11:25:11.571" v="1209"/>
          <ac:spMkLst>
            <pc:docMk/>
            <pc:sldMk cId="890013721" sldId="268"/>
            <ac:spMk id="3" creationId="{0C008897-8588-9ED7-2081-B6F4417ECEFC}"/>
          </ac:spMkLst>
        </pc:spChg>
        <pc:spChg chg="mod">
          <ac:chgData name="Iwan Thomas (2403908)" userId="S::2403908@student.uwtsd.ac.uk::75234604-554a-4a25-a32d-2b5763a3a97a" providerId="AD" clId="Web-{F87083EF-A042-E2A0-FA45-A1C28B5AB3AB}" dt="2025-01-06T11:25:24.119" v="1210"/>
          <ac:spMkLst>
            <pc:docMk/>
            <pc:sldMk cId="890013721" sldId="268"/>
            <ac:spMk id="4" creationId="{E5D72D02-5F87-DBA4-C16D-3B0E2E6EFCF5}"/>
          </ac:spMkLst>
        </pc:spChg>
        <pc:spChg chg="mod">
          <ac:chgData name="Iwan Thomas (2403908)" userId="S::2403908@student.uwtsd.ac.uk::75234604-554a-4a25-a32d-2b5763a3a97a" providerId="AD" clId="Web-{F87083EF-A042-E2A0-FA45-A1C28B5AB3AB}" dt="2025-01-06T11:25:24.119" v="1210"/>
          <ac:spMkLst>
            <pc:docMk/>
            <pc:sldMk cId="890013721" sldId="268"/>
            <ac:spMk id="5" creationId="{481E786D-E22A-49D2-237C-48751947B13B}"/>
          </ac:spMkLst>
        </pc:spChg>
        <pc:spChg chg="del mod">
          <ac:chgData name="Iwan Thomas (2403908)" userId="S::2403908@student.uwtsd.ac.uk::75234604-554a-4a25-a32d-2b5763a3a97a" providerId="AD" clId="Web-{F87083EF-A042-E2A0-FA45-A1C28B5AB3AB}" dt="2025-01-06T11:26:21.464" v="1219"/>
          <ac:spMkLst>
            <pc:docMk/>
            <pc:sldMk cId="890013721" sldId="268"/>
            <ac:spMk id="6" creationId="{4EF97950-BFCD-6308-E32D-B3B80C188F8B}"/>
          </ac:spMkLst>
        </pc:spChg>
        <pc:spChg chg="add del mod">
          <ac:chgData name="Iwan Thomas (2403908)" userId="S::2403908@student.uwtsd.ac.uk::75234604-554a-4a25-a32d-2b5763a3a97a" providerId="AD" clId="Web-{F87083EF-A042-E2A0-FA45-A1C28B5AB3AB}" dt="2025-01-06T11:26:03.573" v="1216"/>
          <ac:spMkLst>
            <pc:docMk/>
            <pc:sldMk cId="890013721" sldId="268"/>
            <ac:spMk id="10" creationId="{502AAF27-80ED-4C52-2CCF-97455B73B3D5}"/>
          </ac:spMkLst>
        </pc:spChg>
        <pc:picChg chg="add mod">
          <ac:chgData name="Iwan Thomas (2403908)" userId="S::2403908@student.uwtsd.ac.uk::75234604-554a-4a25-a32d-2b5763a3a97a" providerId="AD" clId="Web-{F87083EF-A042-E2A0-FA45-A1C28B5AB3AB}" dt="2025-01-06T11:26:40.386" v="1221" actId="14100"/>
          <ac:picMkLst>
            <pc:docMk/>
            <pc:sldMk cId="890013721" sldId="268"/>
            <ac:picMk id="7" creationId="{111B4C3C-BF2B-7006-DB46-2CC324DBF560}"/>
          </ac:picMkLst>
        </pc:picChg>
        <pc:picChg chg="add del">
          <ac:chgData name="Iwan Thomas (2403908)" userId="S::2403908@student.uwtsd.ac.uk::75234604-554a-4a25-a32d-2b5763a3a97a" providerId="AD" clId="Web-{F87083EF-A042-E2A0-FA45-A1C28B5AB3AB}" dt="2025-01-06T11:25:47.994" v="1213"/>
          <ac:picMkLst>
            <pc:docMk/>
            <pc:sldMk cId="890013721" sldId="268"/>
            <ac:picMk id="8" creationId="{3ED107C6-E7A3-87DB-418B-F013E2134BE8}"/>
          </ac:picMkLst>
        </pc:picChg>
      </pc:sldChg>
      <pc:sldChg chg="new del">
        <pc:chgData name="Iwan Thomas (2403908)" userId="S::2403908@student.uwtsd.ac.uk::75234604-554a-4a25-a32d-2b5763a3a97a" providerId="AD" clId="Web-{F87083EF-A042-E2A0-FA45-A1C28B5AB3AB}" dt="2025-01-03T16:58:11.309" v="1076"/>
        <pc:sldMkLst>
          <pc:docMk/>
          <pc:sldMk cId="3058718159" sldId="269"/>
        </pc:sldMkLst>
      </pc:sldChg>
      <pc:sldMasterChg chg="del mod setBg delSldLayout modSldLayout">
        <pc:chgData name="Iwan Thomas (2403908)" userId="S::2403908@student.uwtsd.ac.uk::75234604-554a-4a25-a32d-2b5763a3a97a" providerId="AD" clId="Web-{F87083EF-A042-E2A0-FA45-A1C28B5AB3AB}" dt="2025-01-03T15:46:05.235" v="813"/>
        <pc:sldMasterMkLst>
          <pc:docMk/>
          <pc:sldMasterMk cId="3133660406" sldId="2147483672"/>
        </pc:sldMasterMkLst>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3550070665" sldId="2147483673"/>
          </pc:sldLayoutMkLst>
        </pc:sldLayoutChg>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2706861917" sldId="2147483674"/>
          </pc:sldLayoutMkLst>
        </pc:sldLayoutChg>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2897702271" sldId="2147483675"/>
          </pc:sldLayoutMkLst>
        </pc:sldLayoutChg>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2903614755" sldId="2147483676"/>
          </pc:sldLayoutMkLst>
        </pc:sldLayoutChg>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373584007" sldId="2147483677"/>
          </pc:sldLayoutMkLst>
        </pc:sldLayoutChg>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1853127899" sldId="2147483678"/>
          </pc:sldLayoutMkLst>
        </pc:sldLayoutChg>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3716956048" sldId="2147483679"/>
          </pc:sldLayoutMkLst>
        </pc:sldLayoutChg>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3350577106" sldId="2147483680"/>
          </pc:sldLayoutMkLst>
        </pc:sldLayoutChg>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2555220760" sldId="2147483681"/>
          </pc:sldLayoutMkLst>
        </pc:sldLayoutChg>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373939448" sldId="2147483682"/>
          </pc:sldLayoutMkLst>
        </pc:sldLayoutChg>
        <pc:sldLayoutChg chg="del mod">
          <pc:chgData name="Iwan Thomas (2403908)" userId="S::2403908@student.uwtsd.ac.uk::75234604-554a-4a25-a32d-2b5763a3a97a" providerId="AD" clId="Web-{F87083EF-A042-E2A0-FA45-A1C28B5AB3AB}" dt="2025-01-03T15:46:05.235" v="813"/>
          <pc:sldLayoutMkLst>
            <pc:docMk/>
            <pc:sldMasterMk cId="3133660406" sldId="2147483672"/>
            <pc:sldLayoutMk cId="2942994088" sldId="2147483683"/>
          </pc:sldLayoutMkLst>
        </pc:sldLayoutChg>
      </pc:sldMasterChg>
      <pc:sldMasterChg chg="add mod setBg addSldLayout modSldLayout">
        <pc:chgData name="Iwan Thomas (2403908)" userId="S::2403908@student.uwtsd.ac.uk::75234604-554a-4a25-a32d-2b5763a3a97a" providerId="AD" clId="Web-{F87083EF-A042-E2A0-FA45-A1C28B5AB3AB}" dt="2025-01-03T16:24:59.356" v="1025"/>
        <pc:sldMasterMkLst>
          <pc:docMk/>
          <pc:sldMasterMk cId="957468744" sldId="2147483684"/>
        </pc:sldMasterMkLst>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2385731718" sldId="2147483685"/>
          </pc:sldLayoutMkLst>
        </pc:sldLayoutChg>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1416282625" sldId="2147483686"/>
          </pc:sldLayoutMkLst>
        </pc:sldLayoutChg>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853535969" sldId="2147483687"/>
          </pc:sldLayoutMkLst>
        </pc:sldLayoutChg>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3967352797" sldId="2147483688"/>
          </pc:sldLayoutMkLst>
        </pc:sldLayoutChg>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120236176" sldId="2147483689"/>
          </pc:sldLayoutMkLst>
        </pc:sldLayoutChg>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3492631696" sldId="2147483690"/>
          </pc:sldLayoutMkLst>
        </pc:sldLayoutChg>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2842160604" sldId="2147483691"/>
          </pc:sldLayoutMkLst>
        </pc:sldLayoutChg>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2975321272" sldId="2147483692"/>
          </pc:sldLayoutMkLst>
        </pc:sldLayoutChg>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2713624391" sldId="2147483693"/>
          </pc:sldLayoutMkLst>
        </pc:sldLayoutChg>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1729163348" sldId="2147483694"/>
          </pc:sldLayoutMkLst>
        </pc:sldLayoutChg>
        <pc:sldLayoutChg chg="add mod replId">
          <pc:chgData name="Iwan Thomas (2403908)" userId="S::2403908@student.uwtsd.ac.uk::75234604-554a-4a25-a32d-2b5763a3a97a" providerId="AD" clId="Web-{F87083EF-A042-E2A0-FA45-A1C28B5AB3AB}" dt="2025-01-03T16:24:59.356" v="1025"/>
          <pc:sldLayoutMkLst>
            <pc:docMk/>
            <pc:sldMasterMk cId="957468744" sldId="2147483684"/>
            <pc:sldLayoutMk cId="3761344523" sldId="2147483695"/>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D13866-D1D6-4801-9B21-D91DF51599F9}" type="doc">
      <dgm:prSet loTypeId="urn:microsoft.com/office/officeart/2018/2/layout/IconLabelList" loCatId="icon" qsTypeId="urn:microsoft.com/office/officeart/2005/8/quickstyle/simple1" qsCatId="simple" csTypeId="urn:microsoft.com/office/officeart/2005/8/colors/accent0_3" csCatId="mainScheme" phldr="1"/>
      <dgm:spPr/>
      <dgm:t>
        <a:bodyPr/>
        <a:lstStyle/>
        <a:p>
          <a:endParaRPr lang="en-US"/>
        </a:p>
      </dgm:t>
    </dgm:pt>
    <dgm:pt modelId="{84BC3495-671A-4AD6-8454-7425E6AE0A66}">
      <dgm:prSet/>
      <dgm:spPr/>
      <dgm:t>
        <a:bodyPr/>
        <a:lstStyle/>
        <a:p>
          <a:pPr>
            <a:lnSpc>
              <a:spcPct val="100000"/>
            </a:lnSpc>
          </a:pPr>
          <a:r>
            <a:rPr lang="en-US"/>
            <a:t>About ford</a:t>
          </a:r>
        </a:p>
      </dgm:t>
    </dgm:pt>
    <dgm:pt modelId="{DE779D94-E78E-49E1-938A-AA1518D6D5A7}" type="parTrans" cxnId="{0D7A906F-0363-4854-AF8A-D841953D26D8}">
      <dgm:prSet/>
      <dgm:spPr/>
      <dgm:t>
        <a:bodyPr/>
        <a:lstStyle/>
        <a:p>
          <a:endParaRPr lang="en-US"/>
        </a:p>
      </dgm:t>
    </dgm:pt>
    <dgm:pt modelId="{32DFEADB-4BA0-4B50-BEFC-5ADDC89F5148}" type="sibTrans" cxnId="{0D7A906F-0363-4854-AF8A-D841953D26D8}">
      <dgm:prSet/>
      <dgm:spPr/>
      <dgm:t>
        <a:bodyPr/>
        <a:lstStyle/>
        <a:p>
          <a:endParaRPr lang="en-US"/>
        </a:p>
      </dgm:t>
    </dgm:pt>
    <dgm:pt modelId="{44CC795E-19B6-4865-8531-6FAD032EF87F}">
      <dgm:prSet/>
      <dgm:spPr/>
      <dgm:t>
        <a:bodyPr/>
        <a:lstStyle/>
        <a:p>
          <a:pPr>
            <a:lnSpc>
              <a:spcPct val="100000"/>
            </a:lnSpc>
          </a:pPr>
          <a:r>
            <a:rPr lang="en-US"/>
            <a:t>Approach to strategy – SWOT &amp; PESTEL analysis</a:t>
          </a:r>
        </a:p>
      </dgm:t>
    </dgm:pt>
    <dgm:pt modelId="{E807C779-1279-48C5-99E2-E4263E303978}" type="parTrans" cxnId="{81424E79-2BC2-47EC-9C16-2517060D0ADB}">
      <dgm:prSet/>
      <dgm:spPr/>
      <dgm:t>
        <a:bodyPr/>
        <a:lstStyle/>
        <a:p>
          <a:endParaRPr lang="en-US"/>
        </a:p>
      </dgm:t>
    </dgm:pt>
    <dgm:pt modelId="{06CAADC1-FD0D-450B-9969-80B8EE175758}" type="sibTrans" cxnId="{81424E79-2BC2-47EC-9C16-2517060D0ADB}">
      <dgm:prSet/>
      <dgm:spPr/>
      <dgm:t>
        <a:bodyPr/>
        <a:lstStyle/>
        <a:p>
          <a:endParaRPr lang="en-US"/>
        </a:p>
      </dgm:t>
    </dgm:pt>
    <dgm:pt modelId="{3A7833B1-EE9E-4143-8E32-356CEB1EADF2}">
      <dgm:prSet/>
      <dgm:spPr/>
      <dgm:t>
        <a:bodyPr/>
        <a:lstStyle/>
        <a:p>
          <a:pPr>
            <a:lnSpc>
              <a:spcPct val="100000"/>
            </a:lnSpc>
          </a:pPr>
          <a:r>
            <a:rPr lang="en-US"/>
            <a:t>Approaches to organisation and management </a:t>
          </a:r>
        </a:p>
      </dgm:t>
    </dgm:pt>
    <dgm:pt modelId="{5F1ED5F8-75E2-4DC4-B1EB-A02FE3004B84}" type="parTrans" cxnId="{B06C8DD3-1E02-4056-9BCA-02FC066E8095}">
      <dgm:prSet/>
      <dgm:spPr/>
      <dgm:t>
        <a:bodyPr/>
        <a:lstStyle/>
        <a:p>
          <a:endParaRPr lang="en-US"/>
        </a:p>
      </dgm:t>
    </dgm:pt>
    <dgm:pt modelId="{6BD469C2-E4ED-4905-9E9B-4028699A65F1}" type="sibTrans" cxnId="{B06C8DD3-1E02-4056-9BCA-02FC066E8095}">
      <dgm:prSet/>
      <dgm:spPr/>
      <dgm:t>
        <a:bodyPr/>
        <a:lstStyle/>
        <a:p>
          <a:endParaRPr lang="en-US"/>
        </a:p>
      </dgm:t>
    </dgm:pt>
    <dgm:pt modelId="{B0AE72CF-4517-4C17-A409-28B1E7E6BF62}">
      <dgm:prSet/>
      <dgm:spPr/>
      <dgm:t>
        <a:bodyPr/>
        <a:lstStyle/>
        <a:p>
          <a:pPr>
            <a:lnSpc>
              <a:spcPct val="100000"/>
            </a:lnSpc>
          </a:pPr>
          <a:r>
            <a:rPr lang="en-US"/>
            <a:t>Group and teamwork</a:t>
          </a:r>
        </a:p>
      </dgm:t>
    </dgm:pt>
    <dgm:pt modelId="{CD985814-345C-4FE3-B7D7-5C60E64F935E}" type="parTrans" cxnId="{E5025790-827D-47E9-BEA3-D3374E29E508}">
      <dgm:prSet/>
      <dgm:spPr/>
      <dgm:t>
        <a:bodyPr/>
        <a:lstStyle/>
        <a:p>
          <a:endParaRPr lang="en-US"/>
        </a:p>
      </dgm:t>
    </dgm:pt>
    <dgm:pt modelId="{208C3A5C-65C5-42B5-B1C1-2EE49FCBBC0E}" type="sibTrans" cxnId="{E5025790-827D-47E9-BEA3-D3374E29E508}">
      <dgm:prSet/>
      <dgm:spPr/>
      <dgm:t>
        <a:bodyPr/>
        <a:lstStyle/>
        <a:p>
          <a:endParaRPr lang="en-US"/>
        </a:p>
      </dgm:t>
    </dgm:pt>
    <dgm:pt modelId="{6338D5FA-9C8E-4A53-9B81-73541FFA1344}">
      <dgm:prSet/>
      <dgm:spPr/>
      <dgm:t>
        <a:bodyPr/>
        <a:lstStyle/>
        <a:p>
          <a:pPr>
            <a:lnSpc>
              <a:spcPct val="100000"/>
            </a:lnSpc>
          </a:pPr>
          <a:r>
            <a:rPr lang="en-US"/>
            <a:t>Corporate Social Responsibility (CSR)</a:t>
          </a:r>
        </a:p>
      </dgm:t>
    </dgm:pt>
    <dgm:pt modelId="{383940B3-44DC-47E5-84E9-555C6608BA34}" type="parTrans" cxnId="{336775CC-91D9-43E0-BBD9-610F325FC389}">
      <dgm:prSet/>
      <dgm:spPr/>
      <dgm:t>
        <a:bodyPr/>
        <a:lstStyle/>
        <a:p>
          <a:endParaRPr lang="en-US"/>
        </a:p>
      </dgm:t>
    </dgm:pt>
    <dgm:pt modelId="{7443A261-21D8-4B67-9377-5B9B345F8C60}" type="sibTrans" cxnId="{336775CC-91D9-43E0-BBD9-610F325FC389}">
      <dgm:prSet/>
      <dgm:spPr/>
      <dgm:t>
        <a:bodyPr/>
        <a:lstStyle/>
        <a:p>
          <a:endParaRPr lang="en-US"/>
        </a:p>
      </dgm:t>
    </dgm:pt>
    <dgm:pt modelId="{6A9BC976-941D-4FDC-BE03-789634732FCA}" type="pres">
      <dgm:prSet presAssocID="{A1D13866-D1D6-4801-9B21-D91DF51599F9}" presName="root" presStyleCnt="0">
        <dgm:presLayoutVars>
          <dgm:dir/>
          <dgm:resizeHandles val="exact"/>
        </dgm:presLayoutVars>
      </dgm:prSet>
      <dgm:spPr/>
    </dgm:pt>
    <dgm:pt modelId="{D6AFE417-7B53-4AB7-8575-E0AE3BD7476A}" type="pres">
      <dgm:prSet presAssocID="{84BC3495-671A-4AD6-8454-7425E6AE0A66}" presName="compNode" presStyleCnt="0"/>
      <dgm:spPr/>
    </dgm:pt>
    <dgm:pt modelId="{0D4F7777-8438-4C43-8B13-D70FF04B30A9}" type="pres">
      <dgm:prSet presAssocID="{84BC3495-671A-4AD6-8454-7425E6AE0A6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r"/>
        </a:ext>
      </dgm:extLst>
    </dgm:pt>
    <dgm:pt modelId="{BA0F7D41-B606-461E-B8AD-91F8B00431E4}" type="pres">
      <dgm:prSet presAssocID="{84BC3495-671A-4AD6-8454-7425E6AE0A66}" presName="spaceRect" presStyleCnt="0"/>
      <dgm:spPr/>
    </dgm:pt>
    <dgm:pt modelId="{7339A182-3685-42B2-9045-56BBEC3B664B}" type="pres">
      <dgm:prSet presAssocID="{84BC3495-671A-4AD6-8454-7425E6AE0A66}" presName="textRect" presStyleLbl="revTx" presStyleIdx="0" presStyleCnt="5">
        <dgm:presLayoutVars>
          <dgm:chMax val="1"/>
          <dgm:chPref val="1"/>
        </dgm:presLayoutVars>
      </dgm:prSet>
      <dgm:spPr/>
    </dgm:pt>
    <dgm:pt modelId="{BF6E9AF0-789A-4835-92F4-38EF839B8076}" type="pres">
      <dgm:prSet presAssocID="{32DFEADB-4BA0-4B50-BEFC-5ADDC89F5148}" presName="sibTrans" presStyleCnt="0"/>
      <dgm:spPr/>
    </dgm:pt>
    <dgm:pt modelId="{1203B619-870E-4BE8-B665-CD44CF906F71}" type="pres">
      <dgm:prSet presAssocID="{44CC795E-19B6-4865-8531-6FAD032EF87F}" presName="compNode" presStyleCnt="0"/>
      <dgm:spPr/>
    </dgm:pt>
    <dgm:pt modelId="{785D7DF3-2399-4D8B-AEDD-8F92A07E4C9A}" type="pres">
      <dgm:prSet presAssocID="{44CC795E-19B6-4865-8531-6FAD032EF8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laybook"/>
        </a:ext>
      </dgm:extLst>
    </dgm:pt>
    <dgm:pt modelId="{A930D471-9ECE-4630-99E4-DE097B75728F}" type="pres">
      <dgm:prSet presAssocID="{44CC795E-19B6-4865-8531-6FAD032EF87F}" presName="spaceRect" presStyleCnt="0"/>
      <dgm:spPr/>
    </dgm:pt>
    <dgm:pt modelId="{9FF5F6C3-35D0-4BDA-B031-02D17576C48F}" type="pres">
      <dgm:prSet presAssocID="{44CC795E-19B6-4865-8531-6FAD032EF87F}" presName="textRect" presStyleLbl="revTx" presStyleIdx="1" presStyleCnt="5">
        <dgm:presLayoutVars>
          <dgm:chMax val="1"/>
          <dgm:chPref val="1"/>
        </dgm:presLayoutVars>
      </dgm:prSet>
      <dgm:spPr/>
    </dgm:pt>
    <dgm:pt modelId="{B523644F-DEDB-4307-B279-D911E96A9FD6}" type="pres">
      <dgm:prSet presAssocID="{06CAADC1-FD0D-450B-9969-80B8EE175758}" presName="sibTrans" presStyleCnt="0"/>
      <dgm:spPr/>
    </dgm:pt>
    <dgm:pt modelId="{5DA43DA0-4B0D-42F5-A88F-DEB5BE6EF010}" type="pres">
      <dgm:prSet presAssocID="{3A7833B1-EE9E-4143-8E32-356CEB1EADF2}" presName="compNode" presStyleCnt="0"/>
      <dgm:spPr/>
    </dgm:pt>
    <dgm:pt modelId="{46E4DEE9-3D3F-4299-8A37-20E834E791C7}" type="pres">
      <dgm:prSet presAssocID="{3A7833B1-EE9E-4143-8E32-356CEB1EADF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1940E349-D3B1-4129-95F0-9E58F939EFC7}" type="pres">
      <dgm:prSet presAssocID="{3A7833B1-EE9E-4143-8E32-356CEB1EADF2}" presName="spaceRect" presStyleCnt="0"/>
      <dgm:spPr/>
    </dgm:pt>
    <dgm:pt modelId="{F8CDB42C-E5BB-4D57-8B95-F4541FC7CEB1}" type="pres">
      <dgm:prSet presAssocID="{3A7833B1-EE9E-4143-8E32-356CEB1EADF2}" presName="textRect" presStyleLbl="revTx" presStyleIdx="2" presStyleCnt="5">
        <dgm:presLayoutVars>
          <dgm:chMax val="1"/>
          <dgm:chPref val="1"/>
        </dgm:presLayoutVars>
      </dgm:prSet>
      <dgm:spPr/>
    </dgm:pt>
    <dgm:pt modelId="{94B87AF2-4DCD-4C7C-95FE-A1780FBD4428}" type="pres">
      <dgm:prSet presAssocID="{6BD469C2-E4ED-4905-9E9B-4028699A65F1}" presName="sibTrans" presStyleCnt="0"/>
      <dgm:spPr/>
    </dgm:pt>
    <dgm:pt modelId="{FA396DC0-DA89-4FBB-A288-F8A68E3E04D8}" type="pres">
      <dgm:prSet presAssocID="{B0AE72CF-4517-4C17-A409-28B1E7E6BF62}" presName="compNode" presStyleCnt="0"/>
      <dgm:spPr/>
    </dgm:pt>
    <dgm:pt modelId="{34C2E4C7-8ECF-4D1E-9FE6-6B78066FD3CC}" type="pres">
      <dgm:prSet presAssocID="{B0AE72CF-4517-4C17-A409-28B1E7E6BF6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Brainstorm"/>
        </a:ext>
      </dgm:extLst>
    </dgm:pt>
    <dgm:pt modelId="{56D6DD42-B990-4CED-9EE1-F417296FA61F}" type="pres">
      <dgm:prSet presAssocID="{B0AE72CF-4517-4C17-A409-28B1E7E6BF62}" presName="spaceRect" presStyleCnt="0"/>
      <dgm:spPr/>
    </dgm:pt>
    <dgm:pt modelId="{464D6184-A6C4-44AE-93DD-44E1C59E37B6}" type="pres">
      <dgm:prSet presAssocID="{B0AE72CF-4517-4C17-A409-28B1E7E6BF62}" presName="textRect" presStyleLbl="revTx" presStyleIdx="3" presStyleCnt="5">
        <dgm:presLayoutVars>
          <dgm:chMax val="1"/>
          <dgm:chPref val="1"/>
        </dgm:presLayoutVars>
      </dgm:prSet>
      <dgm:spPr/>
    </dgm:pt>
    <dgm:pt modelId="{BA4868C4-6313-497E-8FD8-13BFFD416B24}" type="pres">
      <dgm:prSet presAssocID="{208C3A5C-65C5-42B5-B1C1-2EE49FCBBC0E}" presName="sibTrans" presStyleCnt="0"/>
      <dgm:spPr/>
    </dgm:pt>
    <dgm:pt modelId="{512EF99F-F712-482B-B423-C72C3D344EA3}" type="pres">
      <dgm:prSet presAssocID="{6338D5FA-9C8E-4A53-9B81-73541FFA1344}" presName="compNode" presStyleCnt="0"/>
      <dgm:spPr/>
    </dgm:pt>
    <dgm:pt modelId="{5C24DB04-4602-404D-86D5-3C7C4A8F02FB}" type="pres">
      <dgm:prSet presAssocID="{6338D5FA-9C8E-4A53-9B81-73541FFA134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ustainability"/>
        </a:ext>
      </dgm:extLst>
    </dgm:pt>
    <dgm:pt modelId="{4043838D-0CB5-479C-A2A5-4C147AEB137F}" type="pres">
      <dgm:prSet presAssocID="{6338D5FA-9C8E-4A53-9B81-73541FFA1344}" presName="spaceRect" presStyleCnt="0"/>
      <dgm:spPr/>
    </dgm:pt>
    <dgm:pt modelId="{5904F52E-D16C-4C96-931F-C9528C3EB96B}" type="pres">
      <dgm:prSet presAssocID="{6338D5FA-9C8E-4A53-9B81-73541FFA1344}" presName="textRect" presStyleLbl="revTx" presStyleIdx="4" presStyleCnt="5">
        <dgm:presLayoutVars>
          <dgm:chMax val="1"/>
          <dgm:chPref val="1"/>
        </dgm:presLayoutVars>
      </dgm:prSet>
      <dgm:spPr/>
    </dgm:pt>
  </dgm:ptLst>
  <dgm:cxnLst>
    <dgm:cxn modelId="{9399F832-4AB8-44BA-B7B0-EAC33C30213E}" type="presOf" srcId="{6338D5FA-9C8E-4A53-9B81-73541FFA1344}" destId="{5904F52E-D16C-4C96-931F-C9528C3EB96B}" srcOrd="0" destOrd="0" presId="urn:microsoft.com/office/officeart/2018/2/layout/IconLabelList"/>
    <dgm:cxn modelId="{1A48E73D-6A59-41F7-81DE-B23015846EBB}" type="presOf" srcId="{44CC795E-19B6-4865-8531-6FAD032EF87F}" destId="{9FF5F6C3-35D0-4BDA-B031-02D17576C48F}" srcOrd="0" destOrd="0" presId="urn:microsoft.com/office/officeart/2018/2/layout/IconLabelList"/>
    <dgm:cxn modelId="{23D36167-DE8F-427E-8749-708DC0437C56}" type="presOf" srcId="{3A7833B1-EE9E-4143-8E32-356CEB1EADF2}" destId="{F8CDB42C-E5BB-4D57-8B95-F4541FC7CEB1}" srcOrd="0" destOrd="0" presId="urn:microsoft.com/office/officeart/2018/2/layout/IconLabelList"/>
    <dgm:cxn modelId="{C258384E-C310-4F35-815E-CC08186D2817}" type="presOf" srcId="{B0AE72CF-4517-4C17-A409-28B1E7E6BF62}" destId="{464D6184-A6C4-44AE-93DD-44E1C59E37B6}" srcOrd="0" destOrd="0" presId="urn:microsoft.com/office/officeart/2018/2/layout/IconLabelList"/>
    <dgm:cxn modelId="{0D7A906F-0363-4854-AF8A-D841953D26D8}" srcId="{A1D13866-D1D6-4801-9B21-D91DF51599F9}" destId="{84BC3495-671A-4AD6-8454-7425E6AE0A66}" srcOrd="0" destOrd="0" parTransId="{DE779D94-E78E-49E1-938A-AA1518D6D5A7}" sibTransId="{32DFEADB-4BA0-4B50-BEFC-5ADDC89F5148}"/>
    <dgm:cxn modelId="{2D878F58-3801-49C0-B3E3-389600113EEF}" type="presOf" srcId="{A1D13866-D1D6-4801-9B21-D91DF51599F9}" destId="{6A9BC976-941D-4FDC-BE03-789634732FCA}" srcOrd="0" destOrd="0" presId="urn:microsoft.com/office/officeart/2018/2/layout/IconLabelList"/>
    <dgm:cxn modelId="{81424E79-2BC2-47EC-9C16-2517060D0ADB}" srcId="{A1D13866-D1D6-4801-9B21-D91DF51599F9}" destId="{44CC795E-19B6-4865-8531-6FAD032EF87F}" srcOrd="1" destOrd="0" parTransId="{E807C779-1279-48C5-99E2-E4263E303978}" sibTransId="{06CAADC1-FD0D-450B-9969-80B8EE175758}"/>
    <dgm:cxn modelId="{E5025790-827D-47E9-BEA3-D3374E29E508}" srcId="{A1D13866-D1D6-4801-9B21-D91DF51599F9}" destId="{B0AE72CF-4517-4C17-A409-28B1E7E6BF62}" srcOrd="3" destOrd="0" parTransId="{CD985814-345C-4FE3-B7D7-5C60E64F935E}" sibTransId="{208C3A5C-65C5-42B5-B1C1-2EE49FCBBC0E}"/>
    <dgm:cxn modelId="{CB93B292-EB5C-4FE3-A3D9-EB4DEA539F30}" type="presOf" srcId="{84BC3495-671A-4AD6-8454-7425E6AE0A66}" destId="{7339A182-3685-42B2-9045-56BBEC3B664B}" srcOrd="0" destOrd="0" presId="urn:microsoft.com/office/officeart/2018/2/layout/IconLabelList"/>
    <dgm:cxn modelId="{336775CC-91D9-43E0-BBD9-610F325FC389}" srcId="{A1D13866-D1D6-4801-9B21-D91DF51599F9}" destId="{6338D5FA-9C8E-4A53-9B81-73541FFA1344}" srcOrd="4" destOrd="0" parTransId="{383940B3-44DC-47E5-84E9-555C6608BA34}" sibTransId="{7443A261-21D8-4B67-9377-5B9B345F8C60}"/>
    <dgm:cxn modelId="{B06C8DD3-1E02-4056-9BCA-02FC066E8095}" srcId="{A1D13866-D1D6-4801-9B21-D91DF51599F9}" destId="{3A7833B1-EE9E-4143-8E32-356CEB1EADF2}" srcOrd="2" destOrd="0" parTransId="{5F1ED5F8-75E2-4DC4-B1EB-A02FE3004B84}" sibTransId="{6BD469C2-E4ED-4905-9E9B-4028699A65F1}"/>
    <dgm:cxn modelId="{23AAA4E7-6E46-436F-8956-4AD1CD94E817}" type="presParOf" srcId="{6A9BC976-941D-4FDC-BE03-789634732FCA}" destId="{D6AFE417-7B53-4AB7-8575-E0AE3BD7476A}" srcOrd="0" destOrd="0" presId="urn:microsoft.com/office/officeart/2018/2/layout/IconLabelList"/>
    <dgm:cxn modelId="{8F43DCE7-CF8A-4C85-A443-1F52421D34A4}" type="presParOf" srcId="{D6AFE417-7B53-4AB7-8575-E0AE3BD7476A}" destId="{0D4F7777-8438-4C43-8B13-D70FF04B30A9}" srcOrd="0" destOrd="0" presId="urn:microsoft.com/office/officeart/2018/2/layout/IconLabelList"/>
    <dgm:cxn modelId="{612C2E71-69ED-4C72-A8A8-4C718846D21B}" type="presParOf" srcId="{D6AFE417-7B53-4AB7-8575-E0AE3BD7476A}" destId="{BA0F7D41-B606-461E-B8AD-91F8B00431E4}" srcOrd="1" destOrd="0" presId="urn:microsoft.com/office/officeart/2018/2/layout/IconLabelList"/>
    <dgm:cxn modelId="{AA23F565-A9C6-4FCC-935F-F46C6D067752}" type="presParOf" srcId="{D6AFE417-7B53-4AB7-8575-E0AE3BD7476A}" destId="{7339A182-3685-42B2-9045-56BBEC3B664B}" srcOrd="2" destOrd="0" presId="urn:microsoft.com/office/officeart/2018/2/layout/IconLabelList"/>
    <dgm:cxn modelId="{282C3DB7-180A-4A1B-9515-E2E360CC5936}" type="presParOf" srcId="{6A9BC976-941D-4FDC-BE03-789634732FCA}" destId="{BF6E9AF0-789A-4835-92F4-38EF839B8076}" srcOrd="1" destOrd="0" presId="urn:microsoft.com/office/officeart/2018/2/layout/IconLabelList"/>
    <dgm:cxn modelId="{EFB15679-5EA3-4504-8996-2128193164F8}" type="presParOf" srcId="{6A9BC976-941D-4FDC-BE03-789634732FCA}" destId="{1203B619-870E-4BE8-B665-CD44CF906F71}" srcOrd="2" destOrd="0" presId="urn:microsoft.com/office/officeart/2018/2/layout/IconLabelList"/>
    <dgm:cxn modelId="{BA4C41E7-93DE-48E0-837A-3975FF92DDE0}" type="presParOf" srcId="{1203B619-870E-4BE8-B665-CD44CF906F71}" destId="{785D7DF3-2399-4D8B-AEDD-8F92A07E4C9A}" srcOrd="0" destOrd="0" presId="urn:microsoft.com/office/officeart/2018/2/layout/IconLabelList"/>
    <dgm:cxn modelId="{D91D5D26-A321-4DAC-BCB7-DA4B1626F4A2}" type="presParOf" srcId="{1203B619-870E-4BE8-B665-CD44CF906F71}" destId="{A930D471-9ECE-4630-99E4-DE097B75728F}" srcOrd="1" destOrd="0" presId="urn:microsoft.com/office/officeart/2018/2/layout/IconLabelList"/>
    <dgm:cxn modelId="{81EAF311-E092-43DC-84D3-B3EEC6A40E27}" type="presParOf" srcId="{1203B619-870E-4BE8-B665-CD44CF906F71}" destId="{9FF5F6C3-35D0-4BDA-B031-02D17576C48F}" srcOrd="2" destOrd="0" presId="urn:microsoft.com/office/officeart/2018/2/layout/IconLabelList"/>
    <dgm:cxn modelId="{7EC39677-C2F6-40F2-977E-3CA5CAF0B0E2}" type="presParOf" srcId="{6A9BC976-941D-4FDC-BE03-789634732FCA}" destId="{B523644F-DEDB-4307-B279-D911E96A9FD6}" srcOrd="3" destOrd="0" presId="urn:microsoft.com/office/officeart/2018/2/layout/IconLabelList"/>
    <dgm:cxn modelId="{7787335B-BBE2-4046-94DA-28853B7C6AD1}" type="presParOf" srcId="{6A9BC976-941D-4FDC-BE03-789634732FCA}" destId="{5DA43DA0-4B0D-42F5-A88F-DEB5BE6EF010}" srcOrd="4" destOrd="0" presId="urn:microsoft.com/office/officeart/2018/2/layout/IconLabelList"/>
    <dgm:cxn modelId="{A164F448-FE69-4497-8452-B9947A1BBD19}" type="presParOf" srcId="{5DA43DA0-4B0D-42F5-A88F-DEB5BE6EF010}" destId="{46E4DEE9-3D3F-4299-8A37-20E834E791C7}" srcOrd="0" destOrd="0" presId="urn:microsoft.com/office/officeart/2018/2/layout/IconLabelList"/>
    <dgm:cxn modelId="{4F9977E7-3BC0-46FB-BBD7-DD1562EEA50F}" type="presParOf" srcId="{5DA43DA0-4B0D-42F5-A88F-DEB5BE6EF010}" destId="{1940E349-D3B1-4129-95F0-9E58F939EFC7}" srcOrd="1" destOrd="0" presId="urn:microsoft.com/office/officeart/2018/2/layout/IconLabelList"/>
    <dgm:cxn modelId="{0319CD44-B332-48D9-9B6D-8D537EA6E489}" type="presParOf" srcId="{5DA43DA0-4B0D-42F5-A88F-DEB5BE6EF010}" destId="{F8CDB42C-E5BB-4D57-8B95-F4541FC7CEB1}" srcOrd="2" destOrd="0" presId="urn:microsoft.com/office/officeart/2018/2/layout/IconLabelList"/>
    <dgm:cxn modelId="{D789A36B-39E1-47B8-8DC1-72A45D024AAC}" type="presParOf" srcId="{6A9BC976-941D-4FDC-BE03-789634732FCA}" destId="{94B87AF2-4DCD-4C7C-95FE-A1780FBD4428}" srcOrd="5" destOrd="0" presId="urn:microsoft.com/office/officeart/2018/2/layout/IconLabelList"/>
    <dgm:cxn modelId="{EDBBE912-E0BD-4ECE-B7F9-C1C9F65DEA4B}" type="presParOf" srcId="{6A9BC976-941D-4FDC-BE03-789634732FCA}" destId="{FA396DC0-DA89-4FBB-A288-F8A68E3E04D8}" srcOrd="6" destOrd="0" presId="urn:microsoft.com/office/officeart/2018/2/layout/IconLabelList"/>
    <dgm:cxn modelId="{10BB0439-2A6F-46BC-8594-0405D39137C5}" type="presParOf" srcId="{FA396DC0-DA89-4FBB-A288-F8A68E3E04D8}" destId="{34C2E4C7-8ECF-4D1E-9FE6-6B78066FD3CC}" srcOrd="0" destOrd="0" presId="urn:microsoft.com/office/officeart/2018/2/layout/IconLabelList"/>
    <dgm:cxn modelId="{F6291359-6884-4E0D-B269-B27AC41A8D38}" type="presParOf" srcId="{FA396DC0-DA89-4FBB-A288-F8A68E3E04D8}" destId="{56D6DD42-B990-4CED-9EE1-F417296FA61F}" srcOrd="1" destOrd="0" presId="urn:microsoft.com/office/officeart/2018/2/layout/IconLabelList"/>
    <dgm:cxn modelId="{79505002-E637-43E4-AF8A-BE26B761D737}" type="presParOf" srcId="{FA396DC0-DA89-4FBB-A288-F8A68E3E04D8}" destId="{464D6184-A6C4-44AE-93DD-44E1C59E37B6}" srcOrd="2" destOrd="0" presId="urn:microsoft.com/office/officeart/2018/2/layout/IconLabelList"/>
    <dgm:cxn modelId="{B7176C4E-A487-48AB-88D6-4B3F34518FAD}" type="presParOf" srcId="{6A9BC976-941D-4FDC-BE03-789634732FCA}" destId="{BA4868C4-6313-497E-8FD8-13BFFD416B24}" srcOrd="7" destOrd="0" presId="urn:microsoft.com/office/officeart/2018/2/layout/IconLabelList"/>
    <dgm:cxn modelId="{E860FB20-7B26-4E6E-8877-D90417359A32}" type="presParOf" srcId="{6A9BC976-941D-4FDC-BE03-789634732FCA}" destId="{512EF99F-F712-482B-B423-C72C3D344EA3}" srcOrd="8" destOrd="0" presId="urn:microsoft.com/office/officeart/2018/2/layout/IconLabelList"/>
    <dgm:cxn modelId="{E32EFE6A-78C4-4A3C-923E-214537004EB3}" type="presParOf" srcId="{512EF99F-F712-482B-B423-C72C3D344EA3}" destId="{5C24DB04-4602-404D-86D5-3C7C4A8F02FB}" srcOrd="0" destOrd="0" presId="urn:microsoft.com/office/officeart/2018/2/layout/IconLabelList"/>
    <dgm:cxn modelId="{19E52597-65D2-40E2-9676-397592A7AD30}" type="presParOf" srcId="{512EF99F-F712-482B-B423-C72C3D344EA3}" destId="{4043838D-0CB5-479C-A2A5-4C147AEB137F}" srcOrd="1" destOrd="0" presId="urn:microsoft.com/office/officeart/2018/2/layout/IconLabelList"/>
    <dgm:cxn modelId="{B9F3C995-6FAE-4841-ABF3-CAD62B0F785F}" type="presParOf" srcId="{512EF99F-F712-482B-B423-C72C3D344EA3}" destId="{5904F52E-D16C-4C96-931F-C9528C3EB96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AE3809-502A-4FE4-A34B-4197916228FE}" type="doc">
      <dgm:prSet loTypeId="urn:microsoft.com/office/officeart/2005/8/layout/matrix3" loCatId="matrix" qsTypeId="urn:microsoft.com/office/officeart/2005/8/quickstyle/simple2" qsCatId="simple" csTypeId="urn:microsoft.com/office/officeart/2005/8/colors/accent1_2" csCatId="accent1"/>
      <dgm:spPr/>
      <dgm:t>
        <a:bodyPr/>
        <a:lstStyle/>
        <a:p>
          <a:endParaRPr lang="en-US"/>
        </a:p>
      </dgm:t>
    </dgm:pt>
    <dgm:pt modelId="{C1F80780-9C62-40DD-B450-A1F58BEDE290}">
      <dgm:prSet/>
      <dgm:spPr/>
      <dgm:t>
        <a:bodyPr/>
        <a:lstStyle/>
        <a:p>
          <a:r>
            <a:rPr lang="en-US"/>
            <a:t>Employee Communications and Engagement</a:t>
          </a:r>
        </a:p>
      </dgm:t>
    </dgm:pt>
    <dgm:pt modelId="{943D05A0-EE6A-4E68-B944-F45D969F6585}" type="parTrans" cxnId="{1197F2DE-80F6-46E9-91F5-0CDCE0AD720D}">
      <dgm:prSet/>
      <dgm:spPr/>
      <dgm:t>
        <a:bodyPr/>
        <a:lstStyle/>
        <a:p>
          <a:endParaRPr lang="en-US"/>
        </a:p>
      </dgm:t>
    </dgm:pt>
    <dgm:pt modelId="{DA982451-AA97-4789-B0CC-A2F6179A2A0C}" type="sibTrans" cxnId="{1197F2DE-80F6-46E9-91F5-0CDCE0AD720D}">
      <dgm:prSet/>
      <dgm:spPr/>
      <dgm:t>
        <a:bodyPr/>
        <a:lstStyle/>
        <a:p>
          <a:endParaRPr lang="en-US"/>
        </a:p>
      </dgm:t>
    </dgm:pt>
    <dgm:pt modelId="{BD17CC01-64FC-4AC0-A9A1-777599360DFF}">
      <dgm:prSet/>
      <dgm:spPr/>
      <dgm:t>
        <a:bodyPr/>
        <a:lstStyle/>
        <a:p>
          <a:r>
            <a:rPr lang="en-US"/>
            <a:t>Matched Pairs Initiative</a:t>
          </a:r>
        </a:p>
      </dgm:t>
    </dgm:pt>
    <dgm:pt modelId="{5302794C-6573-41F0-A032-3CC5995E6F44}" type="parTrans" cxnId="{AFA770A3-9A57-4EAF-B1A4-714E6FB32A9C}">
      <dgm:prSet/>
      <dgm:spPr/>
      <dgm:t>
        <a:bodyPr/>
        <a:lstStyle/>
        <a:p>
          <a:endParaRPr lang="en-US"/>
        </a:p>
      </dgm:t>
    </dgm:pt>
    <dgm:pt modelId="{D30A9F31-3E03-4BA7-A72D-0E38D073C346}" type="sibTrans" cxnId="{AFA770A3-9A57-4EAF-B1A4-714E6FB32A9C}">
      <dgm:prSet/>
      <dgm:spPr/>
      <dgm:t>
        <a:bodyPr/>
        <a:lstStyle/>
        <a:p>
          <a:endParaRPr lang="en-US"/>
        </a:p>
      </dgm:t>
    </dgm:pt>
    <dgm:pt modelId="{9A815450-4967-4FDF-8459-FDEE71823ACF}">
      <dgm:prSet/>
      <dgm:spPr/>
      <dgm:t>
        <a:bodyPr/>
        <a:lstStyle/>
        <a:p>
          <a:r>
            <a:rPr lang="en-US"/>
            <a:t>Employee Development and Growth</a:t>
          </a:r>
        </a:p>
      </dgm:t>
    </dgm:pt>
    <dgm:pt modelId="{03A87F2D-6283-4E99-84D7-DD4731657F8F}" type="parTrans" cxnId="{B3626CAA-640B-4C60-99EB-EB4768620D1B}">
      <dgm:prSet/>
      <dgm:spPr/>
      <dgm:t>
        <a:bodyPr/>
        <a:lstStyle/>
        <a:p>
          <a:endParaRPr lang="en-US"/>
        </a:p>
      </dgm:t>
    </dgm:pt>
    <dgm:pt modelId="{6CC9BC64-0238-4D56-BDC3-EB6E8EC921E2}" type="sibTrans" cxnId="{B3626CAA-640B-4C60-99EB-EB4768620D1B}">
      <dgm:prSet/>
      <dgm:spPr/>
      <dgm:t>
        <a:bodyPr/>
        <a:lstStyle/>
        <a:p>
          <a:endParaRPr lang="en-US"/>
        </a:p>
      </dgm:t>
    </dgm:pt>
    <dgm:pt modelId="{0C1BF406-F0DC-4D10-97DF-4D1EE2C17F34}">
      <dgm:prSet/>
      <dgm:spPr/>
      <dgm:t>
        <a:bodyPr/>
        <a:lstStyle/>
        <a:p>
          <a:r>
            <a:rPr lang="en-US"/>
            <a:t>Diversity, Equity, and Inclusion (DEI)</a:t>
          </a:r>
        </a:p>
      </dgm:t>
    </dgm:pt>
    <dgm:pt modelId="{6E23A94B-7FE5-412C-A8DD-008D2451808F}" type="parTrans" cxnId="{1947EEF9-B33B-4A7E-BE2C-E6180E3731EE}">
      <dgm:prSet/>
      <dgm:spPr/>
      <dgm:t>
        <a:bodyPr/>
        <a:lstStyle/>
        <a:p>
          <a:endParaRPr lang="en-US"/>
        </a:p>
      </dgm:t>
    </dgm:pt>
    <dgm:pt modelId="{F812167A-74D0-471E-9030-31B1645F1678}" type="sibTrans" cxnId="{1947EEF9-B33B-4A7E-BE2C-E6180E3731EE}">
      <dgm:prSet/>
      <dgm:spPr/>
      <dgm:t>
        <a:bodyPr/>
        <a:lstStyle/>
        <a:p>
          <a:endParaRPr lang="en-US"/>
        </a:p>
      </dgm:t>
    </dgm:pt>
    <dgm:pt modelId="{58F149B6-56E7-4CD6-A937-1407D6431F1B}" type="pres">
      <dgm:prSet presAssocID="{B7AE3809-502A-4FE4-A34B-4197916228FE}" presName="matrix" presStyleCnt="0">
        <dgm:presLayoutVars>
          <dgm:chMax val="1"/>
          <dgm:dir/>
          <dgm:resizeHandles val="exact"/>
        </dgm:presLayoutVars>
      </dgm:prSet>
      <dgm:spPr/>
    </dgm:pt>
    <dgm:pt modelId="{2062D09A-4139-47BC-B3BC-7688470EB877}" type="pres">
      <dgm:prSet presAssocID="{B7AE3809-502A-4FE4-A34B-4197916228FE}" presName="diamond" presStyleLbl="bgShp" presStyleIdx="0" presStyleCnt="1"/>
      <dgm:spPr/>
    </dgm:pt>
    <dgm:pt modelId="{701C8D41-A6AC-420E-AB0D-5F7ACEB06F37}" type="pres">
      <dgm:prSet presAssocID="{B7AE3809-502A-4FE4-A34B-4197916228FE}" presName="quad1" presStyleLbl="node1" presStyleIdx="0" presStyleCnt="4">
        <dgm:presLayoutVars>
          <dgm:chMax val="0"/>
          <dgm:chPref val="0"/>
          <dgm:bulletEnabled val="1"/>
        </dgm:presLayoutVars>
      </dgm:prSet>
      <dgm:spPr/>
    </dgm:pt>
    <dgm:pt modelId="{29D03166-688C-4281-9123-E272C2EB8EC2}" type="pres">
      <dgm:prSet presAssocID="{B7AE3809-502A-4FE4-A34B-4197916228FE}" presName="quad2" presStyleLbl="node1" presStyleIdx="1" presStyleCnt="4">
        <dgm:presLayoutVars>
          <dgm:chMax val="0"/>
          <dgm:chPref val="0"/>
          <dgm:bulletEnabled val="1"/>
        </dgm:presLayoutVars>
      </dgm:prSet>
      <dgm:spPr/>
    </dgm:pt>
    <dgm:pt modelId="{C1187ED3-03E3-4010-B8F2-17BB7927E49B}" type="pres">
      <dgm:prSet presAssocID="{B7AE3809-502A-4FE4-A34B-4197916228FE}" presName="quad3" presStyleLbl="node1" presStyleIdx="2" presStyleCnt="4">
        <dgm:presLayoutVars>
          <dgm:chMax val="0"/>
          <dgm:chPref val="0"/>
          <dgm:bulletEnabled val="1"/>
        </dgm:presLayoutVars>
      </dgm:prSet>
      <dgm:spPr/>
    </dgm:pt>
    <dgm:pt modelId="{C9D7266C-0326-490F-9AC6-EE38302E002D}" type="pres">
      <dgm:prSet presAssocID="{B7AE3809-502A-4FE4-A34B-4197916228FE}" presName="quad4" presStyleLbl="node1" presStyleIdx="3" presStyleCnt="4">
        <dgm:presLayoutVars>
          <dgm:chMax val="0"/>
          <dgm:chPref val="0"/>
          <dgm:bulletEnabled val="1"/>
        </dgm:presLayoutVars>
      </dgm:prSet>
      <dgm:spPr/>
    </dgm:pt>
  </dgm:ptLst>
  <dgm:cxnLst>
    <dgm:cxn modelId="{FCA7D93C-0025-4F07-BADF-6D01C53EFDA2}" type="presOf" srcId="{0C1BF406-F0DC-4D10-97DF-4D1EE2C17F34}" destId="{C9D7266C-0326-490F-9AC6-EE38302E002D}" srcOrd="0" destOrd="0" presId="urn:microsoft.com/office/officeart/2005/8/layout/matrix3"/>
    <dgm:cxn modelId="{A9E2756B-E1E9-4122-92A7-C6A3CB797941}" type="presOf" srcId="{B7AE3809-502A-4FE4-A34B-4197916228FE}" destId="{58F149B6-56E7-4CD6-A937-1407D6431F1B}" srcOrd="0" destOrd="0" presId="urn:microsoft.com/office/officeart/2005/8/layout/matrix3"/>
    <dgm:cxn modelId="{741B984F-6E73-4144-95A6-49DD7D6C765E}" type="presOf" srcId="{9A815450-4967-4FDF-8459-FDEE71823ACF}" destId="{C1187ED3-03E3-4010-B8F2-17BB7927E49B}" srcOrd="0" destOrd="0" presId="urn:microsoft.com/office/officeart/2005/8/layout/matrix3"/>
    <dgm:cxn modelId="{BDBC9D52-7416-498B-87DA-31EF809B9515}" type="presOf" srcId="{BD17CC01-64FC-4AC0-A9A1-777599360DFF}" destId="{29D03166-688C-4281-9123-E272C2EB8EC2}" srcOrd="0" destOrd="0" presId="urn:microsoft.com/office/officeart/2005/8/layout/matrix3"/>
    <dgm:cxn modelId="{666FC074-5658-45FA-A54F-2F3755152E69}" type="presOf" srcId="{C1F80780-9C62-40DD-B450-A1F58BEDE290}" destId="{701C8D41-A6AC-420E-AB0D-5F7ACEB06F37}" srcOrd="0" destOrd="0" presId="urn:microsoft.com/office/officeart/2005/8/layout/matrix3"/>
    <dgm:cxn modelId="{AFA770A3-9A57-4EAF-B1A4-714E6FB32A9C}" srcId="{B7AE3809-502A-4FE4-A34B-4197916228FE}" destId="{BD17CC01-64FC-4AC0-A9A1-777599360DFF}" srcOrd="1" destOrd="0" parTransId="{5302794C-6573-41F0-A032-3CC5995E6F44}" sibTransId="{D30A9F31-3E03-4BA7-A72D-0E38D073C346}"/>
    <dgm:cxn modelId="{B3626CAA-640B-4C60-99EB-EB4768620D1B}" srcId="{B7AE3809-502A-4FE4-A34B-4197916228FE}" destId="{9A815450-4967-4FDF-8459-FDEE71823ACF}" srcOrd="2" destOrd="0" parTransId="{03A87F2D-6283-4E99-84D7-DD4731657F8F}" sibTransId="{6CC9BC64-0238-4D56-BDC3-EB6E8EC921E2}"/>
    <dgm:cxn modelId="{1197F2DE-80F6-46E9-91F5-0CDCE0AD720D}" srcId="{B7AE3809-502A-4FE4-A34B-4197916228FE}" destId="{C1F80780-9C62-40DD-B450-A1F58BEDE290}" srcOrd="0" destOrd="0" parTransId="{943D05A0-EE6A-4E68-B944-F45D969F6585}" sibTransId="{DA982451-AA97-4789-B0CC-A2F6179A2A0C}"/>
    <dgm:cxn modelId="{1947EEF9-B33B-4A7E-BE2C-E6180E3731EE}" srcId="{B7AE3809-502A-4FE4-A34B-4197916228FE}" destId="{0C1BF406-F0DC-4D10-97DF-4D1EE2C17F34}" srcOrd="3" destOrd="0" parTransId="{6E23A94B-7FE5-412C-A8DD-008D2451808F}" sibTransId="{F812167A-74D0-471E-9030-31B1645F1678}"/>
    <dgm:cxn modelId="{D942A9CE-DCAF-423C-925F-BFDC1D7DC3E6}" type="presParOf" srcId="{58F149B6-56E7-4CD6-A937-1407D6431F1B}" destId="{2062D09A-4139-47BC-B3BC-7688470EB877}" srcOrd="0" destOrd="0" presId="urn:microsoft.com/office/officeart/2005/8/layout/matrix3"/>
    <dgm:cxn modelId="{2099FF80-BB3A-4411-90CE-536D928B0C07}" type="presParOf" srcId="{58F149B6-56E7-4CD6-A937-1407D6431F1B}" destId="{701C8D41-A6AC-420E-AB0D-5F7ACEB06F37}" srcOrd="1" destOrd="0" presId="urn:microsoft.com/office/officeart/2005/8/layout/matrix3"/>
    <dgm:cxn modelId="{4007E705-A7E2-4557-A64A-9D399FCCADEB}" type="presParOf" srcId="{58F149B6-56E7-4CD6-A937-1407D6431F1B}" destId="{29D03166-688C-4281-9123-E272C2EB8EC2}" srcOrd="2" destOrd="0" presId="urn:microsoft.com/office/officeart/2005/8/layout/matrix3"/>
    <dgm:cxn modelId="{CA489742-B458-4580-9109-439F894E0BB9}" type="presParOf" srcId="{58F149B6-56E7-4CD6-A937-1407D6431F1B}" destId="{C1187ED3-03E3-4010-B8F2-17BB7927E49B}" srcOrd="3" destOrd="0" presId="urn:microsoft.com/office/officeart/2005/8/layout/matrix3"/>
    <dgm:cxn modelId="{AA49A1DC-3DF3-4B62-9426-532C8C6B03B1}" type="presParOf" srcId="{58F149B6-56E7-4CD6-A937-1407D6431F1B}" destId="{C9D7266C-0326-490F-9AC6-EE38302E002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F7777-8438-4C43-8B13-D70FF04B30A9}">
      <dsp:nvSpPr>
        <dsp:cNvPr id="0" name=""/>
        <dsp:cNvSpPr/>
      </dsp:nvSpPr>
      <dsp:spPr>
        <a:xfrm>
          <a:off x="439851" y="840116"/>
          <a:ext cx="715869" cy="715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39A182-3685-42B2-9045-56BBEC3B664B}">
      <dsp:nvSpPr>
        <dsp:cNvPr id="0" name=""/>
        <dsp:cNvSpPr/>
      </dsp:nvSpPr>
      <dsp:spPr>
        <a:xfrm>
          <a:off x="2375" y="1831819"/>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About ford</a:t>
          </a:r>
        </a:p>
      </dsp:txBody>
      <dsp:txXfrm>
        <a:off x="2375" y="1831819"/>
        <a:ext cx="1590820" cy="636328"/>
      </dsp:txXfrm>
    </dsp:sp>
    <dsp:sp modelId="{785D7DF3-2399-4D8B-AEDD-8F92A07E4C9A}">
      <dsp:nvSpPr>
        <dsp:cNvPr id="0" name=""/>
        <dsp:cNvSpPr/>
      </dsp:nvSpPr>
      <dsp:spPr>
        <a:xfrm>
          <a:off x="2309064" y="840116"/>
          <a:ext cx="715869" cy="715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F5F6C3-35D0-4BDA-B031-02D17576C48F}">
      <dsp:nvSpPr>
        <dsp:cNvPr id="0" name=""/>
        <dsp:cNvSpPr/>
      </dsp:nvSpPr>
      <dsp:spPr>
        <a:xfrm>
          <a:off x="1871589" y="1831819"/>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Approach to strategy – SWOT &amp; PESTEL analysis</a:t>
          </a:r>
        </a:p>
      </dsp:txBody>
      <dsp:txXfrm>
        <a:off x="1871589" y="1831819"/>
        <a:ext cx="1590820" cy="636328"/>
      </dsp:txXfrm>
    </dsp:sp>
    <dsp:sp modelId="{46E4DEE9-3D3F-4299-8A37-20E834E791C7}">
      <dsp:nvSpPr>
        <dsp:cNvPr id="0" name=""/>
        <dsp:cNvSpPr/>
      </dsp:nvSpPr>
      <dsp:spPr>
        <a:xfrm>
          <a:off x="4178278" y="840116"/>
          <a:ext cx="715869" cy="715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CDB42C-E5BB-4D57-8B95-F4541FC7CEB1}">
      <dsp:nvSpPr>
        <dsp:cNvPr id="0" name=""/>
        <dsp:cNvSpPr/>
      </dsp:nvSpPr>
      <dsp:spPr>
        <a:xfrm>
          <a:off x="3740803" y="1831819"/>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Approaches to organisation and management </a:t>
          </a:r>
        </a:p>
      </dsp:txBody>
      <dsp:txXfrm>
        <a:off x="3740803" y="1831819"/>
        <a:ext cx="1590820" cy="636328"/>
      </dsp:txXfrm>
    </dsp:sp>
    <dsp:sp modelId="{34C2E4C7-8ECF-4D1E-9FE6-6B78066FD3CC}">
      <dsp:nvSpPr>
        <dsp:cNvPr id="0" name=""/>
        <dsp:cNvSpPr/>
      </dsp:nvSpPr>
      <dsp:spPr>
        <a:xfrm>
          <a:off x="1374457" y="2865852"/>
          <a:ext cx="715869" cy="7158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4D6184-A6C4-44AE-93DD-44E1C59E37B6}">
      <dsp:nvSpPr>
        <dsp:cNvPr id="0" name=""/>
        <dsp:cNvSpPr/>
      </dsp:nvSpPr>
      <dsp:spPr>
        <a:xfrm>
          <a:off x="936982" y="3857555"/>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Group and teamwork</a:t>
          </a:r>
        </a:p>
      </dsp:txBody>
      <dsp:txXfrm>
        <a:off x="936982" y="3857555"/>
        <a:ext cx="1590820" cy="636328"/>
      </dsp:txXfrm>
    </dsp:sp>
    <dsp:sp modelId="{5C24DB04-4602-404D-86D5-3C7C4A8F02FB}">
      <dsp:nvSpPr>
        <dsp:cNvPr id="0" name=""/>
        <dsp:cNvSpPr/>
      </dsp:nvSpPr>
      <dsp:spPr>
        <a:xfrm>
          <a:off x="3243671" y="2865852"/>
          <a:ext cx="715869" cy="7158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04F52E-D16C-4C96-931F-C9528C3EB96B}">
      <dsp:nvSpPr>
        <dsp:cNvPr id="0" name=""/>
        <dsp:cNvSpPr/>
      </dsp:nvSpPr>
      <dsp:spPr>
        <a:xfrm>
          <a:off x="2806196" y="3857555"/>
          <a:ext cx="1590820" cy="636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Corporate Social Responsibility (CSR)</a:t>
          </a:r>
        </a:p>
      </dsp:txBody>
      <dsp:txXfrm>
        <a:off x="2806196" y="3857555"/>
        <a:ext cx="1590820" cy="6363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62D09A-4139-47BC-B3BC-7688470EB877}">
      <dsp:nvSpPr>
        <dsp:cNvPr id="0" name=""/>
        <dsp:cNvSpPr/>
      </dsp:nvSpPr>
      <dsp:spPr>
        <a:xfrm>
          <a:off x="2714217" y="0"/>
          <a:ext cx="3810000" cy="38100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1C8D41-A6AC-420E-AB0D-5F7ACEB06F37}">
      <dsp:nvSpPr>
        <dsp:cNvPr id="0" name=""/>
        <dsp:cNvSpPr/>
      </dsp:nvSpPr>
      <dsp:spPr>
        <a:xfrm>
          <a:off x="3076167" y="361950"/>
          <a:ext cx="1485900" cy="14859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Employee Communications and Engagement</a:t>
          </a:r>
        </a:p>
      </dsp:txBody>
      <dsp:txXfrm>
        <a:off x="3148703" y="434486"/>
        <a:ext cx="1340828" cy="1340828"/>
      </dsp:txXfrm>
    </dsp:sp>
    <dsp:sp modelId="{29D03166-688C-4281-9123-E272C2EB8EC2}">
      <dsp:nvSpPr>
        <dsp:cNvPr id="0" name=""/>
        <dsp:cNvSpPr/>
      </dsp:nvSpPr>
      <dsp:spPr>
        <a:xfrm>
          <a:off x="4676367" y="361950"/>
          <a:ext cx="1485900" cy="14859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Matched Pairs Initiative</a:t>
          </a:r>
        </a:p>
      </dsp:txBody>
      <dsp:txXfrm>
        <a:off x="4748903" y="434486"/>
        <a:ext cx="1340828" cy="1340828"/>
      </dsp:txXfrm>
    </dsp:sp>
    <dsp:sp modelId="{C1187ED3-03E3-4010-B8F2-17BB7927E49B}">
      <dsp:nvSpPr>
        <dsp:cNvPr id="0" name=""/>
        <dsp:cNvSpPr/>
      </dsp:nvSpPr>
      <dsp:spPr>
        <a:xfrm>
          <a:off x="3076167" y="1962150"/>
          <a:ext cx="1485900" cy="14859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Employee Development and Growth</a:t>
          </a:r>
        </a:p>
      </dsp:txBody>
      <dsp:txXfrm>
        <a:off x="3148703" y="2034686"/>
        <a:ext cx="1340828" cy="1340828"/>
      </dsp:txXfrm>
    </dsp:sp>
    <dsp:sp modelId="{C9D7266C-0326-490F-9AC6-EE38302E002D}">
      <dsp:nvSpPr>
        <dsp:cNvPr id="0" name=""/>
        <dsp:cNvSpPr/>
      </dsp:nvSpPr>
      <dsp:spPr>
        <a:xfrm>
          <a:off x="4676367" y="1962150"/>
          <a:ext cx="1485900" cy="14859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Diversity, Equity, and Inclusion (DEI)</a:t>
          </a:r>
        </a:p>
      </dsp:txBody>
      <dsp:txXfrm>
        <a:off x="4748903" y="2034686"/>
        <a:ext cx="1340828" cy="134082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1/6/2025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5731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1/6/2025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416282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1/6/2025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85353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1/6/2025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967352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1/6/2025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236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1/6/2025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49263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1/6/2025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842160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1/6/2025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975321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1/6/2025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713624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1/6/2025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729163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1/6/2025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761344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1/6/2025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957468744"/>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ford.co.uk/experience-ford/about-ford" TargetMode="External"/><Relationship Id="rId3" Type="http://schemas.openxmlformats.org/officeDocument/2006/relationships/hyperlink" Target="https://www.thecollector.com/henry-ford-contribution-to-automobile-industry-production/" TargetMode="External"/><Relationship Id="rId7" Type="http://schemas.openxmlformats.org/officeDocument/2006/relationships/hyperlink" Target="https://www.professionalacademy.com/blogs/marketing-theories-pestel-analysis/" TargetMode="External"/><Relationship Id="rId2" Type="http://schemas.openxmlformats.org/officeDocument/2006/relationships/hyperlink" Target="https://logos-world.net/ford-logo/" TargetMode="External"/><Relationship Id="rId1" Type="http://schemas.openxmlformats.org/officeDocument/2006/relationships/slideLayout" Target="../slideLayouts/slideLayout2.xml"/><Relationship Id="rId6" Type="http://schemas.openxmlformats.org/officeDocument/2006/relationships/hyperlink" Target="https://businessmodelanalyst.com/ford-swot-analysis/?srsltid=AfmBOoqdIqbTBg_uz9RJtAKWsgM45VNpFNoxygylzdeLq3sDAFBw0PX8" TargetMode="External"/><Relationship Id="rId5" Type="http://schemas.openxmlformats.org/officeDocument/2006/relationships/hyperlink" Target="https://www.reuters.com/business/autos-transportation/ford-recall-about-20484-vehicles-over-battery-concern-2024-12-31/" TargetMode="External"/><Relationship Id="rId4" Type="http://schemas.openxmlformats.org/officeDocument/2006/relationships/hyperlink" Target="https://corporate.ford.com/about/history.html" TargetMode="External"/><Relationship Id="rId9" Type="http://schemas.openxmlformats.org/officeDocument/2006/relationships/hyperlink" Target="https://ruralhandmade.com/blog/the-influence-of-corporate-social-responsibility-on-s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title"/>
          </p:nvPr>
        </p:nvSpPr>
        <p:spPr>
          <a:xfrm>
            <a:off x="538497" y="1383126"/>
            <a:ext cx="4656646" cy="2045874"/>
          </a:xfrm>
        </p:spPr>
        <p:txBody>
          <a:bodyPr vert="horz" lIns="91440" tIns="45720" rIns="91440" bIns="45720" rtlCol="0" anchor="b">
            <a:normAutofit/>
          </a:bodyPr>
          <a:lstStyle/>
          <a:p>
            <a:pPr>
              <a:lnSpc>
                <a:spcPct val="110000"/>
              </a:lnSpc>
            </a:pPr>
            <a:r>
              <a:rPr lang="en-US" sz="2400" dirty="0">
                <a:latin typeface="Aptos"/>
              </a:rPr>
              <a:t>A presentation by Iwan Thomas, 2403908</a:t>
            </a:r>
          </a:p>
        </p:txBody>
      </p:sp>
      <p:pic>
        <p:nvPicPr>
          <p:cNvPr id="9" name="Picture 8" descr="A collection of logos with numbers&#10;&#10;Description automatically generated">
            <a:extLst>
              <a:ext uri="{FF2B5EF4-FFF2-40B4-BE49-F238E27FC236}">
                <a16:creationId xmlns:a16="http://schemas.microsoft.com/office/drawing/2014/main" id="{B3283D5C-AFEA-9596-3BC3-1C7C42E93655}"/>
              </a:ext>
            </a:extLst>
          </p:cNvPr>
          <p:cNvPicPr>
            <a:picLocks noChangeAspect="1"/>
          </p:cNvPicPr>
          <p:nvPr/>
        </p:nvPicPr>
        <p:blipFill>
          <a:blip r:embed="rId2"/>
          <a:srcRect t="12857" r="1" b="4894"/>
          <a:stretch/>
        </p:blipFill>
        <p:spPr>
          <a:xfrm>
            <a:off x="5334001" y="762000"/>
            <a:ext cx="5333999" cy="5334000"/>
          </a:xfrm>
          <a:prstGeom prst="rect">
            <a:avLst/>
          </a:prstGeom>
          <a:noFill/>
        </p:spPr>
      </p:pic>
      <p:sp>
        <p:nvSpPr>
          <p:cNvPr id="10" name="TextBox 9">
            <a:extLst>
              <a:ext uri="{FF2B5EF4-FFF2-40B4-BE49-F238E27FC236}">
                <a16:creationId xmlns:a16="http://schemas.microsoft.com/office/drawing/2014/main" id="{22E63EB4-BA3D-915B-0B85-1AFF07DA35BF}"/>
              </a:ext>
            </a:extLst>
          </p:cNvPr>
          <p:cNvSpPr txBox="1"/>
          <p:nvPr/>
        </p:nvSpPr>
        <p:spPr>
          <a:xfrm>
            <a:off x="1958263" y="5801745"/>
            <a:ext cx="3243292" cy="168431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r">
              <a:spcBef>
                <a:spcPts val="1000"/>
              </a:spcBef>
              <a:buSzPct val="85000"/>
            </a:pPr>
            <a:r>
              <a:rPr lang="en-US" sz="1400" kern="1200" dirty="0">
                <a:latin typeface="Times New Roman"/>
                <a:cs typeface="Times New Roman"/>
              </a:rPr>
              <a:t>(Ford logo History, 2024)</a:t>
            </a:r>
          </a:p>
        </p:txBody>
      </p:sp>
      <p:sp>
        <p:nvSpPr>
          <p:cNvPr id="59" name="Date Placeholder 4">
            <a:extLst>
              <a:ext uri="{FF2B5EF4-FFF2-40B4-BE49-F238E27FC236}">
                <a16:creationId xmlns:a16="http://schemas.microsoft.com/office/drawing/2014/main" id="{ED5D56E3-5ECA-EC2E-7ADF-01A79B9E3C49}"/>
              </a:ext>
            </a:extLst>
          </p:cNvPr>
          <p:cNvSpPr>
            <a:spLocks noGrp="1"/>
          </p:cNvSpPr>
          <p:nvPr>
            <p:ph type="dt" sz="half" idx="10"/>
          </p:nvPr>
        </p:nvSpPr>
        <p:spPr>
          <a:xfrm rot="5400000">
            <a:off x="10471087" y="4891318"/>
            <a:ext cx="2673295" cy="365125"/>
          </a:xfrm>
        </p:spPr>
        <p:txBody>
          <a:bodyPr/>
          <a:lstStyle/>
          <a:p>
            <a:pPr>
              <a:spcAft>
                <a:spcPts val="600"/>
              </a:spcAft>
            </a:pPr>
            <a:fld id="{D8B61FE2-B796-4099-A0E5-7ADAFA66E351}" type="datetime1">
              <a:pPr>
                <a:spcAft>
                  <a:spcPts val="600"/>
                </a:spcAft>
              </a:pPr>
              <a:t>1/6/2025</a:t>
            </a:fld>
            <a:endParaRPr lang="en-US"/>
          </a:p>
        </p:txBody>
      </p:sp>
      <p:sp>
        <p:nvSpPr>
          <p:cNvPr id="60" name="Footer Placeholder 5">
            <a:extLst>
              <a:ext uri="{FF2B5EF4-FFF2-40B4-BE49-F238E27FC236}">
                <a16:creationId xmlns:a16="http://schemas.microsoft.com/office/drawing/2014/main" id="{949C9D31-3BB7-FAC6-2373-E99F023D2421}"/>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663F8-A81B-B74F-2896-463131CF88A7}"/>
              </a:ext>
            </a:extLst>
          </p:cNvPr>
          <p:cNvSpPr>
            <a:spLocks noGrp="1"/>
          </p:cNvSpPr>
          <p:nvPr>
            <p:ph type="title"/>
          </p:nvPr>
        </p:nvSpPr>
        <p:spPr>
          <a:xfrm>
            <a:off x="780153" y="3129676"/>
            <a:ext cx="5875765" cy="609590"/>
          </a:xfrm>
        </p:spPr>
        <p:txBody>
          <a:bodyPr anchor="b">
            <a:normAutofit fontScale="90000"/>
          </a:bodyPr>
          <a:lstStyle/>
          <a:p>
            <a:r>
              <a:rPr lang="en-US" dirty="0">
                <a:latin typeface="Aptos"/>
              </a:rPr>
              <a:t>Presentation Contents</a:t>
            </a:r>
          </a:p>
        </p:txBody>
      </p:sp>
      <p:sp>
        <p:nvSpPr>
          <p:cNvPr id="10" name="Date Placeholder 3">
            <a:extLst>
              <a:ext uri="{FF2B5EF4-FFF2-40B4-BE49-F238E27FC236}">
                <a16:creationId xmlns:a16="http://schemas.microsoft.com/office/drawing/2014/main" id="{E5C9187D-38B2-3DA9-184B-0C828887A546}"/>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BFE66A13-21F3-43D7-A604-7787BD92B53C}" type="datetime1">
              <a:rPr lang="en-US"/>
              <a:pPr>
                <a:spcAft>
                  <a:spcPts val="600"/>
                </a:spcAft>
              </a:pPr>
              <a:t>1/6/2025</a:t>
            </a:fld>
            <a:endParaRPr lang="en-US"/>
          </a:p>
        </p:txBody>
      </p:sp>
      <p:sp>
        <p:nvSpPr>
          <p:cNvPr id="43" name="Footer Placeholder 5">
            <a:extLst>
              <a:ext uri="{FF2B5EF4-FFF2-40B4-BE49-F238E27FC236}">
                <a16:creationId xmlns:a16="http://schemas.microsoft.com/office/drawing/2014/main" id="{BE8E0BD2-C83B-1C5C-7E0D-6211ED75F520}"/>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graphicFrame>
        <p:nvGraphicFramePr>
          <p:cNvPr id="46" name="Text Placeholder 3">
            <a:extLst>
              <a:ext uri="{FF2B5EF4-FFF2-40B4-BE49-F238E27FC236}">
                <a16:creationId xmlns:a16="http://schemas.microsoft.com/office/drawing/2014/main" id="{EBAEDF9B-1462-AB94-A4AF-DC0D7F26381A}"/>
              </a:ext>
            </a:extLst>
          </p:cNvPr>
          <p:cNvGraphicFramePr/>
          <p:nvPr>
            <p:extLst>
              <p:ext uri="{D42A27DB-BD31-4B8C-83A1-F6EECF244321}">
                <p14:modId xmlns:p14="http://schemas.microsoft.com/office/powerpoint/2010/main" val="422791564"/>
              </p:ext>
            </p:extLst>
          </p:nvPr>
        </p:nvGraphicFramePr>
        <p:xfrm>
          <a:off x="6657879" y="762000"/>
          <a:ext cx="5333999"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868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a suit standing next to a car&#10;&#10;Description automatically generated">
            <a:extLst>
              <a:ext uri="{FF2B5EF4-FFF2-40B4-BE49-F238E27FC236}">
                <a16:creationId xmlns:a16="http://schemas.microsoft.com/office/drawing/2014/main" id="{170AA9F1-B023-E7E1-47E1-7B586C4AA250}"/>
              </a:ext>
            </a:extLst>
          </p:cNvPr>
          <p:cNvPicPr>
            <a:picLocks noChangeAspect="1"/>
          </p:cNvPicPr>
          <p:nvPr/>
        </p:nvPicPr>
        <p:blipFill>
          <a:blip r:embed="rId2">
            <a:alphaModFix amt="50000"/>
          </a:blip>
          <a:srcRect t="2174"/>
          <a:stretch/>
        </p:blipFill>
        <p:spPr>
          <a:xfrm>
            <a:off x="-1" y="1"/>
            <a:ext cx="12192000" cy="6858000"/>
          </a:xfrm>
          <a:prstGeom prst="rect">
            <a:avLst/>
          </a:prstGeom>
        </p:spPr>
      </p:pic>
      <p:sp>
        <p:nvSpPr>
          <p:cNvPr id="2" name="Title 1">
            <a:extLst>
              <a:ext uri="{FF2B5EF4-FFF2-40B4-BE49-F238E27FC236}">
                <a16:creationId xmlns:a16="http://schemas.microsoft.com/office/drawing/2014/main" id="{100B8FDD-524D-2794-38C7-43AFBB0BC013}"/>
              </a:ext>
            </a:extLst>
          </p:cNvPr>
          <p:cNvSpPr>
            <a:spLocks noGrp="1"/>
          </p:cNvSpPr>
          <p:nvPr>
            <p:ph type="title"/>
          </p:nvPr>
        </p:nvSpPr>
        <p:spPr>
          <a:xfrm>
            <a:off x="548640" y="952500"/>
            <a:ext cx="4804105" cy="1828793"/>
          </a:xfrm>
        </p:spPr>
        <p:txBody>
          <a:bodyPr>
            <a:normAutofit/>
          </a:bodyPr>
          <a:lstStyle/>
          <a:p>
            <a:r>
              <a:rPr lang="en-US" dirty="0">
                <a:solidFill>
                  <a:srgbClr val="FFFFFF"/>
                </a:solidFill>
                <a:latin typeface="Aptos"/>
              </a:rPr>
              <a:t>About Ford</a:t>
            </a:r>
          </a:p>
        </p:txBody>
      </p:sp>
      <p:sp>
        <p:nvSpPr>
          <p:cNvPr id="3" name="Content Placeholder 2">
            <a:extLst>
              <a:ext uri="{FF2B5EF4-FFF2-40B4-BE49-F238E27FC236}">
                <a16:creationId xmlns:a16="http://schemas.microsoft.com/office/drawing/2014/main" id="{6D3EC56F-B729-95F9-0C70-1FD7228F002A}"/>
              </a:ext>
            </a:extLst>
          </p:cNvPr>
          <p:cNvSpPr>
            <a:spLocks noGrp="1"/>
          </p:cNvSpPr>
          <p:nvPr>
            <p:ph idx="1"/>
          </p:nvPr>
        </p:nvSpPr>
        <p:spPr>
          <a:xfrm>
            <a:off x="548640" y="2895600"/>
            <a:ext cx="4804104" cy="3162300"/>
          </a:xfrm>
        </p:spPr>
        <p:txBody>
          <a:bodyPr vert="horz" lIns="91440" tIns="45720" rIns="91440" bIns="45720" rtlCol="0" anchor="t">
            <a:noAutofit/>
          </a:bodyPr>
          <a:lstStyle/>
          <a:p>
            <a:pPr marL="0" indent="0">
              <a:lnSpc>
                <a:spcPct val="110000"/>
              </a:lnSpc>
              <a:buNone/>
            </a:pPr>
            <a:r>
              <a:rPr lang="en-US" sz="1400" dirty="0">
                <a:solidFill>
                  <a:srgbClr val="FFFFFF"/>
                </a:solidFill>
                <a:latin typeface="Aptos"/>
              </a:rPr>
              <a:t>Ford Motor Company, founded by Henry Ford in 1903 in Detroit, Michigan, is a global leader in the automotive industry. Renowned for </a:t>
            </a:r>
            <a:r>
              <a:rPr lang="en-US" sz="1400" err="1">
                <a:solidFill>
                  <a:srgbClr val="FFFFFF"/>
                </a:solidFill>
                <a:latin typeface="Aptos"/>
              </a:rPr>
              <a:t>revolutionising</a:t>
            </a:r>
            <a:r>
              <a:rPr lang="en-US" sz="1400" dirty="0">
                <a:solidFill>
                  <a:srgbClr val="FFFFFF"/>
                </a:solidFill>
                <a:latin typeface="Aptos"/>
              </a:rPr>
              <a:t> mass production with the assembly line, Ford </a:t>
            </a:r>
            <a:r>
              <a:rPr lang="en-US" sz="1400" err="1">
                <a:solidFill>
                  <a:srgbClr val="FFFFFF"/>
                </a:solidFill>
                <a:latin typeface="Aptos"/>
              </a:rPr>
              <a:t>democratised</a:t>
            </a:r>
            <a:r>
              <a:rPr lang="en-US" sz="1400" dirty="0">
                <a:solidFill>
                  <a:srgbClr val="FFFFFF"/>
                </a:solidFill>
                <a:latin typeface="Aptos"/>
              </a:rPr>
              <a:t> automobile ownership by making vehicles more affordable and accessible </a:t>
            </a:r>
            <a:r>
              <a:rPr lang="en-US" sz="1400" dirty="0">
                <a:solidFill>
                  <a:srgbClr val="FFFFFF"/>
                </a:solidFill>
                <a:latin typeface="Aptos"/>
                <a:ea typeface="+mn-lt"/>
                <a:cs typeface="+mn-lt"/>
              </a:rPr>
              <a:t>(Ford Motor Company).</a:t>
            </a:r>
            <a:r>
              <a:rPr lang="en-US" sz="1400" dirty="0">
                <a:solidFill>
                  <a:srgbClr val="FFFFFF"/>
                </a:solidFill>
                <a:latin typeface="Aptos"/>
              </a:rPr>
              <a:t> Today, Ford is now at the forefront of the electric vehicle (EV) transition, with plans to expand its electrification strategy to meet increasing sustainability demands (Ford media center, 2024). However, the company faces challenges, including penalties for not meeting regulatory targets for EV sales in markets like the United Kingdom and recent recalls over battery concerns (Reuters, 2024). Despite these hurdles, Ford’s legacy of innovation continues to shape the automotive industry's future.</a:t>
            </a:r>
          </a:p>
          <a:p>
            <a:pPr>
              <a:lnSpc>
                <a:spcPct val="110000"/>
              </a:lnSpc>
            </a:pPr>
            <a:endParaRPr lang="en-US" sz="1300">
              <a:solidFill>
                <a:srgbClr val="FFFFFF"/>
              </a:solidFill>
            </a:endParaRPr>
          </a:p>
        </p:txBody>
      </p:sp>
      <p:sp>
        <p:nvSpPr>
          <p:cNvPr id="5" name="TextBox 4">
            <a:extLst>
              <a:ext uri="{FF2B5EF4-FFF2-40B4-BE49-F238E27FC236}">
                <a16:creationId xmlns:a16="http://schemas.microsoft.com/office/drawing/2014/main" id="{1B55E7AC-30C3-4BDA-9906-B057C8F7323A}"/>
              </a:ext>
            </a:extLst>
          </p:cNvPr>
          <p:cNvSpPr txBox="1"/>
          <p:nvPr/>
        </p:nvSpPr>
        <p:spPr>
          <a:xfrm>
            <a:off x="10414000" y="6059713"/>
            <a:ext cx="221342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Times New Roman"/>
                <a:cs typeface="Times New Roman"/>
              </a:rPr>
              <a:t>(Hayes, 2024)</a:t>
            </a:r>
          </a:p>
        </p:txBody>
      </p:sp>
    </p:spTree>
    <p:extLst>
      <p:ext uri="{BB962C8B-B14F-4D97-AF65-F5344CB8AC3E}">
        <p14:creationId xmlns:p14="http://schemas.microsoft.com/office/powerpoint/2010/main" val="2354457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679CE-CEB5-460E-5300-6C7C6CD0532C}"/>
              </a:ext>
            </a:extLst>
          </p:cNvPr>
          <p:cNvSpPr>
            <a:spLocks noGrp="1"/>
          </p:cNvSpPr>
          <p:nvPr>
            <p:ph type="title"/>
          </p:nvPr>
        </p:nvSpPr>
        <p:spPr>
          <a:xfrm>
            <a:off x="548640" y="4955095"/>
            <a:ext cx="6815797" cy="1102805"/>
          </a:xfrm>
        </p:spPr>
        <p:txBody>
          <a:bodyPr vert="horz" lIns="91440" tIns="45720" rIns="91440" bIns="45720" rtlCol="0" anchor="b">
            <a:normAutofit/>
          </a:bodyPr>
          <a:lstStyle/>
          <a:p>
            <a:r>
              <a:rPr lang="en-US" dirty="0">
                <a:latin typeface="Aptos"/>
              </a:rPr>
              <a:t>SWOT analysis</a:t>
            </a:r>
          </a:p>
        </p:txBody>
      </p:sp>
      <p:pic>
        <p:nvPicPr>
          <p:cNvPr id="46" name="Content Placeholder 45" descr="A chart of a company&amp;#39;s company&amp;#39;s company&amp;#39;s company&amp;#39;s company&amp;#39;s company&amp;#39;s company&amp;#39;s company&amp;#39;s company&amp;#39;s company&amp;#39;s company&amp;#39;s company&amp;#39;&#10;&#10;Description automatically generated">
            <a:extLst>
              <a:ext uri="{FF2B5EF4-FFF2-40B4-BE49-F238E27FC236}">
                <a16:creationId xmlns:a16="http://schemas.microsoft.com/office/drawing/2014/main" id="{2BFFD65C-84CC-09ED-3041-DAE9E3FB0E66}"/>
              </a:ext>
            </a:extLst>
          </p:cNvPr>
          <p:cNvPicPr>
            <a:picLocks noGrp="1" noChangeAspect="1"/>
          </p:cNvPicPr>
          <p:nvPr>
            <p:ph idx="1"/>
          </p:nvPr>
        </p:nvPicPr>
        <p:blipFill>
          <a:blip r:embed="rId2"/>
          <a:stretch>
            <a:fillRect/>
          </a:stretch>
        </p:blipFill>
        <p:spPr>
          <a:xfrm>
            <a:off x="1740051" y="1126458"/>
            <a:ext cx="8722783" cy="37507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1" name="TextBox 40">
            <a:extLst>
              <a:ext uri="{FF2B5EF4-FFF2-40B4-BE49-F238E27FC236}">
                <a16:creationId xmlns:a16="http://schemas.microsoft.com/office/drawing/2014/main" id="{9F789BBD-EAE5-0427-7B7C-9494880D2A35}"/>
              </a:ext>
            </a:extLst>
          </p:cNvPr>
          <p:cNvSpPr txBox="1"/>
          <p:nvPr/>
        </p:nvSpPr>
        <p:spPr>
          <a:xfrm>
            <a:off x="8738205" y="4955096"/>
            <a:ext cx="3447546" cy="34238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20000"/>
              </a:lnSpc>
              <a:spcBef>
                <a:spcPts val="1000"/>
              </a:spcBef>
              <a:spcAft>
                <a:spcPts val="600"/>
              </a:spcAft>
            </a:pPr>
            <a:r>
              <a:rPr lang="en-US" sz="1400" dirty="0">
                <a:latin typeface="Times New Roman"/>
                <a:cs typeface="Times New Roman"/>
              </a:rPr>
              <a:t>(Pereira, 2024)</a:t>
            </a:r>
          </a:p>
        </p:txBody>
      </p:sp>
    </p:spTree>
    <p:extLst>
      <p:ext uri="{BB962C8B-B14F-4D97-AF65-F5344CB8AC3E}">
        <p14:creationId xmlns:p14="http://schemas.microsoft.com/office/powerpoint/2010/main" val="3455241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F20C9-0068-4749-BD0B-19BAE59E00E0}"/>
              </a:ext>
            </a:extLst>
          </p:cNvPr>
          <p:cNvSpPr>
            <a:spLocks noGrp="1"/>
          </p:cNvSpPr>
          <p:nvPr>
            <p:ph type="title"/>
          </p:nvPr>
        </p:nvSpPr>
        <p:spPr>
          <a:xfrm>
            <a:off x="570412" y="3083511"/>
            <a:ext cx="3811088" cy="3333618"/>
          </a:xfrm>
        </p:spPr>
        <p:txBody>
          <a:bodyPr vert="horz" lIns="91440" tIns="45720" rIns="91440" bIns="45720" rtlCol="0" anchor="b">
            <a:normAutofit/>
          </a:bodyPr>
          <a:lstStyle/>
          <a:p>
            <a:r>
              <a:rPr lang="en-US" dirty="0">
                <a:latin typeface="Aptos"/>
              </a:rPr>
              <a:t>PESTEL analysis</a:t>
            </a:r>
          </a:p>
        </p:txBody>
      </p:sp>
      <p:pic>
        <p:nvPicPr>
          <p:cNvPr id="4" name="Content Placeholder 3">
            <a:extLst>
              <a:ext uri="{FF2B5EF4-FFF2-40B4-BE49-F238E27FC236}">
                <a16:creationId xmlns:a16="http://schemas.microsoft.com/office/drawing/2014/main" id="{106F1D7C-6BE7-5AE2-7AF5-57DEDC92EC0B}"/>
              </a:ext>
            </a:extLst>
          </p:cNvPr>
          <p:cNvPicPr>
            <a:picLocks noGrp="1" noChangeAspect="1"/>
          </p:cNvPicPr>
          <p:nvPr>
            <p:ph idx="1"/>
          </p:nvPr>
        </p:nvPicPr>
        <p:blipFill>
          <a:blip r:embed="rId2"/>
          <a:srcRect r="391" b="-122"/>
          <a:stretch/>
        </p:blipFill>
        <p:spPr>
          <a:xfrm>
            <a:off x="1935462" y="993025"/>
            <a:ext cx="8317569" cy="41855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2D852625-7C0D-9FE3-9646-9362A5FFE5C7}"/>
              </a:ext>
            </a:extLst>
          </p:cNvPr>
          <p:cNvSpPr txBox="1"/>
          <p:nvPr/>
        </p:nvSpPr>
        <p:spPr>
          <a:xfrm>
            <a:off x="8793239" y="6204857"/>
            <a:ext cx="263676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Times New Roman"/>
                <a:cs typeface="Times New Roman"/>
              </a:rPr>
              <a:t>(Marketing theories, N.D)</a:t>
            </a:r>
          </a:p>
        </p:txBody>
      </p:sp>
    </p:spTree>
    <p:extLst>
      <p:ext uri="{BB962C8B-B14F-4D97-AF65-F5344CB8AC3E}">
        <p14:creationId xmlns:p14="http://schemas.microsoft.com/office/powerpoint/2010/main" val="1265120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logo&#10;&#10;Description automatically generated">
            <a:extLst>
              <a:ext uri="{FF2B5EF4-FFF2-40B4-BE49-F238E27FC236}">
                <a16:creationId xmlns:a16="http://schemas.microsoft.com/office/drawing/2014/main" id="{0B35D777-E4CF-5FC7-2ADE-3032C4DF3744}"/>
              </a:ext>
            </a:extLst>
          </p:cNvPr>
          <p:cNvPicPr>
            <a:picLocks noChangeAspect="1"/>
          </p:cNvPicPr>
          <p:nvPr/>
        </p:nvPicPr>
        <p:blipFill>
          <a:blip r:embed="rId2">
            <a:alphaModFix amt="50000"/>
          </a:blip>
          <a:srcRect t="303" b="14791"/>
          <a:stretch/>
        </p:blipFill>
        <p:spPr>
          <a:xfrm>
            <a:off x="-1" y="1"/>
            <a:ext cx="12192000" cy="6858000"/>
          </a:xfrm>
          <a:prstGeom prst="rect">
            <a:avLst/>
          </a:prstGeom>
        </p:spPr>
      </p:pic>
      <p:sp>
        <p:nvSpPr>
          <p:cNvPr id="3" name="Content Placeholder 2">
            <a:extLst>
              <a:ext uri="{FF2B5EF4-FFF2-40B4-BE49-F238E27FC236}">
                <a16:creationId xmlns:a16="http://schemas.microsoft.com/office/drawing/2014/main" id="{C5484719-2ED3-BA25-B27E-97BDFBB07553}"/>
              </a:ext>
            </a:extLst>
          </p:cNvPr>
          <p:cNvSpPr>
            <a:spLocks noGrp="1"/>
          </p:cNvSpPr>
          <p:nvPr>
            <p:ph idx="1"/>
          </p:nvPr>
        </p:nvSpPr>
        <p:spPr>
          <a:xfrm>
            <a:off x="737545" y="908683"/>
            <a:ext cx="10723294" cy="5040360"/>
          </a:xfrm>
        </p:spPr>
        <p:txBody>
          <a:bodyPr vert="horz" lIns="91440" tIns="45720" rIns="91440" bIns="45720" rtlCol="0" anchor="t">
            <a:noAutofit/>
          </a:bodyPr>
          <a:lstStyle/>
          <a:p>
            <a:r>
              <a:rPr lang="en-US" sz="2800" dirty="0">
                <a:solidFill>
                  <a:srgbClr val="FFFFFF"/>
                </a:solidFill>
                <a:latin typeface="Aptos"/>
              </a:rPr>
              <a:t>P </a:t>
            </a:r>
            <a:r>
              <a:rPr lang="en-US" sz="2400" dirty="0">
                <a:solidFill>
                  <a:srgbClr val="FFFFFF"/>
                </a:solidFill>
                <a:latin typeface="Aptos"/>
              </a:rPr>
              <a:t>- Government regulations, Trade policies &amp; Tariffs, Incentives for electric. </a:t>
            </a:r>
            <a:endParaRPr lang="en-US">
              <a:latin typeface="Aptos"/>
            </a:endParaRPr>
          </a:p>
          <a:p>
            <a:r>
              <a:rPr lang="en-US" sz="2800" dirty="0">
                <a:solidFill>
                  <a:srgbClr val="FFFFFF"/>
                </a:solidFill>
                <a:latin typeface="Aptos"/>
              </a:rPr>
              <a:t>E</a:t>
            </a:r>
            <a:r>
              <a:rPr lang="en-US" sz="2400" dirty="0">
                <a:solidFill>
                  <a:srgbClr val="FFFFFF"/>
                </a:solidFill>
                <a:latin typeface="Aptos"/>
              </a:rPr>
              <a:t> - Global economic conditions, Exchange rate fluctuations, Raw material costs.</a:t>
            </a:r>
          </a:p>
          <a:p>
            <a:r>
              <a:rPr lang="en-US" sz="2800" dirty="0">
                <a:solidFill>
                  <a:srgbClr val="FFFFFF"/>
                </a:solidFill>
                <a:latin typeface="Aptos"/>
              </a:rPr>
              <a:t>S</a:t>
            </a:r>
            <a:r>
              <a:rPr lang="en-US" sz="2400" dirty="0">
                <a:solidFill>
                  <a:srgbClr val="FFFFFF"/>
                </a:solidFill>
                <a:latin typeface="Aptos"/>
              </a:rPr>
              <a:t> – Changing consumer preferences, </a:t>
            </a:r>
            <a:r>
              <a:rPr lang="en-US" sz="2400" dirty="0" err="1">
                <a:solidFill>
                  <a:srgbClr val="FFFFFF"/>
                </a:solidFill>
                <a:latin typeface="Aptos"/>
              </a:rPr>
              <a:t>Urbanisation</a:t>
            </a:r>
            <a:r>
              <a:rPr lang="en-US" sz="2400" dirty="0">
                <a:solidFill>
                  <a:srgbClr val="FFFFFF"/>
                </a:solidFill>
                <a:latin typeface="Aptos"/>
              </a:rPr>
              <a:t>, Demographic shift.</a:t>
            </a:r>
          </a:p>
          <a:p>
            <a:r>
              <a:rPr lang="en-US" sz="2800" dirty="0">
                <a:solidFill>
                  <a:srgbClr val="FFFFFF"/>
                </a:solidFill>
                <a:latin typeface="Aptos"/>
              </a:rPr>
              <a:t>T </a:t>
            </a:r>
            <a:r>
              <a:rPr lang="en-US" sz="2400" dirty="0">
                <a:solidFill>
                  <a:srgbClr val="FFFFFF"/>
                </a:solidFill>
                <a:latin typeface="Aptos"/>
              </a:rPr>
              <a:t>– Electrical vehicle innovation, Independent vehicles, connected vehicles. </a:t>
            </a:r>
          </a:p>
          <a:p>
            <a:r>
              <a:rPr lang="en-US" sz="2800" dirty="0">
                <a:solidFill>
                  <a:srgbClr val="FFFFFF"/>
                </a:solidFill>
                <a:latin typeface="Aptos"/>
              </a:rPr>
              <a:t>E</a:t>
            </a:r>
            <a:r>
              <a:rPr lang="en-US" dirty="0">
                <a:solidFill>
                  <a:srgbClr val="FFFFFF"/>
                </a:solidFill>
                <a:latin typeface="Aptos"/>
              </a:rPr>
              <a:t> </a:t>
            </a:r>
            <a:r>
              <a:rPr lang="en-US" sz="2400" dirty="0">
                <a:solidFill>
                  <a:srgbClr val="FFFFFF"/>
                </a:solidFill>
                <a:latin typeface="Aptos"/>
              </a:rPr>
              <a:t>– Sustainability initiatives, Resource </a:t>
            </a:r>
            <a:r>
              <a:rPr lang="en-US" sz="2400" err="1">
                <a:solidFill>
                  <a:srgbClr val="FFFFFF"/>
                </a:solidFill>
                <a:latin typeface="Aptos"/>
              </a:rPr>
              <a:t>dependancy</a:t>
            </a:r>
            <a:r>
              <a:rPr lang="en-US" sz="2400" dirty="0">
                <a:solidFill>
                  <a:srgbClr val="FFFFFF"/>
                </a:solidFill>
                <a:latin typeface="Aptos"/>
              </a:rPr>
              <a:t>, Climate change regulations.</a:t>
            </a:r>
          </a:p>
          <a:p>
            <a:r>
              <a:rPr lang="en-US" sz="2800" dirty="0">
                <a:solidFill>
                  <a:srgbClr val="FFFFFF"/>
                </a:solidFill>
                <a:latin typeface="Aptos"/>
              </a:rPr>
              <a:t>L</a:t>
            </a:r>
            <a:r>
              <a:rPr lang="en-US" sz="2400" dirty="0">
                <a:solidFill>
                  <a:srgbClr val="FFFFFF"/>
                </a:solidFill>
                <a:latin typeface="Aptos"/>
              </a:rPr>
              <a:t> – Emission standards compliance, intellectual property protection, workplace regulations.</a:t>
            </a:r>
          </a:p>
        </p:txBody>
      </p:sp>
    </p:spTree>
    <p:extLst>
      <p:ext uri="{BB962C8B-B14F-4D97-AF65-F5344CB8AC3E}">
        <p14:creationId xmlns:p14="http://schemas.microsoft.com/office/powerpoint/2010/main" val="1766719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9F977-7D6E-07B4-CFE5-5623B9FF35A5}"/>
              </a:ext>
            </a:extLst>
          </p:cNvPr>
          <p:cNvSpPr>
            <a:spLocks noGrp="1"/>
          </p:cNvSpPr>
          <p:nvPr>
            <p:ph type="title"/>
          </p:nvPr>
        </p:nvSpPr>
        <p:spPr>
          <a:xfrm>
            <a:off x="1429566" y="1045445"/>
            <a:ext cx="9227549" cy="857559"/>
          </a:xfrm>
        </p:spPr>
        <p:txBody>
          <a:bodyPr/>
          <a:lstStyle/>
          <a:p>
            <a:r>
              <a:rPr lang="en-US" dirty="0">
                <a:latin typeface="Aptos"/>
              </a:rPr>
              <a:t>Approaches to </a:t>
            </a:r>
            <a:r>
              <a:rPr lang="en-US" dirty="0" err="1">
                <a:latin typeface="Aptos"/>
              </a:rPr>
              <a:t>organisation</a:t>
            </a:r>
            <a:r>
              <a:rPr lang="en-US" dirty="0">
                <a:latin typeface="Aptos"/>
              </a:rPr>
              <a:t> &amp; management for ford</a:t>
            </a:r>
          </a:p>
        </p:txBody>
      </p:sp>
      <p:sp>
        <p:nvSpPr>
          <p:cNvPr id="3" name="Content Placeholder 2">
            <a:extLst>
              <a:ext uri="{FF2B5EF4-FFF2-40B4-BE49-F238E27FC236}">
                <a16:creationId xmlns:a16="http://schemas.microsoft.com/office/drawing/2014/main" id="{178F953D-2005-16EB-296E-26099FCFE027}"/>
              </a:ext>
            </a:extLst>
          </p:cNvPr>
          <p:cNvSpPr>
            <a:spLocks noGrp="1"/>
          </p:cNvSpPr>
          <p:nvPr>
            <p:ph idx="1"/>
          </p:nvPr>
        </p:nvSpPr>
        <p:spPr/>
        <p:txBody>
          <a:bodyPr vert="horz" lIns="91440" tIns="45720" rIns="91440" bIns="45720" rtlCol="0" anchor="t">
            <a:normAutofit/>
          </a:bodyPr>
          <a:lstStyle/>
          <a:p>
            <a:r>
              <a:rPr lang="en-US" b="1" dirty="0">
                <a:latin typeface="Aptos"/>
              </a:rPr>
              <a:t>Lean Manufacturing and Operational Efficiency</a:t>
            </a:r>
            <a:endParaRPr lang="en-US">
              <a:latin typeface="Aptos"/>
            </a:endParaRPr>
          </a:p>
          <a:p>
            <a:r>
              <a:rPr lang="en-US" b="1" dirty="0">
                <a:latin typeface="Aptos"/>
              </a:rPr>
              <a:t>Global Matrix </a:t>
            </a:r>
            <a:r>
              <a:rPr lang="en-US" b="1" dirty="0" err="1">
                <a:latin typeface="Aptos"/>
              </a:rPr>
              <a:t>Organisational</a:t>
            </a:r>
            <a:r>
              <a:rPr lang="en-US" b="1" dirty="0">
                <a:latin typeface="Aptos"/>
              </a:rPr>
              <a:t> Structure</a:t>
            </a:r>
            <a:endParaRPr lang="en-US">
              <a:latin typeface="Aptos"/>
            </a:endParaRPr>
          </a:p>
          <a:p>
            <a:r>
              <a:rPr lang="en-US" b="1" dirty="0">
                <a:latin typeface="Aptos"/>
              </a:rPr>
              <a:t>Commitment to Sustainability and Corporate Social Responsibility (CSR)</a:t>
            </a:r>
            <a:endParaRPr lang="en-US">
              <a:latin typeface="Aptos"/>
            </a:endParaRPr>
          </a:p>
          <a:p>
            <a:r>
              <a:rPr lang="en-US" b="1" dirty="0">
                <a:latin typeface="Aptos"/>
              </a:rPr>
              <a:t>Employee Empowerment and Inclusion</a:t>
            </a:r>
            <a:endParaRPr lang="en-US">
              <a:latin typeface="Aptos"/>
            </a:endParaRPr>
          </a:p>
          <a:p>
            <a:r>
              <a:rPr lang="en-US" b="1" dirty="0">
                <a:latin typeface="Aptos"/>
              </a:rPr>
              <a:t>Customer-Centric Innovation</a:t>
            </a:r>
            <a:endParaRPr lang="en-US">
              <a:latin typeface="Aptos"/>
            </a:endParaRPr>
          </a:p>
          <a:p>
            <a:r>
              <a:rPr lang="en-US" b="1" dirty="0">
                <a:latin typeface="Aptos"/>
              </a:rPr>
              <a:t>Agile Management Practices</a:t>
            </a:r>
            <a:endParaRPr lang="en-US">
              <a:latin typeface="Aptos"/>
            </a:endParaRPr>
          </a:p>
          <a:p>
            <a:r>
              <a:rPr lang="en-US" b="1" dirty="0">
                <a:latin typeface="Aptos"/>
              </a:rPr>
              <a:t>Risk Management and Resilience Planning</a:t>
            </a:r>
            <a:endParaRPr lang="en-US" dirty="0">
              <a:latin typeface="Trade Gothic Next Light"/>
            </a:endParaRPr>
          </a:p>
          <a:p>
            <a:endParaRPr lang="en-US" dirty="0"/>
          </a:p>
        </p:txBody>
      </p:sp>
      <p:sp>
        <p:nvSpPr>
          <p:cNvPr id="4" name="TextBox 3">
            <a:extLst>
              <a:ext uri="{FF2B5EF4-FFF2-40B4-BE49-F238E27FC236}">
                <a16:creationId xmlns:a16="http://schemas.microsoft.com/office/drawing/2014/main" id="{24DD5116-C9C2-ECA6-3F4F-5A031732FD6C}"/>
              </a:ext>
            </a:extLst>
          </p:cNvPr>
          <p:cNvSpPr txBox="1"/>
          <p:nvPr/>
        </p:nvSpPr>
        <p:spPr>
          <a:xfrm>
            <a:off x="1219200" y="5987142"/>
            <a:ext cx="320920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Times New Roman"/>
                <a:cs typeface="Times New Roman"/>
              </a:rPr>
              <a:t>(Ford organizational structure, Ford N.D)</a:t>
            </a:r>
          </a:p>
        </p:txBody>
      </p:sp>
    </p:spTree>
    <p:extLst>
      <p:ext uri="{BB962C8B-B14F-4D97-AF65-F5344CB8AC3E}">
        <p14:creationId xmlns:p14="http://schemas.microsoft.com/office/powerpoint/2010/main" val="1566959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6265-E76A-F8E9-56EB-3AE3BA0F4284}"/>
              </a:ext>
            </a:extLst>
          </p:cNvPr>
          <p:cNvSpPr>
            <a:spLocks noGrp="1"/>
          </p:cNvSpPr>
          <p:nvPr>
            <p:ph type="title"/>
          </p:nvPr>
        </p:nvSpPr>
        <p:spPr>
          <a:xfrm>
            <a:off x="1429566" y="1045445"/>
            <a:ext cx="9238434" cy="857559"/>
          </a:xfrm>
        </p:spPr>
        <p:txBody>
          <a:bodyPr anchor="b">
            <a:normAutofit/>
          </a:bodyPr>
          <a:lstStyle/>
          <a:p>
            <a:r>
              <a:rPr lang="en-US" dirty="0"/>
              <a:t>Group and teamwork within ford</a:t>
            </a:r>
          </a:p>
        </p:txBody>
      </p:sp>
      <p:sp>
        <p:nvSpPr>
          <p:cNvPr id="9" name="Date Placeholder 3">
            <a:extLst>
              <a:ext uri="{FF2B5EF4-FFF2-40B4-BE49-F238E27FC236}">
                <a16:creationId xmlns:a16="http://schemas.microsoft.com/office/drawing/2014/main" id="{3E57140F-45E1-B29F-3A4E-DA06EC174DD5}"/>
              </a:ext>
            </a:extLst>
          </p:cNvPr>
          <p:cNvSpPr>
            <a:spLocks noGrp="1"/>
          </p:cNvSpPr>
          <p:nvPr>
            <p:ph type="dt" sz="half" idx="10"/>
          </p:nvPr>
        </p:nvSpPr>
        <p:spPr>
          <a:xfrm rot="5400000">
            <a:off x="10471087" y="4891318"/>
            <a:ext cx="2673295" cy="365125"/>
          </a:xfrm>
        </p:spPr>
        <p:txBody>
          <a:bodyPr/>
          <a:lstStyle/>
          <a:p>
            <a:pPr>
              <a:spcAft>
                <a:spcPts val="600"/>
              </a:spcAft>
            </a:pPr>
            <a:fld id="{E40EB905-F9FD-4454-B6C9-BDE7861378A8}" type="datetime1">
              <a:pPr>
                <a:spcAft>
                  <a:spcPts val="600"/>
                </a:spcAft>
              </a:pPr>
              <a:t>1/6/2025</a:t>
            </a:fld>
            <a:endParaRPr lang="en-US"/>
          </a:p>
        </p:txBody>
      </p:sp>
      <p:sp>
        <p:nvSpPr>
          <p:cNvPr id="11" name="Footer Placeholder 4">
            <a:extLst>
              <a:ext uri="{FF2B5EF4-FFF2-40B4-BE49-F238E27FC236}">
                <a16:creationId xmlns:a16="http://schemas.microsoft.com/office/drawing/2014/main" id="{78577392-129C-B5B2-0401-CA6B1F7AFDE6}"/>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graphicFrame>
        <p:nvGraphicFramePr>
          <p:cNvPr id="5" name="Content Placeholder 2">
            <a:extLst>
              <a:ext uri="{FF2B5EF4-FFF2-40B4-BE49-F238E27FC236}">
                <a16:creationId xmlns:a16="http://schemas.microsoft.com/office/drawing/2014/main" id="{A6E83C48-D242-04E8-EDC9-C6C3DFFB2555}"/>
              </a:ext>
            </a:extLst>
          </p:cNvPr>
          <p:cNvGraphicFramePr>
            <a:graphicFrameLocks noGrp="1"/>
          </p:cNvGraphicFramePr>
          <p:nvPr>
            <p:ph idx="1"/>
            <p:extLst>
              <p:ext uri="{D42A27DB-BD31-4B8C-83A1-F6EECF244321}">
                <p14:modId xmlns:p14="http://schemas.microsoft.com/office/powerpoint/2010/main" val="1777815759"/>
              </p:ext>
            </p:extLst>
          </p:nvPr>
        </p:nvGraphicFramePr>
        <p:xfrm>
          <a:off x="1429566" y="2286000"/>
          <a:ext cx="9238434"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7026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B4825-EB24-1403-BE0E-CE4F4255B71B}"/>
              </a:ext>
            </a:extLst>
          </p:cNvPr>
          <p:cNvSpPr>
            <a:spLocks noGrp="1"/>
          </p:cNvSpPr>
          <p:nvPr>
            <p:ph type="title"/>
          </p:nvPr>
        </p:nvSpPr>
        <p:spPr>
          <a:xfrm>
            <a:off x="548640" y="952500"/>
            <a:ext cx="3999774" cy="3893582"/>
          </a:xfrm>
        </p:spPr>
        <p:txBody>
          <a:bodyPr vert="horz" lIns="91440" tIns="45720" rIns="91440" bIns="45720" rtlCol="0" anchor="t">
            <a:normAutofit/>
          </a:bodyPr>
          <a:lstStyle/>
          <a:p>
            <a:r>
              <a:rPr lang="en-US" dirty="0">
                <a:latin typeface="Aptos"/>
              </a:rPr>
              <a:t>Corporate Social Responsibility (CSR)</a:t>
            </a:r>
          </a:p>
        </p:txBody>
      </p:sp>
      <p:pic>
        <p:nvPicPr>
          <p:cNvPr id="4" name="Picture 3" descr="A diagram of corporate social responsibility&#10;&#10;Description automatically generated">
            <a:extLst>
              <a:ext uri="{FF2B5EF4-FFF2-40B4-BE49-F238E27FC236}">
                <a16:creationId xmlns:a16="http://schemas.microsoft.com/office/drawing/2014/main" id="{680F568F-B268-28AF-C26A-7E4A67027AF6}"/>
              </a:ext>
            </a:extLst>
          </p:cNvPr>
          <p:cNvPicPr>
            <a:picLocks noChangeAspect="1"/>
          </p:cNvPicPr>
          <p:nvPr/>
        </p:nvPicPr>
        <p:blipFill>
          <a:blip r:embed="rId2"/>
          <a:stretch>
            <a:fillRect/>
          </a:stretch>
        </p:blipFill>
        <p:spPr>
          <a:xfrm>
            <a:off x="4878010" y="650119"/>
            <a:ext cx="6673725" cy="5105400"/>
          </a:xfrm>
          <a:prstGeom prst="rect">
            <a:avLst/>
          </a:prstGeom>
        </p:spPr>
      </p:pic>
      <p:sp>
        <p:nvSpPr>
          <p:cNvPr id="7" name="TextBox 6">
            <a:extLst>
              <a:ext uri="{FF2B5EF4-FFF2-40B4-BE49-F238E27FC236}">
                <a16:creationId xmlns:a16="http://schemas.microsoft.com/office/drawing/2014/main" id="{1C86483C-D968-B7F8-1519-B68B71707D32}"/>
              </a:ext>
            </a:extLst>
          </p:cNvPr>
          <p:cNvSpPr txBox="1"/>
          <p:nvPr/>
        </p:nvSpPr>
        <p:spPr>
          <a:xfrm>
            <a:off x="9916885" y="5894614"/>
            <a:ext cx="1632857" cy="318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latin typeface="Times New Roman"/>
                <a:cs typeface="Times New Roman"/>
              </a:rPr>
              <a:t>(Poonawala, 2023)</a:t>
            </a:r>
            <a:endParaRPr lang="en-US" dirty="0"/>
          </a:p>
        </p:txBody>
      </p:sp>
    </p:spTree>
    <p:extLst>
      <p:ext uri="{BB962C8B-B14F-4D97-AF65-F5344CB8AC3E}">
        <p14:creationId xmlns:p14="http://schemas.microsoft.com/office/powerpoint/2010/main" val="1808274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5D72D02-5F87-DBA4-C16D-3B0E2E6EFCF5}"/>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B46CCA9E-78B9-41A2-8F09-FF5DF8761D2B}" type="datetime1">
              <a:pPr>
                <a:spcAft>
                  <a:spcPts val="600"/>
                </a:spcAft>
              </a:pPr>
              <a:t>1/6/2025</a:t>
            </a:fld>
            <a:endParaRPr lang="en-US"/>
          </a:p>
        </p:txBody>
      </p:sp>
      <p:sp>
        <p:nvSpPr>
          <p:cNvPr id="5" name="Footer Placeholder 4">
            <a:extLst>
              <a:ext uri="{FF2B5EF4-FFF2-40B4-BE49-F238E27FC236}">
                <a16:creationId xmlns:a16="http://schemas.microsoft.com/office/drawing/2014/main" id="{481E786D-E22A-49D2-237C-48751947B13B}"/>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dirty="0"/>
              <a:t>
              </a:t>
            </a:r>
            <a:endParaRPr lang="en-US"/>
          </a:p>
        </p:txBody>
      </p:sp>
      <p:pic>
        <p:nvPicPr>
          <p:cNvPr id="7" name="Picture 6" descr="Foto de stock gratuita sobre cartas, conclusión, fondo verde">
            <a:extLst>
              <a:ext uri="{FF2B5EF4-FFF2-40B4-BE49-F238E27FC236}">
                <a16:creationId xmlns:a16="http://schemas.microsoft.com/office/drawing/2014/main" id="{111B4C3C-BF2B-7006-DB46-2CC324DBF560}"/>
              </a:ext>
            </a:extLst>
          </p:cNvPr>
          <p:cNvPicPr>
            <a:picLocks noChangeAspect="1"/>
          </p:cNvPicPr>
          <p:nvPr/>
        </p:nvPicPr>
        <p:blipFill>
          <a:blip r:embed="rId2"/>
          <a:stretch>
            <a:fillRect/>
          </a:stretch>
        </p:blipFill>
        <p:spPr>
          <a:xfrm>
            <a:off x="0" y="810"/>
            <a:ext cx="12268199" cy="6856379"/>
          </a:xfrm>
          <a:prstGeom prst="rect">
            <a:avLst/>
          </a:prstGeom>
        </p:spPr>
      </p:pic>
    </p:spTree>
    <p:extLst>
      <p:ext uri="{BB962C8B-B14F-4D97-AF65-F5344CB8AC3E}">
        <p14:creationId xmlns:p14="http://schemas.microsoft.com/office/powerpoint/2010/main" val="890013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EDD1F-CCC5-AAD5-4A85-BF9E7C7BE311}"/>
              </a:ext>
            </a:extLst>
          </p:cNvPr>
          <p:cNvSpPr>
            <a:spLocks noGrp="1"/>
          </p:cNvSpPr>
          <p:nvPr>
            <p:ph type="title"/>
          </p:nvPr>
        </p:nvSpPr>
        <p:spPr>
          <a:xfrm>
            <a:off x="571018" y="2078567"/>
            <a:ext cx="11054924" cy="3893582"/>
          </a:xfrm>
        </p:spPr>
        <p:txBody>
          <a:bodyPr vert="horz" lIns="91440" tIns="45720" rIns="91440" bIns="45720" rtlCol="0" anchor="t">
            <a:normAutofit/>
          </a:bodyPr>
          <a:lstStyle/>
          <a:p>
            <a:r>
              <a:rPr lang="en-US" sz="4800" b="0" dirty="0">
                <a:latin typeface="Amasis MT Pro Medium"/>
              </a:rPr>
              <a:t>Thank you for your time!</a:t>
            </a:r>
          </a:p>
        </p:txBody>
      </p:sp>
      <p:pic>
        <p:nvPicPr>
          <p:cNvPr id="6" name="Graphic 5" descr="Handshake">
            <a:extLst>
              <a:ext uri="{FF2B5EF4-FFF2-40B4-BE49-F238E27FC236}">
                <a16:creationId xmlns:a16="http://schemas.microsoft.com/office/drawing/2014/main" id="{43EC95A3-1309-F330-52D6-67C3B38258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390900" y="2302329"/>
            <a:ext cx="5105400" cy="5105400"/>
          </a:xfrm>
          <a:prstGeom prst="rect">
            <a:avLst/>
          </a:prstGeom>
        </p:spPr>
      </p:pic>
    </p:spTree>
    <p:extLst>
      <p:ext uri="{BB962C8B-B14F-4D97-AF65-F5344CB8AC3E}">
        <p14:creationId xmlns:p14="http://schemas.microsoft.com/office/powerpoint/2010/main" val="4259083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0A3CB-59CD-998F-AD09-88237E0A781E}"/>
              </a:ext>
            </a:extLst>
          </p:cNvPr>
          <p:cNvSpPr>
            <a:spLocks noGrp="1"/>
          </p:cNvSpPr>
          <p:nvPr>
            <p:ph type="title"/>
          </p:nvPr>
        </p:nvSpPr>
        <p:spPr>
          <a:xfrm>
            <a:off x="548639" y="950976"/>
            <a:ext cx="10995659" cy="631535"/>
          </a:xfrm>
        </p:spPr>
        <p:txBody>
          <a:bodyPr/>
          <a:lstStyle/>
          <a:p>
            <a:r>
              <a:rPr lang="en-US" b="0" i="1" dirty="0">
                <a:latin typeface="Times New Roman"/>
                <a:cs typeface="Times New Roman"/>
              </a:rPr>
              <a:t>Reference list</a:t>
            </a:r>
          </a:p>
        </p:txBody>
      </p:sp>
      <p:sp>
        <p:nvSpPr>
          <p:cNvPr id="3" name="Content Placeholder 2">
            <a:extLst>
              <a:ext uri="{FF2B5EF4-FFF2-40B4-BE49-F238E27FC236}">
                <a16:creationId xmlns:a16="http://schemas.microsoft.com/office/drawing/2014/main" id="{E8E331B2-23A1-54B7-7E6F-4E7E1DDC4FD8}"/>
              </a:ext>
            </a:extLst>
          </p:cNvPr>
          <p:cNvSpPr>
            <a:spLocks noGrp="1"/>
          </p:cNvSpPr>
          <p:nvPr>
            <p:ph idx="1"/>
          </p:nvPr>
        </p:nvSpPr>
        <p:spPr>
          <a:xfrm>
            <a:off x="548641" y="1555298"/>
            <a:ext cx="10995660" cy="4502602"/>
          </a:xfrm>
        </p:spPr>
        <p:txBody>
          <a:bodyPr vert="horz" lIns="91440" tIns="45720" rIns="91440" bIns="45720" rtlCol="0" anchor="t">
            <a:normAutofit lnSpcReduction="10000"/>
          </a:bodyPr>
          <a:lstStyle/>
          <a:p>
            <a:r>
              <a:rPr lang="en-US" sz="1400" i="1" dirty="0">
                <a:latin typeface="Times New Roman"/>
                <a:ea typeface="+mn-lt"/>
                <a:cs typeface="Times New Roman"/>
              </a:rPr>
              <a:t>Ford Logo History. The Most Famous Brands and Company Logos in the World (2024).</a:t>
            </a:r>
            <a:r>
              <a:rPr lang="en-US" sz="1400" i="1" dirty="0">
                <a:solidFill>
                  <a:srgbClr val="172B4D"/>
                </a:solidFill>
                <a:latin typeface="Times New Roman"/>
                <a:ea typeface="+mn-lt"/>
                <a:cs typeface="Times New Roman"/>
              </a:rPr>
              <a:t>  </a:t>
            </a:r>
            <a:r>
              <a:rPr lang="en-US" sz="1400" i="1" dirty="0">
                <a:solidFill>
                  <a:srgbClr val="172B4D"/>
                </a:solidFill>
                <a:latin typeface="Times New Roman"/>
                <a:ea typeface="+mn-lt"/>
                <a:cs typeface="Times New Roman"/>
                <a:hlinkClick r:id="rId2"/>
              </a:rPr>
              <a:t>https://logos-world.net/ford-logo/</a:t>
            </a:r>
            <a:endParaRPr lang="en-US" sz="1400" i="1" dirty="0">
              <a:solidFill>
                <a:srgbClr val="172B4D"/>
              </a:solidFill>
              <a:latin typeface="Times New Roman"/>
              <a:ea typeface="+mn-lt"/>
              <a:cs typeface="Times New Roman"/>
            </a:endParaRPr>
          </a:p>
          <a:p>
            <a:r>
              <a:rPr lang="en-US" sz="1400" i="1" dirty="0">
                <a:latin typeface="Times New Roman"/>
                <a:ea typeface="+mn-lt"/>
                <a:cs typeface="Times New Roman"/>
              </a:rPr>
              <a:t>Hayes, A. Henry Ford’s Contribution to the Automobile Industry &amp; Mass Production. The Collector. (2024). </a:t>
            </a:r>
            <a:r>
              <a:rPr lang="en-US" sz="1400" i="1" dirty="0">
                <a:latin typeface="Times New Roman"/>
                <a:ea typeface="+mn-lt"/>
                <a:cs typeface="Times New Roman"/>
                <a:hlinkClick r:id="rId3"/>
              </a:rPr>
              <a:t>https://www.thecollector.com/henry-ford-contribution-to-automobile-industry-production/</a:t>
            </a:r>
            <a:endParaRPr lang="en-US" sz="1400" i="1" dirty="0">
              <a:latin typeface="Times New Roman"/>
              <a:ea typeface="+mn-lt"/>
              <a:cs typeface="+mn-lt"/>
            </a:endParaRPr>
          </a:p>
          <a:p>
            <a:r>
              <a:rPr lang="en-US" sz="1400" i="1" dirty="0">
                <a:latin typeface="Times New Roman"/>
                <a:ea typeface="+mn-lt"/>
                <a:cs typeface="+mn-lt"/>
              </a:rPr>
              <a:t>Ford Motor Company. Our history. </a:t>
            </a:r>
            <a:r>
              <a:rPr lang="en-US" sz="1400" i="1" dirty="0">
                <a:latin typeface="Times New Roman"/>
                <a:ea typeface="+mn-lt"/>
                <a:cs typeface="+mn-lt"/>
                <a:hlinkClick r:id="rId4"/>
              </a:rPr>
              <a:t>https://corporate.ford.com/about/history.html</a:t>
            </a:r>
            <a:endParaRPr lang="en-US" sz="1400" i="1" dirty="0">
              <a:latin typeface="Times New Roman"/>
              <a:ea typeface="+mn-lt"/>
              <a:cs typeface="+mn-lt"/>
            </a:endParaRPr>
          </a:p>
          <a:p>
            <a:r>
              <a:rPr lang="en-US" sz="1400" i="1" dirty="0">
                <a:latin typeface="Times New Roman"/>
                <a:ea typeface="+mn-lt"/>
                <a:cs typeface="+mn-lt"/>
              </a:rPr>
              <a:t>Ford Media Center. Ford broadens electrification strategy (2024). </a:t>
            </a:r>
          </a:p>
          <a:p>
            <a:r>
              <a:rPr lang="en-US" sz="1400" i="1" dirty="0">
                <a:latin typeface="Times New Roman"/>
                <a:ea typeface="+mn-lt"/>
                <a:cs typeface="+mn-lt"/>
              </a:rPr>
              <a:t>Reuters. Ford to recall about 20,484 vehicles over battery concern (2024). </a:t>
            </a:r>
            <a:r>
              <a:rPr lang="en-US" sz="1400" i="1" dirty="0">
                <a:latin typeface="Times New Roman"/>
                <a:ea typeface="+mn-lt"/>
                <a:cs typeface="+mn-lt"/>
                <a:hlinkClick r:id="rId5"/>
              </a:rPr>
              <a:t>https://www.reuters.com/business/autos-transportation/ford-recall-about-20484-vehicles-over-battery-concern-2024-12-31/</a:t>
            </a:r>
            <a:endParaRPr lang="en-US" sz="1400" i="1" dirty="0">
              <a:latin typeface="Times New Roman"/>
              <a:ea typeface="+mn-lt"/>
              <a:cs typeface="+mn-lt"/>
            </a:endParaRPr>
          </a:p>
          <a:p>
            <a:r>
              <a:rPr lang="en-US" sz="1400" i="1" dirty="0">
                <a:latin typeface="Times New Roman"/>
                <a:cs typeface="Times New Roman"/>
              </a:rPr>
              <a:t>Pereira, D. Ford SWOT Analysis (2025). Business Model Analyst (2024). </a:t>
            </a:r>
            <a:r>
              <a:rPr lang="en-US" sz="1400" i="1" dirty="0">
                <a:latin typeface="Times New Roman"/>
                <a:cs typeface="Times New Roman"/>
                <a:hlinkClick r:id="rId6"/>
              </a:rPr>
              <a:t>https://businessmodelanalyst.com/ford-swot-analysis/?srsltid=AfmBOoqdIqbTBg_uz9RJtAKWsgM45VNpFNoxygylzdeLq3sDAFBw0PX8</a:t>
            </a:r>
            <a:endParaRPr lang="en-US" sz="1400" i="1" dirty="0">
              <a:latin typeface="Times New Roman"/>
              <a:cs typeface="Times New Roman"/>
            </a:endParaRPr>
          </a:p>
          <a:p>
            <a:r>
              <a:rPr lang="en-US" sz="1400" i="1" dirty="0">
                <a:latin typeface="Times New Roman"/>
                <a:cs typeface="Times New Roman"/>
              </a:rPr>
              <a:t>Marketing Theories – PESTEL Analysis</a:t>
            </a:r>
            <a:r>
              <a:rPr lang="en-US" sz="1400" dirty="0">
                <a:latin typeface="Times New Roman"/>
                <a:cs typeface="Times New Roman"/>
              </a:rPr>
              <a:t>. </a:t>
            </a:r>
            <a:r>
              <a:rPr lang="en-US" sz="1400" dirty="0">
                <a:latin typeface="Times New Roman"/>
                <a:cs typeface="Times New Roman"/>
                <a:hlinkClick r:id="rId7"/>
              </a:rPr>
              <a:t>https://www.professionalacademy.com/blogs/marketing-theories-pestel-analysis/</a:t>
            </a:r>
            <a:endParaRPr lang="en-US" sz="1400">
              <a:latin typeface="Times New Roman"/>
              <a:cs typeface="Times New Roman"/>
            </a:endParaRPr>
          </a:p>
          <a:p>
            <a:r>
              <a:rPr lang="en-US" sz="1400" dirty="0">
                <a:latin typeface="Times New Roman"/>
                <a:ea typeface="+mn-lt"/>
                <a:cs typeface="+mn-lt"/>
              </a:rPr>
              <a:t>(</a:t>
            </a:r>
            <a:r>
              <a:rPr lang="en-US" sz="1400" i="1" dirty="0">
                <a:latin typeface="Times New Roman"/>
                <a:ea typeface="+mn-lt"/>
                <a:cs typeface="+mn-lt"/>
              </a:rPr>
              <a:t>Ford Organizational Structure - a Comprehensive Look of Ford Motor Company N.D</a:t>
            </a:r>
            <a:r>
              <a:rPr lang="en-US" sz="1400" dirty="0">
                <a:latin typeface="Times New Roman"/>
                <a:ea typeface="+mn-lt"/>
                <a:cs typeface="+mn-lt"/>
              </a:rPr>
              <a:t>). </a:t>
            </a:r>
            <a:r>
              <a:rPr lang="en-US" sz="1400" dirty="0">
                <a:latin typeface="Times New Roman"/>
                <a:ea typeface="+mn-lt"/>
                <a:cs typeface="+mn-lt"/>
                <a:hlinkClick r:id="rId8"/>
              </a:rPr>
              <a:t>https://www.ford.co.uk/experience-ford/about-ford</a:t>
            </a:r>
            <a:endParaRPr lang="en-US" sz="1400" dirty="0">
              <a:latin typeface="Times New Roman"/>
              <a:cs typeface="Times New Roman"/>
            </a:endParaRPr>
          </a:p>
          <a:p>
            <a:r>
              <a:rPr lang="en-US" sz="1400" i="1" dirty="0">
                <a:latin typeface="Times New Roman"/>
                <a:cs typeface="Times New Roman"/>
              </a:rPr>
              <a:t>Poonawala, S. The Influence Of Corporate Social Responsibility On Sales. | Rural Handmade-Redefine Supply to Build Sustainable Brands (2023). </a:t>
            </a:r>
            <a:r>
              <a:rPr lang="en-US" sz="1400" i="1" dirty="0">
                <a:latin typeface="Times New Roman"/>
                <a:cs typeface="Times New Roman"/>
                <a:hlinkClick r:id="rId9"/>
              </a:rPr>
              <a:t>https://ruralhandmade.com/blog/the-influence-of-corporate-social-responsibility-on-sales</a:t>
            </a:r>
            <a:endParaRPr lang="en-US" sz="1400" i="1" dirty="0">
              <a:latin typeface="Times New Roman"/>
              <a:cs typeface="Times New Roman"/>
            </a:endParaRPr>
          </a:p>
          <a:p>
            <a:endParaRPr lang="en-US" sz="1400" i="1" dirty="0">
              <a:latin typeface="Times New Roman"/>
              <a:cs typeface="Times New Roman"/>
            </a:endParaRPr>
          </a:p>
        </p:txBody>
      </p:sp>
    </p:spTree>
    <p:extLst>
      <p:ext uri="{BB962C8B-B14F-4D97-AF65-F5344CB8AC3E}">
        <p14:creationId xmlns:p14="http://schemas.microsoft.com/office/powerpoint/2010/main" val="936601285"/>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PortalVTI</vt:lpstr>
      <vt:lpstr>A presentation by Iwan Thomas, 2403908</vt:lpstr>
      <vt:lpstr>Presentation Contents</vt:lpstr>
      <vt:lpstr>About Ford</vt:lpstr>
      <vt:lpstr>SWOT analysis</vt:lpstr>
      <vt:lpstr>PESTEL analysis</vt:lpstr>
      <vt:lpstr>PowerPoint Presentation</vt:lpstr>
      <vt:lpstr>Approaches to organisation &amp; management for ford</vt:lpstr>
      <vt:lpstr>Group and teamwork within ford</vt:lpstr>
      <vt:lpstr>Corporate Social Responsibility (CSR)</vt:lpstr>
      <vt:lpstr>PowerPoint Presentation</vt:lpstr>
      <vt:lpstr>Thank you for your time!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676</cp:revision>
  <dcterms:created xsi:type="dcterms:W3CDTF">2025-01-03T11:07:23Z</dcterms:created>
  <dcterms:modified xsi:type="dcterms:W3CDTF">2025-01-06T11:26:49Z</dcterms:modified>
</cp:coreProperties>
</file>