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88" r:id="rId4"/>
  </p:sldMasterIdLst>
  <p:sldIdLst>
    <p:sldId id="270" r:id="rId5"/>
    <p:sldId id="271" r:id="rId6"/>
    <p:sldId id="272" r:id="rId7"/>
    <p:sldId id="274" r:id="rId8"/>
    <p:sldId id="336" r:id="rId9"/>
    <p:sldId id="273" r:id="rId10"/>
    <p:sldId id="261" r:id="rId11"/>
    <p:sldId id="337" r:id="rId12"/>
    <p:sldId id="363" r:id="rId13"/>
    <p:sldId id="265" r:id="rId14"/>
    <p:sldId id="263" r:id="rId15"/>
    <p:sldId id="266"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B5BC76-3D03-7443-6019-6856B7B11742}" v="859" dt="2026-02-15T16:28:49.842"/>
    <p1510:client id="{5D34239F-33BB-14A4-6E4D-05295685C0EB}" v="8231" dt="2026-02-15T23:04:36.9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ksandra Szulc (2508576)" userId="S::2508576@student.uwtsd.ac.uk::42f7bbd0-8cdf-416d-8364-24a3300cdede" providerId="AD" clId="Web-{44E3A4C8-96A8-31CF-9389-6A21AD59C5BE}"/>
    <pc:docChg chg="modSld">
      <pc:chgData name="Aleksandra Szulc (2508576)" userId="S::2508576@student.uwtsd.ac.uk::42f7bbd0-8cdf-416d-8364-24a3300cdede" providerId="AD" clId="Web-{44E3A4C8-96A8-31CF-9389-6A21AD59C5BE}" dt="2026-02-05T14:03:21.265" v="42" actId="20577"/>
      <pc:docMkLst>
        <pc:docMk/>
      </pc:docMkLst>
      <pc:sldChg chg="modSp">
        <pc:chgData name="Aleksandra Szulc (2508576)" userId="S::2508576@student.uwtsd.ac.uk::42f7bbd0-8cdf-416d-8364-24a3300cdede" providerId="AD" clId="Web-{44E3A4C8-96A8-31CF-9389-6A21AD59C5BE}" dt="2026-02-05T14:03:21.265" v="42" actId="20577"/>
        <pc:sldMkLst>
          <pc:docMk/>
          <pc:sldMk cId="3321023050" sldId="271"/>
        </pc:sldMkLst>
        <pc:spChg chg="mod">
          <ac:chgData name="Aleksandra Szulc (2508576)" userId="S::2508576@student.uwtsd.ac.uk::42f7bbd0-8cdf-416d-8364-24a3300cdede" providerId="AD" clId="Web-{44E3A4C8-96A8-31CF-9389-6A21AD59C5BE}" dt="2026-02-05T14:03:21.265" v="42" actId="20577"/>
          <ac:spMkLst>
            <pc:docMk/>
            <pc:sldMk cId="3321023050" sldId="271"/>
            <ac:spMk id="3" creationId="{04A3744F-9B08-5DB9-23DC-76B7A65F7E67}"/>
          </ac:spMkLst>
        </pc:spChg>
      </pc:sldChg>
    </pc:docChg>
  </pc:docChgLst>
  <pc:docChgLst>
    <pc:chgData name="Aleksandra Szulc (2508576)" userId="42f7bbd0-8cdf-416d-8364-24a3300cdede" providerId="ADAL" clId="{BBC84DF6-DF0C-5E9F-9325-333843570FDA}"/>
    <pc:docChg chg="undo custSel modSld modMainMaster">
      <pc:chgData name="Aleksandra Szulc (2508576)" userId="42f7bbd0-8cdf-416d-8364-24a3300cdede" providerId="ADAL" clId="{BBC84DF6-DF0C-5E9F-9325-333843570FDA}" dt="2026-01-22T16:02:49.526" v="544" actId="1076"/>
      <pc:docMkLst>
        <pc:docMk/>
      </pc:docMkLst>
      <pc:sldChg chg="modSp mod">
        <pc:chgData name="Aleksandra Szulc (2508576)" userId="42f7bbd0-8cdf-416d-8364-24a3300cdede" providerId="ADAL" clId="{BBC84DF6-DF0C-5E9F-9325-333843570FDA}" dt="2026-01-22T15:53:06.361" v="333" actId="27636"/>
        <pc:sldMkLst>
          <pc:docMk/>
          <pc:sldMk cId="2451324015" sldId="263"/>
        </pc:sldMkLst>
        <pc:spChg chg="mod">
          <ac:chgData name="Aleksandra Szulc (2508576)" userId="42f7bbd0-8cdf-416d-8364-24a3300cdede" providerId="ADAL" clId="{BBC84DF6-DF0C-5E9F-9325-333843570FDA}" dt="2026-01-22T15:53:06.361" v="333" actId="27636"/>
          <ac:spMkLst>
            <pc:docMk/>
            <pc:sldMk cId="2451324015" sldId="263"/>
            <ac:spMk id="2" creationId="{68A8AF1C-86E0-7043-44A2-DA950ED42D52}"/>
          </ac:spMkLst>
        </pc:spChg>
      </pc:sldChg>
      <pc:sldChg chg="modSp mod">
        <pc:chgData name="Aleksandra Szulc (2508576)" userId="42f7bbd0-8cdf-416d-8364-24a3300cdede" providerId="ADAL" clId="{BBC84DF6-DF0C-5E9F-9325-333843570FDA}" dt="2026-01-22T16:02:07.830" v="532" actId="27636"/>
        <pc:sldMkLst>
          <pc:docMk/>
          <pc:sldMk cId="1037257886" sldId="265"/>
        </pc:sldMkLst>
        <pc:spChg chg="mod">
          <ac:chgData name="Aleksandra Szulc (2508576)" userId="42f7bbd0-8cdf-416d-8364-24a3300cdede" providerId="ADAL" clId="{BBC84DF6-DF0C-5E9F-9325-333843570FDA}" dt="2026-01-22T16:02:07.830" v="532" actId="27636"/>
          <ac:spMkLst>
            <pc:docMk/>
            <pc:sldMk cId="1037257886" sldId="265"/>
            <ac:spMk id="3" creationId="{E04C29E1-0FF6-7114-4118-5B68E71110F6}"/>
          </ac:spMkLst>
        </pc:spChg>
      </pc:sldChg>
      <pc:sldChg chg="modSp mod">
        <pc:chgData name="Aleksandra Szulc (2508576)" userId="42f7bbd0-8cdf-416d-8364-24a3300cdede" providerId="ADAL" clId="{BBC84DF6-DF0C-5E9F-9325-333843570FDA}" dt="2026-01-22T16:02:23.644" v="534"/>
        <pc:sldMkLst>
          <pc:docMk/>
          <pc:sldMk cId="3258301802" sldId="266"/>
        </pc:sldMkLst>
        <pc:spChg chg="mod">
          <ac:chgData name="Aleksandra Szulc (2508576)" userId="42f7bbd0-8cdf-416d-8364-24a3300cdede" providerId="ADAL" clId="{BBC84DF6-DF0C-5E9F-9325-333843570FDA}" dt="2026-01-22T16:02:23.644" v="534"/>
          <ac:spMkLst>
            <pc:docMk/>
            <pc:sldMk cId="3258301802" sldId="266"/>
            <ac:spMk id="2" creationId="{68A8AF1C-86E0-7043-44A2-DA950ED42D52}"/>
          </ac:spMkLst>
        </pc:spChg>
      </pc:sldChg>
      <pc:sldChg chg="addSp delSp modSp mod setBg setClrOvrMap delDesignElem">
        <pc:chgData name="Aleksandra Szulc (2508576)" userId="42f7bbd0-8cdf-416d-8364-24a3300cdede" providerId="ADAL" clId="{BBC84DF6-DF0C-5E9F-9325-333843570FDA}" dt="2026-01-22T16:02:49.526" v="544" actId="1076"/>
        <pc:sldMkLst>
          <pc:docMk/>
          <pc:sldMk cId="702059637" sldId="270"/>
        </pc:sldMkLst>
        <pc:spChg chg="mod ord">
          <ac:chgData name="Aleksandra Szulc (2508576)" userId="42f7bbd0-8cdf-416d-8364-24a3300cdede" providerId="ADAL" clId="{BBC84DF6-DF0C-5E9F-9325-333843570FDA}" dt="2026-01-22T16:02:49.526" v="544" actId="1076"/>
          <ac:spMkLst>
            <pc:docMk/>
            <pc:sldMk cId="702059637" sldId="270"/>
            <ac:spMk id="4" creationId="{0275301B-F9FE-639C-99FA-5A78A9B0F8AC}"/>
          </ac:spMkLst>
        </pc:spChg>
        <pc:spChg chg="add">
          <ac:chgData name="Aleksandra Szulc (2508576)" userId="42f7bbd0-8cdf-416d-8364-24a3300cdede" providerId="ADAL" clId="{BBC84DF6-DF0C-5E9F-9325-333843570FDA}" dt="2026-01-22T16:02:33.809" v="541" actId="26606"/>
          <ac:spMkLst>
            <pc:docMk/>
            <pc:sldMk cId="702059637" sldId="270"/>
            <ac:spMk id="244" creationId="{BDFE30F4-8284-432A-B7D0-0FAA2FDA8D5A}"/>
          </ac:spMkLst>
        </pc:spChg>
        <pc:spChg chg="add">
          <ac:chgData name="Aleksandra Szulc (2508576)" userId="42f7bbd0-8cdf-416d-8364-24a3300cdede" providerId="ADAL" clId="{BBC84DF6-DF0C-5E9F-9325-333843570FDA}" dt="2026-01-22T16:02:33.809" v="541" actId="26606"/>
          <ac:spMkLst>
            <pc:docMk/>
            <pc:sldMk cId="702059637" sldId="270"/>
            <ac:spMk id="246" creationId="{D5E3F933-FC69-4374-A35F-CF40365370FB}"/>
          </ac:spMkLst>
        </pc:spChg>
        <pc:picChg chg="add mod ord">
          <ac:chgData name="Aleksandra Szulc (2508576)" userId="42f7bbd0-8cdf-416d-8364-24a3300cdede" providerId="ADAL" clId="{BBC84DF6-DF0C-5E9F-9325-333843570FDA}" dt="2026-01-22T16:02:33.809" v="541" actId="26606"/>
          <ac:picMkLst>
            <pc:docMk/>
            <pc:sldMk cId="702059637" sldId="270"/>
            <ac:picMk id="132" creationId="{AB9CD270-0726-876A-0112-61F7F497F8B2}"/>
          </ac:picMkLst>
        </pc:picChg>
      </pc:sldChg>
      <pc:sldChg chg="modSp mod">
        <pc:chgData name="Aleksandra Szulc (2508576)" userId="42f7bbd0-8cdf-416d-8364-24a3300cdede" providerId="ADAL" clId="{BBC84DF6-DF0C-5E9F-9325-333843570FDA}" dt="2026-01-22T16:01:51.081" v="518" actId="27636"/>
        <pc:sldMkLst>
          <pc:docMk/>
          <pc:sldMk cId="3321023050" sldId="271"/>
        </pc:sldMkLst>
        <pc:spChg chg="mod">
          <ac:chgData name="Aleksandra Szulc (2508576)" userId="42f7bbd0-8cdf-416d-8364-24a3300cdede" providerId="ADAL" clId="{BBC84DF6-DF0C-5E9F-9325-333843570FDA}" dt="2026-01-22T16:01:51.081" v="518" actId="27636"/>
          <ac:spMkLst>
            <pc:docMk/>
            <pc:sldMk cId="3321023050" sldId="271"/>
            <ac:spMk id="2" creationId="{23379A11-1CF0-5125-F775-02C08085203B}"/>
          </ac:spMkLst>
        </pc:spChg>
      </pc:sldChg>
      <pc:sldChg chg="modSp mod">
        <pc:chgData name="Aleksandra Szulc (2508576)" userId="42f7bbd0-8cdf-416d-8364-24a3300cdede" providerId="ADAL" clId="{BBC84DF6-DF0C-5E9F-9325-333843570FDA}" dt="2026-01-22T16:02:23.644" v="534"/>
        <pc:sldMkLst>
          <pc:docMk/>
          <pc:sldMk cId="2661610389" sldId="273"/>
        </pc:sldMkLst>
        <pc:spChg chg="mod">
          <ac:chgData name="Aleksandra Szulc (2508576)" userId="42f7bbd0-8cdf-416d-8364-24a3300cdede" providerId="ADAL" clId="{BBC84DF6-DF0C-5E9F-9325-333843570FDA}" dt="2026-01-22T16:02:23.644" v="534"/>
          <ac:spMkLst>
            <pc:docMk/>
            <pc:sldMk cId="2661610389" sldId="273"/>
            <ac:spMk id="3" creationId="{881B820E-B9B3-5CF2-E1AE-F54AA3FA003E}"/>
          </ac:spMkLst>
        </pc:spChg>
      </pc:sldChg>
      <pc:sldChg chg="modSp mod">
        <pc:chgData name="Aleksandra Szulc (2508576)" userId="42f7bbd0-8cdf-416d-8364-24a3300cdede" providerId="ADAL" clId="{BBC84DF6-DF0C-5E9F-9325-333843570FDA}" dt="2026-01-22T16:02:07.765" v="529" actId="27636"/>
        <pc:sldMkLst>
          <pc:docMk/>
          <pc:sldMk cId="860344735" sldId="274"/>
        </pc:sldMkLst>
        <pc:spChg chg="mod">
          <ac:chgData name="Aleksandra Szulc (2508576)" userId="42f7bbd0-8cdf-416d-8364-24a3300cdede" providerId="ADAL" clId="{BBC84DF6-DF0C-5E9F-9325-333843570FDA}" dt="2026-01-22T16:01:51.117" v="520" actId="27636"/>
          <ac:spMkLst>
            <pc:docMk/>
            <pc:sldMk cId="860344735" sldId="274"/>
            <ac:spMk id="2" creationId="{A4625D9A-89A8-7973-B86A-02BB98C95A4B}"/>
          </ac:spMkLst>
        </pc:spChg>
        <pc:spChg chg="mod">
          <ac:chgData name="Aleksandra Szulc (2508576)" userId="42f7bbd0-8cdf-416d-8364-24a3300cdede" providerId="ADAL" clId="{BBC84DF6-DF0C-5E9F-9325-333843570FDA}" dt="2026-01-22T16:02:07.765" v="529" actId="27636"/>
          <ac:spMkLst>
            <pc:docMk/>
            <pc:sldMk cId="860344735" sldId="274"/>
            <ac:spMk id="3" creationId="{5A83545D-6FBE-2985-5F35-4C84283CFC53}"/>
          </ac:spMkLst>
        </pc:spChg>
      </pc:sldChg>
      <pc:sldChg chg="modSp">
        <pc:chgData name="Aleksandra Szulc (2508576)" userId="42f7bbd0-8cdf-416d-8364-24a3300cdede" providerId="ADAL" clId="{BBC84DF6-DF0C-5E9F-9325-333843570FDA}" dt="2026-01-22T16:02:23.644" v="534"/>
        <pc:sldMkLst>
          <pc:docMk/>
          <pc:sldMk cId="2496961718" sldId="336"/>
        </pc:sldMkLst>
        <pc:spChg chg="mod">
          <ac:chgData name="Aleksandra Szulc (2508576)" userId="42f7bbd0-8cdf-416d-8364-24a3300cdede" providerId="ADAL" clId="{BBC84DF6-DF0C-5E9F-9325-333843570FDA}" dt="2026-01-22T16:02:23.644" v="534"/>
          <ac:spMkLst>
            <pc:docMk/>
            <pc:sldMk cId="2496961718" sldId="336"/>
            <ac:spMk id="2" creationId="{114F40AF-1DC8-A37F-53F7-202B11A20FAE}"/>
          </ac:spMkLst>
        </pc:spChg>
      </pc:sldChg>
      <pc:sldChg chg="modSp mod">
        <pc:chgData name="Aleksandra Szulc (2508576)" userId="42f7bbd0-8cdf-416d-8364-24a3300cdede" providerId="ADAL" clId="{BBC84DF6-DF0C-5E9F-9325-333843570FDA}" dt="2026-01-22T16:02:23.644" v="534"/>
        <pc:sldMkLst>
          <pc:docMk/>
          <pc:sldMk cId="2319079123" sldId="337"/>
        </pc:sldMkLst>
        <pc:spChg chg="mod">
          <ac:chgData name="Aleksandra Szulc (2508576)" userId="42f7bbd0-8cdf-416d-8364-24a3300cdede" providerId="ADAL" clId="{BBC84DF6-DF0C-5E9F-9325-333843570FDA}" dt="2026-01-22T16:02:23.644" v="534"/>
          <ac:spMkLst>
            <pc:docMk/>
            <pc:sldMk cId="2319079123" sldId="337"/>
            <ac:spMk id="3" creationId="{1B4D8426-20C5-630E-80E5-EAB06B11CCD5}"/>
          </ac:spMkLst>
        </pc:spChg>
      </pc:sldChg>
      <pc:sldChg chg="modSp">
        <pc:chgData name="Aleksandra Szulc (2508576)" userId="42f7bbd0-8cdf-416d-8364-24a3300cdede" providerId="ADAL" clId="{BBC84DF6-DF0C-5E9F-9325-333843570FDA}" dt="2026-01-22T16:02:23.644" v="534"/>
        <pc:sldMkLst>
          <pc:docMk/>
          <pc:sldMk cId="642852813" sldId="363"/>
        </pc:sldMkLst>
        <pc:spChg chg="mod">
          <ac:chgData name="Aleksandra Szulc (2508576)" userId="42f7bbd0-8cdf-416d-8364-24a3300cdede" providerId="ADAL" clId="{BBC84DF6-DF0C-5E9F-9325-333843570FDA}" dt="2026-01-22T16:02:23.644" v="534"/>
          <ac:spMkLst>
            <pc:docMk/>
            <pc:sldMk cId="642852813" sldId="363"/>
            <ac:spMk id="2" creationId="{4123C5DD-9135-EA5A-0C12-57ABF0012AEF}"/>
          </ac:spMkLst>
        </pc:spChg>
      </pc:sldChg>
    </pc:docChg>
  </pc:docChgLst>
  <pc:docChgLst>
    <pc:chgData name="Aleksandra Szulc (2508576)" userId="S::2508576@student.uwtsd.ac.uk::42f7bbd0-8cdf-416d-8364-24a3300cdede" providerId="AD" clId="Web-{D9A2D2ED-6CBB-E098-4BA9-C6F88AA805DD}"/>
    <pc:docChg chg="modSld">
      <pc:chgData name="Aleksandra Szulc (2508576)" userId="S::2508576@student.uwtsd.ac.uk::42f7bbd0-8cdf-416d-8364-24a3300cdede" providerId="AD" clId="Web-{D9A2D2ED-6CBB-E098-4BA9-C6F88AA805DD}" dt="2026-02-05T16:14:21.707" v="108" actId="20577"/>
      <pc:docMkLst>
        <pc:docMk/>
      </pc:docMkLst>
      <pc:sldChg chg="modSp">
        <pc:chgData name="Aleksandra Szulc (2508576)" userId="S::2508576@student.uwtsd.ac.uk::42f7bbd0-8cdf-416d-8364-24a3300cdede" providerId="AD" clId="Web-{D9A2D2ED-6CBB-E098-4BA9-C6F88AA805DD}" dt="2026-02-05T16:14:21.707" v="108" actId="20577"/>
        <pc:sldMkLst>
          <pc:docMk/>
          <pc:sldMk cId="2661610389" sldId="273"/>
        </pc:sldMkLst>
        <pc:spChg chg="mod">
          <ac:chgData name="Aleksandra Szulc (2508576)" userId="S::2508576@student.uwtsd.ac.uk::42f7bbd0-8cdf-416d-8364-24a3300cdede" providerId="AD" clId="Web-{D9A2D2ED-6CBB-E098-4BA9-C6F88AA805DD}" dt="2026-02-05T16:14:21.707" v="108" actId="20577"/>
          <ac:spMkLst>
            <pc:docMk/>
            <pc:sldMk cId="2661610389" sldId="273"/>
            <ac:spMk id="2" creationId="{F1DF348C-F75E-75E9-74BA-22A65FB9E02F}"/>
          </ac:spMkLst>
        </pc:spChg>
      </pc:sldChg>
      <pc:sldChg chg="modSp">
        <pc:chgData name="Aleksandra Szulc (2508576)" userId="S::2508576@student.uwtsd.ac.uk::42f7bbd0-8cdf-416d-8364-24a3300cdede" providerId="AD" clId="Web-{D9A2D2ED-6CBB-E098-4BA9-C6F88AA805DD}" dt="2026-02-05T16:13:44.706" v="89" actId="20577"/>
        <pc:sldMkLst>
          <pc:docMk/>
          <pc:sldMk cId="642852813" sldId="363"/>
        </pc:sldMkLst>
        <pc:spChg chg="mod">
          <ac:chgData name="Aleksandra Szulc (2508576)" userId="S::2508576@student.uwtsd.ac.uk::42f7bbd0-8cdf-416d-8364-24a3300cdede" providerId="AD" clId="Web-{D9A2D2ED-6CBB-E098-4BA9-C6F88AA805DD}" dt="2026-02-05T16:13:44.706" v="89" actId="20577"/>
          <ac:spMkLst>
            <pc:docMk/>
            <pc:sldMk cId="642852813" sldId="363"/>
            <ac:spMk id="5" creationId="{180A04F2-4F22-A08C-F5B4-F30F002E227B}"/>
          </ac:spMkLst>
        </pc:spChg>
        <pc:spChg chg="mod">
          <ac:chgData name="Aleksandra Szulc (2508576)" userId="S::2508576@student.uwtsd.ac.uk::42f7bbd0-8cdf-416d-8364-24a3300cdede" providerId="AD" clId="Web-{D9A2D2ED-6CBB-E098-4BA9-C6F88AA805DD}" dt="2026-02-05T16:08:23.843" v="3" actId="20577"/>
          <ac:spMkLst>
            <pc:docMk/>
            <pc:sldMk cId="642852813" sldId="363"/>
            <ac:spMk id="39" creationId="{D9B946EB-160F-14E8-6E65-A3ACFE53BA8E}"/>
          </ac:spMkLst>
        </pc:spChg>
      </pc:sldChg>
    </pc:docChg>
  </pc:docChgLst>
  <pc:docChgLst>
    <pc:chgData name="Aleksandra Szulc (2508576)" userId="S::2508576@student.uwtsd.ac.uk::42f7bbd0-8cdf-416d-8364-24a3300cdede" providerId="AD" clId="Web-{10B5BC76-3D03-7443-6019-6856B7B11742}"/>
    <pc:docChg chg="modSld">
      <pc:chgData name="Aleksandra Szulc (2508576)" userId="S::2508576@student.uwtsd.ac.uk::42f7bbd0-8cdf-416d-8364-24a3300cdede" providerId="AD" clId="Web-{10B5BC76-3D03-7443-6019-6856B7B11742}" dt="2026-02-15T16:28:47.967" v="857" actId="20577"/>
      <pc:docMkLst>
        <pc:docMk/>
      </pc:docMkLst>
      <pc:sldChg chg="modSp">
        <pc:chgData name="Aleksandra Szulc (2508576)" userId="S::2508576@student.uwtsd.ac.uk::42f7bbd0-8cdf-416d-8364-24a3300cdede" providerId="AD" clId="Web-{10B5BC76-3D03-7443-6019-6856B7B11742}" dt="2026-02-15T16:28:47.967" v="857" actId="20577"/>
        <pc:sldMkLst>
          <pc:docMk/>
          <pc:sldMk cId="1027608494" sldId="272"/>
        </pc:sldMkLst>
        <pc:spChg chg="mod">
          <ac:chgData name="Aleksandra Szulc (2508576)" userId="S::2508576@student.uwtsd.ac.uk::42f7bbd0-8cdf-416d-8364-24a3300cdede" providerId="AD" clId="Web-{10B5BC76-3D03-7443-6019-6856B7B11742}" dt="2026-02-15T16:28:47.967" v="857" actId="20577"/>
          <ac:spMkLst>
            <pc:docMk/>
            <pc:sldMk cId="1027608494" sldId="272"/>
            <ac:spMk id="2" creationId="{8A50C2D0-4F0F-32FA-368C-29CAACE5786E}"/>
          </ac:spMkLst>
        </pc:spChg>
        <pc:spChg chg="mod">
          <ac:chgData name="Aleksandra Szulc (2508576)" userId="S::2508576@student.uwtsd.ac.uk::42f7bbd0-8cdf-416d-8364-24a3300cdede" providerId="AD" clId="Web-{10B5BC76-3D03-7443-6019-6856B7B11742}" dt="2026-02-15T16:26:51.933" v="837" actId="20577"/>
          <ac:spMkLst>
            <pc:docMk/>
            <pc:sldMk cId="1027608494" sldId="272"/>
            <ac:spMk id="3" creationId="{E292113E-450D-CB08-601E-E45AB99509E7}"/>
          </ac:spMkLst>
        </pc:spChg>
      </pc:sldChg>
    </pc:docChg>
  </pc:docChgLst>
  <pc:docChgLst>
    <pc:chgData name="Aleksandra Szulc (2508576)" userId="S::2508576@student.uwtsd.ac.uk::42f7bbd0-8cdf-416d-8364-24a3300cdede" providerId="AD" clId="Web-{BC0CF502-4CB6-59FF-6EB1-8ECE803C0114}"/>
    <pc:docChg chg="modSld">
      <pc:chgData name="Aleksandra Szulc (2508576)" userId="S::2508576@student.uwtsd.ac.uk::42f7bbd0-8cdf-416d-8364-24a3300cdede" providerId="AD" clId="Web-{BC0CF502-4CB6-59FF-6EB1-8ECE803C0114}" dt="2026-02-05T16:17:33.922" v="13" actId="20577"/>
      <pc:docMkLst>
        <pc:docMk/>
      </pc:docMkLst>
      <pc:sldChg chg="modSp">
        <pc:chgData name="Aleksandra Szulc (2508576)" userId="S::2508576@student.uwtsd.ac.uk::42f7bbd0-8cdf-416d-8364-24a3300cdede" providerId="AD" clId="Web-{BC0CF502-4CB6-59FF-6EB1-8ECE803C0114}" dt="2026-02-05T16:17:33.922" v="13" actId="20577"/>
        <pc:sldMkLst>
          <pc:docMk/>
          <pc:sldMk cId="642852813" sldId="363"/>
        </pc:sldMkLst>
        <pc:spChg chg="mod">
          <ac:chgData name="Aleksandra Szulc (2508576)" userId="S::2508576@student.uwtsd.ac.uk::42f7bbd0-8cdf-416d-8364-24a3300cdede" providerId="AD" clId="Web-{BC0CF502-4CB6-59FF-6EB1-8ECE803C0114}" dt="2026-02-05T16:17:33.922" v="13" actId="20577"/>
          <ac:spMkLst>
            <pc:docMk/>
            <pc:sldMk cId="642852813" sldId="363"/>
            <ac:spMk id="24" creationId="{B2F0A62B-BCD1-8AD8-F315-6F09A31F7FFE}"/>
          </ac:spMkLst>
        </pc:spChg>
        <pc:spChg chg="mod">
          <ac:chgData name="Aleksandra Szulc (2508576)" userId="S::2508576@student.uwtsd.ac.uk::42f7bbd0-8cdf-416d-8364-24a3300cdede" providerId="AD" clId="Web-{BC0CF502-4CB6-59FF-6EB1-8ECE803C0114}" dt="2026-02-05T16:17:29.874" v="10" actId="20577"/>
          <ac:spMkLst>
            <pc:docMk/>
            <pc:sldMk cId="642852813" sldId="363"/>
            <ac:spMk id="30" creationId="{93894965-CBAF-C3E0-3A1E-98F25A8DA3BD}"/>
          </ac:spMkLst>
        </pc:spChg>
        <pc:spChg chg="mod">
          <ac:chgData name="Aleksandra Szulc (2508576)" userId="S::2508576@student.uwtsd.ac.uk::42f7bbd0-8cdf-416d-8364-24a3300cdede" providerId="AD" clId="Web-{BC0CF502-4CB6-59FF-6EB1-8ECE803C0114}" dt="2026-02-05T16:17:23.639" v="8" actId="20577"/>
          <ac:spMkLst>
            <pc:docMk/>
            <pc:sldMk cId="642852813" sldId="363"/>
            <ac:spMk id="39" creationId="{D9B946EB-160F-14E8-6E65-A3ACFE53BA8E}"/>
          </ac:spMkLst>
        </pc:spChg>
      </pc:sldChg>
    </pc:docChg>
  </pc:docChgLst>
  <pc:docChgLst>
    <pc:chgData name="Aleksandra Szulc (2508576)" userId="S::2508576@student.uwtsd.ac.uk::42f7bbd0-8cdf-416d-8364-24a3300cdede" providerId="AD" clId="Web-{5D34239F-33BB-14A4-6E4D-05295685C0EB}"/>
    <pc:docChg chg="addSld delSld modSld">
      <pc:chgData name="Aleksandra Szulc (2508576)" userId="S::2508576@student.uwtsd.ac.uk::42f7bbd0-8cdf-416d-8364-24a3300cdede" providerId="AD" clId="Web-{5D34239F-33BB-14A4-6E4D-05295685C0EB}" dt="2026-02-15T23:04:36.958" v="7613" actId="20577"/>
      <pc:docMkLst>
        <pc:docMk/>
      </pc:docMkLst>
      <pc:sldChg chg="modSp">
        <pc:chgData name="Aleksandra Szulc (2508576)" userId="S::2508576@student.uwtsd.ac.uk::42f7bbd0-8cdf-416d-8364-24a3300cdede" providerId="AD" clId="Web-{5D34239F-33BB-14A4-6E4D-05295685C0EB}" dt="2026-02-15T23:00:18.741" v="7540"/>
        <pc:sldMkLst>
          <pc:docMk/>
          <pc:sldMk cId="764605052" sldId="261"/>
        </pc:sldMkLst>
        <pc:spChg chg="mod">
          <ac:chgData name="Aleksandra Szulc (2508576)" userId="S::2508576@student.uwtsd.ac.uk::42f7bbd0-8cdf-416d-8364-24a3300cdede" providerId="AD" clId="Web-{5D34239F-33BB-14A4-6E4D-05295685C0EB}" dt="2026-02-15T21:38:26.710" v="4618" actId="20577"/>
          <ac:spMkLst>
            <pc:docMk/>
            <pc:sldMk cId="764605052" sldId="261"/>
            <ac:spMk id="2" creationId="{68A8AF1C-86E0-7043-44A2-DA950ED42D52}"/>
          </ac:spMkLst>
        </pc:spChg>
        <pc:graphicFrameChg chg="mod modGraphic">
          <ac:chgData name="Aleksandra Szulc (2508576)" userId="S::2508576@student.uwtsd.ac.uk::42f7bbd0-8cdf-416d-8364-24a3300cdede" providerId="AD" clId="Web-{5D34239F-33BB-14A4-6E4D-05295685C0EB}" dt="2026-02-15T23:00:18.741" v="7540"/>
          <ac:graphicFrameMkLst>
            <pc:docMk/>
            <pc:sldMk cId="764605052" sldId="261"/>
            <ac:graphicFrameMk id="7" creationId="{108D2D3F-BBD3-F859-AF29-5BEF174F1637}"/>
          </ac:graphicFrameMkLst>
        </pc:graphicFrameChg>
      </pc:sldChg>
      <pc:sldChg chg="modSp">
        <pc:chgData name="Aleksandra Szulc (2508576)" userId="S::2508576@student.uwtsd.ac.uk::42f7bbd0-8cdf-416d-8364-24a3300cdede" providerId="AD" clId="Web-{5D34239F-33BB-14A4-6E4D-05295685C0EB}" dt="2026-02-15T22:49:02.198" v="7390" actId="20577"/>
        <pc:sldMkLst>
          <pc:docMk/>
          <pc:sldMk cId="2451324015" sldId="263"/>
        </pc:sldMkLst>
        <pc:spChg chg="mod">
          <ac:chgData name="Aleksandra Szulc (2508576)" userId="S::2508576@student.uwtsd.ac.uk::42f7bbd0-8cdf-416d-8364-24a3300cdede" providerId="AD" clId="Web-{5D34239F-33BB-14A4-6E4D-05295685C0EB}" dt="2026-02-15T22:49:02.198" v="7390" actId="20577"/>
          <ac:spMkLst>
            <pc:docMk/>
            <pc:sldMk cId="2451324015" sldId="263"/>
            <ac:spMk id="3" creationId="{E04C29E1-0FF6-7114-4118-5B68E71110F6}"/>
          </ac:spMkLst>
        </pc:spChg>
      </pc:sldChg>
      <pc:sldChg chg="modSp">
        <pc:chgData name="Aleksandra Szulc (2508576)" userId="S::2508576@student.uwtsd.ac.uk::42f7bbd0-8cdf-416d-8364-24a3300cdede" providerId="AD" clId="Web-{5D34239F-33BB-14A4-6E4D-05295685C0EB}" dt="2026-02-15T23:04:36.958" v="7613" actId="20577"/>
        <pc:sldMkLst>
          <pc:docMk/>
          <pc:sldMk cId="1037257886" sldId="265"/>
        </pc:sldMkLst>
        <pc:spChg chg="mod">
          <ac:chgData name="Aleksandra Szulc (2508576)" userId="S::2508576@student.uwtsd.ac.uk::42f7bbd0-8cdf-416d-8364-24a3300cdede" providerId="AD" clId="Web-{5D34239F-33BB-14A4-6E4D-05295685C0EB}" dt="2026-02-15T22:48:41.041" v="7387" actId="20577"/>
          <ac:spMkLst>
            <pc:docMk/>
            <pc:sldMk cId="1037257886" sldId="265"/>
            <ac:spMk id="2" creationId="{68A8AF1C-86E0-7043-44A2-DA950ED42D52}"/>
          </ac:spMkLst>
        </pc:spChg>
        <pc:spChg chg="mod">
          <ac:chgData name="Aleksandra Szulc (2508576)" userId="S::2508576@student.uwtsd.ac.uk::42f7bbd0-8cdf-416d-8364-24a3300cdede" providerId="AD" clId="Web-{5D34239F-33BB-14A4-6E4D-05295685C0EB}" dt="2026-02-15T23:04:36.958" v="7613" actId="20577"/>
          <ac:spMkLst>
            <pc:docMk/>
            <pc:sldMk cId="1037257886" sldId="265"/>
            <ac:spMk id="3" creationId="{E04C29E1-0FF6-7114-4118-5B68E71110F6}"/>
          </ac:spMkLst>
        </pc:spChg>
      </pc:sldChg>
      <pc:sldChg chg="delSp modSp">
        <pc:chgData name="Aleksandra Szulc (2508576)" userId="S::2508576@student.uwtsd.ac.uk::42f7bbd0-8cdf-416d-8364-24a3300cdede" providerId="AD" clId="Web-{5D34239F-33BB-14A4-6E4D-05295685C0EB}" dt="2026-02-15T22:59:40.064" v="7522" actId="20577"/>
        <pc:sldMkLst>
          <pc:docMk/>
          <pc:sldMk cId="2661610389" sldId="273"/>
        </pc:sldMkLst>
        <pc:spChg chg="mod">
          <ac:chgData name="Aleksandra Szulc (2508576)" userId="S::2508576@student.uwtsd.ac.uk::42f7bbd0-8cdf-416d-8364-24a3300cdede" providerId="AD" clId="Web-{5D34239F-33BB-14A4-6E4D-05295685C0EB}" dt="2026-02-15T21:27:19.110" v="3641" actId="20577"/>
          <ac:spMkLst>
            <pc:docMk/>
            <pc:sldMk cId="2661610389" sldId="273"/>
            <ac:spMk id="2" creationId="{F1DF348C-F75E-75E9-74BA-22A65FB9E02F}"/>
          </ac:spMkLst>
        </pc:spChg>
        <pc:spChg chg="mod">
          <ac:chgData name="Aleksandra Szulc (2508576)" userId="S::2508576@student.uwtsd.ac.uk::42f7bbd0-8cdf-416d-8364-24a3300cdede" providerId="AD" clId="Web-{5D34239F-33BB-14A4-6E4D-05295685C0EB}" dt="2026-02-15T22:59:40.064" v="7522" actId="20577"/>
          <ac:spMkLst>
            <pc:docMk/>
            <pc:sldMk cId="2661610389" sldId="273"/>
            <ac:spMk id="3" creationId="{881B820E-B9B3-5CF2-E1AE-F54AA3FA003E}"/>
          </ac:spMkLst>
        </pc:spChg>
        <pc:spChg chg="del mod">
          <ac:chgData name="Aleksandra Szulc (2508576)" userId="S::2508576@student.uwtsd.ac.uk::42f7bbd0-8cdf-416d-8364-24a3300cdede" providerId="AD" clId="Web-{5D34239F-33BB-14A4-6E4D-05295685C0EB}" dt="2026-02-15T21:27:04.313" v="3640"/>
          <ac:spMkLst>
            <pc:docMk/>
            <pc:sldMk cId="2661610389" sldId="273"/>
            <ac:spMk id="5" creationId="{EF01DF79-6A6A-BA50-4722-FF4B95BC5503}"/>
          </ac:spMkLst>
        </pc:spChg>
      </pc:sldChg>
      <pc:sldChg chg="modSp mod modShow">
        <pc:chgData name="Aleksandra Szulc (2508576)" userId="S::2508576@student.uwtsd.ac.uk::42f7bbd0-8cdf-416d-8364-24a3300cdede" providerId="AD" clId="Web-{5D34239F-33BB-14A4-6E4D-05295685C0EB}" dt="2026-02-15T22:54:22.611" v="7440" actId="20577"/>
        <pc:sldMkLst>
          <pc:docMk/>
          <pc:sldMk cId="860344735" sldId="274"/>
        </pc:sldMkLst>
        <pc:spChg chg="mod">
          <ac:chgData name="Aleksandra Szulc (2508576)" userId="S::2508576@student.uwtsd.ac.uk::42f7bbd0-8cdf-416d-8364-24a3300cdede" providerId="AD" clId="Web-{5D34239F-33BB-14A4-6E4D-05295685C0EB}" dt="2026-02-15T17:05:10.044" v="966" actId="20577"/>
          <ac:spMkLst>
            <pc:docMk/>
            <pc:sldMk cId="860344735" sldId="274"/>
            <ac:spMk id="2" creationId="{A4625D9A-89A8-7973-B86A-02BB98C95A4B}"/>
          </ac:spMkLst>
        </pc:spChg>
        <pc:spChg chg="mod">
          <ac:chgData name="Aleksandra Szulc (2508576)" userId="S::2508576@student.uwtsd.ac.uk::42f7bbd0-8cdf-416d-8364-24a3300cdede" providerId="AD" clId="Web-{5D34239F-33BB-14A4-6E4D-05295685C0EB}" dt="2026-02-15T22:54:22.611" v="7440" actId="20577"/>
          <ac:spMkLst>
            <pc:docMk/>
            <pc:sldMk cId="860344735" sldId="274"/>
            <ac:spMk id="3" creationId="{5A83545D-6FBE-2985-5F35-4C84283CFC53}"/>
          </ac:spMkLst>
        </pc:spChg>
      </pc:sldChg>
      <pc:sldChg chg="delSp modSp">
        <pc:chgData name="Aleksandra Szulc (2508576)" userId="S::2508576@student.uwtsd.ac.uk::42f7bbd0-8cdf-416d-8364-24a3300cdede" providerId="AD" clId="Web-{5D34239F-33BB-14A4-6E4D-05295685C0EB}" dt="2026-02-15T17:32:36.979" v="2684" actId="20577"/>
        <pc:sldMkLst>
          <pc:docMk/>
          <pc:sldMk cId="2496961718" sldId="336"/>
        </pc:sldMkLst>
        <pc:spChg chg="del mod">
          <ac:chgData name="Aleksandra Szulc (2508576)" userId="S::2508576@student.uwtsd.ac.uk::42f7bbd0-8cdf-416d-8364-24a3300cdede" providerId="AD" clId="Web-{5D34239F-33BB-14A4-6E4D-05295685C0EB}" dt="2026-02-15T17:20:11.087" v="1674"/>
          <ac:spMkLst>
            <pc:docMk/>
            <pc:sldMk cId="2496961718" sldId="336"/>
            <ac:spMk id="3" creationId="{FEBB8468-B35F-E392-2801-59B9C39538AD}"/>
          </ac:spMkLst>
        </pc:spChg>
        <pc:spChg chg="mod">
          <ac:chgData name="Aleksandra Szulc (2508576)" userId="S::2508576@student.uwtsd.ac.uk::42f7bbd0-8cdf-416d-8364-24a3300cdede" providerId="AD" clId="Web-{5D34239F-33BB-14A4-6E4D-05295685C0EB}" dt="2026-02-15T17:32:36.979" v="2684" actId="20577"/>
          <ac:spMkLst>
            <pc:docMk/>
            <pc:sldMk cId="2496961718" sldId="336"/>
            <ac:spMk id="6" creationId="{BF06D522-2E79-CDE6-025D-40436EF041A1}"/>
          </ac:spMkLst>
        </pc:spChg>
        <pc:graphicFrameChg chg="mod modGraphic">
          <ac:chgData name="Aleksandra Szulc (2508576)" userId="S::2508576@student.uwtsd.ac.uk::42f7bbd0-8cdf-416d-8364-24a3300cdede" providerId="AD" clId="Web-{5D34239F-33BB-14A4-6E4D-05295685C0EB}" dt="2026-02-15T17:32:26.447" v="2680" actId="1076"/>
          <ac:graphicFrameMkLst>
            <pc:docMk/>
            <pc:sldMk cId="2496961718" sldId="336"/>
            <ac:graphicFrameMk id="5" creationId="{A2EE408F-2C4B-7EA4-C94A-EC225621176C}"/>
          </ac:graphicFrameMkLst>
        </pc:graphicFrameChg>
      </pc:sldChg>
      <pc:sldChg chg="delSp modSp">
        <pc:chgData name="Aleksandra Szulc (2508576)" userId="S::2508576@student.uwtsd.ac.uk::42f7bbd0-8cdf-416d-8364-24a3300cdede" providerId="AD" clId="Web-{5D34239F-33BB-14A4-6E4D-05295685C0EB}" dt="2026-02-15T23:02:16.980" v="7566" actId="20577"/>
        <pc:sldMkLst>
          <pc:docMk/>
          <pc:sldMk cId="2319079123" sldId="337"/>
        </pc:sldMkLst>
        <pc:spChg chg="mod">
          <ac:chgData name="Aleksandra Szulc (2508576)" userId="S::2508576@student.uwtsd.ac.uk::42f7bbd0-8cdf-416d-8364-24a3300cdede" providerId="AD" clId="Web-{5D34239F-33BB-14A4-6E4D-05295685C0EB}" dt="2026-02-15T22:19:57.919" v="6416" actId="20577"/>
          <ac:spMkLst>
            <pc:docMk/>
            <pc:sldMk cId="2319079123" sldId="337"/>
            <ac:spMk id="2" creationId="{F6A380E8-2AC0-F0B7-9432-FB8903B92FD6}"/>
          </ac:spMkLst>
        </pc:spChg>
        <pc:spChg chg="mod">
          <ac:chgData name="Aleksandra Szulc (2508576)" userId="S::2508576@student.uwtsd.ac.uk::42f7bbd0-8cdf-416d-8364-24a3300cdede" providerId="AD" clId="Web-{5D34239F-33BB-14A4-6E4D-05295685C0EB}" dt="2026-02-15T23:02:16.980" v="7566" actId="20577"/>
          <ac:spMkLst>
            <pc:docMk/>
            <pc:sldMk cId="2319079123" sldId="337"/>
            <ac:spMk id="3" creationId="{1B4D8426-20C5-630E-80E5-EAB06B11CCD5}"/>
          </ac:spMkLst>
        </pc:spChg>
        <pc:spChg chg="del mod">
          <ac:chgData name="Aleksandra Szulc (2508576)" userId="S::2508576@student.uwtsd.ac.uk::42f7bbd0-8cdf-416d-8364-24a3300cdede" providerId="AD" clId="Web-{5D34239F-33BB-14A4-6E4D-05295685C0EB}" dt="2026-02-15T22:20:56.943" v="6466"/>
          <ac:spMkLst>
            <pc:docMk/>
            <pc:sldMk cId="2319079123" sldId="337"/>
            <ac:spMk id="5" creationId="{4FE718F0-679C-850D-A5D4-2484229AD645}"/>
          </ac:spMkLst>
        </pc:spChg>
      </pc:sldChg>
      <pc:sldChg chg="delSp modSp">
        <pc:chgData name="Aleksandra Szulc (2508576)" userId="S::2508576@student.uwtsd.ac.uk::42f7bbd0-8cdf-416d-8364-24a3300cdede" providerId="AD" clId="Web-{5D34239F-33BB-14A4-6E4D-05295685C0EB}" dt="2026-02-15T23:04:23.849" v="7609" actId="20577"/>
        <pc:sldMkLst>
          <pc:docMk/>
          <pc:sldMk cId="642852813" sldId="363"/>
        </pc:sldMkLst>
        <pc:spChg chg="del mod">
          <ac:chgData name="Aleksandra Szulc (2508576)" userId="S::2508576@student.uwtsd.ac.uk::42f7bbd0-8cdf-416d-8364-24a3300cdede" providerId="AD" clId="Web-{5D34239F-33BB-14A4-6E4D-05295685C0EB}" dt="2026-02-15T22:37:58.232" v="6895"/>
          <ac:spMkLst>
            <pc:docMk/>
            <pc:sldMk cId="642852813" sldId="363"/>
            <ac:spMk id="9" creationId="{61E62149-100D-392D-3127-3D301273C6F0}"/>
          </ac:spMkLst>
        </pc:spChg>
        <pc:spChg chg="mod">
          <ac:chgData name="Aleksandra Szulc (2508576)" userId="S::2508576@student.uwtsd.ac.uk::42f7bbd0-8cdf-416d-8364-24a3300cdede" providerId="AD" clId="Web-{5D34239F-33BB-14A4-6E4D-05295685C0EB}" dt="2026-02-15T23:03:42.627" v="7598" actId="20577"/>
          <ac:spMkLst>
            <pc:docMk/>
            <pc:sldMk cId="642852813" sldId="363"/>
            <ac:spMk id="22" creationId="{280A6708-DF3B-47D7-80AD-BED7584E4872}"/>
          </ac:spMkLst>
        </pc:spChg>
        <pc:spChg chg="mod">
          <ac:chgData name="Aleksandra Szulc (2508576)" userId="S::2508576@student.uwtsd.ac.uk::42f7bbd0-8cdf-416d-8364-24a3300cdede" providerId="AD" clId="Web-{5D34239F-33BB-14A4-6E4D-05295685C0EB}" dt="2026-02-15T23:03:01.469" v="7575" actId="20577"/>
          <ac:spMkLst>
            <pc:docMk/>
            <pc:sldMk cId="642852813" sldId="363"/>
            <ac:spMk id="23" creationId="{8F167E83-1CE4-F3CA-7557-1CDDF3628DBE}"/>
          </ac:spMkLst>
        </pc:spChg>
        <pc:spChg chg="mod">
          <ac:chgData name="Aleksandra Szulc (2508576)" userId="S::2508576@student.uwtsd.ac.uk::42f7bbd0-8cdf-416d-8364-24a3300cdede" providerId="AD" clId="Web-{5D34239F-33BB-14A4-6E4D-05295685C0EB}" dt="2026-02-15T22:26:47.190" v="6642" actId="20577"/>
          <ac:spMkLst>
            <pc:docMk/>
            <pc:sldMk cId="642852813" sldId="363"/>
            <ac:spMk id="24" creationId="{B2F0A62B-BCD1-8AD8-F315-6F09A31F7FFE}"/>
          </ac:spMkLst>
        </pc:spChg>
        <pc:spChg chg="mod">
          <ac:chgData name="Aleksandra Szulc (2508576)" userId="S::2508576@student.uwtsd.ac.uk::42f7bbd0-8cdf-416d-8364-24a3300cdede" providerId="AD" clId="Web-{5D34239F-33BB-14A4-6E4D-05295685C0EB}" dt="2026-02-15T22:33:23.233" v="6880" actId="20577"/>
          <ac:spMkLst>
            <pc:docMk/>
            <pc:sldMk cId="642852813" sldId="363"/>
            <ac:spMk id="25" creationId="{2A30538D-67ED-A3A1-CFA1-39377D70B9B9}"/>
          </ac:spMkLst>
        </pc:spChg>
        <pc:spChg chg="mod">
          <ac:chgData name="Aleksandra Szulc (2508576)" userId="S::2508576@student.uwtsd.ac.uk::42f7bbd0-8cdf-416d-8364-24a3300cdede" providerId="AD" clId="Web-{5D34239F-33BB-14A4-6E4D-05295685C0EB}" dt="2026-02-15T22:39:16.945" v="6896" actId="20577"/>
          <ac:spMkLst>
            <pc:docMk/>
            <pc:sldMk cId="642852813" sldId="363"/>
            <ac:spMk id="26" creationId="{19E1DBE5-167E-78C1-BCD0-8D2DCE9A4F68}"/>
          </ac:spMkLst>
        </pc:spChg>
        <pc:spChg chg="mod">
          <ac:chgData name="Aleksandra Szulc (2508576)" userId="S::2508576@student.uwtsd.ac.uk::42f7bbd0-8cdf-416d-8364-24a3300cdede" providerId="AD" clId="Web-{5D34239F-33BB-14A4-6E4D-05295685C0EB}" dt="2026-02-15T23:03:15.376" v="7586" actId="20577"/>
          <ac:spMkLst>
            <pc:docMk/>
            <pc:sldMk cId="642852813" sldId="363"/>
            <ac:spMk id="27" creationId="{BDD08689-6B7D-0F8F-480D-F4AAD7FE2D5B}"/>
          </ac:spMkLst>
        </pc:spChg>
        <pc:spChg chg="mod">
          <ac:chgData name="Aleksandra Szulc (2508576)" userId="S::2508576@student.uwtsd.ac.uk::42f7bbd0-8cdf-416d-8364-24a3300cdede" providerId="AD" clId="Web-{5D34239F-33BB-14A4-6E4D-05295685C0EB}" dt="2026-02-15T23:03:40.049" v="7597" actId="20577"/>
          <ac:spMkLst>
            <pc:docMk/>
            <pc:sldMk cId="642852813" sldId="363"/>
            <ac:spMk id="28" creationId="{44AB04F4-8499-0CBD-C2DD-C750D2568FD9}"/>
          </ac:spMkLst>
        </pc:spChg>
        <pc:spChg chg="mod">
          <ac:chgData name="Aleksandra Szulc (2508576)" userId="S::2508576@student.uwtsd.ac.uk::42f7bbd0-8cdf-416d-8364-24a3300cdede" providerId="AD" clId="Web-{5D34239F-33BB-14A4-6E4D-05295685C0EB}" dt="2026-02-15T23:02:43.778" v="7571" actId="20577"/>
          <ac:spMkLst>
            <pc:docMk/>
            <pc:sldMk cId="642852813" sldId="363"/>
            <ac:spMk id="29" creationId="{327A92EC-E2CD-E0BC-131F-C601B5DE7C4F}"/>
          </ac:spMkLst>
        </pc:spChg>
        <pc:spChg chg="mod">
          <ac:chgData name="Aleksandra Szulc (2508576)" userId="S::2508576@student.uwtsd.ac.uk::42f7bbd0-8cdf-416d-8364-24a3300cdede" providerId="AD" clId="Web-{5D34239F-33BB-14A4-6E4D-05295685C0EB}" dt="2026-02-15T23:02:24.168" v="7567" actId="20577"/>
          <ac:spMkLst>
            <pc:docMk/>
            <pc:sldMk cId="642852813" sldId="363"/>
            <ac:spMk id="30" creationId="{93894965-CBAF-C3E0-3A1E-98F25A8DA3BD}"/>
          </ac:spMkLst>
        </pc:spChg>
        <pc:spChg chg="mod">
          <ac:chgData name="Aleksandra Szulc (2508576)" userId="S::2508576@student.uwtsd.ac.uk::42f7bbd0-8cdf-416d-8364-24a3300cdede" providerId="AD" clId="Web-{5D34239F-33BB-14A4-6E4D-05295685C0EB}" dt="2026-02-15T23:04:23.849" v="7609" actId="20577"/>
          <ac:spMkLst>
            <pc:docMk/>
            <pc:sldMk cId="642852813" sldId="363"/>
            <ac:spMk id="37" creationId="{B1E4133F-2751-3952-C07B-9EBB9CE035BD}"/>
          </ac:spMkLst>
        </pc:spChg>
        <pc:spChg chg="mod">
          <ac:chgData name="Aleksandra Szulc (2508576)" userId="S::2508576@student.uwtsd.ac.uk::42f7bbd0-8cdf-416d-8364-24a3300cdede" providerId="AD" clId="Web-{5D34239F-33BB-14A4-6E4D-05295685C0EB}" dt="2026-02-15T22:25:49.562" v="6586" actId="20577"/>
          <ac:spMkLst>
            <pc:docMk/>
            <pc:sldMk cId="642852813" sldId="363"/>
            <ac:spMk id="39" creationId="{D9B946EB-160F-14E8-6E65-A3ACFE53BA8E}"/>
          </ac:spMkLst>
        </pc:spChg>
        <pc:spChg chg="mod">
          <ac:chgData name="Aleksandra Szulc (2508576)" userId="S::2508576@student.uwtsd.ac.uk::42f7bbd0-8cdf-416d-8364-24a3300cdede" providerId="AD" clId="Web-{5D34239F-33BB-14A4-6E4D-05295685C0EB}" dt="2026-02-15T22:26:28.267" v="6622" actId="20577"/>
          <ac:spMkLst>
            <pc:docMk/>
            <pc:sldMk cId="642852813" sldId="363"/>
            <ac:spMk id="40" creationId="{1A129B97-8AB0-A07D-27D5-16E805A4DFB6}"/>
          </ac:spMkLst>
        </pc:spChg>
      </pc:sldChg>
      <pc:sldChg chg="addSp modSp new del">
        <pc:chgData name="Aleksandra Szulc (2508576)" userId="S::2508576@student.uwtsd.ac.uk::42f7bbd0-8cdf-416d-8364-24a3300cdede" providerId="AD" clId="Web-{5D34239F-33BB-14A4-6E4D-05295685C0EB}" dt="2026-02-15T16:52:04.412" v="66"/>
        <pc:sldMkLst>
          <pc:docMk/>
          <pc:sldMk cId="1769613534" sldId="364"/>
        </pc:sldMkLst>
        <pc:spChg chg="mod">
          <ac:chgData name="Aleksandra Szulc (2508576)" userId="S::2508576@student.uwtsd.ac.uk::42f7bbd0-8cdf-416d-8364-24a3300cdede" providerId="AD" clId="Web-{5D34239F-33BB-14A4-6E4D-05295685C0EB}" dt="2026-02-15T16:51:34.769" v="65" actId="20577"/>
          <ac:spMkLst>
            <pc:docMk/>
            <pc:sldMk cId="1769613534" sldId="364"/>
            <ac:spMk id="3" creationId="{0F24FBF1-9A86-A06C-E43F-5B1FCA7E7729}"/>
          </ac:spMkLst>
        </pc:spChg>
        <pc:spChg chg="add mod">
          <ac:chgData name="Aleksandra Szulc (2508576)" userId="S::2508576@student.uwtsd.ac.uk::42f7bbd0-8cdf-416d-8364-24a3300cdede" providerId="AD" clId="Web-{5D34239F-33BB-14A4-6E4D-05295685C0EB}" dt="2026-02-15T16:45:45.386" v="56" actId="20577"/>
          <ac:spMkLst>
            <pc:docMk/>
            <pc:sldMk cId="1769613534" sldId="364"/>
            <ac:spMk id="4" creationId="{5A426C1D-E461-762D-36B5-CB28B0AACE38}"/>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lumMod val="7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0C5998CB-538F-45AF-896C-2191D41163B7}" type="datetimeFigureOut">
              <a:rPr lang="en-GB" smtClean="0"/>
              <a:t>15/02/2026</a:t>
            </a:fld>
            <a:endParaRPr lang="en-GB"/>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406780215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867669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6" name="Rectangle 15"/>
          <p:cNvSpPr/>
          <p:nvPr/>
        </p:nvSpPr>
        <p:spPr>
          <a:xfrm>
            <a:off x="11784" y="0"/>
            <a:ext cx="12192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0C5998CB-538F-45AF-896C-2191D41163B7}" type="datetimeFigureOut">
              <a:rPr lang="en-GB" smtClean="0"/>
              <a:t>15/02/2026</a:t>
            </a:fld>
            <a:endParaRPr lang="en-GB"/>
          </a:p>
        </p:txBody>
      </p:sp>
      <p:sp>
        <p:nvSpPr>
          <p:cNvPr id="5" name="Footer Placeholder 4"/>
          <p:cNvSpPr>
            <a:spLocks noGrp="1"/>
          </p:cNvSpPr>
          <p:nvPr>
            <p:ph type="ftr" sz="quarter" idx="11"/>
          </p:nvPr>
        </p:nvSpPr>
        <p:spPr>
          <a:xfrm>
            <a:off x="1453896" y="521208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2080"/>
            <a:ext cx="2112264" cy="228600"/>
          </a:xfrm>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52332429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2625677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0C5998CB-538F-45AF-896C-2191D41163B7}"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17220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C5998CB-538F-45AF-896C-2191D41163B7}"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659604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455988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tx1"/>
                </a:solidFill>
                <a:effectLst/>
                <a:latin typeface="+mj-lt"/>
                <a:ea typeface="+mn-ea"/>
                <a:cs typeface="+mn-cs"/>
              </a:defRPr>
            </a:lvl1pPr>
          </a:lstStyle>
          <a:p>
            <a:r>
              <a:rPr lang="en-GB"/>
              <a:t>Click to edit Master title style</a:t>
            </a:r>
            <a:endParaRPr lang="en-US"/>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0C5998CB-538F-45AF-896C-2191D41163B7}" type="datetimeFigureOut">
              <a:rPr lang="en-GB" smtClean="0"/>
              <a:t>15/02/2026</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6728" y="6227064"/>
            <a:ext cx="1463040" cy="256032"/>
          </a:xfrm>
        </p:spPr>
        <p:txBody>
          <a:bodyPr/>
          <a:lstStyle/>
          <a:p>
            <a:fld id="{EE422D91-C28E-4462-962A-EE4FD1785A07}"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463097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GB"/>
              <a:t>Click to edit Master title style</a:t>
            </a:r>
            <a:endParaRPr lang="en-US"/>
          </a:p>
        </p:txBody>
      </p:sp>
      <p:sp>
        <p:nvSpPr>
          <p:cNvPr id="3" name="Picture Placeholder 2"/>
          <p:cNvSpPr>
            <a:spLocks noGrp="1" noChangeAspect="1"/>
          </p:cNvSpPr>
          <p:nvPr>
            <p:ph type="pic" idx="1"/>
          </p:nvPr>
        </p:nvSpPr>
        <p:spPr>
          <a:xfrm>
            <a:off x="228599" y="237744"/>
            <a:ext cx="8531352" cy="6382512"/>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0C5998CB-538F-45AF-896C-2191D41163B7}" type="datetimeFigureOut">
              <a:rPr lang="en-GB" smtClean="0"/>
              <a:t>15/02/2026</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56032"/>
          </a:xfrm>
        </p:spPr>
        <p:txBody>
          <a:bodyPr/>
          <a:lstStyle/>
          <a:p>
            <a:fld id="{EE422D91-C28E-4462-962A-EE4FD1785A07}"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18284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567390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056151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08320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0C5998CB-538F-45AF-896C-2191D41163B7}" type="datetimeFigureOut">
              <a:rPr lang="en-GB" smtClean="0"/>
              <a:t>15/02/2026</a:t>
            </a:fld>
            <a:endParaRPr lang="en-GB"/>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EE422D91-C28E-4462-962A-EE4FD1785A07}" type="slidenum">
              <a:rPr lang="en-GB" smtClean="0"/>
              <a:t>‹#›</a:t>
            </a:fld>
            <a:endParaRPr lang="en-GB"/>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1027941530"/>
      </p:ext>
    </p:extLst>
  </p:cSld>
  <p:clrMap bg1="lt1" tx1="dk1" bg2="lt2" tx2="dk2" accent1="accent1" accent2="accent2" accent3="accent3" accent4="accent4" accent5="accent5" accent6="accent6" hlink="hlink" folHlink="folHlink"/>
  <p:sldLayoutIdLst>
    <p:sldLayoutId id="2147484389" r:id="rId1"/>
    <p:sldLayoutId id="2147484390" r:id="rId2"/>
    <p:sldLayoutId id="2147484391" r:id="rId3"/>
    <p:sldLayoutId id="2147484392" r:id="rId4"/>
    <p:sldLayoutId id="2147484393" r:id="rId5"/>
    <p:sldLayoutId id="2147484394" r:id="rId6"/>
    <p:sldLayoutId id="2147484395" r:id="rId7"/>
    <p:sldLayoutId id="2147484396" r:id="rId8"/>
    <p:sldLayoutId id="2147484397" r:id="rId9"/>
    <p:sldLayoutId id="2147484398" r:id="rId10"/>
    <p:sldLayoutId id="2147484399" r:id="rId11"/>
    <p:sldLayoutId id="2147484400" r:id="rId12"/>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exels.com/es-es/foto/ramo-de-flores-cubierto-de-papel-931147/"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2" name="Picture 131" descr="A bouquet of flowers in a person's hand&#10;&#10;AI-generated content may be incorrect.">
            <a:extLst>
              <a:ext uri="{FF2B5EF4-FFF2-40B4-BE49-F238E27FC236}">
                <a16:creationId xmlns:a16="http://schemas.microsoft.com/office/drawing/2014/main" id="{AB9CD270-0726-876A-0112-61F7F497F8B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69" r="13631" b="-2"/>
          <a:stretch>
            <a:fillRect/>
          </a:stretch>
        </p:blipFill>
        <p:spPr>
          <a:xfrm>
            <a:off x="190846" y="237744"/>
            <a:ext cx="4040033" cy="6382512"/>
          </a:xfrm>
          <a:prstGeom prst="rect">
            <a:avLst/>
          </a:prstGeom>
        </p:spPr>
      </p:pic>
      <p:sp>
        <p:nvSpPr>
          <p:cNvPr id="244" name="Rectangle 243">
            <a:extLst>
              <a:ext uri="{FF2B5EF4-FFF2-40B4-BE49-F238E27FC236}">
                <a16:creationId xmlns:a16="http://schemas.microsoft.com/office/drawing/2014/main" id="{BDFE30F4-8284-432A-B7D0-0FAA2FDA8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0879" y="237744"/>
            <a:ext cx="7711563"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TextBox 3">
            <a:extLst>
              <a:ext uri="{FF2B5EF4-FFF2-40B4-BE49-F238E27FC236}">
                <a16:creationId xmlns:a16="http://schemas.microsoft.com/office/drawing/2014/main" id="{0275301B-F9FE-639C-99FA-5A78A9B0F8AC}"/>
              </a:ext>
            </a:extLst>
          </p:cNvPr>
          <p:cNvSpPr txBox="1"/>
          <p:nvPr/>
        </p:nvSpPr>
        <p:spPr>
          <a:xfrm>
            <a:off x="4946247" y="1314528"/>
            <a:ext cx="6280826" cy="3648456"/>
          </a:xfrm>
          <a:prstGeom prst="rect">
            <a:avLst/>
          </a:prstGeom>
        </p:spPr>
        <p:txBody>
          <a:bodyPr vert="horz" lIns="91440" tIns="45720" rIns="91440" bIns="45720" rtlCol="0">
            <a:noAutofit/>
          </a:bodyPr>
          <a:lstStyle/>
          <a:p>
            <a:pPr marL="384048" indent="-182880" defTabSz="914400">
              <a:lnSpc>
                <a:spcPct val="90000"/>
              </a:lnSpc>
              <a:spcBef>
                <a:spcPts val="1000"/>
              </a:spcBef>
              <a:spcAft>
                <a:spcPts val="600"/>
              </a:spcAft>
              <a:buClr>
                <a:schemeClr val="tx1">
                  <a:lumMod val="85000"/>
                  <a:lumOff val="15000"/>
                </a:schemeClr>
              </a:buClr>
              <a:buSzPct val="100000"/>
              <a:buFont typeface="Garamond" pitchFamily="18" charset="0"/>
              <a:buChar char="◦"/>
            </a:pPr>
            <a:r>
              <a:rPr lang="en-US" sz="1600" cap="small">
                <a:effectLst>
                  <a:glow rad="38100">
                    <a:schemeClr val="bg1">
                      <a:lumMod val="50000"/>
                      <a:lumOff val="50000"/>
                      <a:alpha val="20000"/>
                    </a:schemeClr>
                  </a:glow>
                  <a:outerShdw blurRad="44450" dist="12700" dir="13860000" algn="tl" rotWithShape="0">
                    <a:srgbClr val="000000">
                      <a:alpha val="20000"/>
                    </a:srgbClr>
                  </a:outerShdw>
                </a:effectLst>
              </a:rPr>
              <a:t>Student Name:	Aleksandra </a:t>
            </a:r>
            <a:r>
              <a:rPr lang="en-US" sz="1600" cap="small" err="1">
                <a:effectLst>
                  <a:glow rad="38100">
                    <a:schemeClr val="bg1">
                      <a:lumMod val="50000"/>
                      <a:lumOff val="50000"/>
                      <a:alpha val="20000"/>
                    </a:schemeClr>
                  </a:glow>
                  <a:outerShdw blurRad="44450" dist="12700" dir="13860000" algn="tl" rotWithShape="0">
                    <a:srgbClr val="000000">
                      <a:alpha val="20000"/>
                    </a:srgbClr>
                  </a:outerShdw>
                </a:effectLst>
              </a:rPr>
              <a:t>szulc</a:t>
            </a:r>
            <a:endParaRPr lang="en-US" sz="1600" cap="small">
              <a:effectLst>
                <a:glow rad="38100">
                  <a:schemeClr val="bg1">
                    <a:lumMod val="50000"/>
                    <a:lumOff val="50000"/>
                    <a:alpha val="20000"/>
                  </a:schemeClr>
                </a:glow>
                <a:outerShdw blurRad="44450" dist="12700" dir="13860000" algn="tl" rotWithShape="0">
                  <a:srgbClr val="000000">
                    <a:alpha val="20000"/>
                  </a:srgbClr>
                </a:outerShdw>
              </a:effectLst>
            </a:endParaRPr>
          </a:p>
          <a:p>
            <a:pPr marL="384048" indent="-182880" defTabSz="914400">
              <a:lnSpc>
                <a:spcPct val="90000"/>
              </a:lnSpc>
              <a:spcBef>
                <a:spcPts val="1000"/>
              </a:spcBef>
              <a:spcAft>
                <a:spcPts val="600"/>
              </a:spcAft>
              <a:buClr>
                <a:schemeClr val="tx1">
                  <a:lumMod val="85000"/>
                  <a:lumOff val="15000"/>
                </a:schemeClr>
              </a:buClr>
              <a:buSzPct val="100000"/>
              <a:buFont typeface="Garamond" pitchFamily="18" charset="0"/>
              <a:buChar char="◦"/>
            </a:pPr>
            <a:endParaRPr lang="en-US" sz="1600" cap="small">
              <a:effectLst>
                <a:glow rad="38100">
                  <a:schemeClr val="bg1">
                    <a:lumMod val="50000"/>
                    <a:lumOff val="50000"/>
                    <a:alpha val="20000"/>
                  </a:schemeClr>
                </a:glow>
                <a:outerShdw blurRad="44450" dist="12700" dir="13860000" algn="tl" rotWithShape="0">
                  <a:srgbClr val="000000">
                    <a:alpha val="20000"/>
                  </a:srgbClr>
                </a:outerShdw>
              </a:effectLst>
            </a:endParaRPr>
          </a:p>
          <a:p>
            <a:pPr marL="384048" indent="-182880" defTabSz="914400">
              <a:lnSpc>
                <a:spcPct val="90000"/>
              </a:lnSpc>
              <a:spcBef>
                <a:spcPts val="1000"/>
              </a:spcBef>
              <a:spcAft>
                <a:spcPts val="600"/>
              </a:spcAft>
              <a:buClr>
                <a:schemeClr val="tx1">
                  <a:lumMod val="85000"/>
                  <a:lumOff val="15000"/>
                </a:schemeClr>
              </a:buClr>
              <a:buSzPct val="100000"/>
              <a:buFont typeface="Garamond" pitchFamily="18" charset="0"/>
              <a:buChar char="◦"/>
            </a:pPr>
            <a:r>
              <a:rPr lang="en-US" sz="1600" cap="small">
                <a:effectLst>
                  <a:glow rad="38100">
                    <a:schemeClr val="bg1">
                      <a:lumMod val="50000"/>
                      <a:lumOff val="50000"/>
                      <a:alpha val="20000"/>
                    </a:schemeClr>
                  </a:glow>
                  <a:outerShdw blurRad="44450" dist="12700" dir="13860000" algn="tl" rotWithShape="0">
                    <a:srgbClr val="000000">
                      <a:alpha val="20000"/>
                    </a:srgbClr>
                  </a:outerShdw>
                </a:effectLst>
              </a:rPr>
              <a:t>Student ID:            2508576</a:t>
            </a:r>
          </a:p>
          <a:p>
            <a:pPr marL="384048" indent="-182880" defTabSz="914400">
              <a:lnSpc>
                <a:spcPct val="90000"/>
              </a:lnSpc>
              <a:spcBef>
                <a:spcPts val="1000"/>
              </a:spcBef>
              <a:spcAft>
                <a:spcPts val="600"/>
              </a:spcAft>
              <a:buClr>
                <a:schemeClr val="tx1">
                  <a:lumMod val="85000"/>
                  <a:lumOff val="15000"/>
                </a:schemeClr>
              </a:buClr>
              <a:buSzPct val="100000"/>
              <a:buFont typeface="Garamond" pitchFamily="18" charset="0"/>
              <a:buChar char="◦"/>
            </a:pPr>
            <a:endParaRPr lang="en-US" sz="1600" cap="small">
              <a:effectLst>
                <a:glow rad="38100">
                  <a:schemeClr val="bg1">
                    <a:lumMod val="50000"/>
                    <a:lumOff val="50000"/>
                    <a:alpha val="20000"/>
                  </a:schemeClr>
                </a:glow>
                <a:outerShdw blurRad="44450" dist="12700" dir="13860000" algn="tl" rotWithShape="0">
                  <a:srgbClr val="000000">
                    <a:alpha val="20000"/>
                  </a:srgbClr>
                </a:outerShdw>
              </a:effectLst>
            </a:endParaRPr>
          </a:p>
          <a:p>
            <a:pPr marL="384048" indent="-182880" defTabSz="914400">
              <a:lnSpc>
                <a:spcPct val="90000"/>
              </a:lnSpc>
              <a:spcBef>
                <a:spcPts val="1000"/>
              </a:spcBef>
              <a:spcAft>
                <a:spcPts val="600"/>
              </a:spcAft>
              <a:buClr>
                <a:schemeClr val="tx1">
                  <a:lumMod val="85000"/>
                  <a:lumOff val="15000"/>
                </a:schemeClr>
              </a:buClr>
              <a:buSzPct val="100000"/>
              <a:buFont typeface="Garamond" pitchFamily="18" charset="0"/>
              <a:buChar char="◦"/>
            </a:pPr>
            <a:r>
              <a:rPr lang="en-US" sz="1600" cap="small">
                <a:effectLst>
                  <a:glow rad="38100">
                    <a:schemeClr val="bg1">
                      <a:lumMod val="50000"/>
                      <a:lumOff val="50000"/>
                      <a:alpha val="20000"/>
                    </a:schemeClr>
                  </a:glow>
                  <a:outerShdw blurRad="44450" dist="12700" dir="13860000" algn="tl" rotWithShape="0">
                    <a:srgbClr val="000000">
                      <a:alpha val="20000"/>
                    </a:srgbClr>
                  </a:outerShdw>
                </a:effectLst>
              </a:rPr>
              <a:t>Lecturer’s Name:       Dr Fa Wang </a:t>
            </a:r>
          </a:p>
          <a:p>
            <a:pPr marL="384048" indent="-182880" defTabSz="914400">
              <a:lnSpc>
                <a:spcPct val="90000"/>
              </a:lnSpc>
              <a:spcBef>
                <a:spcPts val="1000"/>
              </a:spcBef>
              <a:spcAft>
                <a:spcPts val="600"/>
              </a:spcAft>
              <a:buClr>
                <a:schemeClr val="tx1">
                  <a:lumMod val="85000"/>
                  <a:lumOff val="15000"/>
                </a:schemeClr>
              </a:buClr>
              <a:buSzPct val="100000"/>
              <a:buFont typeface="Garamond" pitchFamily="18" charset="0"/>
              <a:buChar char="◦"/>
            </a:pPr>
            <a:endParaRPr lang="en-US" sz="1600" cap="small">
              <a:effectLst>
                <a:glow rad="38100">
                  <a:schemeClr val="bg1">
                    <a:lumMod val="50000"/>
                    <a:lumOff val="50000"/>
                    <a:alpha val="20000"/>
                  </a:schemeClr>
                </a:glow>
                <a:outerShdw blurRad="44450" dist="12700" dir="13860000" algn="tl" rotWithShape="0">
                  <a:srgbClr val="000000">
                    <a:alpha val="20000"/>
                  </a:srgbClr>
                </a:outerShdw>
              </a:effectLst>
            </a:endParaRPr>
          </a:p>
          <a:p>
            <a:pPr marL="384048" indent="-182880" defTabSz="914400">
              <a:lnSpc>
                <a:spcPct val="90000"/>
              </a:lnSpc>
              <a:spcBef>
                <a:spcPts val="1000"/>
              </a:spcBef>
              <a:spcAft>
                <a:spcPts val="600"/>
              </a:spcAft>
              <a:buClr>
                <a:schemeClr val="tx1">
                  <a:lumMod val="85000"/>
                  <a:lumOff val="15000"/>
                </a:schemeClr>
              </a:buClr>
              <a:buSzPct val="100000"/>
              <a:buFont typeface="Garamond" pitchFamily="18" charset="0"/>
              <a:buChar char="◦"/>
            </a:pPr>
            <a:r>
              <a:rPr lang="en-US" sz="1600" cap="small">
                <a:effectLst>
                  <a:glow rad="38100">
                    <a:schemeClr val="bg1">
                      <a:lumMod val="50000"/>
                      <a:lumOff val="50000"/>
                      <a:alpha val="20000"/>
                    </a:schemeClr>
                  </a:glow>
                  <a:outerShdw blurRad="44450" dist="12700" dir="13860000" algn="tl" rotWithShape="0">
                    <a:srgbClr val="000000">
                      <a:alpha val="20000"/>
                    </a:srgbClr>
                  </a:outerShdw>
                </a:effectLst>
              </a:rPr>
              <a:t>Module Code: 	LCLM 4004</a:t>
            </a:r>
          </a:p>
          <a:p>
            <a:pPr marL="384048" indent="-182880" defTabSz="914400">
              <a:lnSpc>
                <a:spcPct val="90000"/>
              </a:lnSpc>
              <a:spcBef>
                <a:spcPts val="1000"/>
              </a:spcBef>
              <a:spcAft>
                <a:spcPts val="600"/>
              </a:spcAft>
              <a:buClr>
                <a:schemeClr val="tx1">
                  <a:lumMod val="85000"/>
                  <a:lumOff val="15000"/>
                </a:schemeClr>
              </a:buClr>
              <a:buSzPct val="100000"/>
              <a:buFont typeface="Garamond" pitchFamily="18" charset="0"/>
              <a:buChar char="◦"/>
            </a:pPr>
            <a:endParaRPr lang="en-US" sz="1600" cap="small">
              <a:effectLst>
                <a:glow rad="38100">
                  <a:schemeClr val="bg1">
                    <a:lumMod val="50000"/>
                    <a:lumOff val="50000"/>
                    <a:alpha val="20000"/>
                  </a:schemeClr>
                </a:glow>
                <a:outerShdw blurRad="44450" dist="12700" dir="13860000" algn="tl" rotWithShape="0">
                  <a:srgbClr val="000000">
                    <a:alpha val="20000"/>
                  </a:srgbClr>
                </a:outerShdw>
              </a:effectLst>
            </a:endParaRPr>
          </a:p>
          <a:p>
            <a:pPr marL="384048" indent="-182880" defTabSz="914400">
              <a:lnSpc>
                <a:spcPct val="90000"/>
              </a:lnSpc>
              <a:spcBef>
                <a:spcPts val="1000"/>
              </a:spcBef>
              <a:spcAft>
                <a:spcPts val="600"/>
              </a:spcAft>
              <a:buClr>
                <a:schemeClr val="tx1">
                  <a:lumMod val="85000"/>
                  <a:lumOff val="15000"/>
                </a:schemeClr>
              </a:buClr>
              <a:buSzPct val="100000"/>
              <a:buFont typeface="Garamond" pitchFamily="18" charset="0"/>
              <a:buChar char="◦"/>
            </a:pPr>
            <a:r>
              <a:rPr lang="en-US" sz="1600" cap="small">
                <a:effectLst>
                  <a:glow rad="38100">
                    <a:schemeClr val="bg1">
                      <a:lumMod val="50000"/>
                      <a:lumOff val="50000"/>
                      <a:alpha val="20000"/>
                    </a:schemeClr>
                  </a:glow>
                  <a:outerShdw blurRad="44450" dist="12700" dir="13860000" algn="tl" rotWithShape="0">
                    <a:srgbClr val="000000">
                      <a:alpha val="20000"/>
                    </a:srgbClr>
                  </a:outerShdw>
                </a:effectLst>
              </a:rPr>
              <a:t>Module Name: 	Problem Solving and Decision-Making</a:t>
            </a:r>
          </a:p>
          <a:p>
            <a:pPr marL="384048" indent="-182880" defTabSz="914400">
              <a:lnSpc>
                <a:spcPct val="90000"/>
              </a:lnSpc>
              <a:spcBef>
                <a:spcPts val="1000"/>
              </a:spcBef>
              <a:spcAft>
                <a:spcPts val="600"/>
              </a:spcAft>
              <a:buClr>
                <a:schemeClr val="tx1">
                  <a:lumMod val="85000"/>
                  <a:lumOff val="15000"/>
                </a:schemeClr>
              </a:buClr>
              <a:buSzPct val="100000"/>
              <a:buFont typeface="Garamond" pitchFamily="18" charset="0"/>
              <a:buChar char="◦"/>
            </a:pPr>
            <a:endParaRPr lang="en-US" sz="1600" cap="small">
              <a:effectLst>
                <a:glow rad="38100">
                  <a:schemeClr val="bg1">
                    <a:lumMod val="50000"/>
                    <a:lumOff val="50000"/>
                    <a:alpha val="20000"/>
                  </a:schemeClr>
                </a:glow>
                <a:outerShdw blurRad="44450" dist="12700" dir="13860000" algn="tl" rotWithShape="0">
                  <a:srgbClr val="000000">
                    <a:alpha val="20000"/>
                  </a:srgbClr>
                </a:outerShdw>
              </a:effectLst>
            </a:endParaRPr>
          </a:p>
          <a:p>
            <a:pPr marL="384048" indent="-182880" defTabSz="914400">
              <a:lnSpc>
                <a:spcPct val="90000"/>
              </a:lnSpc>
              <a:spcBef>
                <a:spcPts val="1000"/>
              </a:spcBef>
              <a:spcAft>
                <a:spcPts val="600"/>
              </a:spcAft>
              <a:buClr>
                <a:schemeClr val="tx1">
                  <a:lumMod val="85000"/>
                  <a:lumOff val="15000"/>
                </a:schemeClr>
              </a:buClr>
              <a:buSzPct val="100000"/>
              <a:buFont typeface="Garamond" pitchFamily="18" charset="0"/>
              <a:buChar char="◦"/>
            </a:pPr>
            <a:r>
              <a:rPr lang="en-US" sz="1600" cap="small">
                <a:effectLst>
                  <a:glow rad="38100">
                    <a:schemeClr val="bg1">
                      <a:lumMod val="50000"/>
                      <a:lumOff val="50000"/>
                      <a:alpha val="20000"/>
                    </a:schemeClr>
                  </a:glow>
                  <a:outerShdw blurRad="44450" dist="12700" dir="13860000" algn="tl" rotWithShape="0">
                    <a:srgbClr val="000000">
                      <a:alpha val="20000"/>
                    </a:srgbClr>
                  </a:outerShdw>
                </a:effectLst>
              </a:rPr>
              <a:t>Component 1: 	Green Haven Florists</a:t>
            </a:r>
          </a:p>
        </p:txBody>
      </p:sp>
      <p:sp>
        <p:nvSpPr>
          <p:cNvPr id="246" name="Rectangle 245">
            <a:extLst>
              <a:ext uri="{FF2B5EF4-FFF2-40B4-BE49-F238E27FC236}">
                <a16:creationId xmlns:a16="http://schemas.microsoft.com/office/drawing/2014/main" id="{D5E3F933-FC69-4374-A35F-CF403653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494" y="374904"/>
            <a:ext cx="7440649" cy="6108192"/>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rmAutofit/>
          </a:bodyPr>
          <a:lstStyle/>
          <a:p>
            <a:r>
              <a:rPr lang="en-GB" sz="3200" b="1" u="sng">
                <a:latin typeface="Arial" panose="020B0604020202020204" pitchFamily="34" charset="0"/>
                <a:cs typeface="Arial" panose="020B0604020202020204" pitchFamily="34" charset="0"/>
              </a:rPr>
              <a:t>Content </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161751"/>
            <a:ext cx="11102197" cy="5451893"/>
          </a:xfrm>
        </p:spPr>
        <p:txBody>
          <a:bodyPr vert="horz" lIns="91440" tIns="45720" rIns="91440" bIns="45720" rtlCol="0" anchor="t">
            <a:normAutofit/>
          </a:bodyPr>
          <a:lstStyle/>
          <a:p>
            <a:pPr marL="0" indent="0">
              <a:buNone/>
            </a:pPr>
            <a:endParaRPr lang="en-GB">
              <a:latin typeface="Arial"/>
              <a:cs typeface="Arial"/>
            </a:endParaRPr>
          </a:p>
          <a:p>
            <a:endParaRPr lang="en-GB" sz="900">
              <a:latin typeface="Arial" panose="020B0604020202020204" pitchFamily="34" charset="0"/>
              <a:cs typeface="Arial" panose="020B0604020202020204" pitchFamily="34" charset="0"/>
            </a:endParaRPr>
          </a:p>
          <a:p>
            <a:pPr>
              <a:lnSpc>
                <a:spcPct val="120000"/>
              </a:lnSpc>
            </a:pPr>
            <a:r>
              <a:rPr lang="en-GB">
                <a:latin typeface="Arial"/>
                <a:cs typeface="Arial"/>
              </a:rPr>
              <a:t>Afternoon, My name is </a:t>
            </a:r>
            <a:r>
              <a:rPr lang="en-GB" err="1">
                <a:latin typeface="Arial"/>
                <a:cs typeface="Arial"/>
              </a:rPr>
              <a:t>aleksandra</a:t>
            </a:r>
            <a:r>
              <a:rPr lang="en-GB">
                <a:latin typeface="Arial"/>
                <a:cs typeface="Arial"/>
              </a:rPr>
              <a:t>. </a:t>
            </a:r>
            <a:endParaRPr lang="en-GB" sz="1600">
              <a:latin typeface="Arial"/>
              <a:cs typeface="Arial"/>
            </a:endParaRPr>
          </a:p>
          <a:p>
            <a:pPr marL="0" indent="0">
              <a:lnSpc>
                <a:spcPct val="120000"/>
              </a:lnSpc>
              <a:buNone/>
            </a:pPr>
            <a:endParaRPr lang="en-GB" sz="900">
              <a:latin typeface="Arial" panose="020B0604020202020204" pitchFamily="34" charset="0"/>
              <a:cs typeface="Arial" panose="020B0604020202020204" pitchFamily="34" charset="0"/>
            </a:endParaRPr>
          </a:p>
          <a:p>
            <a:pPr>
              <a:lnSpc>
                <a:spcPct val="120000"/>
              </a:lnSpc>
            </a:pPr>
            <a:r>
              <a:rPr lang="en-GB">
                <a:latin typeface="Arial" panose="020B0604020202020204" pitchFamily="34" charset="0"/>
                <a:cs typeface="Arial" panose="020B0604020202020204" pitchFamily="34" charset="0"/>
              </a:rPr>
              <a:t>In my presentation I will:</a:t>
            </a:r>
          </a:p>
          <a:p>
            <a:pPr lvl="1">
              <a:lnSpc>
                <a:spcPct val="120000"/>
              </a:lnSpc>
            </a:pPr>
            <a:r>
              <a:rPr lang="en-GB">
                <a:latin typeface="Arial" panose="020B0604020202020204" pitchFamily="34" charset="0"/>
                <a:cs typeface="Arial" panose="020B0604020202020204" pitchFamily="34" charset="0"/>
              </a:rPr>
              <a:t>Provide an overview Green Havan Florists and the nature and scope of the problems they are encountering.</a:t>
            </a:r>
          </a:p>
          <a:p>
            <a:pPr lvl="1">
              <a:lnSpc>
                <a:spcPct val="120000"/>
              </a:lnSpc>
            </a:pPr>
            <a:r>
              <a:rPr lang="en-GB">
                <a:latin typeface="Arial" panose="020B0604020202020204" pitchFamily="34" charset="0"/>
                <a:cs typeface="Arial" panose="020B0604020202020204" pitchFamily="34" charset="0"/>
              </a:rPr>
              <a:t>Provide an application of the 5W2H model that summarises these issues.</a:t>
            </a:r>
          </a:p>
          <a:p>
            <a:pPr lvl="1">
              <a:lnSpc>
                <a:spcPct val="120000"/>
              </a:lnSpc>
            </a:pPr>
            <a:r>
              <a:rPr lang="en-GB">
                <a:latin typeface="Arial" panose="020B0604020202020204" pitchFamily="34" charset="0"/>
                <a:cs typeface="Arial" panose="020B0604020202020204" pitchFamily="34" charset="0"/>
              </a:rPr>
              <a:t>Provide a critique and application of the PESTEL framework.</a:t>
            </a:r>
          </a:p>
          <a:p>
            <a:pPr lvl="1">
              <a:lnSpc>
                <a:spcPct val="120000"/>
              </a:lnSpc>
            </a:pPr>
            <a:r>
              <a:rPr lang="en-GB">
                <a:latin typeface="Arial" panose="020B0604020202020204" pitchFamily="34" charset="0"/>
                <a:cs typeface="Arial" panose="020B0604020202020204" pitchFamily="34" charset="0"/>
              </a:rPr>
              <a:t>Provide a critique and application of the Cause-and-Effect model.</a:t>
            </a:r>
          </a:p>
          <a:p>
            <a:pPr lvl="1">
              <a:lnSpc>
                <a:spcPct val="120000"/>
              </a:lnSpc>
            </a:pPr>
            <a:r>
              <a:rPr lang="en-GB">
                <a:latin typeface="Arial" panose="020B0604020202020204" pitchFamily="34" charset="0"/>
                <a:cs typeface="Arial" panose="020B0604020202020204" pitchFamily="34" charset="0"/>
              </a:rPr>
              <a:t>And, finally, provide a summary of the key findings.</a:t>
            </a: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p>
          <a:p>
            <a:endParaRPr lang="en-GB"/>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7"/>
            <a:ext cx="11179834" cy="1325563"/>
          </a:xfrm>
        </p:spPr>
        <p:txBody>
          <a:bodyPr>
            <a:normAutofit/>
          </a:bodyPr>
          <a:lstStyle/>
          <a:p>
            <a:pPr algn="ctr"/>
            <a:r>
              <a:rPr lang="en-GB" sz="3200" b="1" u="sng">
                <a:latin typeface="Arial"/>
                <a:cs typeface="Arial"/>
              </a:rPr>
              <a:t>overview of Green Havan Florists</a:t>
            </a:r>
            <a:endParaRPr lang="en-GB" sz="3200" u="sng">
              <a:latin typeface="Garamond"/>
              <a:cs typeface="Arial"/>
            </a:endParaRPr>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1989527"/>
            <a:ext cx="10515600" cy="3531379"/>
          </a:xfrm>
        </p:spPr>
        <p:txBody>
          <a:bodyPr vert="horz" lIns="91440" tIns="45720" rIns="91440" bIns="45720" rtlCol="0" anchor="t">
            <a:normAutofit/>
          </a:bodyPr>
          <a:lstStyle/>
          <a:p>
            <a:pPr marL="0" indent="0">
              <a:buNone/>
            </a:pPr>
            <a:r>
              <a:rPr lang="en-US" sz="2000"/>
              <a:t>Green haven florist is a small, independent flower shop based in Norwich, UK. It was founded in 2016 by partners Liam and Priya Patel and they built a strong reputation for their fantastic floral arrangements, eco-friendly packa</a:t>
            </a:r>
            <a:r>
              <a:rPr lang="en-US" sz="2000">
                <a:latin typeface="Garamond"/>
                <a:cs typeface="Arial"/>
              </a:rPr>
              <a:t>ging, and close community relationships. The business served a wide range of customers, from everyday walk-ins to corporate clients and weddings, and this </a:t>
            </a:r>
            <a:r>
              <a:rPr lang="en-US" sz="2000" err="1">
                <a:latin typeface="Garamond"/>
                <a:cs typeface="Arial"/>
              </a:rPr>
              <a:t>buisness</a:t>
            </a:r>
            <a:r>
              <a:rPr lang="en-US" sz="2000">
                <a:latin typeface="Garamond"/>
                <a:cs typeface="Arial"/>
              </a:rPr>
              <a:t> thrived on its </a:t>
            </a:r>
            <a:r>
              <a:rPr lang="en-US" sz="2000" err="1">
                <a:latin typeface="Garamond"/>
                <a:cs typeface="Arial"/>
              </a:rPr>
              <a:t>personalised</a:t>
            </a:r>
            <a:r>
              <a:rPr lang="en-US" sz="2000">
                <a:latin typeface="Garamond"/>
                <a:cs typeface="Arial"/>
              </a:rPr>
              <a:t> services and sustainable values.</a:t>
            </a:r>
            <a:endParaRPr lang="en-US" sz="2000"/>
          </a:p>
          <a:p>
            <a:pPr marL="0" indent="0">
              <a:buNone/>
            </a:pPr>
            <a:r>
              <a:rPr lang="en-US" sz="2000">
                <a:latin typeface="Garamond"/>
                <a:cs typeface="Arial"/>
              </a:rPr>
              <a:t>However, over the past year, the shop has faced significant decline in revenue. They are growing competition from online flower delivery services this has made it difficult to remain profitable, as a result, the owners are now under pressure to adapt their business to survive in and increasingly competitive retail environment and to attract more customers again.</a:t>
            </a:r>
            <a:endParaRPr lang="en-US" sz="2000">
              <a:latin typeface="Garamond"/>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pPr algn="ctr"/>
            <a:r>
              <a:rPr lang="en-GB" sz="3200" b="1" u="sng">
                <a:latin typeface="Arial"/>
                <a:cs typeface="Arial"/>
              </a:rPr>
              <a:t>insight into the problems Green Haven Florists are facing.</a:t>
            </a:r>
            <a:endParaRPr lang="en-GB" sz="3200" u="sng">
              <a:latin typeface="Arial"/>
              <a:cs typeface="Arial"/>
            </a:endParaRPr>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vert="horz" lIns="91440" tIns="45720" rIns="91440" bIns="45720" rtlCol="0" anchor="t">
            <a:normAutofit/>
          </a:bodyPr>
          <a:lstStyle/>
          <a:p>
            <a:pPr marL="0" indent="0">
              <a:lnSpc>
                <a:spcPct val="120000"/>
              </a:lnSpc>
              <a:buNone/>
            </a:pPr>
            <a:r>
              <a:rPr lang="en-GB" dirty="0">
                <a:latin typeface="Arial"/>
                <a:cs typeface="Arial"/>
              </a:rPr>
              <a:t>Green haven florists is facing a decline in sales, with 30% drop in store revenue over the past year. The core issue seems to appear between its traditional, community-based model and a retail market that is increasingly digital, convenience-focused and price-sensitive.</a:t>
            </a:r>
            <a:endParaRPr lang="en-GB" dirty="0">
              <a:latin typeface="Arial" panose="020B0604020202020204" pitchFamily="34" charset="0"/>
              <a:cs typeface="Arial" panose="020B0604020202020204" pitchFamily="34" charset="0"/>
            </a:endParaRPr>
          </a:p>
          <a:p>
            <a:pPr marL="0" indent="0">
              <a:lnSpc>
                <a:spcPct val="120000"/>
              </a:lnSpc>
              <a:buNone/>
            </a:pPr>
            <a:r>
              <a:rPr lang="en-GB" dirty="0">
                <a:latin typeface="Arial"/>
                <a:cs typeface="Arial"/>
              </a:rPr>
              <a:t>Externally, the business is impacted by inflation and supply chain disruptions, increasing the cost of flowers and sustainable materials. Consumers have leaned more towards online retailers as they offer lower prices and same day delivery. Competition has intensified locally from both  a national chain and social media-driven boutique florist. These factors are very much outside the company's control.</a:t>
            </a:r>
          </a:p>
          <a:p>
            <a:pPr marL="0" indent="0">
              <a:lnSpc>
                <a:spcPct val="120000"/>
              </a:lnSpc>
              <a:buNone/>
            </a:pPr>
            <a:r>
              <a:rPr lang="en-GB" dirty="0">
                <a:latin typeface="Arial"/>
                <a:cs typeface="Arial"/>
              </a:rPr>
              <a:t>Internally however, weakness have made the situation worse for </a:t>
            </a:r>
            <a:r>
              <a:rPr lang="en-GB" err="1">
                <a:latin typeface="Arial"/>
                <a:cs typeface="Arial"/>
              </a:rPr>
              <a:t>examp</a:t>
            </a:r>
            <a:r>
              <a:rPr lang="en-GB" dirty="0">
                <a:latin typeface="Arial"/>
                <a:cs typeface="Arial"/>
              </a:rPr>
              <a:t>le their website is outdated, digital marketing is limited, and delivery and subscription services are </a:t>
            </a:r>
            <a:r>
              <a:rPr lang="en-GB">
                <a:latin typeface="Arial"/>
                <a:cs typeface="Arial"/>
              </a:rPr>
              <a:t>underdeveloped. While </a:t>
            </a:r>
            <a:r>
              <a:rPr lang="en-GB" dirty="0">
                <a:latin typeface="Arial"/>
                <a:cs typeface="Arial"/>
              </a:rPr>
              <a:t>the </a:t>
            </a:r>
            <a:r>
              <a:rPr lang="en-GB">
                <a:latin typeface="Arial"/>
                <a:cs typeface="Arial"/>
              </a:rPr>
              <a:t>external pressures triggered </a:t>
            </a:r>
            <a:r>
              <a:rPr lang="en-GB" err="1">
                <a:latin typeface="Arial"/>
                <a:cs typeface="Arial"/>
              </a:rPr>
              <a:t>th</a:t>
            </a:r>
            <a:r>
              <a:rPr lang="en-GB">
                <a:latin typeface="Arial"/>
                <a:cs typeface="Arial"/>
              </a:rPr>
              <a:t>e decline, </a:t>
            </a:r>
            <a:r>
              <a:rPr lang="en-GB" err="1">
                <a:latin typeface="Arial"/>
                <a:cs typeface="Arial"/>
              </a:rPr>
              <a:t>limi</a:t>
            </a:r>
            <a:r>
              <a:rPr lang="en-GB" dirty="0">
                <a:latin typeface="Arial"/>
                <a:cs typeface="Arial"/>
              </a:rPr>
              <a:t>ted digital adaptions suggest that internal issues have </a:t>
            </a:r>
            <a:r>
              <a:rPr lang="en-GB">
                <a:latin typeface="Arial"/>
                <a:cs typeface="Arial"/>
              </a:rPr>
              <a:t>significantly also </a:t>
            </a:r>
            <a:r>
              <a:rPr lang="en-GB" err="1">
                <a:latin typeface="Arial"/>
                <a:cs typeface="Arial"/>
              </a:rPr>
              <a:t>contr</a:t>
            </a:r>
            <a:r>
              <a:rPr lang="en-GB" dirty="0">
                <a:latin typeface="Arial"/>
                <a:cs typeface="Arial"/>
              </a:rPr>
              <a:t>ibuted to the loss in sales. </a:t>
            </a:r>
            <a:endParaRPr lang="en-GB" dirty="0">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endParaRPr lang="en-US"/>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2683419029"/>
              </p:ext>
            </p:extLst>
          </p:nvPr>
        </p:nvGraphicFramePr>
        <p:xfrm>
          <a:off x="3048000" y="697523"/>
          <a:ext cx="8892868" cy="6156960"/>
        </p:xfrm>
        <a:graphic>
          <a:graphicData uri="http://schemas.openxmlformats.org/drawingml/2006/table">
            <a:tbl>
              <a:tblPr firstRow="1" bandRow="1">
                <a:tableStyleId>{93296810-A885-4BE3-A3E7-6D5BEEA58F35}</a:tableStyleId>
              </a:tblPr>
              <a:tblGrid>
                <a:gridCol w="1188616">
                  <a:extLst>
                    <a:ext uri="{9D8B030D-6E8A-4147-A177-3AD203B41FA5}">
                      <a16:colId xmlns:a16="http://schemas.microsoft.com/office/drawing/2014/main" val="516700139"/>
                    </a:ext>
                  </a:extLst>
                </a:gridCol>
                <a:gridCol w="1284042">
                  <a:extLst>
                    <a:ext uri="{9D8B030D-6E8A-4147-A177-3AD203B41FA5}">
                      <a16:colId xmlns:a16="http://schemas.microsoft.com/office/drawing/2014/main" val="1482979515"/>
                    </a:ext>
                  </a:extLst>
                </a:gridCol>
                <a:gridCol w="1284042">
                  <a:extLst>
                    <a:ext uri="{9D8B030D-6E8A-4147-A177-3AD203B41FA5}">
                      <a16:colId xmlns:a16="http://schemas.microsoft.com/office/drawing/2014/main" val="1537974666"/>
                    </a:ext>
                  </a:extLst>
                </a:gridCol>
                <a:gridCol w="1284042">
                  <a:extLst>
                    <a:ext uri="{9D8B030D-6E8A-4147-A177-3AD203B41FA5}">
                      <a16:colId xmlns:a16="http://schemas.microsoft.com/office/drawing/2014/main" val="2616223528"/>
                    </a:ext>
                  </a:extLst>
                </a:gridCol>
                <a:gridCol w="1284042">
                  <a:extLst>
                    <a:ext uri="{9D8B030D-6E8A-4147-A177-3AD203B41FA5}">
                      <a16:colId xmlns:a16="http://schemas.microsoft.com/office/drawing/2014/main" val="3425015451"/>
                    </a:ext>
                  </a:extLst>
                </a:gridCol>
                <a:gridCol w="1284042">
                  <a:extLst>
                    <a:ext uri="{9D8B030D-6E8A-4147-A177-3AD203B41FA5}">
                      <a16:colId xmlns:a16="http://schemas.microsoft.com/office/drawing/2014/main" val="1430925739"/>
                    </a:ext>
                  </a:extLst>
                </a:gridCol>
                <a:gridCol w="1284042">
                  <a:extLst>
                    <a:ext uri="{9D8B030D-6E8A-4147-A177-3AD203B41FA5}">
                      <a16:colId xmlns:a16="http://schemas.microsoft.com/office/drawing/2014/main" val="283900714"/>
                    </a:ext>
                  </a:extLst>
                </a:gridCol>
              </a:tblGrid>
              <a:tr h="431529">
                <a:tc gridSpan="7">
                  <a:txBody>
                    <a:bodyPr/>
                    <a:lstStyle/>
                    <a:p>
                      <a:pPr algn="ctr"/>
                      <a:r>
                        <a:rPr lang="en-GB" sz="2400">
                          <a:solidFill>
                            <a:schemeClr val="tx1"/>
                          </a:solidFill>
                        </a:rPr>
                        <a:t>Identify the Root Problem</a:t>
                      </a:r>
                    </a:p>
                  </a:txBody>
                  <a:tcPr>
                    <a:solidFill>
                      <a:schemeClr val="bg2"/>
                    </a:solidFill>
                  </a:tcPr>
                </a:tc>
                <a:tc hMerge="1">
                  <a:txBody>
                    <a:bodyPr/>
                    <a:lstStyle/>
                    <a:p>
                      <a:pPr algn="ctr"/>
                      <a:endParaRPr lang="en-GB" sz="2400">
                        <a:solidFill>
                          <a:schemeClr val="tx1"/>
                        </a:solidFill>
                      </a:endParaRPr>
                    </a:p>
                  </a:txBody>
                  <a:tcPr>
                    <a:solidFill>
                      <a:srgbClr val="FFC000"/>
                    </a:solidFill>
                  </a:tcPr>
                </a:tc>
                <a:tc hMerge="1">
                  <a:txBody>
                    <a:bodyPr/>
                    <a:lstStyle/>
                    <a:p>
                      <a:pPr algn="ctr"/>
                      <a:endParaRPr lang="en-GB" sz="2400">
                        <a:solidFill>
                          <a:schemeClr val="tx1"/>
                        </a:solidFill>
                      </a:endParaRPr>
                    </a:p>
                  </a:txBody>
                  <a:tcPr>
                    <a:solidFill>
                      <a:srgbClr val="FFFF00"/>
                    </a:solidFill>
                  </a:tcPr>
                </a:tc>
                <a:tc hMerge="1">
                  <a:txBody>
                    <a:bodyPr/>
                    <a:lstStyle/>
                    <a:p>
                      <a:pPr algn="ctr"/>
                      <a:endParaRPr lang="en-GB" sz="2400">
                        <a:solidFill>
                          <a:schemeClr val="tx1"/>
                        </a:solidFill>
                      </a:endParaRPr>
                    </a:p>
                  </a:txBody>
                  <a:tcPr>
                    <a:solidFill>
                      <a:srgbClr val="92D050"/>
                    </a:solidFill>
                  </a:tcPr>
                </a:tc>
                <a:tc hMerge="1">
                  <a:txBody>
                    <a:bodyPr/>
                    <a:lstStyle/>
                    <a:p>
                      <a:pPr algn="ctr"/>
                      <a:endParaRPr lang="en-GB" sz="2400">
                        <a:solidFill>
                          <a:schemeClr val="tx1"/>
                        </a:solidFill>
                      </a:endParaRPr>
                    </a:p>
                  </a:txBody>
                  <a:tcPr>
                    <a:solidFill>
                      <a:srgbClr val="00B0F0"/>
                    </a:solidFill>
                  </a:tcPr>
                </a:tc>
                <a:tc hMerge="1">
                  <a:txBody>
                    <a:bodyPr/>
                    <a:lstStyle/>
                    <a:p>
                      <a:pPr algn="ctr"/>
                      <a:endParaRPr lang="en-GB" sz="2400">
                        <a:solidFill>
                          <a:schemeClr val="tx1"/>
                        </a:solidFill>
                      </a:endParaRPr>
                    </a:p>
                  </a:txBody>
                  <a:tcPr>
                    <a:solidFill>
                      <a:srgbClr val="0070C0"/>
                    </a:solidFill>
                  </a:tcPr>
                </a:tc>
                <a:tc hMerge="1">
                  <a:txBody>
                    <a:bodyPr/>
                    <a:lstStyle/>
                    <a:p>
                      <a:pPr algn="ctr"/>
                      <a:endParaRPr lang="en-GB" sz="2400">
                        <a:solidFill>
                          <a:schemeClr val="tx1"/>
                        </a:solidFill>
                      </a:endParaRPr>
                    </a:p>
                  </a:txBody>
                  <a:tcPr>
                    <a:solidFill>
                      <a:srgbClr val="7030A0"/>
                    </a:solidFill>
                  </a:tcPr>
                </a:tc>
                <a:extLst>
                  <a:ext uri="{0D108BD9-81ED-4DB2-BD59-A6C34878D82A}">
                    <a16:rowId xmlns:a16="http://schemas.microsoft.com/office/drawing/2014/main" val="680339614"/>
                  </a:ext>
                </a:extLst>
              </a:tr>
              <a:tr h="774539">
                <a:tc>
                  <a:txBody>
                    <a:bodyPr/>
                    <a:lstStyle/>
                    <a:p>
                      <a:pPr algn="ctr"/>
                      <a:r>
                        <a:rPr lang="en-GB" sz="2400">
                          <a:solidFill>
                            <a:schemeClr val="tx1"/>
                          </a:solidFill>
                        </a:rPr>
                        <a:t>What?</a:t>
                      </a:r>
                    </a:p>
                  </a:txBody>
                  <a:tcPr>
                    <a:solidFill>
                      <a:srgbClr val="FF0000"/>
                    </a:solidFill>
                  </a:tcPr>
                </a:tc>
                <a:tc>
                  <a:txBody>
                    <a:bodyPr/>
                    <a:lstStyle/>
                    <a:p>
                      <a:pPr algn="ctr"/>
                      <a:r>
                        <a:rPr lang="en-GB" sz="2400">
                          <a:solidFill>
                            <a:schemeClr val="tx1"/>
                          </a:solidFill>
                        </a:rPr>
                        <a:t>Where? </a:t>
                      </a:r>
                    </a:p>
                  </a:txBody>
                  <a:tcPr>
                    <a:solidFill>
                      <a:srgbClr val="FFC000"/>
                    </a:solidFill>
                  </a:tcPr>
                </a:tc>
                <a:tc>
                  <a:txBody>
                    <a:bodyPr/>
                    <a:lstStyle/>
                    <a:p>
                      <a:pPr algn="ctr"/>
                      <a:r>
                        <a:rPr lang="en-GB" sz="2400">
                          <a:solidFill>
                            <a:schemeClr val="tx1"/>
                          </a:solidFill>
                        </a:rPr>
                        <a:t>When?</a:t>
                      </a:r>
                    </a:p>
                  </a:txBody>
                  <a:tcPr>
                    <a:solidFill>
                      <a:srgbClr val="FFFF00"/>
                    </a:solidFill>
                  </a:tcPr>
                </a:tc>
                <a:tc>
                  <a:txBody>
                    <a:bodyPr/>
                    <a:lstStyle/>
                    <a:p>
                      <a:pPr algn="ctr"/>
                      <a:r>
                        <a:rPr lang="en-GB" sz="2400">
                          <a:solidFill>
                            <a:schemeClr val="tx1"/>
                          </a:solidFill>
                        </a:rPr>
                        <a:t>Who?</a:t>
                      </a:r>
                    </a:p>
                  </a:txBody>
                  <a:tcPr>
                    <a:solidFill>
                      <a:srgbClr val="92D050"/>
                    </a:solidFill>
                  </a:tcPr>
                </a:tc>
                <a:tc>
                  <a:txBody>
                    <a:bodyPr/>
                    <a:lstStyle/>
                    <a:p>
                      <a:pPr algn="ctr"/>
                      <a:r>
                        <a:rPr lang="en-GB" sz="2400">
                          <a:solidFill>
                            <a:schemeClr val="tx1"/>
                          </a:solidFill>
                        </a:rPr>
                        <a:t>Why?</a:t>
                      </a:r>
                    </a:p>
                  </a:txBody>
                  <a:tcPr>
                    <a:solidFill>
                      <a:srgbClr val="00B0F0"/>
                    </a:solidFill>
                  </a:tcPr>
                </a:tc>
                <a:tc>
                  <a:txBody>
                    <a:bodyPr/>
                    <a:lstStyle/>
                    <a:p>
                      <a:pPr algn="ctr"/>
                      <a:r>
                        <a:rPr lang="en-GB" sz="2400">
                          <a:solidFill>
                            <a:schemeClr val="tx1"/>
                          </a:solidFill>
                        </a:rPr>
                        <a:t>How?</a:t>
                      </a:r>
                    </a:p>
                  </a:txBody>
                  <a:tcPr>
                    <a:solidFill>
                      <a:srgbClr val="0070C0"/>
                    </a:solidFill>
                  </a:tcPr>
                </a:tc>
                <a:tc>
                  <a:txBody>
                    <a:bodyPr/>
                    <a:lstStyle/>
                    <a:p>
                      <a:pPr algn="ctr"/>
                      <a:r>
                        <a:rPr lang="en-GB" sz="2400">
                          <a:solidFill>
                            <a:schemeClr val="tx1"/>
                          </a:solidFill>
                        </a:rPr>
                        <a:t>How much?</a:t>
                      </a:r>
                    </a:p>
                  </a:txBody>
                  <a:tcPr>
                    <a:solidFill>
                      <a:srgbClr val="7030A0"/>
                    </a:solidFill>
                  </a:tcPr>
                </a:tc>
                <a:extLst>
                  <a:ext uri="{0D108BD9-81ED-4DB2-BD59-A6C34878D82A}">
                    <a16:rowId xmlns:a16="http://schemas.microsoft.com/office/drawing/2014/main" val="1480788629"/>
                  </a:ext>
                </a:extLst>
              </a:tr>
              <a:tr h="785604">
                <a:tc>
                  <a:txBody>
                    <a:bodyPr/>
                    <a:lstStyle/>
                    <a:p>
                      <a:r>
                        <a:rPr lang="en-GB"/>
                        <a:t>What effect is it having?</a:t>
                      </a:r>
                    </a:p>
                  </a:txBody>
                  <a:tcPr>
                    <a:solidFill>
                      <a:srgbClr val="FF0000"/>
                    </a:solidFill>
                  </a:tcPr>
                </a:tc>
                <a:tc>
                  <a:txBody>
                    <a:bodyPr/>
                    <a:lstStyle/>
                    <a:p>
                      <a:r>
                        <a:rPr lang="en-GB" sz="1600"/>
                        <a:t>Where is the problem occuring </a:t>
                      </a:r>
                    </a:p>
                  </a:txBody>
                  <a:tcPr>
                    <a:solidFill>
                      <a:srgbClr val="FFC000"/>
                    </a:solidFill>
                  </a:tcPr>
                </a:tc>
                <a:tc>
                  <a:txBody>
                    <a:bodyPr/>
                    <a:lstStyle/>
                    <a:p>
                      <a:r>
                        <a:rPr lang="en-GB" sz="1600"/>
                        <a:t>When was the problem first noticed ?</a:t>
                      </a:r>
                    </a:p>
                  </a:txBody>
                  <a:tcPr>
                    <a:solidFill>
                      <a:srgbClr val="FFFF00"/>
                    </a:solidFill>
                  </a:tcPr>
                </a:tc>
                <a:tc>
                  <a:txBody>
                    <a:bodyPr/>
                    <a:lstStyle/>
                    <a:p>
                      <a:r>
                        <a:rPr lang="en-GB" sz="1600"/>
                        <a:t>Who is impacted by the problem?</a:t>
                      </a:r>
                      <a:endParaRPr lang="en-US" sz="1600"/>
                    </a:p>
                  </a:txBody>
                  <a:tcPr>
                    <a:solidFill>
                      <a:srgbClr val="92D050"/>
                    </a:solidFill>
                  </a:tcPr>
                </a:tc>
                <a:tc>
                  <a:txBody>
                    <a:bodyPr/>
                    <a:lstStyle/>
                    <a:p>
                      <a:r>
                        <a:rPr lang="en-GB" sz="1600"/>
                        <a:t>Why is the problem happening?</a:t>
                      </a:r>
                    </a:p>
                  </a:txBody>
                  <a:tcPr>
                    <a:solidFill>
                      <a:srgbClr val="00B0F0"/>
                    </a:solidFill>
                  </a:tcPr>
                </a:tc>
                <a:tc>
                  <a:txBody>
                    <a:bodyPr/>
                    <a:lstStyle/>
                    <a:p>
                      <a:r>
                        <a:rPr lang="en-GB" sz="1600"/>
                        <a:t>How serious is the problem?</a:t>
                      </a:r>
                    </a:p>
                  </a:txBody>
                  <a:tcPr>
                    <a:solidFill>
                      <a:srgbClr val="0070C0"/>
                    </a:solidFill>
                  </a:tcPr>
                </a:tc>
                <a:tc>
                  <a:txBody>
                    <a:bodyPr/>
                    <a:lstStyle/>
                    <a:p>
                      <a:r>
                        <a:rPr lang="en-GB" sz="1600"/>
                        <a:t>How much money is being lost?</a:t>
                      </a:r>
                    </a:p>
                  </a:txBody>
                  <a:tcPr>
                    <a:solidFill>
                      <a:srgbClr val="7030A0"/>
                    </a:solidFill>
                  </a:tcPr>
                </a:tc>
                <a:extLst>
                  <a:ext uri="{0D108BD9-81ED-4DB2-BD59-A6C34878D82A}">
                    <a16:rowId xmlns:a16="http://schemas.microsoft.com/office/drawing/2014/main" val="2046650194"/>
                  </a:ext>
                </a:extLst>
              </a:tr>
              <a:tr h="1250328">
                <a:tc>
                  <a:txBody>
                    <a:bodyPr/>
                    <a:lstStyle/>
                    <a:p>
                      <a:pPr marL="285750" indent="-285750">
                        <a:buFont typeface="Arial" panose="020B0604020202020204" pitchFamily="34" charset="0"/>
                        <a:buChar char="•"/>
                      </a:pPr>
                      <a:r>
                        <a:rPr lang="en-GB" sz="1600"/>
                        <a:t>30% decline in-store</a:t>
                      </a:r>
                    </a:p>
                  </a:txBody>
                  <a:tcPr>
                    <a:solidFill>
                      <a:srgbClr val="FF0000"/>
                    </a:solidFill>
                  </a:tcPr>
                </a:tc>
                <a:tc>
                  <a:txBody>
                    <a:bodyPr/>
                    <a:lstStyle/>
                    <a:p>
                      <a:pPr marL="0" indent="0">
                        <a:buNone/>
                      </a:pPr>
                      <a:r>
                        <a:rPr lang="en-GB" sz="1600"/>
                        <a:t>In a physical retail store </a:t>
                      </a:r>
                    </a:p>
                  </a:txBody>
                  <a:tcPr>
                    <a:solidFill>
                      <a:srgbClr val="FFC000"/>
                    </a:solidFill>
                  </a:tcPr>
                </a:tc>
                <a:tc>
                  <a:txBody>
                    <a:bodyPr/>
                    <a:lstStyle/>
                    <a:p>
                      <a:pPr marL="285750" indent="-285750">
                        <a:buFont typeface="Arial" panose="020B0604020202020204" pitchFamily="34" charset="0"/>
                        <a:buChar char="•"/>
                      </a:pPr>
                      <a:r>
                        <a:rPr lang="en-GB" sz="1600"/>
                        <a:t>Over the past 12 months</a:t>
                      </a:r>
                    </a:p>
                  </a:txBody>
                  <a:tcPr>
                    <a:solidFill>
                      <a:srgbClr val="FFFF00"/>
                    </a:solidFill>
                  </a:tcPr>
                </a:tc>
                <a:tc>
                  <a:txBody>
                    <a:bodyPr/>
                    <a:lstStyle/>
                    <a:p>
                      <a:pPr marL="285750" indent="-285750">
                        <a:buFont typeface="Arial" panose="020B0604020202020204" pitchFamily="34" charset="0"/>
                        <a:buChar char="•"/>
                      </a:pPr>
                      <a:r>
                        <a:rPr lang="en-GB" sz="1600"/>
                        <a:t>The owners Liam and </a:t>
                      </a:r>
                      <a:r>
                        <a:rPr lang="en-GB" sz="1600" err="1"/>
                        <a:t>priya</a:t>
                      </a:r>
                    </a:p>
                  </a:txBody>
                  <a:tcPr>
                    <a:solidFill>
                      <a:srgbClr val="92D050"/>
                    </a:solidFill>
                  </a:tcPr>
                </a:tc>
                <a:tc>
                  <a:txBody>
                    <a:bodyPr/>
                    <a:lstStyle/>
                    <a:p>
                      <a:pPr marL="285750" indent="-285750">
                        <a:buFont typeface="Arial" panose="020B0604020202020204" pitchFamily="34" charset="0"/>
                        <a:buChar char="•"/>
                      </a:pPr>
                      <a:r>
                        <a:rPr lang="en-GB" sz="1600" err="1"/>
                        <a:t>Inflation,supply</a:t>
                      </a:r>
                      <a:r>
                        <a:rPr lang="en-GB" sz="1600"/>
                        <a:t> chain disruption</a:t>
                      </a:r>
                    </a:p>
                  </a:txBody>
                  <a:tcPr>
                    <a:solidFill>
                      <a:srgbClr val="00B0F0"/>
                    </a:solidFill>
                  </a:tcPr>
                </a:tc>
                <a:tc>
                  <a:txBody>
                    <a:bodyPr/>
                    <a:lstStyle/>
                    <a:p>
                      <a:pPr marL="285750" indent="-285750">
                        <a:buFont typeface="Arial" panose="020B0604020202020204" pitchFamily="34" charset="0"/>
                        <a:buChar char="•"/>
                      </a:pPr>
                      <a:r>
                        <a:rPr lang="en-GB" sz="1600"/>
                        <a:t>Sales being </a:t>
                      </a:r>
                      <a:r>
                        <a:rPr lang="en-GB" sz="1600" err="1"/>
                        <a:t>lost,reduced</a:t>
                      </a:r>
                      <a:r>
                        <a:rPr lang="en-GB" sz="1600"/>
                        <a:t> foot traffic </a:t>
                      </a:r>
                    </a:p>
                  </a:txBody>
                  <a:tcPr>
                    <a:solidFill>
                      <a:srgbClr val="0070C0"/>
                    </a:solidFill>
                  </a:tcPr>
                </a:tc>
                <a:tc>
                  <a:txBody>
                    <a:bodyPr/>
                    <a:lstStyle/>
                    <a:p>
                      <a:pPr marL="0" indent="0">
                        <a:buNone/>
                      </a:pPr>
                      <a:r>
                        <a:rPr lang="en-GB" sz="1600"/>
                        <a:t>A 30% drop in in-store revenue.</a:t>
                      </a:r>
                    </a:p>
                  </a:txBody>
                  <a:tcPr>
                    <a:solidFill>
                      <a:srgbClr val="7030A0"/>
                    </a:solidFill>
                  </a:tcPr>
                </a:tc>
                <a:extLst>
                  <a:ext uri="{0D108BD9-81ED-4DB2-BD59-A6C34878D82A}">
                    <a16:rowId xmlns:a16="http://schemas.microsoft.com/office/drawing/2014/main" val="886584623"/>
                  </a:ext>
                </a:extLst>
              </a:tr>
              <a:tr h="1947414">
                <a:tc>
                  <a:txBody>
                    <a:bodyPr/>
                    <a:lstStyle/>
                    <a:p>
                      <a:pPr marL="285750" indent="-285750">
                        <a:buFont typeface="Arial" panose="020B0604020202020204" pitchFamily="34" charset="0"/>
                        <a:buChar char="•"/>
                      </a:pPr>
                      <a:r>
                        <a:rPr lang="en-GB" sz="1600"/>
                        <a:t>Overall reduced profitability.</a:t>
                      </a:r>
                    </a:p>
                  </a:txBody>
                  <a:tcPr>
                    <a:solidFill>
                      <a:srgbClr val="FF0000"/>
                    </a:solidFill>
                  </a:tcPr>
                </a:tc>
                <a:tc>
                  <a:txBody>
                    <a:bodyPr/>
                    <a:lstStyle/>
                    <a:p>
                      <a:pPr marL="285750" indent="-285750">
                        <a:buFont typeface="Arial" panose="020B0604020202020204" pitchFamily="34" charset="0"/>
                        <a:buChar char="•"/>
                      </a:pPr>
                      <a:r>
                        <a:rPr lang="en-GB" sz="1600"/>
                        <a:t>In Norwich</a:t>
                      </a:r>
                    </a:p>
                  </a:txBody>
                  <a:tcPr>
                    <a:solidFill>
                      <a:srgbClr val="FFC000"/>
                    </a:solidFill>
                  </a:tcPr>
                </a:tc>
                <a:tc>
                  <a:txBody>
                    <a:bodyPr/>
                    <a:lstStyle/>
                    <a:p>
                      <a:pPr marL="285750" indent="-285750">
                        <a:buFont typeface="Arial" panose="020B0604020202020204" pitchFamily="34" charset="0"/>
                        <a:buChar char="•"/>
                      </a:pPr>
                      <a:r>
                        <a:rPr lang="en-GB" sz="1600"/>
                        <a:t>When </a:t>
                      </a:r>
                      <a:r>
                        <a:rPr lang="en-GB" sz="1600" err="1"/>
                        <a:t>competion</a:t>
                      </a:r>
                      <a:r>
                        <a:rPr lang="en-GB" sz="1600"/>
                        <a:t> arose and rising costs</a:t>
                      </a:r>
                    </a:p>
                  </a:txBody>
                  <a:tcPr>
                    <a:solidFill>
                      <a:srgbClr val="FFFF00"/>
                    </a:solidFill>
                  </a:tcPr>
                </a:tc>
                <a:tc>
                  <a:txBody>
                    <a:bodyPr/>
                    <a:lstStyle/>
                    <a:p>
                      <a:pPr marL="285750" indent="-285750">
                        <a:buFont typeface="Arial" panose="020B0604020202020204" pitchFamily="34" charset="0"/>
                        <a:buChar char="•"/>
                      </a:pPr>
                      <a:r>
                        <a:rPr lang="en-GB" sz="1600"/>
                        <a:t>Employees and customers.</a:t>
                      </a:r>
                    </a:p>
                  </a:txBody>
                  <a:tcPr>
                    <a:solidFill>
                      <a:srgbClr val="92D050"/>
                    </a:solidFill>
                  </a:tcPr>
                </a:tc>
                <a:tc>
                  <a:txBody>
                    <a:bodyPr/>
                    <a:lstStyle/>
                    <a:p>
                      <a:pPr marL="285750" indent="-285750">
                        <a:buFont typeface="Arial" panose="020B0604020202020204" pitchFamily="34" charset="0"/>
                        <a:buChar char="•"/>
                      </a:pPr>
                      <a:r>
                        <a:rPr lang="en-GB" sz="1600" err="1"/>
                        <a:t>Intestified</a:t>
                      </a:r>
                      <a:r>
                        <a:rPr lang="en-GB" sz="1600"/>
                        <a:t> online </a:t>
                      </a:r>
                      <a:r>
                        <a:rPr lang="en-GB" sz="1600" err="1"/>
                        <a:t>competition,outdated</a:t>
                      </a:r>
                      <a:r>
                        <a:rPr lang="en-GB" sz="1600"/>
                        <a:t> website.</a:t>
                      </a:r>
                    </a:p>
                  </a:txBody>
                  <a:tcPr>
                    <a:solidFill>
                      <a:srgbClr val="00B0F0"/>
                    </a:solidFill>
                  </a:tcPr>
                </a:tc>
                <a:tc>
                  <a:txBody>
                    <a:bodyPr/>
                    <a:lstStyle/>
                    <a:p>
                      <a:pPr marL="285750" indent="-285750">
                        <a:buFont typeface="Arial" panose="020B0604020202020204" pitchFamily="34" charset="0"/>
                        <a:buChar char="•"/>
                      </a:pPr>
                      <a:r>
                        <a:rPr lang="en-GB" sz="1600"/>
                        <a:t>Inability to compete on prices and convenience and online </a:t>
                      </a:r>
                      <a:r>
                        <a:rPr lang="en-GB" sz="1600" err="1"/>
                        <a:t>pressance</a:t>
                      </a:r>
                      <a:r>
                        <a:rPr lang="en-GB" sz="1600"/>
                        <a:t>.</a:t>
                      </a:r>
                    </a:p>
                  </a:txBody>
                  <a:tcPr>
                    <a:solidFill>
                      <a:srgbClr val="0070C0"/>
                    </a:solidFill>
                  </a:tcPr>
                </a:tc>
                <a:tc>
                  <a:txBody>
                    <a:bodyPr/>
                    <a:lstStyle/>
                    <a:p>
                      <a:pPr marL="0" indent="0">
                        <a:buNone/>
                      </a:pPr>
                      <a:endParaRPr lang="en-GB"/>
                    </a:p>
                  </a:txBody>
                  <a:tcPr>
                    <a:solidFill>
                      <a:srgbClr val="7030A0"/>
                    </a:solidFill>
                  </a:tcPr>
                </a:tc>
                <a:extLst>
                  <a:ext uri="{0D108BD9-81ED-4DB2-BD59-A6C34878D82A}">
                    <a16:rowId xmlns:a16="http://schemas.microsoft.com/office/drawing/2014/main" val="3439326847"/>
                  </a:ext>
                </a:extLst>
              </a:tr>
              <a:tr h="343010">
                <a:tc>
                  <a:txBody>
                    <a:bodyPr/>
                    <a:lstStyle/>
                    <a:p>
                      <a:pPr marL="0" indent="0">
                        <a:buNone/>
                      </a:pPr>
                      <a:endParaRPr lang="en-GB"/>
                    </a:p>
                  </a:txBody>
                  <a:tcPr>
                    <a:solidFill>
                      <a:srgbClr val="FF0000"/>
                    </a:solidFill>
                  </a:tcPr>
                </a:tc>
                <a:tc>
                  <a:txBody>
                    <a:bodyPr/>
                    <a:lstStyle/>
                    <a:p>
                      <a:pPr marL="0" indent="0">
                        <a:buNone/>
                      </a:pPr>
                      <a:endParaRPr lang="en-GB"/>
                    </a:p>
                  </a:txBody>
                  <a:tcPr>
                    <a:solidFill>
                      <a:srgbClr val="FFC000"/>
                    </a:solidFill>
                  </a:tcPr>
                </a:tc>
                <a:tc>
                  <a:txBody>
                    <a:bodyPr/>
                    <a:lstStyle/>
                    <a:p>
                      <a:pPr marL="0" indent="0">
                        <a:buNone/>
                      </a:pPr>
                      <a:endParaRPr lang="en-GB"/>
                    </a:p>
                  </a:txBody>
                  <a:tcPr>
                    <a:solidFill>
                      <a:srgbClr val="FFFF00"/>
                    </a:solidFill>
                  </a:tcPr>
                </a:tc>
                <a:tc>
                  <a:txBody>
                    <a:bodyPr/>
                    <a:lstStyle/>
                    <a:p>
                      <a:pPr marL="0" indent="0">
                        <a:buNone/>
                      </a:pPr>
                      <a:endParaRPr lang="en-GB"/>
                    </a:p>
                  </a:txBody>
                  <a:tcPr>
                    <a:solidFill>
                      <a:srgbClr val="92D050"/>
                    </a:solidFill>
                  </a:tcPr>
                </a:tc>
                <a:tc>
                  <a:txBody>
                    <a:bodyPr/>
                    <a:lstStyle/>
                    <a:p>
                      <a:pPr marL="0" indent="0">
                        <a:buNone/>
                      </a:pPr>
                      <a:endParaRPr lang="en-GB"/>
                    </a:p>
                  </a:txBody>
                  <a:tcPr>
                    <a:solidFill>
                      <a:srgbClr val="00B0F0"/>
                    </a:solidFill>
                  </a:tcPr>
                </a:tc>
                <a:tc>
                  <a:txBody>
                    <a:bodyPr/>
                    <a:lstStyle/>
                    <a:p>
                      <a:pPr marL="0" indent="0">
                        <a:buNone/>
                      </a:pPr>
                      <a:endParaRPr lang="en-GB"/>
                    </a:p>
                  </a:txBody>
                  <a:tcPr>
                    <a:solidFill>
                      <a:srgbClr val="0070C0"/>
                    </a:solidFill>
                  </a:tcPr>
                </a:tc>
                <a:tc>
                  <a:txBody>
                    <a:bodyPr/>
                    <a:lstStyle/>
                    <a:p>
                      <a:pPr marL="0" indent="0">
                        <a:buNone/>
                      </a:pPr>
                      <a:endParaRPr lang="en-GB"/>
                    </a:p>
                  </a:txBody>
                  <a:tcPr>
                    <a:solidFill>
                      <a:srgbClr val="7030A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115461" y="121030"/>
            <a:ext cx="10584611" cy="1138773"/>
          </a:xfrm>
          <a:prstGeom prst="rect">
            <a:avLst/>
          </a:prstGeom>
          <a:noFill/>
        </p:spPr>
        <p:txBody>
          <a:bodyPr wrap="square" lIns="91440" tIns="45720" rIns="91440" bIns="45720" anchor="t">
            <a:spAutoFit/>
          </a:bodyPr>
          <a:lstStyle/>
          <a:p>
            <a:r>
              <a:rPr lang="en-GB" sz="3600" b="1" u="sng">
                <a:latin typeface="Arial"/>
                <a:cs typeface="Arial"/>
              </a:rPr>
              <a:t>5W2H model</a:t>
            </a:r>
            <a:r>
              <a:rPr lang="en-GB" sz="2800" b="1" u="sng">
                <a:latin typeface="Arial"/>
                <a:cs typeface="Arial"/>
              </a:rPr>
              <a:t> </a:t>
            </a:r>
          </a:p>
          <a:p>
            <a:endParaRPr lang="en-GB" sz="3200" b="1" u="sng"/>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pPr algn="ctr"/>
            <a:r>
              <a:rPr lang="en-GB" sz="3200" b="1" u="sng">
                <a:latin typeface="Arial"/>
                <a:cs typeface="Arial"/>
              </a:rPr>
              <a:t>A critique of the Cause-and-effect model. </a:t>
            </a:r>
            <a:endParaRPr lang="en-US"/>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493949" y="1141164"/>
            <a:ext cx="11128442" cy="5212726"/>
          </a:xfrm>
        </p:spPr>
        <p:txBody>
          <a:bodyPr vert="horz" lIns="91440" tIns="45720" rIns="91440" bIns="45720" rtlCol="0" anchor="t">
            <a:normAutofit fontScale="92500" lnSpcReduction="10000"/>
          </a:bodyPr>
          <a:lstStyle/>
          <a:p>
            <a:pPr marL="0" indent="0">
              <a:buNone/>
            </a:pPr>
            <a:r>
              <a:rPr lang="en-GB" dirty="0">
                <a:latin typeface="Arial"/>
                <a:cs typeface="Arial"/>
              </a:rPr>
              <a:t>The PESTEL framework is a strategic tool used to analyse the external environment of an organization or industry. PESTAL stands for political, economic, social, technological, environmental, and legal. By identifying these external influences, businesses can better understand potential threats and weaknesses which provides essential data for a broader SWOT analysis. Washington state university.(2026, January 20). PESTEL Analysis-industry research-</a:t>
            </a:r>
            <a:r>
              <a:rPr lang="en-GB" dirty="0" err="1">
                <a:latin typeface="Arial"/>
                <a:cs typeface="Arial"/>
              </a:rPr>
              <a:t>LibGuids</a:t>
            </a:r>
            <a:r>
              <a:rPr lang="en-GB" dirty="0">
                <a:latin typeface="Arial"/>
                <a:cs typeface="Arial"/>
              </a:rPr>
              <a:t> at Washington state university. according to Washington state University (2026).</a:t>
            </a:r>
          </a:p>
          <a:p>
            <a:pPr marL="0" indent="0">
              <a:buNone/>
            </a:pPr>
            <a:r>
              <a:rPr lang="en-GB" u="sng" dirty="0">
                <a:latin typeface="Arial"/>
                <a:cs typeface="Arial"/>
              </a:rPr>
              <a:t>What are the benef</a:t>
            </a:r>
            <a:r>
              <a:rPr lang="en-GB" u="sng">
                <a:latin typeface="Arial"/>
                <a:cs typeface="Arial"/>
              </a:rPr>
              <a:t>its of this framework?</a:t>
            </a:r>
          </a:p>
          <a:p>
            <a:pPr marL="285750" indent="-285750"/>
            <a:r>
              <a:rPr lang="en-GB" dirty="0">
                <a:latin typeface="Arial"/>
                <a:cs typeface="Arial"/>
              </a:rPr>
              <a:t>Identifies external pressure helps business identify specific threats and weaknesses in the macro environment </a:t>
            </a:r>
          </a:p>
          <a:p>
            <a:pPr marL="285750" indent="-285750">
              <a:buClr>
                <a:srgbClr val="262626"/>
              </a:buClr>
            </a:pPr>
            <a:r>
              <a:rPr lang="en-GB" dirty="0">
                <a:latin typeface="Arial"/>
                <a:cs typeface="Arial"/>
              </a:rPr>
              <a:t>Strategic </a:t>
            </a:r>
            <a:r>
              <a:rPr lang="en-GB" dirty="0" err="1">
                <a:latin typeface="Arial"/>
                <a:cs typeface="Arial"/>
              </a:rPr>
              <a:t>intergration</a:t>
            </a:r>
            <a:r>
              <a:rPr lang="en-GB" dirty="0">
                <a:latin typeface="Arial"/>
                <a:cs typeface="Arial"/>
              </a:rPr>
              <a:t> the data gathered provides essential input for a broader SWOT analysis </a:t>
            </a:r>
          </a:p>
          <a:p>
            <a:pPr marL="285750" indent="-285750">
              <a:buClr>
                <a:srgbClr val="262626"/>
              </a:buClr>
            </a:pPr>
            <a:r>
              <a:rPr lang="en-GB" dirty="0">
                <a:latin typeface="Arial"/>
                <a:cs typeface="Arial"/>
              </a:rPr>
              <a:t>Comprehensive coverage ensures that an organization doesn’t focus on one area like economy but also considers legal, social and environmental factors.</a:t>
            </a:r>
          </a:p>
          <a:p>
            <a:pPr marL="285750" indent="-285750">
              <a:buClr>
                <a:srgbClr val="262626"/>
              </a:buClr>
            </a:pPr>
            <a:r>
              <a:rPr lang="en-GB" dirty="0">
                <a:latin typeface="Arial"/>
                <a:cs typeface="Arial"/>
              </a:rPr>
              <a:t>Future proofing by analysing these six factors a company can better anticipate changes before they happen.</a:t>
            </a:r>
          </a:p>
          <a:p>
            <a:pPr marL="0" indent="0">
              <a:buClr>
                <a:srgbClr val="262626"/>
              </a:buClr>
              <a:buNone/>
            </a:pPr>
            <a:r>
              <a:rPr lang="en-GB" u="sng">
                <a:latin typeface="Arial"/>
                <a:cs typeface="Arial"/>
              </a:rPr>
              <a:t> What are the criticisms of this framework?</a:t>
            </a:r>
          </a:p>
          <a:p>
            <a:pPr marL="285750" indent="-285750"/>
            <a:r>
              <a:rPr lang="en-GB">
                <a:latin typeface="Arial"/>
                <a:cs typeface="Arial"/>
              </a:rPr>
              <a:t>Speed or change </a:t>
            </a:r>
            <a:endParaRPr lang="en-GB" dirty="0">
              <a:latin typeface="Arial"/>
              <a:cs typeface="Arial"/>
            </a:endParaRPr>
          </a:p>
          <a:p>
            <a:pPr marL="285750" indent="-285750">
              <a:buClr>
                <a:srgbClr val="262626"/>
              </a:buClr>
            </a:pPr>
            <a:r>
              <a:rPr lang="en-GB">
                <a:latin typeface="Arial"/>
                <a:cs typeface="Arial"/>
              </a:rPr>
              <a:t>Information overload</a:t>
            </a:r>
            <a:endParaRPr lang="en-GB" dirty="0">
              <a:latin typeface="Arial"/>
              <a:cs typeface="Arial"/>
            </a:endParaRPr>
          </a:p>
          <a:p>
            <a:pPr marL="285750" indent="-285750">
              <a:buClr>
                <a:srgbClr val="262626"/>
              </a:buClr>
            </a:pPr>
            <a:r>
              <a:rPr lang="en-GB">
                <a:latin typeface="Arial"/>
                <a:cs typeface="Arial"/>
              </a:rPr>
              <a:t>Lack of internal focus </a:t>
            </a:r>
            <a:endParaRPr lang="en-GB" dirty="0">
              <a:latin typeface="Arial"/>
              <a:cs typeface="Arial"/>
            </a:endParaRPr>
          </a:p>
          <a:p>
            <a:pPr marL="285750" indent="-285750">
              <a:buClr>
                <a:srgbClr val="262626"/>
              </a:buClr>
            </a:pPr>
            <a:r>
              <a:rPr lang="en-GB">
                <a:latin typeface="Arial"/>
                <a:cs typeface="Arial"/>
              </a:rPr>
              <a:t>Subjectivity </a:t>
            </a:r>
            <a:endParaRPr lang="en-GB" dirty="0">
              <a:latin typeface="Arial"/>
              <a:cs typeface="Arial"/>
            </a:endParaRPr>
          </a:p>
          <a:p>
            <a:pPr marL="285750" indent="-285750">
              <a:buClr>
                <a:srgbClr val="262626"/>
              </a:buClr>
            </a:pPr>
            <a:endParaRPr lang="en-GB" dirty="0">
              <a:latin typeface="Arial"/>
              <a:cs typeface="Arial"/>
            </a:endParaRPr>
          </a:p>
          <a:p>
            <a:pPr marL="285750" indent="-285750">
              <a:buClr>
                <a:srgbClr val="262626"/>
              </a:buClr>
            </a:pPr>
            <a:endParaRPr lang="en-GB" dirty="0">
              <a:latin typeface="Arial"/>
              <a:cs typeface="Arial"/>
            </a:endParaRPr>
          </a:p>
        </p:txBody>
      </p:sp>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1179002"/>
          </a:xfrm>
        </p:spPr>
        <p:txBody>
          <a:bodyPr>
            <a:normAutofit fontScale="90000"/>
          </a:bodyPr>
          <a:lstStyle/>
          <a:p>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600" b="1" u="sng" dirty="0">
                <a:latin typeface="Arial"/>
                <a:cs typeface="Arial"/>
              </a:rPr>
              <a:t> </a:t>
            </a:r>
            <a:br>
              <a:rPr lang="en-GB" sz="3600" b="1" u="sng" dirty="0">
                <a:latin typeface="Arial" panose="020B0604020202020204" pitchFamily="34" charset="0"/>
                <a:cs typeface="Arial" panose="020B0604020202020204" pitchFamily="34" charset="0"/>
              </a:rPr>
            </a:br>
            <a:br>
              <a:rPr lang="en-GB" b="1" u="sng" dirty="0"/>
            </a:br>
            <a:br>
              <a:rPr lang="en-GB" b="1" dirty="0">
                <a:latin typeface="Arial" panose="020B0604020202020204" pitchFamily="34" charset="0"/>
                <a:cs typeface="Arial" panose="020B0604020202020204" pitchFamily="34" charset="0"/>
              </a:rPr>
            </a:br>
            <a:endParaRPr lang="en-GB"/>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671496" cy="4974328"/>
          </a:xfrm>
        </p:spPr>
        <p:txBody>
          <a:bodyPr>
            <a:normAutofit/>
          </a:bodyPr>
          <a:lstStyle/>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Here is the tabular PESTLE analysis of </a:t>
            </a:r>
            <a:r>
              <a:rPr lang="en-GB" sz="2800" b="1">
                <a:effectLst/>
                <a:latin typeface="Arial" panose="020B0604020202020204" pitchFamily="34" charset="0"/>
                <a:ea typeface="Aptos" panose="020B0004020202020204" pitchFamily="34" charset="0"/>
                <a:cs typeface="Arial" panose="020B0604020202020204" pitchFamily="34" charset="0"/>
              </a:rPr>
              <a:t>Olive Tree Bistro.</a:t>
            </a: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r>
              <a:rPr lang="en-GB" sz="1800" b="1">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1308358075"/>
              </p:ext>
            </p:extLst>
          </p:nvPr>
        </p:nvGraphicFramePr>
        <p:xfrm>
          <a:off x="948904" y="2123386"/>
          <a:ext cx="9782355" cy="3870684"/>
        </p:xfrm>
        <a:graphic>
          <a:graphicData uri="http://schemas.openxmlformats.org/drawingml/2006/table">
            <a:tbl>
              <a:tblPr firstRow="1" bandRow="1">
                <a:tableStyleId>{5C22544A-7EE6-4342-B048-85BDC9FD1C3A}</a:tableStyleId>
              </a:tblPr>
              <a:tblGrid>
                <a:gridCol w="1594830">
                  <a:extLst>
                    <a:ext uri="{9D8B030D-6E8A-4147-A177-3AD203B41FA5}">
                      <a16:colId xmlns:a16="http://schemas.microsoft.com/office/drawing/2014/main" val="1284065850"/>
                    </a:ext>
                  </a:extLst>
                </a:gridCol>
                <a:gridCol w="1674466">
                  <a:extLst>
                    <a:ext uri="{9D8B030D-6E8A-4147-A177-3AD203B41FA5}">
                      <a16:colId xmlns:a16="http://schemas.microsoft.com/office/drawing/2014/main" val="1858564028"/>
                    </a:ext>
                  </a:extLst>
                </a:gridCol>
                <a:gridCol w="1661081">
                  <a:extLst>
                    <a:ext uri="{9D8B030D-6E8A-4147-A177-3AD203B41FA5}">
                      <a16:colId xmlns:a16="http://schemas.microsoft.com/office/drawing/2014/main" val="1949424782"/>
                    </a:ext>
                  </a:extLst>
                </a:gridCol>
                <a:gridCol w="1663784">
                  <a:extLst>
                    <a:ext uri="{9D8B030D-6E8A-4147-A177-3AD203B41FA5}">
                      <a16:colId xmlns:a16="http://schemas.microsoft.com/office/drawing/2014/main" val="446382655"/>
                    </a:ext>
                  </a:extLst>
                </a:gridCol>
                <a:gridCol w="1376648">
                  <a:extLst>
                    <a:ext uri="{9D8B030D-6E8A-4147-A177-3AD203B41FA5}">
                      <a16:colId xmlns:a16="http://schemas.microsoft.com/office/drawing/2014/main" val="3644160467"/>
                    </a:ext>
                  </a:extLst>
                </a:gridCol>
                <a:gridCol w="1811546">
                  <a:extLst>
                    <a:ext uri="{9D8B030D-6E8A-4147-A177-3AD203B41FA5}">
                      <a16:colId xmlns:a16="http://schemas.microsoft.com/office/drawing/2014/main" val="66830876"/>
                    </a:ext>
                  </a:extLst>
                </a:gridCol>
              </a:tblGrid>
              <a:tr h="1617825">
                <a:tc>
                  <a:txBody>
                    <a:bodyPr/>
                    <a:lstStyle/>
                    <a:p>
                      <a:endParaRPr lang="en-GB" sz="1600"/>
                    </a:p>
                    <a:p>
                      <a:pPr algn="ctr"/>
                      <a:r>
                        <a:rPr lang="en-GB" sz="2400">
                          <a:solidFill>
                            <a:schemeClr val="tx1"/>
                          </a:solidFill>
                        </a:rPr>
                        <a:t>Political  Factors</a:t>
                      </a:r>
                    </a:p>
                  </a:txBody>
                  <a:tcPr>
                    <a:pattFill prst="pct40">
                      <a:fgClr>
                        <a:srgbClr val="FF0000"/>
                      </a:fgClr>
                      <a:bgClr>
                        <a:schemeClr val="bg1"/>
                      </a:bgClr>
                    </a:pattFill>
                  </a:tcPr>
                </a:tc>
                <a:tc>
                  <a:txBody>
                    <a:bodyPr/>
                    <a:lstStyle/>
                    <a:p>
                      <a:endParaRPr lang="en-GB" sz="1600"/>
                    </a:p>
                    <a:p>
                      <a:pPr algn="ctr"/>
                      <a:r>
                        <a:rPr lang="en-GB" sz="2400">
                          <a:solidFill>
                            <a:schemeClr val="tx1"/>
                          </a:solidFill>
                        </a:rPr>
                        <a:t>Economic Factors</a:t>
                      </a:r>
                    </a:p>
                  </a:txBody>
                  <a:tcPr>
                    <a:pattFill prst="pct40">
                      <a:fgClr>
                        <a:srgbClr val="FFC000"/>
                      </a:fgClr>
                      <a:bgClr>
                        <a:schemeClr val="bg1"/>
                      </a:bgClr>
                    </a:pattFill>
                  </a:tcPr>
                </a:tc>
                <a:tc>
                  <a:txBody>
                    <a:bodyPr/>
                    <a:lstStyle/>
                    <a:p>
                      <a:endParaRPr lang="en-GB" sz="1600"/>
                    </a:p>
                    <a:p>
                      <a:pPr algn="ctr"/>
                      <a:r>
                        <a:rPr lang="en-GB" sz="2400">
                          <a:solidFill>
                            <a:schemeClr val="tx1"/>
                          </a:solidFill>
                        </a:rPr>
                        <a:t>Social Factors</a:t>
                      </a:r>
                    </a:p>
                  </a:txBody>
                  <a:tcPr>
                    <a:pattFill prst="pct40">
                      <a:fgClr>
                        <a:srgbClr val="FFFF00"/>
                      </a:fgClr>
                      <a:bgClr>
                        <a:schemeClr val="bg1"/>
                      </a:bgClr>
                    </a:pattFill>
                  </a:tcPr>
                </a:tc>
                <a:tc>
                  <a:txBody>
                    <a:bodyPr/>
                    <a:lstStyle/>
                    <a:p>
                      <a:endParaRPr lang="en-GB" sz="1600"/>
                    </a:p>
                    <a:p>
                      <a:pPr algn="ctr"/>
                      <a:r>
                        <a:rPr lang="en-GB" sz="2000">
                          <a:solidFill>
                            <a:schemeClr val="tx1"/>
                          </a:solidFill>
                        </a:rPr>
                        <a:t>Technological </a:t>
                      </a:r>
                    </a:p>
                    <a:p>
                      <a:pPr algn="ctr"/>
                      <a:r>
                        <a:rPr lang="en-GB" sz="2000">
                          <a:solidFill>
                            <a:schemeClr val="tx1"/>
                          </a:solidFill>
                        </a:rPr>
                        <a:t>Factors</a:t>
                      </a:r>
                    </a:p>
                  </a:txBody>
                  <a:tcPr>
                    <a:pattFill prst="pct40">
                      <a:fgClr>
                        <a:srgbClr val="92D050"/>
                      </a:fgClr>
                      <a:bgClr>
                        <a:schemeClr val="bg1"/>
                      </a:bgClr>
                    </a:pattFill>
                  </a:tcPr>
                </a:tc>
                <a:tc>
                  <a:txBody>
                    <a:bodyPr/>
                    <a:lstStyle/>
                    <a:p>
                      <a:endParaRPr lang="en-GB" sz="1600"/>
                    </a:p>
                    <a:p>
                      <a:pPr algn="ctr"/>
                      <a:r>
                        <a:rPr lang="en-GB" sz="2400">
                          <a:solidFill>
                            <a:schemeClr val="tx1"/>
                          </a:solidFill>
                        </a:rPr>
                        <a:t>Legal Factors</a:t>
                      </a:r>
                    </a:p>
                  </a:txBody>
                  <a:tcPr>
                    <a:pattFill prst="pct40">
                      <a:fgClr>
                        <a:srgbClr val="00B0F0"/>
                      </a:fgClr>
                      <a:bgClr>
                        <a:schemeClr val="bg1"/>
                      </a:bgClr>
                    </a:pattFill>
                  </a:tcPr>
                </a:tc>
                <a:tc>
                  <a:txBody>
                    <a:bodyPr/>
                    <a:lstStyle/>
                    <a:p>
                      <a:endParaRPr lang="en-GB" sz="1600"/>
                    </a:p>
                    <a:p>
                      <a:pPr algn="ctr"/>
                      <a:r>
                        <a:rPr lang="en-GB" sz="200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2252859">
                <a:tc>
                  <a:txBody>
                    <a:bodyPr/>
                    <a:lstStyle/>
                    <a:p>
                      <a:pPr marL="285750" indent="-285750">
                        <a:buFont typeface="Wingdings" panose="05000000000000000000" pitchFamily="2" charset="2"/>
                        <a:buChar char="§"/>
                      </a:pPr>
                      <a:r>
                        <a:rPr lang="en-GB" sz="1400" b="1"/>
                        <a:t>Government policy and stability.</a:t>
                      </a:r>
                      <a:endParaRPr lang="en-GB" sz="1400" b="1" dirty="0"/>
                    </a:p>
                    <a:p>
                      <a:pPr marL="285750" indent="-285750">
                        <a:buFont typeface="Wingdings" panose="05000000000000000000" pitchFamily="2" charset="2"/>
                        <a:buChar char="§"/>
                      </a:pPr>
                      <a:r>
                        <a:rPr lang="en-GB" sz="1400" b="1" dirty="0"/>
                        <a:t>Trade </a:t>
                      </a:r>
                      <a:r>
                        <a:rPr lang="en-GB" sz="1400" b="1"/>
                        <a:t>restrictions and tariffs.</a:t>
                      </a:r>
                      <a:endParaRPr lang="en-GB" sz="1400" b="1" dirty="0"/>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a:t>Interest rates and inflation.</a:t>
                      </a:r>
                      <a:endParaRPr lang="en-GB" sz="1400" b="1" dirty="0"/>
                    </a:p>
                    <a:p>
                      <a:pPr marL="285750" indent="-285750">
                        <a:buFont typeface="Wingdings" panose="05000000000000000000" pitchFamily="2" charset="2"/>
                        <a:buChar char="§"/>
                      </a:pPr>
                      <a:r>
                        <a:rPr lang="en-GB" sz="1400" b="1"/>
                        <a:t>Unemployment</a:t>
                      </a:r>
                      <a:r>
                        <a:rPr lang="en-GB" sz="1400" b="1" dirty="0"/>
                        <a:t> rates.</a:t>
                      </a:r>
                    </a:p>
                    <a:p>
                      <a:endParaRPr lang="en-GB" sz="1400" b="1"/>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1" dirty="0"/>
                        <a:t>Population growth and age distributi</a:t>
                      </a:r>
                      <a:r>
                        <a:rPr lang="en-GB" sz="1400" b="1"/>
                        <a:t>on.</a:t>
                      </a:r>
                      <a:endParaRPr lang="en-GB" sz="1400" b="1" dirty="0"/>
                    </a:p>
                    <a:p>
                      <a:pPr marL="285750" indent="-285750">
                        <a:buFont typeface="Wingdings" panose="05000000000000000000" pitchFamily="2" charset="2"/>
                        <a:buChar char="§"/>
                      </a:pPr>
                      <a:r>
                        <a:rPr lang="en-GB" sz="1400" b="1" dirty="0"/>
                        <a:t>lifestyle trends and cultural </a:t>
                      </a:r>
                      <a:r>
                        <a:rPr lang="en-GB" sz="1400" b="1"/>
                        <a:t>barriers.</a:t>
                      </a:r>
                      <a:endParaRPr lang="en-GB" sz="1400" b="1" dirty="0"/>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1"/>
                        <a:t>Level of innovation and automation.</a:t>
                      </a:r>
                      <a:endParaRPr lang="en-GB" sz="1400" b="1" dirty="0"/>
                    </a:p>
                    <a:p>
                      <a:pPr marL="285750" indent="-285750">
                        <a:buFont typeface="Wingdings" panose="05000000000000000000" pitchFamily="2" charset="2"/>
                        <a:buChar char="§"/>
                      </a:pPr>
                      <a:r>
                        <a:rPr lang="en-GB" sz="1400" b="1"/>
                        <a:t>R&amp;D activity.</a:t>
                      </a:r>
                      <a:endParaRPr lang="en-GB" sz="1400" b="1" dirty="0"/>
                    </a:p>
                    <a:p>
                      <a:endParaRPr lang="en-GB" sz="1400" b="1"/>
                    </a:p>
                  </a:txBody>
                  <a:tcPr>
                    <a:pattFill prst="pct40">
                      <a:fgClr>
                        <a:srgbClr val="92D050"/>
                      </a:fgClr>
                      <a:bgClr>
                        <a:schemeClr val="bg1"/>
                      </a:bgClr>
                    </a:pattFill>
                  </a:tcPr>
                </a:tc>
                <a:tc>
                  <a:txBody>
                    <a:bodyPr/>
                    <a:lstStyle/>
                    <a:p>
                      <a:pPr marL="285750" indent="-285750">
                        <a:buFont typeface="Arial" panose="05000000000000000000" pitchFamily="2" charset="2"/>
                        <a:buChar char="•"/>
                      </a:pPr>
                      <a:r>
                        <a:rPr lang="en-GB" sz="1400" b="1" dirty="0"/>
                        <a:t>Health and </a:t>
                      </a:r>
                      <a:r>
                        <a:rPr lang="en-GB" sz="1400" b="1"/>
                        <a:t>safety</a:t>
                      </a:r>
                      <a:r>
                        <a:rPr lang="en-GB" sz="1400" b="1" dirty="0"/>
                        <a:t> regulations</a:t>
                      </a:r>
                    </a:p>
                    <a:p>
                      <a:pPr marL="285750" indent="-285750">
                        <a:buFont typeface="Arial"/>
                        <a:buChar char="•"/>
                      </a:pPr>
                      <a:r>
                        <a:rPr lang="en-GB" sz="1400" b="1"/>
                        <a:t>Employments laws.</a:t>
                      </a:r>
                      <a:endParaRPr lang="en-GB" sz="1400" b="1" dirty="0"/>
                    </a:p>
                    <a:p>
                      <a:endParaRPr lang="en-GB" sz="1400" b="1"/>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1"/>
                        <a:t>Carbon footprint targets.</a:t>
                      </a:r>
                      <a:endParaRPr lang="en-GB" sz="1400" b="1" dirty="0"/>
                    </a:p>
                    <a:p>
                      <a:pPr marL="285750" indent="-285750">
                        <a:buFont typeface="Wingdings" panose="05000000000000000000" pitchFamily="2" charset="2"/>
                        <a:buChar char="§"/>
                      </a:pPr>
                      <a:r>
                        <a:rPr lang="en-GB" sz="1400" b="1"/>
                        <a:t>Climate change policies.</a:t>
                      </a:r>
                      <a:endParaRPr lang="en-GB" sz="1400" b="1" dirty="0"/>
                    </a:p>
                    <a:p>
                      <a:endParaRPr lang="en-GB" sz="1400" b="1"/>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pPr algn="ctr"/>
            <a:r>
              <a:rPr lang="en-GB" sz="3200" b="1" u="sng">
                <a:latin typeface="Arial"/>
                <a:cs typeface="Arial"/>
              </a:rPr>
              <a:t>a critique of the Cause-and-Effect model.</a:t>
            </a:r>
            <a:endParaRPr lang="en-US"/>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468924" y="1352844"/>
            <a:ext cx="11213122" cy="4647028"/>
          </a:xfrm>
        </p:spPr>
        <p:txBody>
          <a:bodyPr vert="horz" lIns="91440" tIns="45720" rIns="91440" bIns="45720" rtlCol="0" anchor="t">
            <a:normAutofit fontScale="85000" lnSpcReduction="20000"/>
          </a:bodyPr>
          <a:lstStyle/>
          <a:p>
            <a:pPr marL="0" indent="0">
              <a:buNone/>
            </a:pPr>
            <a:r>
              <a:rPr lang="en-GB" dirty="0">
                <a:latin typeface="Arial"/>
                <a:cs typeface="Arial"/>
              </a:rPr>
              <a:t>The cause-and-effect model, often referred to as a fishbone diagram, is an analytic tool designed to identify the "underlying  factors" of a specific problem. Unlike tools that only address symptoms, this model helps users work through possible contributory and casual factors before they begin designing effective solutions.(NHS </a:t>
            </a:r>
            <a:r>
              <a:rPr lang="en-GB" dirty="0" err="1">
                <a:latin typeface="Arial"/>
                <a:cs typeface="Arial"/>
              </a:rPr>
              <a:t>Aqua.cause</a:t>
            </a:r>
            <a:r>
              <a:rPr lang="en-GB" dirty="0">
                <a:latin typeface="Arial"/>
                <a:cs typeface="Arial"/>
              </a:rPr>
              <a:t> and effect (fishbone).</a:t>
            </a:r>
          </a:p>
          <a:p>
            <a:pPr marL="0" indent="0">
              <a:buNone/>
            </a:pPr>
            <a:r>
              <a:rPr lang="en-GB">
                <a:latin typeface="Arial"/>
                <a:cs typeface="Arial"/>
              </a:rPr>
              <a:t>Benefits </a:t>
            </a:r>
            <a:endParaRPr lang="en-GB" dirty="0">
              <a:latin typeface="Arial"/>
              <a:cs typeface="Arial"/>
            </a:endParaRPr>
          </a:p>
          <a:p>
            <a:pPr marL="285750" indent="-285750"/>
            <a:r>
              <a:rPr lang="en-GB" dirty="0">
                <a:latin typeface="Arial"/>
                <a:cs typeface="Arial"/>
              </a:rPr>
              <a:t>Encourages team </a:t>
            </a:r>
            <a:r>
              <a:rPr lang="en-GB">
                <a:latin typeface="Arial"/>
                <a:cs typeface="Arial"/>
              </a:rPr>
              <a:t>collaboration</a:t>
            </a:r>
            <a:r>
              <a:rPr lang="en-GB" dirty="0">
                <a:latin typeface="Arial"/>
                <a:cs typeface="Arial"/>
              </a:rPr>
              <a:t> as it is a brainstorming tool.</a:t>
            </a:r>
          </a:p>
          <a:p>
            <a:pPr marL="285750" indent="-285750">
              <a:buClr>
                <a:srgbClr val="262626"/>
              </a:buClr>
            </a:pPr>
            <a:r>
              <a:rPr lang="en-GB" dirty="0">
                <a:latin typeface="Arial"/>
                <a:cs typeface="Arial"/>
              </a:rPr>
              <a:t>Visual clarity, provides a snapshot of </a:t>
            </a:r>
            <a:r>
              <a:rPr lang="en-GB" err="1">
                <a:latin typeface="Arial"/>
                <a:cs typeface="Arial"/>
              </a:rPr>
              <a:t>comple</a:t>
            </a:r>
            <a:r>
              <a:rPr lang="en-GB" dirty="0">
                <a:latin typeface="Arial"/>
                <a:cs typeface="Arial"/>
              </a:rPr>
              <a:t>x problems. Seeing all </a:t>
            </a:r>
            <a:r>
              <a:rPr lang="en-GB">
                <a:latin typeface="Arial"/>
                <a:cs typeface="Arial"/>
              </a:rPr>
              <a:t>potential causes on one page makes it easier.</a:t>
            </a:r>
            <a:endParaRPr lang="en-GB" dirty="0">
              <a:latin typeface="Arial"/>
              <a:cs typeface="Arial"/>
            </a:endParaRPr>
          </a:p>
          <a:p>
            <a:pPr marL="285750" indent="-285750">
              <a:buClr>
                <a:srgbClr val="262626"/>
              </a:buClr>
            </a:pPr>
            <a:r>
              <a:rPr lang="en-GB" dirty="0">
                <a:latin typeface="Arial"/>
                <a:cs typeface="Arial"/>
              </a:rPr>
              <a:t>Identifies root causes it pushes teams to look beyond the "symptoms" of a problem to find the actual underlying factors.</a:t>
            </a:r>
          </a:p>
          <a:p>
            <a:pPr marL="285750" indent="-285750">
              <a:buClr>
                <a:srgbClr val="262626"/>
              </a:buClr>
            </a:pPr>
            <a:r>
              <a:rPr lang="en-GB" dirty="0">
                <a:latin typeface="Arial"/>
                <a:cs typeface="Arial"/>
              </a:rPr>
              <a:t>Highlights knowledge gaps, if one "rib" of the fish is empty it immediately shows the team where they lack information.</a:t>
            </a:r>
          </a:p>
          <a:p>
            <a:pPr marL="285750" indent="-285750">
              <a:buClr>
                <a:prstClr val="black">
                  <a:lumMod val="85000"/>
                  <a:lumOff val="15000"/>
                </a:prstClr>
              </a:buClr>
            </a:pPr>
            <a:endParaRPr lang="en-GB" dirty="0">
              <a:latin typeface="Arial"/>
              <a:cs typeface="Arial"/>
            </a:endParaRPr>
          </a:p>
          <a:p>
            <a:pPr marL="0" indent="0">
              <a:buClr>
                <a:srgbClr val="262626"/>
              </a:buClr>
              <a:buNone/>
            </a:pPr>
            <a:r>
              <a:rPr lang="en-GB">
                <a:latin typeface="Arial"/>
                <a:cs typeface="Arial"/>
              </a:rPr>
              <a:t>Criticisms </a:t>
            </a:r>
            <a:endParaRPr lang="en-GB" dirty="0">
              <a:latin typeface="Arial"/>
              <a:cs typeface="Arial"/>
            </a:endParaRPr>
          </a:p>
          <a:p>
            <a:pPr marL="285750" indent="-285750"/>
            <a:r>
              <a:rPr lang="en-GB" dirty="0">
                <a:latin typeface="Arial"/>
                <a:cs typeface="Arial"/>
              </a:rPr>
              <a:t>Linear simplicity, it assumes a linear relationship between cause and effect. Modern problems are often inter</a:t>
            </a:r>
            <a:r>
              <a:rPr lang="en-GB">
                <a:latin typeface="Arial"/>
                <a:cs typeface="Arial"/>
              </a:rPr>
              <a:t>connected.</a:t>
            </a:r>
            <a:endParaRPr lang="en-GB" dirty="0">
              <a:latin typeface="Arial"/>
              <a:cs typeface="Arial"/>
            </a:endParaRPr>
          </a:p>
          <a:p>
            <a:pPr marL="285750" indent="-285750">
              <a:buClr>
                <a:srgbClr val="262626"/>
              </a:buClr>
            </a:pPr>
            <a:r>
              <a:rPr lang="en-GB" dirty="0">
                <a:latin typeface="Arial"/>
                <a:cs typeface="Arial"/>
              </a:rPr>
              <a:t>Brainstorming vs data teams often list what they think is the problem rather than what the data proves is the problem. Identifies potential causes rather than root cause.</a:t>
            </a:r>
          </a:p>
          <a:p>
            <a:pPr marL="285750" indent="-285750">
              <a:buClr>
                <a:srgbClr val="262626"/>
              </a:buClr>
            </a:pPr>
            <a:r>
              <a:rPr lang="en-GB" dirty="0">
                <a:latin typeface="Arial"/>
                <a:cs typeface="Arial"/>
              </a:rPr>
              <a:t>Visual clutter the diagram can become rather messy and "busy" making it difficult to prioritize which to tackle first.</a:t>
            </a:r>
          </a:p>
          <a:p>
            <a:pPr marL="285750" indent="-285750">
              <a:buClr>
                <a:srgbClr val="262626"/>
              </a:buClr>
            </a:pPr>
            <a:r>
              <a:rPr lang="en-GB" dirty="0">
                <a:latin typeface="Arial"/>
                <a:cs typeface="Arial"/>
              </a:rPr>
              <a:t>No solution focus, does not provide a framework for developing or testing </a:t>
            </a:r>
            <a:r>
              <a:rPr lang="en-GB">
                <a:latin typeface="Arial"/>
                <a:cs typeface="Arial"/>
              </a:rPr>
              <a:t>solutions</a:t>
            </a:r>
            <a:r>
              <a:rPr lang="en-GB" dirty="0">
                <a:latin typeface="Arial"/>
                <a:cs typeface="Arial"/>
              </a:rPr>
              <a:t> meaning you need a second tool to fix the issue.</a:t>
            </a:r>
          </a:p>
          <a:p>
            <a:pPr marL="285750" indent="-285750">
              <a:buClr>
                <a:srgbClr val="262626"/>
              </a:buClr>
            </a:pPr>
            <a:r>
              <a:rPr lang="en-GB" dirty="0">
                <a:latin typeface="Arial"/>
                <a:cs typeface="Arial"/>
              </a:rPr>
              <a:t>False categori</a:t>
            </a:r>
            <a:r>
              <a:rPr lang="en-GB">
                <a:latin typeface="Arial"/>
                <a:cs typeface="Arial"/>
              </a:rPr>
              <a:t>zation teams sometimes waste time arguing which "rib" a cause belongs to rather than focusing on the cause.</a:t>
            </a:r>
            <a:endParaRPr lang="en-GB" dirty="0">
              <a:latin typeface="Arial"/>
              <a:cs typeface="Arial"/>
            </a:endParaRPr>
          </a:p>
          <a:p>
            <a:pPr marL="285750" indent="-285750">
              <a:buClr>
                <a:srgbClr val="262626"/>
              </a:buClr>
            </a:pPr>
            <a:endParaRPr lang="en-GB" dirty="0">
              <a:latin typeface="Arial"/>
              <a:cs typeface="Arial"/>
            </a:endParaRPr>
          </a:p>
          <a:p>
            <a:pPr marL="285750" indent="-285750">
              <a:buClr>
                <a:srgbClr val="262626"/>
              </a:buClr>
            </a:pPr>
            <a:endParaRPr lang="en-GB" dirty="0">
              <a:latin typeface="Arial"/>
              <a:cs typeface="Arial"/>
            </a:endParaRPr>
          </a:p>
          <a:p>
            <a:pPr marL="0" indent="0">
              <a:buNone/>
            </a:pPr>
            <a:endParaRPr lang="en-GB" dirty="0">
              <a:latin typeface="Arial"/>
              <a:cs typeface="Arial"/>
            </a:endParaRPr>
          </a:p>
          <a:p>
            <a:pPr marL="0" indent="0">
              <a:buNone/>
            </a:pPr>
            <a:endParaRPr lang="en-GB" dirty="0">
              <a:latin typeface="Arial"/>
              <a:cs typeface="Arial"/>
            </a:endParaRPr>
          </a:p>
        </p:txBody>
      </p:sp>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endParaRPr lang="en-US"/>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a:latin typeface="Arial" panose="020B0604020202020204" pitchFamily="34" charset="0"/>
                <a:cs typeface="Arial" panose="020B0604020202020204" pitchFamily="34" charset="0"/>
              </a:rPr>
              <a:t>Root Problem</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Intense </a:t>
            </a:r>
            <a:r>
              <a:rPr lang="en-GB" sz="1200">
                <a:latin typeface="Arial"/>
                <a:cs typeface="Arial"/>
              </a:rPr>
              <a:t>competition</a:t>
            </a:r>
            <a:r>
              <a:rPr lang="en-GB" sz="1200" dirty="0">
                <a:latin typeface="Arial"/>
                <a:cs typeface="Arial"/>
              </a:rPr>
              <a:t> from national chains.</a:t>
            </a:r>
            <a:endParaRPr lang="en-GB" sz="12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Reduced foot traffic due to nearby </a:t>
            </a:r>
            <a:r>
              <a:rPr lang="en-GB" sz="1200">
                <a:latin typeface="Arial"/>
                <a:cs typeface="Arial"/>
              </a:rPr>
              <a:t>business</a:t>
            </a:r>
            <a:r>
              <a:rPr lang="en-GB" sz="1200" dirty="0">
                <a:latin typeface="Arial"/>
                <a:cs typeface="Arial"/>
              </a:rPr>
              <a:t> closures.</a:t>
            </a:r>
            <a:endParaRPr lang="en-GB" sz="1200"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Owners (Liam and Pr</a:t>
            </a:r>
            <a:r>
              <a:rPr lang="en-GB" sz="1200">
                <a:latin typeface="Arial"/>
                <a:cs typeface="Arial"/>
              </a:rPr>
              <a:t>iya)</a:t>
            </a:r>
            <a:endParaRPr lang="en-GB" sz="120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lIns="91440" tIns="45720" rIns="91440" bIns="45720" rtlCol="0" anchor="t">
            <a:spAutoFit/>
          </a:bodyPr>
          <a:lstStyle/>
          <a:p>
            <a:endParaRPr lang="en-GB" sz="12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lIns="91440" tIns="45720" rIns="91440" bIns="45720" rtlCol="0" anchor="t">
            <a:spAutoFit/>
          </a:bodyPr>
          <a:lstStyle/>
          <a:p>
            <a:endParaRPr lang="en-GB" sz="12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646331"/>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Lack of data on customer </a:t>
            </a:r>
            <a:r>
              <a:rPr lang="en-GB" sz="1200">
                <a:latin typeface="Arial"/>
                <a:cs typeface="Arial"/>
              </a:rPr>
              <a:t>preferences for subscription </a:t>
            </a:r>
            <a:r>
              <a:rPr lang="en-GB" sz="1200" dirty="0">
                <a:latin typeface="Arial"/>
                <a:cs typeface="Arial"/>
              </a:rPr>
              <a:t>services.</a:t>
            </a:r>
            <a:endParaRPr lang="en-GB" sz="1200"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Sustainable material have become expensive to up hold.</a:t>
            </a:r>
            <a:endParaRPr lang="en-GB" sz="1200"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Surge in prices for </a:t>
            </a:r>
            <a:r>
              <a:rPr lang="en-GB" sz="1200">
                <a:latin typeface="Arial"/>
                <a:cs typeface="Arial"/>
              </a:rPr>
              <a:t>specific</a:t>
            </a:r>
            <a:r>
              <a:rPr lang="en-GB" sz="1200" dirty="0">
                <a:latin typeface="Arial"/>
                <a:cs typeface="Arial"/>
              </a:rPr>
              <a:t> blooms.</a:t>
            </a:r>
            <a:endParaRPr lang="en-GB" sz="12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646331"/>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Outdated website that is difficult for customers to </a:t>
            </a:r>
            <a:r>
              <a:rPr lang="en-GB" sz="1200">
                <a:latin typeface="Arial"/>
                <a:cs typeface="Arial"/>
              </a:rPr>
              <a:t>navigate.</a:t>
            </a:r>
            <a:endParaRPr lang="en-GB" sz="120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Lack of </a:t>
            </a:r>
            <a:r>
              <a:rPr lang="en-GB" sz="1200">
                <a:latin typeface="Arial"/>
                <a:cs typeface="Arial"/>
              </a:rPr>
              <a:t>flexible</a:t>
            </a:r>
            <a:r>
              <a:rPr lang="en-GB" sz="1200" dirty="0">
                <a:latin typeface="Arial"/>
                <a:cs typeface="Arial"/>
              </a:rPr>
              <a:t> delivery.</a:t>
            </a:r>
            <a:endParaRPr lang="en-GB" sz="1200" dirty="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Relying almost entirely on word-of-mouth.</a:t>
            </a:r>
            <a:endParaRPr lang="en-GB" sz="1200" dirty="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Lack of digital marketing </a:t>
            </a:r>
            <a:r>
              <a:rPr lang="en-GB" sz="1200">
                <a:latin typeface="Arial"/>
                <a:cs typeface="Arial"/>
              </a:rPr>
              <a:t>strategy.</a:t>
            </a:r>
            <a:endParaRPr lang="en-GB" sz="12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80A04F2-4F22-A08C-F5B4-F30F002E227B}"/>
              </a:ext>
            </a:extLst>
          </p:cNvPr>
          <p:cNvSpPr txBox="1"/>
          <p:nvPr/>
        </p:nvSpPr>
        <p:spPr>
          <a:xfrm>
            <a:off x="292474" y="94505"/>
            <a:ext cx="10920760" cy="523220"/>
          </a:xfrm>
          <a:prstGeom prst="rect">
            <a:avLst/>
          </a:prstGeom>
          <a:noFill/>
        </p:spPr>
        <p:txBody>
          <a:bodyPr wrap="square" lIns="91440" tIns="45720" rIns="91440" bIns="45720" rtlCol="0" anchor="t">
            <a:spAutoFit/>
          </a:bodyPr>
          <a:lstStyle/>
          <a:p>
            <a:r>
              <a:rPr lang="en-GB" sz="2800" b="1"/>
              <a:t>An Analysis of Cause-and-Effect diagram on Green Haven Florists</a:t>
            </a:r>
          </a:p>
        </p:txBody>
      </p:sp>
    </p:spTree>
    <p:extLst>
      <p:ext uri="{BB962C8B-B14F-4D97-AF65-F5344CB8AC3E}">
        <p14:creationId xmlns:p14="http://schemas.microsoft.com/office/powerpoint/2010/main" val="642852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pPr algn="ctr"/>
            <a:r>
              <a:rPr lang="en-GB" sz="3200" b="1" u="sng">
                <a:latin typeface="Arial"/>
                <a:cs typeface="Arial"/>
              </a:rPr>
              <a:t>summary of Key Findings</a:t>
            </a:r>
            <a:endParaRPr lang="en-US"/>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1514353"/>
            <a:ext cx="10515600" cy="4978522"/>
          </a:xfrm>
        </p:spPr>
        <p:txBody>
          <a:bodyPr vert="horz" lIns="91440" tIns="45720" rIns="91440" bIns="45720" rtlCol="0" anchor="t">
            <a:normAutofit fontScale="92500" lnSpcReduction="10000"/>
          </a:bodyPr>
          <a:lstStyle/>
          <a:p>
            <a:pPr marL="0" indent="0">
              <a:buNone/>
            </a:pPr>
            <a:endParaRPr lang="en-GB" dirty="0">
              <a:latin typeface="Arial"/>
              <a:cs typeface="Arial"/>
            </a:endParaRPr>
          </a:p>
          <a:p>
            <a:endParaRPr lang="en-GB" sz="1000">
              <a:latin typeface="Arial" panose="020B0604020202020204" pitchFamily="34" charset="0"/>
              <a:cs typeface="Arial" panose="020B0604020202020204" pitchFamily="34" charset="0"/>
            </a:endParaRPr>
          </a:p>
          <a:p>
            <a:pPr lvl="2"/>
            <a:r>
              <a:rPr lang="en-GB" sz="2400" b="1" dirty="0">
                <a:latin typeface="Arial"/>
                <a:cs typeface="Arial"/>
              </a:rPr>
              <a:t>Key Finding 1: </a:t>
            </a:r>
            <a:r>
              <a:rPr lang="en-GB" sz="2400" dirty="0">
                <a:latin typeface="Arial"/>
                <a:cs typeface="Arial"/>
              </a:rPr>
              <a:t>green haven has experienced a 30% decline in in-store sales due to reduced high street foot traffic and nearby </a:t>
            </a:r>
            <a:r>
              <a:rPr lang="en-GB" sz="2400">
                <a:latin typeface="Arial"/>
                <a:cs typeface="Arial"/>
              </a:rPr>
              <a:t>business closures.</a:t>
            </a:r>
          </a:p>
          <a:p>
            <a:endParaRPr lang="en-GB">
              <a:latin typeface="Arial" panose="020B0604020202020204" pitchFamily="34" charset="0"/>
              <a:cs typeface="Arial" panose="020B0604020202020204" pitchFamily="34" charset="0"/>
            </a:endParaRPr>
          </a:p>
          <a:p>
            <a:pPr lvl="2"/>
            <a:r>
              <a:rPr lang="en-GB" sz="2400" b="1" dirty="0">
                <a:latin typeface="Arial"/>
                <a:cs typeface="Arial"/>
              </a:rPr>
              <a:t>Key Finding 2</a:t>
            </a:r>
            <a:r>
              <a:rPr lang="en-GB" sz="2400" dirty="0">
                <a:latin typeface="Arial"/>
                <a:cs typeface="Arial"/>
              </a:rPr>
              <a:t>: The business is struggling with a technological gap; their website is "outdated and difficult to navigate" while competitors are </a:t>
            </a:r>
            <a:r>
              <a:rPr lang="en-GB" sz="2400">
                <a:latin typeface="Arial"/>
                <a:cs typeface="Arial"/>
              </a:rPr>
              <a:t>dominating social media.</a:t>
            </a:r>
            <a:endParaRPr lang="en-GB" sz="2400">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lvl="2"/>
            <a:r>
              <a:rPr lang="en-GB" sz="2400" b="1" dirty="0">
                <a:latin typeface="Arial"/>
                <a:cs typeface="Arial"/>
              </a:rPr>
              <a:t>Key Finding 3</a:t>
            </a:r>
            <a:r>
              <a:rPr lang="en-GB" sz="2400" dirty="0">
                <a:latin typeface="Arial"/>
                <a:cs typeface="Arial"/>
              </a:rPr>
              <a:t>: rising operational costs, specifically for imported varieties and sustainable </a:t>
            </a:r>
            <a:r>
              <a:rPr lang="en-GB" sz="2400" dirty="0" err="1">
                <a:latin typeface="Arial"/>
                <a:cs typeface="Arial"/>
              </a:rPr>
              <a:t>materials,are</a:t>
            </a:r>
            <a:r>
              <a:rPr lang="en-GB" sz="2400" dirty="0">
                <a:latin typeface="Arial"/>
                <a:cs typeface="Arial"/>
              </a:rPr>
              <a:t> straining profitability.</a:t>
            </a:r>
            <a:endParaRPr lang="en-GB" sz="2400" dirty="0">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lvl="2"/>
            <a:r>
              <a:rPr lang="en-GB" sz="2400" b="1" dirty="0">
                <a:latin typeface="Arial"/>
                <a:cs typeface="Arial"/>
              </a:rPr>
              <a:t>Key Finding 4</a:t>
            </a:r>
            <a:r>
              <a:rPr lang="en-GB" sz="2400" dirty="0">
                <a:latin typeface="Arial"/>
                <a:cs typeface="Arial"/>
              </a:rPr>
              <a:t>: there is a mismatch between the current business "methods" relying on word-of-mouth and modern "soci</a:t>
            </a:r>
            <a:r>
              <a:rPr lang="en-GB" sz="2400">
                <a:latin typeface="Arial"/>
                <a:cs typeface="Arial"/>
              </a:rPr>
              <a:t>al" trends.</a:t>
            </a: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a:latin typeface="Arial" panose="020B0604020202020204" pitchFamily="34" charset="0"/>
                <a:cs typeface="Arial" panose="020B0604020202020204" pitchFamily="34" charset="0"/>
              </a:rPr>
              <a:t>Reference List:</a:t>
            </a:r>
            <a:endParaRPr lang="en-GB"/>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vert="horz" lIns="91440" tIns="45720" rIns="91440" bIns="45720" rtlCol="0" anchor="t">
            <a:normAutofit/>
          </a:bodyPr>
          <a:lstStyle/>
          <a:p>
            <a:pPr algn="just"/>
            <a:r>
              <a:rPr lang="en-GB" sz="1700" dirty="0" err="1">
                <a:latin typeface="Arial"/>
                <a:ea typeface="DengXian"/>
                <a:cs typeface="Arial"/>
              </a:rPr>
              <a:t>washington</a:t>
            </a:r>
            <a:r>
              <a:rPr lang="en-GB" sz="1700" dirty="0">
                <a:latin typeface="Arial"/>
                <a:ea typeface="DengXian"/>
                <a:cs typeface="Arial"/>
              </a:rPr>
              <a:t> state university.(2026, </a:t>
            </a:r>
            <a:r>
              <a:rPr lang="en-GB" sz="1700" dirty="0" err="1">
                <a:latin typeface="Arial"/>
                <a:ea typeface="DengXian"/>
                <a:cs typeface="Arial"/>
              </a:rPr>
              <a:t>january</a:t>
            </a:r>
            <a:r>
              <a:rPr lang="en-GB" sz="1700" dirty="0">
                <a:latin typeface="Arial"/>
                <a:ea typeface="DengXian"/>
                <a:cs typeface="Arial"/>
              </a:rPr>
              <a:t> 20). PESTEL Analysis-industry research-</a:t>
            </a:r>
            <a:r>
              <a:rPr lang="en-GB" sz="1700" dirty="0" err="1">
                <a:latin typeface="Arial"/>
                <a:ea typeface="DengXian"/>
                <a:cs typeface="Arial"/>
              </a:rPr>
              <a:t>LibGuids</a:t>
            </a:r>
            <a:r>
              <a:rPr lang="en-GB" sz="1700" dirty="0">
                <a:latin typeface="Arial"/>
                <a:ea typeface="DengXian"/>
                <a:cs typeface="Arial"/>
              </a:rPr>
              <a:t> at </a:t>
            </a:r>
            <a:r>
              <a:rPr lang="en-GB" sz="1700" dirty="0" err="1">
                <a:latin typeface="Arial"/>
                <a:ea typeface="DengXian"/>
                <a:cs typeface="Arial"/>
              </a:rPr>
              <a:t>washington</a:t>
            </a:r>
            <a:r>
              <a:rPr lang="en-GB" sz="1700" dirty="0">
                <a:latin typeface="Arial"/>
                <a:ea typeface="DengXian"/>
                <a:cs typeface="Arial"/>
              </a:rPr>
              <a:t> state university. </a:t>
            </a:r>
            <a:r>
              <a:rPr lang="en-GB" dirty="0">
                <a:latin typeface="Arial"/>
                <a:ea typeface="DengXian"/>
                <a:cs typeface="Arial"/>
              </a:rPr>
              <a:t>Https;//libguides.libraries.wsu.edu </a:t>
            </a:r>
            <a:endParaRPr lang="en-US" dirty="0"/>
          </a:p>
          <a:p>
            <a:pPr algn="just">
              <a:buClr>
                <a:srgbClr val="262626"/>
              </a:buClr>
            </a:pPr>
            <a:endParaRPr lang="en-GB" dirty="0">
              <a:latin typeface="Arial"/>
              <a:ea typeface="DengXian"/>
              <a:cs typeface="Arial"/>
            </a:endParaRPr>
          </a:p>
          <a:p>
            <a:pPr algn="just">
              <a:buClr>
                <a:srgbClr val="262626"/>
              </a:buClr>
            </a:pPr>
            <a:r>
              <a:rPr lang="en-GB" dirty="0" err="1">
                <a:latin typeface="Arial"/>
                <a:ea typeface="DengXian"/>
                <a:cs typeface="Arial"/>
              </a:rPr>
              <a:t>Nhs</a:t>
            </a:r>
            <a:r>
              <a:rPr lang="en-GB" dirty="0">
                <a:latin typeface="Arial"/>
                <a:ea typeface="DengXian"/>
                <a:cs typeface="Arial"/>
              </a:rPr>
              <a:t> aqua. (2023,July). Quality service </a:t>
            </a:r>
            <a:r>
              <a:rPr lang="en-GB" dirty="0" err="1">
                <a:latin typeface="Arial"/>
                <a:ea typeface="DengXian"/>
                <a:cs typeface="Arial"/>
              </a:rPr>
              <a:t>improvemnet</a:t>
            </a:r>
            <a:r>
              <a:rPr lang="en-GB" dirty="0">
                <a:latin typeface="Arial"/>
                <a:ea typeface="DengXian"/>
                <a:cs typeface="Arial"/>
              </a:rPr>
              <a:t> and redesign tools. Cause and </a:t>
            </a:r>
            <a:r>
              <a:rPr lang="en-GB" dirty="0" err="1">
                <a:latin typeface="Arial"/>
                <a:ea typeface="DengXian"/>
                <a:cs typeface="Arial"/>
              </a:rPr>
              <a:t>effcet</a:t>
            </a:r>
            <a:r>
              <a:rPr lang="en-GB" dirty="0">
                <a:latin typeface="Arial"/>
                <a:ea typeface="DengXian"/>
                <a:cs typeface="Arial"/>
              </a:rPr>
              <a:t> (fishbone).https://</a:t>
            </a:r>
            <a:r>
              <a:rPr lang="en-GB" dirty="0" err="1">
                <a:latin typeface="Arial"/>
                <a:ea typeface="DengXian"/>
                <a:cs typeface="Arial"/>
              </a:rPr>
              <a:t>aqua.nhs.uk.wp.content</a:t>
            </a:r>
            <a:r>
              <a:rPr lang="en-GB" dirty="0">
                <a:latin typeface="Arial"/>
                <a:ea typeface="DengXian"/>
                <a:cs typeface="Arial"/>
              </a:rPr>
              <a:t>/uploads/2023/07/qsir-cause-and-effect-fishbone.pdf</a:t>
            </a:r>
            <a:endParaRPr lang="en-GB">
              <a:latin typeface="Arial" panose="020B0604020202020204" pitchFamily="34" charset="0"/>
              <a:ea typeface="DengXian" panose="02010600030101010101" pitchFamily="2" charset="-122"/>
              <a:cs typeface="Arial" panose="020B0604020202020204" pitchFamily="34" charset="0"/>
            </a:endParaRPr>
          </a:p>
          <a:p>
            <a:pPr algn="just">
              <a:buClr>
                <a:srgbClr val="262626"/>
              </a:buClr>
            </a:pPr>
            <a:endParaRPr lang="en-GB" dirty="0">
              <a:latin typeface="Arial" panose="020B0604020202020204" pitchFamily="34" charset="0"/>
              <a:ea typeface="DengXian" panose="02010600030101010101" pitchFamily="2" charset="-122"/>
              <a:cs typeface="Arial" panose="020B0604020202020204" pitchFamily="34" charset="0"/>
            </a:endParaRPr>
          </a:p>
          <a:p>
            <a:pPr algn="just"/>
            <a:endParaRPr lang="en-GB" dirty="0">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sz="160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fontScale="90000"/>
          </a:bodyPr>
          <a:lstStyle/>
          <a:p>
            <a:pPr algn="ctr"/>
            <a:br>
              <a:rPr lang="en-GB" b="1">
                <a:latin typeface="Arial" panose="020B0604020202020204" pitchFamily="34" charset="0"/>
                <a:cs typeface="Arial" panose="020B0604020202020204" pitchFamily="34" charset="0"/>
              </a:rPr>
            </a:b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a:latin typeface="Arial" panose="020B0604020202020204" pitchFamily="34" charset="0"/>
              <a:cs typeface="Arial" panose="020B0604020202020204" pitchFamily="34" charset="0"/>
            </a:endParaRPr>
          </a:p>
          <a:p>
            <a:pPr marL="0" indent="0" algn="ctr">
              <a:buNone/>
            </a:pPr>
            <a:r>
              <a:rPr lang="en-GB" sz="4800" b="1">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a:latin typeface="Arial" panose="020B0604020202020204" pitchFamily="34" charset="0"/>
              <a:cs typeface="Arial" panose="020B0604020202020204" pitchFamily="34" charset="0"/>
            </a:endParaRPr>
          </a:p>
          <a:p>
            <a:pPr marL="0" indent="0" algn="ctr">
              <a:buNone/>
            </a:pPr>
            <a:endParaRPr lang="en-GB" sz="480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736059"/>
      </a:dk2>
      <a:lt2>
        <a:srgbClr val="E7E0C7"/>
      </a:lt2>
      <a:accent1>
        <a:srgbClr val="92B0C8"/>
      </a:accent1>
      <a:accent2>
        <a:srgbClr val="E37C3D"/>
      </a:accent2>
      <a:accent3>
        <a:srgbClr val="A5AB81"/>
      </a:accent3>
      <a:accent4>
        <a:srgbClr val="E9B635"/>
      </a:accent4>
      <a:accent5>
        <a:srgbClr val="7BA79D"/>
      </a:accent5>
      <a:accent6>
        <a:srgbClr val="968C8C"/>
      </a:accent6>
      <a:hlink>
        <a:srgbClr val="F7A115"/>
      </a:hlink>
      <a:folHlink>
        <a:srgbClr val="969696"/>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3F20CFC1-E34F-405B-AA49-5BE0E194F1B3}"/>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F5CCAF22-9EA3-4C2F-9092-C861B73393C1}">
  <ds:schemaRefs>
    <ds:schemaRef ds:uri="3e4d8a5d-01f3-43bc-a8af-65fd9717c73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8A555A84-5542-4C22-B1A5-EDBFC0292EFA}">
  <ds:schemaRefs>
    <ds:schemaRef ds:uri="3e4d8a5d-01f3-43bc-a8af-65fd9717c73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Savon</Template>
  <Application>Microsoft Office PowerPoint</Application>
  <PresentationFormat>Widescreen</PresentationFormat>
  <Slides>13</Slides>
  <Notes>0</Notes>
  <HiddenSlides>1</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Savon</vt:lpstr>
      <vt:lpstr>PowerPoint Presentation</vt:lpstr>
      <vt:lpstr>Content </vt:lpstr>
      <vt:lpstr>overview of Green Havan Florists</vt:lpstr>
      <vt:lpstr>insight into the problems Green Haven Florists are facing.</vt:lpstr>
      <vt:lpstr>PowerPoint Presentation</vt:lpstr>
      <vt:lpstr>A critique of the Cause-and-effect model. </vt:lpstr>
      <vt:lpstr>      </vt:lpstr>
      <vt:lpstr>a critique of the Cause-and-Effect model.</vt:lpstr>
      <vt:lpstr>PowerPoint Presentation</vt:lpstr>
      <vt:lpstr>summary of Key Findings</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revision>601</cp:revision>
  <dcterms:created xsi:type="dcterms:W3CDTF">2024-01-29T11:42:05Z</dcterms:created>
  <dcterms:modified xsi:type="dcterms:W3CDTF">2026-02-15T23:04:58Z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