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5" r:id="rId1"/>
  </p:sldMasterIdLst>
  <p:notesMasterIdLst>
    <p:notesMasterId r:id="rId13"/>
  </p:notesMasterIdLst>
  <p:sldIdLst>
    <p:sldId id="256" r:id="rId2"/>
    <p:sldId id="258" r:id="rId3"/>
    <p:sldId id="257" r:id="rId4"/>
    <p:sldId id="259" r:id="rId5"/>
    <p:sldId id="264" r:id="rId6"/>
    <p:sldId id="260" r:id="rId7"/>
    <p:sldId id="265" r:id="rId8"/>
    <p:sldId id="261" r:id="rId9"/>
    <p:sldId id="266" r:id="rId10"/>
    <p:sldId id="262" r:id="rId11"/>
    <p:sldId id="26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DF902B9-02B5-3E4B-9E23-8919B665F65D}" v="114" dt="2026-04-30T08:09:48.3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130"/>
    <p:restoredTop sz="77517"/>
  </p:normalViewPr>
  <p:slideViewPr>
    <p:cSldViewPr snapToGrid="0">
      <p:cViewPr varScale="1">
        <p:scale>
          <a:sx n="96" d="100"/>
          <a:sy n="96" d="100"/>
        </p:scale>
        <p:origin x="176" y="2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ly Lewis (2501492)" userId="9c07e3ef-eced-47e6-83a5-3a07c02eed71" providerId="ADAL" clId="{D3415BAB-F980-5CC2-99B2-AF2177986545}"/>
    <pc:docChg chg="undo custSel addSld modSld">
      <pc:chgData name="Lily Lewis (2501492)" userId="9c07e3ef-eced-47e6-83a5-3a07c02eed71" providerId="ADAL" clId="{D3415BAB-F980-5CC2-99B2-AF2177986545}" dt="2026-04-30T08:11:23.906" v="16133" actId="20577"/>
      <pc:docMkLst>
        <pc:docMk/>
      </pc:docMkLst>
      <pc:sldChg chg="modNotesTx">
        <pc:chgData name="Lily Lewis (2501492)" userId="9c07e3ef-eced-47e6-83a5-3a07c02eed71" providerId="ADAL" clId="{D3415BAB-F980-5CC2-99B2-AF2177986545}" dt="2026-04-29T15:59:54.272" v="14352" actId="20577"/>
        <pc:sldMkLst>
          <pc:docMk/>
          <pc:sldMk cId="4143527894" sldId="256"/>
        </pc:sldMkLst>
      </pc:sldChg>
      <pc:sldChg chg="modNotesTx">
        <pc:chgData name="Lily Lewis (2501492)" userId="9c07e3ef-eced-47e6-83a5-3a07c02eed71" providerId="ADAL" clId="{D3415BAB-F980-5CC2-99B2-AF2177986545}" dt="2026-04-27T19:27:15.216" v="831" actId="20577"/>
        <pc:sldMkLst>
          <pc:docMk/>
          <pc:sldMk cId="2242607955" sldId="257"/>
        </pc:sldMkLst>
      </pc:sldChg>
      <pc:sldChg chg="addSp modSp mod setBg modNotesTx">
        <pc:chgData name="Lily Lewis (2501492)" userId="9c07e3ef-eced-47e6-83a5-3a07c02eed71" providerId="ADAL" clId="{D3415BAB-F980-5CC2-99B2-AF2177986545}" dt="2026-04-30T07:58:32.947" v="16026" actId="20577"/>
        <pc:sldMkLst>
          <pc:docMk/>
          <pc:sldMk cId="979280364" sldId="259"/>
        </pc:sldMkLst>
        <pc:spChg chg="mod">
          <ac:chgData name="Lily Lewis (2501492)" userId="9c07e3ef-eced-47e6-83a5-3a07c02eed71" providerId="ADAL" clId="{D3415BAB-F980-5CC2-99B2-AF2177986545}" dt="2026-04-28T08:04:02.278" v="3127" actId="26606"/>
          <ac:spMkLst>
            <pc:docMk/>
            <pc:sldMk cId="979280364" sldId="259"/>
            <ac:spMk id="2" creationId="{F45D244E-EB68-7740-47B8-4AB29E156C6F}"/>
          </ac:spMkLst>
        </pc:spChg>
        <pc:spChg chg="mod">
          <ac:chgData name="Lily Lewis (2501492)" userId="9c07e3ef-eced-47e6-83a5-3a07c02eed71" providerId="ADAL" clId="{D3415BAB-F980-5CC2-99B2-AF2177986545}" dt="2026-04-28T15:10:34.725" v="6259" actId="20577"/>
          <ac:spMkLst>
            <pc:docMk/>
            <pc:sldMk cId="979280364" sldId="259"/>
            <ac:spMk id="3" creationId="{9952A588-951E-6951-7E36-04DC8F0FC1E8}"/>
          </ac:spMkLst>
        </pc:spChg>
        <pc:spChg chg="add mod">
          <ac:chgData name="Lily Lewis (2501492)" userId="9c07e3ef-eced-47e6-83a5-3a07c02eed71" providerId="ADAL" clId="{D3415BAB-F980-5CC2-99B2-AF2177986545}" dt="2026-04-28T08:04:40.867" v="3145" actId="1076"/>
          <ac:spMkLst>
            <pc:docMk/>
            <pc:sldMk cId="979280364" sldId="259"/>
            <ac:spMk id="6" creationId="{B4E2BECB-0EA5-4B84-D395-AB5858CF5A54}"/>
          </ac:spMkLst>
        </pc:spChg>
        <pc:spChg chg="add">
          <ac:chgData name="Lily Lewis (2501492)" userId="9c07e3ef-eced-47e6-83a5-3a07c02eed71" providerId="ADAL" clId="{D3415BAB-F980-5CC2-99B2-AF2177986545}" dt="2026-04-28T08:04:02.278" v="3127" actId="26606"/>
          <ac:spMkLst>
            <pc:docMk/>
            <pc:sldMk cId="979280364" sldId="259"/>
            <ac:spMk id="10" creationId="{49BB7E9A-6937-4BF0-9F51-A20F197B550F}"/>
          </ac:spMkLst>
        </pc:spChg>
        <pc:spChg chg="add">
          <ac:chgData name="Lily Lewis (2501492)" userId="9c07e3ef-eced-47e6-83a5-3a07c02eed71" providerId="ADAL" clId="{D3415BAB-F980-5CC2-99B2-AF2177986545}" dt="2026-04-28T08:04:02.278" v="3127" actId="26606"/>
          <ac:spMkLst>
            <pc:docMk/>
            <pc:sldMk cId="979280364" sldId="259"/>
            <ac:spMk id="12" creationId="{E0939753-89D7-48A8-8441-B9FF25CE8A7E}"/>
          </ac:spMkLst>
        </pc:spChg>
        <pc:spChg chg="add">
          <ac:chgData name="Lily Lewis (2501492)" userId="9c07e3ef-eced-47e6-83a5-3a07c02eed71" providerId="ADAL" clId="{D3415BAB-F980-5CC2-99B2-AF2177986545}" dt="2026-04-28T08:04:02.278" v="3127" actId="26606"/>
          <ac:spMkLst>
            <pc:docMk/>
            <pc:sldMk cId="979280364" sldId="259"/>
            <ac:spMk id="14" creationId="{9F5CCFC5-858F-4B45-9B10-D49DD0280D20}"/>
          </ac:spMkLst>
        </pc:spChg>
        <pc:spChg chg="add">
          <ac:chgData name="Lily Lewis (2501492)" userId="9c07e3ef-eced-47e6-83a5-3a07c02eed71" providerId="ADAL" clId="{D3415BAB-F980-5CC2-99B2-AF2177986545}" dt="2026-04-28T08:04:02.278" v="3127" actId="26606"/>
          <ac:spMkLst>
            <pc:docMk/>
            <pc:sldMk cId="979280364" sldId="259"/>
            <ac:spMk id="16" creationId="{2348ECDC-D455-4B71-90F6-2ECC12B7983B}"/>
          </ac:spMkLst>
        </pc:spChg>
        <pc:picChg chg="add mod">
          <ac:chgData name="Lily Lewis (2501492)" userId="9c07e3ef-eced-47e6-83a5-3a07c02eed71" providerId="ADAL" clId="{D3415BAB-F980-5CC2-99B2-AF2177986545}" dt="2026-04-28T08:04:02.278" v="3127" actId="26606"/>
          <ac:picMkLst>
            <pc:docMk/>
            <pc:sldMk cId="979280364" sldId="259"/>
            <ac:picMk id="5" creationId="{69850D6B-98A4-0196-02C3-F758FE2F541D}"/>
          </ac:picMkLst>
        </pc:picChg>
      </pc:sldChg>
      <pc:sldChg chg="addSp delSp modSp mod setBg modNotesTx">
        <pc:chgData name="Lily Lewis (2501492)" userId="9c07e3ef-eced-47e6-83a5-3a07c02eed71" providerId="ADAL" clId="{D3415BAB-F980-5CC2-99B2-AF2177986545}" dt="2026-04-28T15:34:50.925" v="9072" actId="1076"/>
        <pc:sldMkLst>
          <pc:docMk/>
          <pc:sldMk cId="4191531270" sldId="260"/>
        </pc:sldMkLst>
        <pc:spChg chg="mod">
          <ac:chgData name="Lily Lewis (2501492)" userId="9c07e3ef-eced-47e6-83a5-3a07c02eed71" providerId="ADAL" clId="{D3415BAB-F980-5CC2-99B2-AF2177986545}" dt="2026-04-28T15:18:31.635" v="6568" actId="1076"/>
          <ac:spMkLst>
            <pc:docMk/>
            <pc:sldMk cId="4191531270" sldId="260"/>
            <ac:spMk id="2" creationId="{7C3F604F-CFF8-A2DE-FED5-7271034894B0}"/>
          </ac:spMkLst>
        </pc:spChg>
        <pc:spChg chg="mod ord">
          <ac:chgData name="Lily Lewis (2501492)" userId="9c07e3ef-eced-47e6-83a5-3a07c02eed71" providerId="ADAL" clId="{D3415BAB-F980-5CC2-99B2-AF2177986545}" dt="2026-04-28T15:34:41.080" v="9070" actId="26606"/>
          <ac:spMkLst>
            <pc:docMk/>
            <pc:sldMk cId="4191531270" sldId="260"/>
            <ac:spMk id="3" creationId="{07C56C20-40EC-3294-10F2-7CD816852DD3}"/>
          </ac:spMkLst>
        </pc:spChg>
        <pc:spChg chg="add mod">
          <ac:chgData name="Lily Lewis (2501492)" userId="9c07e3ef-eced-47e6-83a5-3a07c02eed71" providerId="ADAL" clId="{D3415BAB-F980-5CC2-99B2-AF2177986545}" dt="2026-04-28T15:34:50.925" v="9072" actId="1076"/>
          <ac:spMkLst>
            <pc:docMk/>
            <pc:sldMk cId="4191531270" sldId="260"/>
            <ac:spMk id="6" creationId="{89745C97-2641-B633-ADEB-AF017157E34C}"/>
          </ac:spMkLst>
        </pc:spChg>
        <pc:spChg chg="add">
          <ac:chgData name="Lily Lewis (2501492)" userId="9c07e3ef-eced-47e6-83a5-3a07c02eed71" providerId="ADAL" clId="{D3415BAB-F980-5CC2-99B2-AF2177986545}" dt="2026-04-28T15:34:41.080" v="9070" actId="26606"/>
          <ac:spMkLst>
            <pc:docMk/>
            <pc:sldMk cId="4191531270" sldId="260"/>
            <ac:spMk id="21" creationId="{AC14302F-E955-47D0-A56B-D1D1A6953B51}"/>
          </ac:spMkLst>
        </pc:spChg>
        <pc:spChg chg="add">
          <ac:chgData name="Lily Lewis (2501492)" userId="9c07e3ef-eced-47e6-83a5-3a07c02eed71" providerId="ADAL" clId="{D3415BAB-F980-5CC2-99B2-AF2177986545}" dt="2026-04-28T15:34:41.080" v="9070" actId="26606"/>
          <ac:spMkLst>
            <pc:docMk/>
            <pc:sldMk cId="4191531270" sldId="260"/>
            <ac:spMk id="23" creationId="{0A36CE68-CB3C-4699-9422-3073853CB669}"/>
          </ac:spMkLst>
        </pc:spChg>
        <pc:spChg chg="add">
          <ac:chgData name="Lily Lewis (2501492)" userId="9c07e3ef-eced-47e6-83a5-3a07c02eed71" providerId="ADAL" clId="{D3415BAB-F980-5CC2-99B2-AF2177986545}" dt="2026-04-28T15:34:41.080" v="9070" actId="26606"/>
          <ac:spMkLst>
            <pc:docMk/>
            <pc:sldMk cId="4191531270" sldId="260"/>
            <ac:spMk id="25" creationId="{F356DA69-4637-40FE-A14B-5213BBB585D9}"/>
          </ac:spMkLst>
        </pc:spChg>
        <pc:spChg chg="add">
          <ac:chgData name="Lily Lewis (2501492)" userId="9c07e3ef-eced-47e6-83a5-3a07c02eed71" providerId="ADAL" clId="{D3415BAB-F980-5CC2-99B2-AF2177986545}" dt="2026-04-28T15:34:41.080" v="9070" actId="26606"/>
          <ac:spMkLst>
            <pc:docMk/>
            <pc:sldMk cId="4191531270" sldId="260"/>
            <ac:spMk id="27" creationId="{364D709A-6610-48B7-9F98-AFA02ECBA191}"/>
          </ac:spMkLst>
        </pc:spChg>
        <pc:picChg chg="add mod">
          <ac:chgData name="Lily Lewis (2501492)" userId="9c07e3ef-eced-47e6-83a5-3a07c02eed71" providerId="ADAL" clId="{D3415BAB-F980-5CC2-99B2-AF2177986545}" dt="2026-04-28T15:20:09.868" v="6926" actId="1076"/>
          <ac:picMkLst>
            <pc:docMk/>
            <pc:sldMk cId="4191531270" sldId="260"/>
            <ac:picMk id="5" creationId="{5258B014-E13C-F46A-EC81-CCE5085D3B5C}"/>
          </ac:picMkLst>
        </pc:picChg>
      </pc:sldChg>
      <pc:sldChg chg="addSp modSp mod setBg modNotesTx">
        <pc:chgData name="Lily Lewis (2501492)" userId="9c07e3ef-eced-47e6-83a5-3a07c02eed71" providerId="ADAL" clId="{D3415BAB-F980-5CC2-99B2-AF2177986545}" dt="2026-04-28T16:01:11.571" v="11677" actId="26606"/>
        <pc:sldMkLst>
          <pc:docMk/>
          <pc:sldMk cId="2349939000" sldId="261"/>
        </pc:sldMkLst>
        <pc:spChg chg="mod">
          <ac:chgData name="Lily Lewis (2501492)" userId="9c07e3ef-eced-47e6-83a5-3a07c02eed71" providerId="ADAL" clId="{D3415BAB-F980-5CC2-99B2-AF2177986545}" dt="2026-04-28T16:01:11.571" v="11677" actId="26606"/>
          <ac:spMkLst>
            <pc:docMk/>
            <pc:sldMk cId="2349939000" sldId="261"/>
            <ac:spMk id="2" creationId="{D61BB014-87A3-6A69-D01F-C0F74B47601D}"/>
          </ac:spMkLst>
        </pc:spChg>
        <pc:spChg chg="mod">
          <ac:chgData name="Lily Lewis (2501492)" userId="9c07e3ef-eced-47e6-83a5-3a07c02eed71" providerId="ADAL" clId="{D3415BAB-F980-5CC2-99B2-AF2177986545}" dt="2026-04-28T16:01:11.571" v="11677" actId="26606"/>
          <ac:spMkLst>
            <pc:docMk/>
            <pc:sldMk cId="2349939000" sldId="261"/>
            <ac:spMk id="3" creationId="{88641CD5-4F9F-786E-66D4-411FAE4CCDF1}"/>
          </ac:spMkLst>
        </pc:spChg>
        <pc:spChg chg="add">
          <ac:chgData name="Lily Lewis (2501492)" userId="9c07e3ef-eced-47e6-83a5-3a07c02eed71" providerId="ADAL" clId="{D3415BAB-F980-5CC2-99B2-AF2177986545}" dt="2026-04-28T16:01:11.571" v="11677" actId="26606"/>
          <ac:spMkLst>
            <pc:docMk/>
            <pc:sldMk cId="2349939000" sldId="261"/>
            <ac:spMk id="10" creationId="{49BB7E9A-6937-4BF0-9F51-A20F197B550F}"/>
          </ac:spMkLst>
        </pc:spChg>
        <pc:spChg chg="add">
          <ac:chgData name="Lily Lewis (2501492)" userId="9c07e3ef-eced-47e6-83a5-3a07c02eed71" providerId="ADAL" clId="{D3415BAB-F980-5CC2-99B2-AF2177986545}" dt="2026-04-28T16:01:11.571" v="11677" actId="26606"/>
          <ac:spMkLst>
            <pc:docMk/>
            <pc:sldMk cId="2349939000" sldId="261"/>
            <ac:spMk id="12" creationId="{E0939753-89D7-48A8-8441-B9FF25CE8A7E}"/>
          </ac:spMkLst>
        </pc:spChg>
        <pc:spChg chg="add">
          <ac:chgData name="Lily Lewis (2501492)" userId="9c07e3ef-eced-47e6-83a5-3a07c02eed71" providerId="ADAL" clId="{D3415BAB-F980-5CC2-99B2-AF2177986545}" dt="2026-04-28T16:01:11.571" v="11677" actId="26606"/>
          <ac:spMkLst>
            <pc:docMk/>
            <pc:sldMk cId="2349939000" sldId="261"/>
            <ac:spMk id="14" creationId="{9F5CCFC5-858F-4B45-9B10-D49DD0280D20}"/>
          </ac:spMkLst>
        </pc:spChg>
        <pc:spChg chg="add">
          <ac:chgData name="Lily Lewis (2501492)" userId="9c07e3ef-eced-47e6-83a5-3a07c02eed71" providerId="ADAL" clId="{D3415BAB-F980-5CC2-99B2-AF2177986545}" dt="2026-04-28T16:01:11.571" v="11677" actId="26606"/>
          <ac:spMkLst>
            <pc:docMk/>
            <pc:sldMk cId="2349939000" sldId="261"/>
            <ac:spMk id="16" creationId="{2348ECDC-D455-4B71-90F6-2ECC12B7983B}"/>
          </ac:spMkLst>
        </pc:spChg>
        <pc:picChg chg="add mod">
          <ac:chgData name="Lily Lewis (2501492)" userId="9c07e3ef-eced-47e6-83a5-3a07c02eed71" providerId="ADAL" clId="{D3415BAB-F980-5CC2-99B2-AF2177986545}" dt="2026-04-28T16:01:11.571" v="11677" actId="26606"/>
          <ac:picMkLst>
            <pc:docMk/>
            <pc:sldMk cId="2349939000" sldId="261"/>
            <ac:picMk id="5" creationId="{7BCE2495-A611-9061-F89A-7A05FA726EAA}"/>
          </ac:picMkLst>
        </pc:picChg>
      </pc:sldChg>
      <pc:sldChg chg="addSp modSp mod setBg modNotesTx">
        <pc:chgData name="Lily Lewis (2501492)" userId="9c07e3ef-eced-47e6-83a5-3a07c02eed71" providerId="ADAL" clId="{D3415BAB-F980-5CC2-99B2-AF2177986545}" dt="2026-04-30T08:07:12.426" v="16086" actId="20577"/>
        <pc:sldMkLst>
          <pc:docMk/>
          <pc:sldMk cId="1413585668" sldId="262"/>
        </pc:sldMkLst>
        <pc:spChg chg="mod">
          <ac:chgData name="Lily Lewis (2501492)" userId="9c07e3ef-eced-47e6-83a5-3a07c02eed71" providerId="ADAL" clId="{D3415BAB-F980-5CC2-99B2-AF2177986545}" dt="2026-04-29T16:11:14.317" v="15762" actId="26606"/>
          <ac:spMkLst>
            <pc:docMk/>
            <pc:sldMk cId="1413585668" sldId="262"/>
            <ac:spMk id="2" creationId="{0506F4F9-C9A0-48C4-FD33-214BD5F34B7C}"/>
          </ac:spMkLst>
        </pc:spChg>
        <pc:spChg chg="mod">
          <ac:chgData name="Lily Lewis (2501492)" userId="9c07e3ef-eced-47e6-83a5-3a07c02eed71" providerId="ADAL" clId="{D3415BAB-F980-5CC2-99B2-AF2177986545}" dt="2026-04-29T16:11:14.317" v="15762" actId="26606"/>
          <ac:spMkLst>
            <pc:docMk/>
            <pc:sldMk cId="1413585668" sldId="262"/>
            <ac:spMk id="3" creationId="{CACDB46B-F777-BA72-FD0F-155F142B84E4}"/>
          </ac:spMkLst>
        </pc:spChg>
        <pc:spChg chg="add">
          <ac:chgData name="Lily Lewis (2501492)" userId="9c07e3ef-eced-47e6-83a5-3a07c02eed71" providerId="ADAL" clId="{D3415BAB-F980-5CC2-99B2-AF2177986545}" dt="2026-04-29T16:11:14.317" v="15762" actId="26606"/>
          <ac:spMkLst>
            <pc:docMk/>
            <pc:sldMk cId="1413585668" sldId="262"/>
            <ac:spMk id="10" creationId="{49BB7E9A-6937-4BF0-9F51-A20F197B550F}"/>
          </ac:spMkLst>
        </pc:spChg>
        <pc:spChg chg="add">
          <ac:chgData name="Lily Lewis (2501492)" userId="9c07e3ef-eced-47e6-83a5-3a07c02eed71" providerId="ADAL" clId="{D3415BAB-F980-5CC2-99B2-AF2177986545}" dt="2026-04-29T16:11:14.317" v="15762" actId="26606"/>
          <ac:spMkLst>
            <pc:docMk/>
            <pc:sldMk cId="1413585668" sldId="262"/>
            <ac:spMk id="12" creationId="{E0939753-89D7-48A8-8441-B9FF25CE8A7E}"/>
          </ac:spMkLst>
        </pc:spChg>
        <pc:spChg chg="add">
          <ac:chgData name="Lily Lewis (2501492)" userId="9c07e3ef-eced-47e6-83a5-3a07c02eed71" providerId="ADAL" clId="{D3415BAB-F980-5CC2-99B2-AF2177986545}" dt="2026-04-29T16:11:14.317" v="15762" actId="26606"/>
          <ac:spMkLst>
            <pc:docMk/>
            <pc:sldMk cId="1413585668" sldId="262"/>
            <ac:spMk id="14" creationId="{9F5CCFC5-858F-4B45-9B10-D49DD0280D20}"/>
          </ac:spMkLst>
        </pc:spChg>
        <pc:spChg chg="add">
          <ac:chgData name="Lily Lewis (2501492)" userId="9c07e3ef-eced-47e6-83a5-3a07c02eed71" providerId="ADAL" clId="{D3415BAB-F980-5CC2-99B2-AF2177986545}" dt="2026-04-29T16:11:14.317" v="15762" actId="26606"/>
          <ac:spMkLst>
            <pc:docMk/>
            <pc:sldMk cId="1413585668" sldId="262"/>
            <ac:spMk id="16" creationId="{2348ECDC-D455-4B71-90F6-2ECC12B7983B}"/>
          </ac:spMkLst>
        </pc:spChg>
        <pc:picChg chg="add mod">
          <ac:chgData name="Lily Lewis (2501492)" userId="9c07e3ef-eced-47e6-83a5-3a07c02eed71" providerId="ADAL" clId="{D3415BAB-F980-5CC2-99B2-AF2177986545}" dt="2026-04-29T16:11:14.317" v="15762" actId="26606"/>
          <ac:picMkLst>
            <pc:docMk/>
            <pc:sldMk cId="1413585668" sldId="262"/>
            <ac:picMk id="5" creationId="{C8B716C2-F970-92F4-D3E6-7333083266E1}"/>
          </ac:picMkLst>
        </pc:picChg>
      </pc:sldChg>
      <pc:sldChg chg="addSp delSp modSp mod">
        <pc:chgData name="Lily Lewis (2501492)" userId="9c07e3ef-eced-47e6-83a5-3a07c02eed71" providerId="ADAL" clId="{D3415BAB-F980-5CC2-99B2-AF2177986545}" dt="2026-04-30T08:10:29.103" v="16132" actId="20577"/>
        <pc:sldMkLst>
          <pc:docMk/>
          <pc:sldMk cId="442835624" sldId="263"/>
        </pc:sldMkLst>
        <pc:spChg chg="mod">
          <ac:chgData name="Lily Lewis (2501492)" userId="9c07e3ef-eced-47e6-83a5-3a07c02eed71" providerId="ADAL" clId="{D3415BAB-F980-5CC2-99B2-AF2177986545}" dt="2026-04-30T08:07:36.424" v="16089" actId="1076"/>
          <ac:spMkLst>
            <pc:docMk/>
            <pc:sldMk cId="442835624" sldId="263"/>
            <ac:spMk id="2" creationId="{15B1868A-8C88-363B-F203-FE63F53AC7A6}"/>
          </ac:spMkLst>
        </pc:spChg>
        <pc:spChg chg="add mod">
          <ac:chgData name="Lily Lewis (2501492)" userId="9c07e3ef-eced-47e6-83a5-3a07c02eed71" providerId="ADAL" clId="{D3415BAB-F980-5CC2-99B2-AF2177986545}" dt="2026-04-30T08:09:25.497" v="16101" actId="1076"/>
          <ac:spMkLst>
            <pc:docMk/>
            <pc:sldMk cId="442835624" sldId="263"/>
            <ac:spMk id="3" creationId="{5BADC056-56F5-DD3C-16A4-CBF586B4695C}"/>
          </ac:spMkLst>
        </pc:spChg>
        <pc:spChg chg="add mod">
          <ac:chgData name="Lily Lewis (2501492)" userId="9c07e3ef-eced-47e6-83a5-3a07c02eed71" providerId="ADAL" clId="{D3415BAB-F980-5CC2-99B2-AF2177986545}" dt="2026-04-30T08:08:13.633" v="16092" actId="1076"/>
          <ac:spMkLst>
            <pc:docMk/>
            <pc:sldMk cId="442835624" sldId="263"/>
            <ac:spMk id="4" creationId="{80D74C6F-6935-6B6A-FD42-AD2C147934E4}"/>
          </ac:spMkLst>
        </pc:spChg>
        <pc:spChg chg="add mod">
          <ac:chgData name="Lily Lewis (2501492)" userId="9c07e3ef-eced-47e6-83a5-3a07c02eed71" providerId="ADAL" clId="{D3415BAB-F980-5CC2-99B2-AF2177986545}" dt="2026-04-30T08:09:00.331" v="16097" actId="1076"/>
          <ac:spMkLst>
            <pc:docMk/>
            <pc:sldMk cId="442835624" sldId="263"/>
            <ac:spMk id="5" creationId="{C8E2D9AA-BEBF-FB71-5A72-58FA033A0C32}"/>
          </ac:spMkLst>
        </pc:spChg>
        <pc:spChg chg="add mod">
          <ac:chgData name="Lily Lewis (2501492)" userId="9c07e3ef-eced-47e6-83a5-3a07c02eed71" providerId="ADAL" clId="{D3415BAB-F980-5CC2-99B2-AF2177986545}" dt="2026-04-30T08:09:33.131" v="16103" actId="1076"/>
          <ac:spMkLst>
            <pc:docMk/>
            <pc:sldMk cId="442835624" sldId="263"/>
            <ac:spMk id="6" creationId="{65EC9AC6-1123-A640-A929-A7C69026FDBD}"/>
          </ac:spMkLst>
        </pc:spChg>
        <pc:spChg chg="add mod">
          <ac:chgData name="Lily Lewis (2501492)" userId="9c07e3ef-eced-47e6-83a5-3a07c02eed71" providerId="ADAL" clId="{D3415BAB-F980-5CC2-99B2-AF2177986545}" dt="2026-04-30T08:10:20.596" v="16130" actId="20577"/>
          <ac:spMkLst>
            <pc:docMk/>
            <pc:sldMk cId="442835624" sldId="263"/>
            <ac:spMk id="7" creationId="{6E219BD9-AC88-0048-94BA-9076A96032B4}"/>
          </ac:spMkLst>
        </pc:spChg>
        <pc:spChg chg="add mod">
          <ac:chgData name="Lily Lewis (2501492)" userId="9c07e3ef-eced-47e6-83a5-3a07c02eed71" providerId="ADAL" clId="{D3415BAB-F980-5CC2-99B2-AF2177986545}" dt="2026-04-30T08:07:51.481" v="16090" actId="1076"/>
          <ac:spMkLst>
            <pc:docMk/>
            <pc:sldMk cId="442835624" sldId="263"/>
            <ac:spMk id="8" creationId="{4F10007F-AB1A-78AC-851A-992EB78B77AD}"/>
          </ac:spMkLst>
        </pc:spChg>
        <pc:spChg chg="add mod">
          <ac:chgData name="Lily Lewis (2501492)" userId="9c07e3ef-eced-47e6-83a5-3a07c02eed71" providerId="ADAL" clId="{D3415BAB-F980-5CC2-99B2-AF2177986545}" dt="2026-04-30T08:10:29.103" v="16132" actId="20577"/>
          <ac:spMkLst>
            <pc:docMk/>
            <pc:sldMk cId="442835624" sldId="263"/>
            <ac:spMk id="9" creationId="{D2D4ACBF-E2BC-1763-8639-6DA8EB23A427}"/>
          </ac:spMkLst>
        </pc:spChg>
        <pc:spChg chg="add mod">
          <ac:chgData name="Lily Lewis (2501492)" userId="9c07e3ef-eced-47e6-83a5-3a07c02eed71" providerId="ADAL" clId="{D3415BAB-F980-5CC2-99B2-AF2177986545}" dt="2026-04-30T08:10:10.336" v="16112" actId="20577"/>
          <ac:spMkLst>
            <pc:docMk/>
            <pc:sldMk cId="442835624" sldId="263"/>
            <ac:spMk id="10" creationId="{281EE5C3-D272-2661-8597-A72E39E1BAD5}"/>
          </ac:spMkLst>
        </pc:spChg>
        <pc:spChg chg="add mod">
          <ac:chgData name="Lily Lewis (2501492)" userId="9c07e3ef-eced-47e6-83a5-3a07c02eed71" providerId="ADAL" clId="{D3415BAB-F980-5CC2-99B2-AF2177986545}" dt="2026-04-30T08:08:36.398" v="16093" actId="1076"/>
          <ac:spMkLst>
            <pc:docMk/>
            <pc:sldMk cId="442835624" sldId="263"/>
            <ac:spMk id="11" creationId="{703A6D82-89A1-E765-2443-DCE8BD4FFD86}"/>
          </ac:spMkLst>
        </pc:spChg>
        <pc:spChg chg="add mod">
          <ac:chgData name="Lily Lewis (2501492)" userId="9c07e3ef-eced-47e6-83a5-3a07c02eed71" providerId="ADAL" clId="{D3415BAB-F980-5CC2-99B2-AF2177986545}" dt="2026-04-30T08:10:26.504" v="16131" actId="20577"/>
          <ac:spMkLst>
            <pc:docMk/>
            <pc:sldMk cId="442835624" sldId="263"/>
            <ac:spMk id="12" creationId="{76C4D771-2714-FFA0-F956-C26740D10EB2}"/>
          </ac:spMkLst>
        </pc:spChg>
      </pc:sldChg>
      <pc:sldChg chg="addSp modSp new mod setBg modNotesTx">
        <pc:chgData name="Lily Lewis (2501492)" userId="9c07e3ef-eced-47e6-83a5-3a07c02eed71" providerId="ADAL" clId="{D3415BAB-F980-5CC2-99B2-AF2177986545}" dt="2026-04-30T08:11:23.906" v="16133" actId="20577"/>
        <pc:sldMkLst>
          <pc:docMk/>
          <pc:sldMk cId="153266135" sldId="264"/>
        </pc:sldMkLst>
        <pc:spChg chg="mod">
          <ac:chgData name="Lily Lewis (2501492)" userId="9c07e3ef-eced-47e6-83a5-3a07c02eed71" providerId="ADAL" clId="{D3415BAB-F980-5CC2-99B2-AF2177986545}" dt="2026-04-28T08:23:04.377" v="5174" actId="26606"/>
          <ac:spMkLst>
            <pc:docMk/>
            <pc:sldMk cId="153266135" sldId="264"/>
            <ac:spMk id="2" creationId="{6D544755-8174-7B9D-2A71-429D61392B69}"/>
          </ac:spMkLst>
        </pc:spChg>
        <pc:spChg chg="mod">
          <ac:chgData name="Lily Lewis (2501492)" userId="9c07e3ef-eced-47e6-83a5-3a07c02eed71" providerId="ADAL" clId="{D3415BAB-F980-5CC2-99B2-AF2177986545}" dt="2026-04-29T16:15:23.477" v="15814" actId="20577"/>
          <ac:spMkLst>
            <pc:docMk/>
            <pc:sldMk cId="153266135" sldId="264"/>
            <ac:spMk id="3" creationId="{C49A1CC8-7C3E-31AE-E68B-338E4F8B8090}"/>
          </ac:spMkLst>
        </pc:spChg>
        <pc:spChg chg="add mod">
          <ac:chgData name="Lily Lewis (2501492)" userId="9c07e3ef-eced-47e6-83a5-3a07c02eed71" providerId="ADAL" clId="{D3415BAB-F980-5CC2-99B2-AF2177986545}" dt="2026-04-28T08:26:37.370" v="5228" actId="1076"/>
          <ac:spMkLst>
            <pc:docMk/>
            <pc:sldMk cId="153266135" sldId="264"/>
            <ac:spMk id="6" creationId="{D1E85B74-73CE-5F6E-809A-86B389243106}"/>
          </ac:spMkLst>
        </pc:spChg>
        <pc:spChg chg="add">
          <ac:chgData name="Lily Lewis (2501492)" userId="9c07e3ef-eced-47e6-83a5-3a07c02eed71" providerId="ADAL" clId="{D3415BAB-F980-5CC2-99B2-AF2177986545}" dt="2026-04-28T08:23:04.377" v="5174" actId="26606"/>
          <ac:spMkLst>
            <pc:docMk/>
            <pc:sldMk cId="153266135" sldId="264"/>
            <ac:spMk id="10" creationId="{3D5FBB81-B61B-416A-8F5D-A8DDF62530F1}"/>
          </ac:spMkLst>
        </pc:spChg>
        <pc:spChg chg="add">
          <ac:chgData name="Lily Lewis (2501492)" userId="9c07e3ef-eced-47e6-83a5-3a07c02eed71" providerId="ADAL" clId="{D3415BAB-F980-5CC2-99B2-AF2177986545}" dt="2026-04-28T08:23:04.377" v="5174" actId="26606"/>
          <ac:spMkLst>
            <pc:docMk/>
            <pc:sldMk cId="153266135" sldId="264"/>
            <ac:spMk id="12" creationId="{40C0D7D4-D83D-4C58-87D1-955F0A9173D7}"/>
          </ac:spMkLst>
        </pc:spChg>
        <pc:spChg chg="add">
          <ac:chgData name="Lily Lewis (2501492)" userId="9c07e3ef-eced-47e6-83a5-3a07c02eed71" providerId="ADAL" clId="{D3415BAB-F980-5CC2-99B2-AF2177986545}" dt="2026-04-28T08:23:04.377" v="5174" actId="26606"/>
          <ac:spMkLst>
            <pc:docMk/>
            <pc:sldMk cId="153266135" sldId="264"/>
            <ac:spMk id="14" creationId="{0BA56A81-C9DD-4EBA-9E13-32FFB51CFD45}"/>
          </ac:spMkLst>
        </pc:spChg>
        <pc:spChg chg="add">
          <ac:chgData name="Lily Lewis (2501492)" userId="9c07e3ef-eced-47e6-83a5-3a07c02eed71" providerId="ADAL" clId="{D3415BAB-F980-5CC2-99B2-AF2177986545}" dt="2026-04-28T08:23:04.377" v="5174" actId="26606"/>
          <ac:spMkLst>
            <pc:docMk/>
            <pc:sldMk cId="153266135" sldId="264"/>
            <ac:spMk id="16" creationId="{15F9A324-404E-4C5D-AFF0-C5D0D84182B0}"/>
          </ac:spMkLst>
        </pc:spChg>
        <pc:picChg chg="add mod ord">
          <ac:chgData name="Lily Lewis (2501492)" userId="9c07e3ef-eced-47e6-83a5-3a07c02eed71" providerId="ADAL" clId="{D3415BAB-F980-5CC2-99B2-AF2177986545}" dt="2026-04-28T08:23:04.377" v="5174" actId="26606"/>
          <ac:picMkLst>
            <pc:docMk/>
            <pc:sldMk cId="153266135" sldId="264"/>
            <ac:picMk id="5" creationId="{32E9420D-4932-637D-9D59-D8277AAEC7A0}"/>
          </ac:picMkLst>
        </pc:picChg>
      </pc:sldChg>
      <pc:sldChg chg="addSp delSp modSp new mod setBg modNotesTx">
        <pc:chgData name="Lily Lewis (2501492)" userId="9c07e3ef-eced-47e6-83a5-3a07c02eed71" providerId="ADAL" clId="{D3415BAB-F980-5CC2-99B2-AF2177986545}" dt="2026-04-28T15:33:38.960" v="9066" actId="1076"/>
        <pc:sldMkLst>
          <pc:docMk/>
          <pc:sldMk cId="3721989627" sldId="265"/>
        </pc:sldMkLst>
        <pc:spChg chg="mod">
          <ac:chgData name="Lily Lewis (2501492)" userId="9c07e3ef-eced-47e6-83a5-3a07c02eed71" providerId="ADAL" clId="{D3415BAB-F980-5CC2-99B2-AF2177986545}" dt="2026-04-28T15:33:15.609" v="9040" actId="26606"/>
          <ac:spMkLst>
            <pc:docMk/>
            <pc:sldMk cId="3721989627" sldId="265"/>
            <ac:spMk id="2" creationId="{A5F386F9-0C0E-F0CE-1299-1AED78927389}"/>
          </ac:spMkLst>
        </pc:spChg>
        <pc:spChg chg="mod">
          <ac:chgData name="Lily Lewis (2501492)" userId="9c07e3ef-eced-47e6-83a5-3a07c02eed71" providerId="ADAL" clId="{D3415BAB-F980-5CC2-99B2-AF2177986545}" dt="2026-04-28T15:33:20.537" v="9043" actId="20577"/>
          <ac:spMkLst>
            <pc:docMk/>
            <pc:sldMk cId="3721989627" sldId="265"/>
            <ac:spMk id="3" creationId="{C9554E9C-3977-3A7F-9F8B-4B1B06911FC7}"/>
          </ac:spMkLst>
        </pc:spChg>
        <pc:spChg chg="add mod">
          <ac:chgData name="Lily Lewis (2501492)" userId="9c07e3ef-eced-47e6-83a5-3a07c02eed71" providerId="ADAL" clId="{D3415BAB-F980-5CC2-99B2-AF2177986545}" dt="2026-04-28T15:33:38.960" v="9066" actId="1076"/>
          <ac:spMkLst>
            <pc:docMk/>
            <pc:sldMk cId="3721989627" sldId="265"/>
            <ac:spMk id="6" creationId="{48ED77E9-A6BD-7EAB-0FA9-8CD24472012B}"/>
          </ac:spMkLst>
        </pc:spChg>
        <pc:spChg chg="add">
          <ac:chgData name="Lily Lewis (2501492)" userId="9c07e3ef-eced-47e6-83a5-3a07c02eed71" providerId="ADAL" clId="{D3415BAB-F980-5CC2-99B2-AF2177986545}" dt="2026-04-28T15:33:15.609" v="9040" actId="26606"/>
          <ac:spMkLst>
            <pc:docMk/>
            <pc:sldMk cId="3721989627" sldId="265"/>
            <ac:spMk id="28" creationId="{8181FC64-B306-4821-98E2-780662EFC486}"/>
          </ac:spMkLst>
        </pc:spChg>
        <pc:spChg chg="add">
          <ac:chgData name="Lily Lewis (2501492)" userId="9c07e3ef-eced-47e6-83a5-3a07c02eed71" providerId="ADAL" clId="{D3415BAB-F980-5CC2-99B2-AF2177986545}" dt="2026-04-28T15:33:15.609" v="9040" actId="26606"/>
          <ac:spMkLst>
            <pc:docMk/>
            <pc:sldMk cId="3721989627" sldId="265"/>
            <ac:spMk id="30" creationId="{5871FC61-DD4E-47D4-81FD-8A7E7D12B371}"/>
          </ac:spMkLst>
        </pc:spChg>
        <pc:spChg chg="add">
          <ac:chgData name="Lily Lewis (2501492)" userId="9c07e3ef-eced-47e6-83a5-3a07c02eed71" providerId="ADAL" clId="{D3415BAB-F980-5CC2-99B2-AF2177986545}" dt="2026-04-28T15:33:15.609" v="9040" actId="26606"/>
          <ac:spMkLst>
            <pc:docMk/>
            <pc:sldMk cId="3721989627" sldId="265"/>
            <ac:spMk id="32" creationId="{829A1E2C-5AC8-40FC-99E9-832069D39792}"/>
          </ac:spMkLst>
        </pc:spChg>
        <pc:picChg chg="add mod ord">
          <ac:chgData name="Lily Lewis (2501492)" userId="9c07e3ef-eced-47e6-83a5-3a07c02eed71" providerId="ADAL" clId="{D3415BAB-F980-5CC2-99B2-AF2177986545}" dt="2026-04-28T15:33:01.211" v="9039" actId="26606"/>
          <ac:picMkLst>
            <pc:docMk/>
            <pc:sldMk cId="3721989627" sldId="265"/>
            <ac:picMk id="5" creationId="{0055213C-99C9-C7A5-DD97-CA091C9AACB1}"/>
          </ac:picMkLst>
        </pc:picChg>
      </pc:sldChg>
      <pc:sldChg chg="addSp modSp new mod setBg modNotesTx">
        <pc:chgData name="Lily Lewis (2501492)" userId="9c07e3ef-eced-47e6-83a5-3a07c02eed71" providerId="ADAL" clId="{D3415BAB-F980-5CC2-99B2-AF2177986545}" dt="2026-04-30T08:05:35.038" v="16027" actId="20577"/>
        <pc:sldMkLst>
          <pc:docMk/>
          <pc:sldMk cId="1926572779" sldId="266"/>
        </pc:sldMkLst>
        <pc:spChg chg="mod">
          <ac:chgData name="Lily Lewis (2501492)" userId="9c07e3ef-eced-47e6-83a5-3a07c02eed71" providerId="ADAL" clId="{D3415BAB-F980-5CC2-99B2-AF2177986545}" dt="2026-04-28T16:23:45.383" v="13622" actId="26606"/>
          <ac:spMkLst>
            <pc:docMk/>
            <pc:sldMk cId="1926572779" sldId="266"/>
            <ac:spMk id="2" creationId="{0A909531-B0C4-3FAA-7A40-5356131045ED}"/>
          </ac:spMkLst>
        </pc:spChg>
        <pc:spChg chg="mod">
          <ac:chgData name="Lily Lewis (2501492)" userId="9c07e3ef-eced-47e6-83a5-3a07c02eed71" providerId="ADAL" clId="{D3415BAB-F980-5CC2-99B2-AF2177986545}" dt="2026-04-28T16:23:45.383" v="13622" actId="26606"/>
          <ac:spMkLst>
            <pc:docMk/>
            <pc:sldMk cId="1926572779" sldId="266"/>
            <ac:spMk id="3" creationId="{CB68D436-D4DA-3C30-ADE0-E14E482FA2FC}"/>
          </ac:spMkLst>
        </pc:spChg>
        <pc:spChg chg="add mod">
          <ac:chgData name="Lily Lewis (2501492)" userId="9c07e3ef-eced-47e6-83a5-3a07c02eed71" providerId="ADAL" clId="{D3415BAB-F980-5CC2-99B2-AF2177986545}" dt="2026-04-28T16:24:07.315" v="13637" actId="1076"/>
          <ac:spMkLst>
            <pc:docMk/>
            <pc:sldMk cId="1926572779" sldId="266"/>
            <ac:spMk id="6" creationId="{433491C6-A05A-EA1E-E06A-E801A0630A98}"/>
          </ac:spMkLst>
        </pc:spChg>
        <pc:spChg chg="add">
          <ac:chgData name="Lily Lewis (2501492)" userId="9c07e3ef-eced-47e6-83a5-3a07c02eed71" providerId="ADAL" clId="{D3415BAB-F980-5CC2-99B2-AF2177986545}" dt="2026-04-28T16:23:45.383" v="13622" actId="26606"/>
          <ac:spMkLst>
            <pc:docMk/>
            <pc:sldMk cId="1926572779" sldId="266"/>
            <ac:spMk id="10" creationId="{49BB7E9A-6937-4BF0-9F51-A20F197B550F}"/>
          </ac:spMkLst>
        </pc:spChg>
        <pc:spChg chg="add">
          <ac:chgData name="Lily Lewis (2501492)" userId="9c07e3ef-eced-47e6-83a5-3a07c02eed71" providerId="ADAL" clId="{D3415BAB-F980-5CC2-99B2-AF2177986545}" dt="2026-04-28T16:23:45.383" v="13622" actId="26606"/>
          <ac:spMkLst>
            <pc:docMk/>
            <pc:sldMk cId="1926572779" sldId="266"/>
            <ac:spMk id="12" creationId="{E0939753-89D7-48A8-8441-B9FF25CE8A7E}"/>
          </ac:spMkLst>
        </pc:spChg>
        <pc:spChg chg="add">
          <ac:chgData name="Lily Lewis (2501492)" userId="9c07e3ef-eced-47e6-83a5-3a07c02eed71" providerId="ADAL" clId="{D3415BAB-F980-5CC2-99B2-AF2177986545}" dt="2026-04-28T16:23:45.383" v="13622" actId="26606"/>
          <ac:spMkLst>
            <pc:docMk/>
            <pc:sldMk cId="1926572779" sldId="266"/>
            <ac:spMk id="14" creationId="{9F5CCFC5-858F-4B45-9B10-D49DD0280D20}"/>
          </ac:spMkLst>
        </pc:spChg>
        <pc:spChg chg="add">
          <ac:chgData name="Lily Lewis (2501492)" userId="9c07e3ef-eced-47e6-83a5-3a07c02eed71" providerId="ADAL" clId="{D3415BAB-F980-5CC2-99B2-AF2177986545}" dt="2026-04-28T16:23:45.383" v="13622" actId="26606"/>
          <ac:spMkLst>
            <pc:docMk/>
            <pc:sldMk cId="1926572779" sldId="266"/>
            <ac:spMk id="16" creationId="{2348ECDC-D455-4B71-90F6-2ECC12B7983B}"/>
          </ac:spMkLst>
        </pc:spChg>
        <pc:picChg chg="add mod">
          <ac:chgData name="Lily Lewis (2501492)" userId="9c07e3ef-eced-47e6-83a5-3a07c02eed71" providerId="ADAL" clId="{D3415BAB-F980-5CC2-99B2-AF2177986545}" dt="2026-04-28T16:23:45.383" v="13622" actId="26606"/>
          <ac:picMkLst>
            <pc:docMk/>
            <pc:sldMk cId="1926572779" sldId="266"/>
            <ac:picMk id="5" creationId="{F8B56D10-A36B-11DB-E404-889BAD529EF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21CCAC-2E32-7E45-B385-D86250452072}" type="datetimeFigureOut">
              <a:rPr lang="en-US" smtClean="0"/>
              <a:t>4/30/26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28B60E-9138-2A4E-B14E-ABACBA8E2B79}" type="slidenum">
              <a:rPr lang="en-US" smtClean="0"/>
              <a:t>‹#›</a:t>
            </a:fld>
            <a:endParaRPr lang="en-US"/>
          </a:p>
        </p:txBody>
      </p:sp>
    </p:spTree>
    <p:extLst>
      <p:ext uri="{BB962C8B-B14F-4D97-AF65-F5344CB8AC3E}">
        <p14:creationId xmlns:p14="http://schemas.microsoft.com/office/powerpoint/2010/main" val="18310153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Today, I am going to be doing a presentation on how the academic, industry, and digital skills module, or otherwise known as the AID module,  has helped me prepare for university. </a:t>
            </a:r>
          </a:p>
        </p:txBody>
      </p:sp>
      <p:sp>
        <p:nvSpPr>
          <p:cNvPr id="4" name="Slide Number Placeholder 3"/>
          <p:cNvSpPr>
            <a:spLocks noGrp="1"/>
          </p:cNvSpPr>
          <p:nvPr>
            <p:ph type="sldNum" sz="quarter" idx="5"/>
          </p:nvPr>
        </p:nvSpPr>
        <p:spPr/>
        <p:txBody>
          <a:bodyPr/>
          <a:lstStyle/>
          <a:p>
            <a:fld id="{4428B60E-9138-2A4E-B14E-ABACBA8E2B79}" type="slidenum">
              <a:rPr lang="en-US" smtClean="0"/>
              <a:t>1</a:t>
            </a:fld>
            <a:endParaRPr lang="en-US"/>
          </a:p>
        </p:txBody>
      </p:sp>
    </p:spTree>
    <p:extLst>
      <p:ext uri="{BB962C8B-B14F-4D97-AF65-F5344CB8AC3E}">
        <p14:creationId xmlns:p14="http://schemas.microsoft.com/office/powerpoint/2010/main" val="40537246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have created this presentation to discuss three skills that I have developed during my time completing this module at university. The academic, industry, and digital skills that I have developed while completing the AID module have helped me through my first year of university, as well as preparing me for my next two years in education.</a:t>
            </a:r>
          </a:p>
          <a:p>
            <a:endParaRPr lang="en-US" dirty="0"/>
          </a:p>
          <a:p>
            <a:r>
              <a:rPr lang="en-US" dirty="0"/>
              <a:t>The academic, industry, and digital skills module has helped me gather a better understanding of what skills are needed to be successful at university, and how to continue improving and working on those skills.</a:t>
            </a:r>
          </a:p>
          <a:p>
            <a:endParaRPr lang="en-US" dirty="0"/>
          </a:p>
          <a:p>
            <a:r>
              <a:rPr lang="en-US" dirty="0"/>
              <a:t>The skills that I have learnt during this module include interpersonal skills, time management, academic integrity, and many more. However, I will be closely focusing on three skills during this presentation. </a:t>
            </a:r>
          </a:p>
          <a:p>
            <a:endParaRPr lang="en-US" dirty="0"/>
          </a:p>
          <a:p>
            <a:r>
              <a:rPr lang="en-US" dirty="0"/>
              <a:t>In this presentation I am going to be discussing 1 academic skill, 1 industry skill, and 1 digital skill that has helped prepare me for university. </a:t>
            </a:r>
          </a:p>
          <a:p>
            <a:r>
              <a:rPr lang="en-US" dirty="0"/>
              <a:t>I will begin by explaining my chosen skill and its importance. Then, I will reflect on my development and how I have developed the skill during the module. Next, I will </a:t>
            </a:r>
            <a:r>
              <a:rPr lang="en-US" dirty="0" err="1"/>
              <a:t>analyse</a:t>
            </a:r>
            <a:r>
              <a:rPr lang="en-US" dirty="0"/>
              <a:t> future academic development, and finally I will evaluate how transferrable the chosen skill is in a professional setting.</a:t>
            </a:r>
          </a:p>
          <a:p>
            <a:endParaRPr lang="en-US" dirty="0"/>
          </a:p>
        </p:txBody>
      </p:sp>
      <p:sp>
        <p:nvSpPr>
          <p:cNvPr id="4" name="Slide Number Placeholder 3"/>
          <p:cNvSpPr>
            <a:spLocks noGrp="1"/>
          </p:cNvSpPr>
          <p:nvPr>
            <p:ph type="sldNum" sz="quarter" idx="5"/>
          </p:nvPr>
        </p:nvSpPr>
        <p:spPr/>
        <p:txBody>
          <a:bodyPr/>
          <a:lstStyle/>
          <a:p>
            <a:fld id="{4428B60E-9138-2A4E-B14E-ABACBA8E2B79}" type="slidenum">
              <a:rPr lang="en-US" smtClean="0"/>
              <a:t>3</a:t>
            </a:fld>
            <a:endParaRPr lang="en-US"/>
          </a:p>
        </p:txBody>
      </p:sp>
    </p:spTree>
    <p:extLst>
      <p:ext uri="{BB962C8B-B14F-4D97-AF65-F5344CB8AC3E}">
        <p14:creationId xmlns:p14="http://schemas.microsoft.com/office/powerpoint/2010/main" val="9874260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skill I am going to be discussing is academic integrity. </a:t>
            </a:r>
          </a:p>
          <a:p>
            <a:r>
              <a:rPr lang="en-US" dirty="0"/>
              <a:t>When completing the first assignment for this module, I learnt more about academic integrity and its importance. </a:t>
            </a:r>
          </a:p>
          <a:p>
            <a:r>
              <a:rPr lang="en-US" dirty="0"/>
              <a:t>The University of Reading states that academic integrity is an absolute necessity when it comes to studying in university. This source defines academic integrity as the ability to remain honest, fair, and responsible for the work you complete (Britland, </a:t>
            </a:r>
            <a:r>
              <a:rPr lang="en-US" dirty="0" err="1"/>
              <a:t>n.d</a:t>
            </a:r>
            <a:r>
              <a:rPr lang="en-US" dirty="0"/>
              <a:t>).</a:t>
            </a:r>
          </a:p>
          <a:p>
            <a:r>
              <a:rPr lang="en-US" dirty="0"/>
              <a:t>Academic integrity is an important academic skill because it determines the success of your journey in university as well as in future jobs. </a:t>
            </a:r>
          </a:p>
          <a:p>
            <a:r>
              <a:rPr lang="en-US" dirty="0"/>
              <a:t>While discussing academic integrity, I feel that it is important to discuss the use of AI. As AI is becoming a more popular research tool in today’s society, it is crucial that students are educated on academic integrity and how to properly use AI. </a:t>
            </a:r>
          </a:p>
          <a:p>
            <a:r>
              <a:rPr lang="en-US" dirty="0"/>
              <a:t>An article created states that AI, ChatGPT in particular, is becoming a big threat to students’ academic integrity. The reason I am bringing up AI in this presentation is because in this module I have learnt how to use AI correctly and provide academic integrity in each assignment.</a:t>
            </a:r>
          </a:p>
          <a:p>
            <a:r>
              <a:rPr lang="en-US" dirty="0"/>
              <a:t>Referring back to in class learning, some of the consequences of academic misconduct include failing modules, suspensions, and this can result in damage to someone’s mental well being.  </a:t>
            </a:r>
          </a:p>
          <a:p>
            <a:r>
              <a:rPr lang="en-US" dirty="0"/>
              <a:t>Learning about academic integrity has helped me prepare for university because it has given me a better understanding of how to keep my work fair, honest, and reliable.</a:t>
            </a:r>
          </a:p>
        </p:txBody>
      </p:sp>
      <p:sp>
        <p:nvSpPr>
          <p:cNvPr id="4" name="Slide Number Placeholder 3"/>
          <p:cNvSpPr>
            <a:spLocks noGrp="1"/>
          </p:cNvSpPr>
          <p:nvPr>
            <p:ph type="sldNum" sz="quarter" idx="5"/>
          </p:nvPr>
        </p:nvSpPr>
        <p:spPr/>
        <p:txBody>
          <a:bodyPr/>
          <a:lstStyle/>
          <a:p>
            <a:fld id="{4428B60E-9138-2A4E-B14E-ABACBA8E2B79}" type="slidenum">
              <a:rPr lang="en-US" smtClean="0"/>
              <a:t>4</a:t>
            </a:fld>
            <a:endParaRPr lang="en-US"/>
          </a:p>
        </p:txBody>
      </p:sp>
    </p:spTree>
    <p:extLst>
      <p:ext uri="{BB962C8B-B14F-4D97-AF65-F5344CB8AC3E}">
        <p14:creationId xmlns:p14="http://schemas.microsoft.com/office/powerpoint/2010/main" val="11305189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Learning about academic integrity has been a crucial part of my first year in university. In assignment 1 I mentioned how academic integrity is a transferrable skill and will benefit me in university, and I am now going to dive deeper into that.</a:t>
            </a:r>
          </a:p>
          <a:p>
            <a:r>
              <a:rPr lang="en-US" dirty="0"/>
              <a:t>During lesson 3 of the AID module, we learnt the many forms of academic misconduct. These include plagiarism, self-plagiarism, collusion, misuse of AI, and contract cheating.</a:t>
            </a:r>
          </a:p>
          <a:p>
            <a:r>
              <a:rPr lang="en-US" dirty="0"/>
              <a:t>This knowledge will academically benefit me in the future because it will ensure that I comply with university standards and all my work is academically correct.</a:t>
            </a:r>
          </a:p>
          <a:p>
            <a:r>
              <a:rPr lang="en-US" dirty="0"/>
              <a:t>Academic integrity is a transferrable skill to the tourism and events sector because it ensures trust and honesty in the workplace (</a:t>
            </a:r>
            <a:r>
              <a:rPr lang="en-US" dirty="0" err="1"/>
              <a:t>L.boro.ac.uk</a:t>
            </a:r>
            <a:r>
              <a:rPr lang="en-US" dirty="0"/>
              <a:t>, 2024). </a:t>
            </a:r>
          </a:p>
          <a:p>
            <a:r>
              <a:rPr lang="en-US" dirty="0"/>
              <a:t>The tourism and events industry is an industry known to be very fun and uplifting. Therefore, it is important for the industry to hire staff that can be trusted and responsible for holding events/taking part in tourism.</a:t>
            </a:r>
          </a:p>
          <a:p>
            <a:r>
              <a:rPr lang="en-US" dirty="0"/>
              <a:t>The University of Bristol states that academic integrity allows us express our own ideas and be independent, which is key for the tourism and events industry (Bristol, </a:t>
            </a:r>
            <a:r>
              <a:rPr lang="en-US" dirty="0" err="1"/>
              <a:t>n.d</a:t>
            </a:r>
            <a:r>
              <a:rPr lang="en-US" dirty="0"/>
              <a:t>).</a:t>
            </a:r>
          </a:p>
        </p:txBody>
      </p:sp>
      <p:sp>
        <p:nvSpPr>
          <p:cNvPr id="4" name="Slide Number Placeholder 3"/>
          <p:cNvSpPr>
            <a:spLocks noGrp="1"/>
          </p:cNvSpPr>
          <p:nvPr>
            <p:ph type="sldNum" sz="quarter" idx="5"/>
          </p:nvPr>
        </p:nvSpPr>
        <p:spPr/>
        <p:txBody>
          <a:bodyPr/>
          <a:lstStyle/>
          <a:p>
            <a:fld id="{4428B60E-9138-2A4E-B14E-ABACBA8E2B79}" type="slidenum">
              <a:rPr lang="en-US" smtClean="0"/>
              <a:t>5</a:t>
            </a:fld>
            <a:endParaRPr lang="en-US"/>
          </a:p>
        </p:txBody>
      </p:sp>
    </p:spTree>
    <p:extLst>
      <p:ext uri="{BB962C8B-B14F-4D97-AF65-F5344CB8AC3E}">
        <p14:creationId xmlns:p14="http://schemas.microsoft.com/office/powerpoint/2010/main" val="249695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second skill I am going to be discussing is teamwork. Teamwork is an industry skill that I have learnt and become more familiar with on this course. The tourism and events industry is heavily orientated around teamwork, which is why I have chosen to discuss it.</a:t>
            </a:r>
          </a:p>
          <a:p>
            <a:r>
              <a:rPr lang="en-US" dirty="0"/>
              <a:t>Teamwork is described as the idea that when people are combined as a unit, the effect and impact it has is greater than someone working as an individual (NCVO,2023).</a:t>
            </a:r>
          </a:p>
          <a:p>
            <a:r>
              <a:rPr lang="en-US" dirty="0"/>
              <a:t>Successful teamwork is a mix of many different things including effective communication, active listening, cultural understandings, and many more. I feel that this is one of the most impactful skills that I have learnt in this module because it is a combination of all the other skills I have learnt.</a:t>
            </a:r>
          </a:p>
          <a:p>
            <a:r>
              <a:rPr lang="en-US" dirty="0"/>
              <a:t>When completing this module, I learnt about Tuckman’s Stages of Team Development. This theory states that there are 5 stages of working in a team including Forming, Storming, Norming, Performing, and Adjourning.</a:t>
            </a:r>
          </a:p>
          <a:p>
            <a:r>
              <a:rPr lang="en-US" dirty="0"/>
              <a:t>As you can see on this slide, I have put an image showing the stages of Tuckman’s theory. This theory shows that teams go through many different hurdles and obstacles before they become a successful team, and this is one of the most important things I have learnt in university.</a:t>
            </a:r>
          </a:p>
        </p:txBody>
      </p:sp>
      <p:sp>
        <p:nvSpPr>
          <p:cNvPr id="4" name="Slide Number Placeholder 3"/>
          <p:cNvSpPr>
            <a:spLocks noGrp="1"/>
          </p:cNvSpPr>
          <p:nvPr>
            <p:ph type="sldNum" sz="quarter" idx="5"/>
          </p:nvPr>
        </p:nvSpPr>
        <p:spPr/>
        <p:txBody>
          <a:bodyPr/>
          <a:lstStyle/>
          <a:p>
            <a:fld id="{4428B60E-9138-2A4E-B14E-ABACBA8E2B79}" type="slidenum">
              <a:rPr lang="en-US" smtClean="0"/>
              <a:t>6</a:t>
            </a:fld>
            <a:endParaRPr lang="en-US"/>
          </a:p>
        </p:txBody>
      </p:sp>
    </p:spTree>
    <p:extLst>
      <p:ext uri="{BB962C8B-B14F-4D97-AF65-F5344CB8AC3E}">
        <p14:creationId xmlns:p14="http://schemas.microsoft.com/office/powerpoint/2010/main" val="19181784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understanding of how a team works is crucial in university. From my own experiences, when being put into groups for certain projects at university, it can often be a challenge. People have opposing opinions, some are more outspoken than others, and this can be difficult to deal with when its an unfamiliar situation. However, learning about Tuckman’s theory helped me to understand that this is completely normal, and now that I know about this type of teamwork situation I know what to expect in the future. </a:t>
            </a:r>
          </a:p>
          <a:p>
            <a:r>
              <a:rPr lang="en-US" dirty="0"/>
              <a:t>Teamwork is a vital skill that will benefit me academically because as previously said, it will ensure that I can work professionally with others as a student and be aware of complications that may occur.</a:t>
            </a:r>
          </a:p>
          <a:p>
            <a:r>
              <a:rPr lang="en-US" dirty="0"/>
              <a:t>As well as this, teamwork is a skill that is used in every industry, so its important to be able to communicate and perform professionally in a team setting, to ensure future success. </a:t>
            </a:r>
          </a:p>
          <a:p>
            <a:r>
              <a:rPr lang="en-US" dirty="0"/>
              <a:t>The tourism and events industry is a people industry. Therefore, it is vital that I know how to deal with people and work alongside others to be the best version of myself.</a:t>
            </a:r>
          </a:p>
        </p:txBody>
      </p:sp>
      <p:sp>
        <p:nvSpPr>
          <p:cNvPr id="4" name="Slide Number Placeholder 3"/>
          <p:cNvSpPr>
            <a:spLocks noGrp="1"/>
          </p:cNvSpPr>
          <p:nvPr>
            <p:ph type="sldNum" sz="quarter" idx="5"/>
          </p:nvPr>
        </p:nvSpPr>
        <p:spPr/>
        <p:txBody>
          <a:bodyPr/>
          <a:lstStyle/>
          <a:p>
            <a:fld id="{4428B60E-9138-2A4E-B14E-ABACBA8E2B79}" type="slidenum">
              <a:rPr lang="en-US" smtClean="0"/>
              <a:t>7</a:t>
            </a:fld>
            <a:endParaRPr lang="en-US"/>
          </a:p>
        </p:txBody>
      </p:sp>
    </p:spTree>
    <p:extLst>
      <p:ext uri="{BB962C8B-B14F-4D97-AF65-F5344CB8AC3E}">
        <p14:creationId xmlns:p14="http://schemas.microsoft.com/office/powerpoint/2010/main" val="4184049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Finally, the last skill I would like to discuss is my digital skills which is LinkedIn Learning. When completing the academic, industry and digital skills module I was lucky enough to have taken part in a session where we learnt about LinkedIn Learning. LinkedIn learning is a tool that can be used by anyone to complete certain modules on something that you are interested in learning more about. There is a full list of online courses that users can choose from to take part in.  LinkedIn learning provides courses that are taught through multiple video clips and is a great way to learn many other skills.</a:t>
            </a:r>
          </a:p>
          <a:p>
            <a:r>
              <a:rPr lang="en-US" dirty="0"/>
              <a:t>While completing the AID module, I also completed a LinkedIn Learning course to further improve my studies. </a:t>
            </a:r>
          </a:p>
          <a:p>
            <a:r>
              <a:rPr lang="en-US" dirty="0"/>
              <a:t>The course I completed was about Managing Stress. The reason I chose this particular module on LinkedIn is because I feel that all students get stressed out about so many different things including homesickness, workload, work-life balance, and the overall pressure of university. I thought that it was important for me to complete the course to understand what students go through and to learn how to cope with stress. </a:t>
            </a:r>
          </a:p>
          <a:p>
            <a:r>
              <a:rPr lang="en-US" dirty="0"/>
              <a:t>Without LinkedIn learning I wouldn’t have benefitted from this module. Therefore, it is a very impactful digital skill that I have learnt here.</a:t>
            </a:r>
          </a:p>
          <a:p>
            <a:r>
              <a:rPr lang="en-US" dirty="0"/>
              <a:t>As you can see on the slide, when completing the course, I discovered that there is a 4-step concept designed to manage stress. The first thing to discover is WHO triggers your stress, WHAT makes the stress level increase, WHERE does the stress become overwhelming, and WHEN is the stress present. The author of this course suggested that once all of these factors have been identified, it is easier to manage and control stress levels.</a:t>
            </a:r>
          </a:p>
          <a:p>
            <a:endParaRPr lang="en-US" dirty="0"/>
          </a:p>
        </p:txBody>
      </p:sp>
      <p:sp>
        <p:nvSpPr>
          <p:cNvPr id="4" name="Slide Number Placeholder 3"/>
          <p:cNvSpPr>
            <a:spLocks noGrp="1"/>
          </p:cNvSpPr>
          <p:nvPr>
            <p:ph type="sldNum" sz="quarter" idx="5"/>
          </p:nvPr>
        </p:nvSpPr>
        <p:spPr/>
        <p:txBody>
          <a:bodyPr/>
          <a:lstStyle/>
          <a:p>
            <a:fld id="{4428B60E-9138-2A4E-B14E-ABACBA8E2B79}" type="slidenum">
              <a:rPr lang="en-US" smtClean="0"/>
              <a:t>8</a:t>
            </a:fld>
            <a:endParaRPr lang="en-US"/>
          </a:p>
        </p:txBody>
      </p:sp>
    </p:spTree>
    <p:extLst>
      <p:ext uri="{BB962C8B-B14F-4D97-AF65-F5344CB8AC3E}">
        <p14:creationId xmlns:p14="http://schemas.microsoft.com/office/powerpoint/2010/main" val="41949058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Having learnt about the LinkedIn Learning tool, I have the opportunity to use it in the future. I will be using this tool for future modules in my second year of education. When faced with challenges in future modules or being uncertain of something, I can now use this tool to do some independent learning and further improve my education. Independent learning is just as important as in class learning because it helps you gather a better understanding of things and apply it where its needed.</a:t>
            </a:r>
          </a:p>
          <a:p>
            <a:r>
              <a:rPr lang="en-US" dirty="0"/>
              <a:t>Independent learning gives you the freedom to learn things at your own pace without the usual lecture room setting (Zaky, 2025).</a:t>
            </a:r>
          </a:p>
          <a:p>
            <a:r>
              <a:rPr lang="en-US" dirty="0"/>
              <a:t>LinkedIn Learning will definitely benefit me academically in the future because it is a tool that I can always refer back to and make use of when its needed.</a:t>
            </a:r>
          </a:p>
        </p:txBody>
      </p:sp>
      <p:sp>
        <p:nvSpPr>
          <p:cNvPr id="4" name="Slide Number Placeholder 3"/>
          <p:cNvSpPr>
            <a:spLocks noGrp="1"/>
          </p:cNvSpPr>
          <p:nvPr>
            <p:ph type="sldNum" sz="quarter" idx="5"/>
          </p:nvPr>
        </p:nvSpPr>
        <p:spPr/>
        <p:txBody>
          <a:bodyPr/>
          <a:lstStyle/>
          <a:p>
            <a:fld id="{4428B60E-9138-2A4E-B14E-ABACBA8E2B79}" type="slidenum">
              <a:rPr lang="en-US" smtClean="0"/>
              <a:t>9</a:t>
            </a:fld>
            <a:endParaRPr lang="en-US"/>
          </a:p>
        </p:txBody>
      </p:sp>
    </p:spTree>
    <p:extLst>
      <p:ext uri="{BB962C8B-B14F-4D97-AF65-F5344CB8AC3E}">
        <p14:creationId xmlns:p14="http://schemas.microsoft.com/office/powerpoint/2010/main" val="31236885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sum up my presentation, the key skills that I have gained when completing the AID module are academic integrity, teamwork, and the use of LinkedIn Learning. </a:t>
            </a:r>
          </a:p>
          <a:p>
            <a:r>
              <a:rPr lang="en-US" dirty="0"/>
              <a:t>This module has helped me prepare for university by giving me the skills I need to progress academically. Also, the skills I have learnt are completely transferrable and will be useful when I move onto my career in the tourism and events industry.</a:t>
            </a:r>
          </a:p>
          <a:p>
            <a:r>
              <a:rPr lang="en-US" dirty="0"/>
              <a:t>On this final slide I have put many ways in which this module has helped me prepare for university and the future. The AID module has helped me increase my knowledge and understanding, made my confidence grow in a personal matter as well as academic, and also helped me better myself as an individual for my studies, and finally I have had the opportunity to get the most out of university by continuing to learn and improve. </a:t>
            </a:r>
          </a:p>
          <a:p>
            <a:endParaRPr lang="en-US" dirty="0"/>
          </a:p>
          <a:p>
            <a:r>
              <a:rPr lang="en-US" dirty="0"/>
              <a:t>Thank you for listening to my presentation and I hope you have enjoyed. </a:t>
            </a:r>
          </a:p>
          <a:p>
            <a:endParaRPr lang="en-US" dirty="0"/>
          </a:p>
        </p:txBody>
      </p:sp>
      <p:sp>
        <p:nvSpPr>
          <p:cNvPr id="4" name="Slide Number Placeholder 3"/>
          <p:cNvSpPr>
            <a:spLocks noGrp="1"/>
          </p:cNvSpPr>
          <p:nvPr>
            <p:ph type="sldNum" sz="quarter" idx="5"/>
          </p:nvPr>
        </p:nvSpPr>
        <p:spPr/>
        <p:txBody>
          <a:bodyPr/>
          <a:lstStyle/>
          <a:p>
            <a:fld id="{4428B60E-9138-2A4E-B14E-ABACBA8E2B79}" type="slidenum">
              <a:rPr lang="en-US" smtClean="0"/>
              <a:t>10</a:t>
            </a:fld>
            <a:endParaRPr lang="en-US"/>
          </a:p>
        </p:txBody>
      </p:sp>
    </p:spTree>
    <p:extLst>
      <p:ext uri="{BB962C8B-B14F-4D97-AF65-F5344CB8AC3E}">
        <p14:creationId xmlns:p14="http://schemas.microsoft.com/office/powerpoint/2010/main" val="4278167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9B0F7D69-D93C-4C38-A23D-76E000D691CD}"/>
              </a:ext>
            </a:extLst>
          </p:cNvPr>
          <p:cNvSpPr/>
          <p:nvPr/>
        </p:nvSpPr>
        <p:spPr>
          <a:xfrm>
            <a:off x="0" y="0"/>
            <a:ext cx="3496422" cy="6858000"/>
          </a:xfrm>
          <a:custGeom>
            <a:avLst/>
            <a:gdLst>
              <a:gd name="connsiteX0" fmla="*/ 0 w 3496422"/>
              <a:gd name="connsiteY0" fmla="*/ 0 h 6858000"/>
              <a:gd name="connsiteX1" fmla="*/ 1873399 w 3496422"/>
              <a:gd name="connsiteY1" fmla="*/ 0 h 6858000"/>
              <a:gd name="connsiteX2" fmla="*/ 1895523 w 3496422"/>
              <a:gd name="connsiteY2" fmla="*/ 14997 h 6858000"/>
              <a:gd name="connsiteX3" fmla="*/ 3496422 w 3496422"/>
              <a:gd name="connsiteY3" fmla="*/ 3621656 h 6858000"/>
              <a:gd name="connsiteX4" fmla="*/ 1622072 w 3496422"/>
              <a:gd name="connsiteY4" fmla="*/ 6374814 h 6858000"/>
              <a:gd name="connsiteX5" fmla="*/ 1105424 w 3496422"/>
              <a:gd name="connsiteY5" fmla="*/ 6780599 h 6858000"/>
              <a:gd name="connsiteX6" fmla="*/ 993668 w 3496422"/>
              <a:gd name="connsiteY6" fmla="*/ 6858000 h 6858000"/>
              <a:gd name="connsiteX7" fmla="*/ 0 w 349642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4654295" y="1346268"/>
            <a:ext cx="7060135" cy="3285207"/>
          </a:xfrm>
        </p:spPr>
        <p:txBody>
          <a:bodyPr anchor="b">
            <a:noAutofit/>
          </a:bodyPr>
          <a:lstStyle>
            <a:lvl1pPr algn="l">
              <a:lnSpc>
                <a:spcPct val="120000"/>
              </a:lnSpc>
              <a:defRPr sz="540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4662312" y="4631475"/>
            <a:ext cx="7052117" cy="1150200"/>
          </a:xfrm>
        </p:spPr>
        <p:txBody>
          <a:bodyPr lIns="109728" tIns="109728" rIns="109728" bIns="91440" anchor="t">
            <a:normAutofit/>
          </a:bodyPr>
          <a:lstStyle>
            <a:lvl1pPr marL="0" indent="0" algn="l">
              <a:lnSpc>
                <a:spcPct val="130000"/>
              </a:lnSpc>
              <a:buNone/>
              <a:defRPr sz="2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Date Placeholder 9">
            <a:extLst>
              <a:ext uri="{FF2B5EF4-FFF2-40B4-BE49-F238E27FC236}">
                <a16:creationId xmlns:a16="http://schemas.microsoft.com/office/drawing/2014/main" id="{123E5C65-E22A-4865-9449-10140D62B655}"/>
              </a:ext>
            </a:extLst>
          </p:cNvPr>
          <p:cNvSpPr>
            <a:spLocks noGrp="1"/>
          </p:cNvSpPr>
          <p:nvPr>
            <p:ph type="dt" sz="half" idx="10"/>
          </p:nvPr>
        </p:nvSpPr>
        <p:spPr>
          <a:xfrm>
            <a:off x="4654295" y="617415"/>
            <a:ext cx="7123723" cy="457200"/>
          </a:xfrm>
        </p:spPr>
        <p:txBody>
          <a:bodyPr/>
          <a:lstStyle>
            <a:lvl1pPr algn="l">
              <a:defRPr/>
            </a:lvl1pPr>
          </a:lstStyle>
          <a:p>
            <a:fld id="{12241623-A064-4BED-B073-BA4D61433402}" type="datetime1">
              <a:rPr lang="en-US" smtClean="0"/>
              <a:t>4/30/26</a:t>
            </a:fld>
            <a:endParaRPr lang="en-US" dirty="0"/>
          </a:p>
        </p:txBody>
      </p:sp>
      <p:sp>
        <p:nvSpPr>
          <p:cNvPr id="24" name="Footer Placeholder 23">
            <a:extLst>
              <a:ext uri="{FF2B5EF4-FFF2-40B4-BE49-F238E27FC236}">
                <a16:creationId xmlns:a16="http://schemas.microsoft.com/office/drawing/2014/main" id="{EF9C3DE0-E7F5-4B4D-B5AF-CDE724CE79A3}"/>
              </a:ext>
            </a:extLst>
          </p:cNvPr>
          <p:cNvSpPr>
            <a:spLocks noGrp="1"/>
          </p:cNvSpPr>
          <p:nvPr>
            <p:ph type="ftr" sz="quarter" idx="11"/>
          </p:nvPr>
        </p:nvSpPr>
        <p:spPr>
          <a:xfrm>
            <a:off x="4654295" y="6170490"/>
            <a:ext cx="5588349" cy="457200"/>
          </a:xfrm>
        </p:spPr>
        <p:txBody>
          <a:bodyPr/>
          <a:lstStyle/>
          <a:p>
            <a:endParaRPr lang="en-US" dirty="0"/>
          </a:p>
        </p:txBody>
      </p:sp>
      <p:sp>
        <p:nvSpPr>
          <p:cNvPr id="25" name="Slide Number Placeholder 24">
            <a:extLst>
              <a:ext uri="{FF2B5EF4-FFF2-40B4-BE49-F238E27FC236}">
                <a16:creationId xmlns:a16="http://schemas.microsoft.com/office/drawing/2014/main" id="{48C1E146-840A-4217-B63E-62E5CF8909C2}"/>
              </a:ext>
            </a:extLst>
          </p:cNvPr>
          <p:cNvSpPr>
            <a:spLocks noGrp="1"/>
          </p:cNvSpPr>
          <p:nvPr>
            <p:ph type="sldNum" sz="quarter" idx="12"/>
          </p:nvPr>
        </p:nvSpPr>
        <p:spPr>
          <a:xfrm>
            <a:off x="10515600" y="6170490"/>
            <a:ext cx="1198829" cy="457200"/>
          </a:xfrm>
        </p:spPr>
        <p:txBody>
          <a:bodyPr/>
          <a:lstStyle>
            <a:lvl1pPr algn="r">
              <a:defRPr/>
            </a:lvl1pPr>
          </a:lstStyle>
          <a:p>
            <a:fld id="{FAEF9944-A4F6-4C59-AEBD-678D6480B8EA}" type="slidenum">
              <a:rPr lang="en-US" smtClean="0"/>
              <a:pPr/>
              <a:t>‹#›</a:t>
            </a:fld>
            <a:endParaRPr lang="en-US" dirty="0"/>
          </a:p>
        </p:txBody>
      </p:sp>
      <p:sp>
        <p:nvSpPr>
          <p:cNvPr id="4" name="Freeform: Shape 3">
            <a:extLst>
              <a:ext uri="{FF2B5EF4-FFF2-40B4-BE49-F238E27FC236}">
                <a16:creationId xmlns:a16="http://schemas.microsoft.com/office/drawing/2014/main" id="{8CD419D4-EA9D-42D9-BF62-B07F0B7B672B}"/>
              </a:ext>
            </a:extLst>
          </p:cNvPr>
          <p:cNvSpPr/>
          <p:nvPr/>
        </p:nvSpPr>
        <p:spPr>
          <a:xfrm>
            <a:off x="1375409"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 name="Freeform: Shape 4">
            <a:extLst>
              <a:ext uri="{FF2B5EF4-FFF2-40B4-BE49-F238E27FC236}">
                <a16:creationId xmlns:a16="http://schemas.microsoft.com/office/drawing/2014/main" id="{1C6FEC9B-9608-4181-A9E5-A1B80E72021C}"/>
              </a:ext>
            </a:extLst>
          </p:cNvPr>
          <p:cNvSpPr/>
          <p:nvPr/>
        </p:nvSpPr>
        <p:spPr>
          <a:xfrm>
            <a:off x="115540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 name="Freeform: Shape 5">
            <a:extLst>
              <a:ext uri="{FF2B5EF4-FFF2-40B4-BE49-F238E27FC236}">
                <a16:creationId xmlns:a16="http://schemas.microsoft.com/office/drawing/2014/main" id="{AB1564ED-F26F-451D-97D6-A6EC3E83FD55}"/>
              </a:ext>
            </a:extLst>
          </p:cNvPr>
          <p:cNvSpPr/>
          <p:nvPr/>
        </p:nvSpPr>
        <p:spPr>
          <a:xfrm>
            <a:off x="924161"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31867421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6923EF53-7767-4C94-BEF6-D452927945DA}"/>
              </a:ext>
            </a:extLst>
          </p:cNvPr>
          <p:cNvSpPr>
            <a:spLocks noGrp="1"/>
          </p:cNvSpPr>
          <p:nvPr>
            <p:ph type="dt" sz="half" idx="10"/>
          </p:nvPr>
        </p:nvSpPr>
        <p:spPr/>
        <p:txBody>
          <a:bodyPr/>
          <a:lstStyle/>
          <a:p>
            <a:fld id="{22F3E5F3-28EE-488F-BD53-B744C06C3DEC}" type="datetime1">
              <a:rPr lang="en-US" smtClean="0"/>
              <a:t>4/30/26</a:t>
            </a:fld>
            <a:endParaRPr lang="en-US" dirty="0"/>
          </a:p>
        </p:txBody>
      </p:sp>
      <p:sp>
        <p:nvSpPr>
          <p:cNvPr id="11" name="Footer Placeholder 10">
            <a:extLst>
              <a:ext uri="{FF2B5EF4-FFF2-40B4-BE49-F238E27FC236}">
                <a16:creationId xmlns:a16="http://schemas.microsoft.com/office/drawing/2014/main" id="{ACF12700-F905-4CFA-970C-C81E05A64D5B}"/>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DA1B1EE2-BCA3-432B-A32D-B04C7F1DD93F}"/>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828160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84A89F5-6982-40AE-8108-88B93E85C8FF}"/>
              </a:ext>
            </a:extLst>
          </p:cNvPr>
          <p:cNvGrpSpPr/>
          <p:nvPr/>
        </p:nvGrpSpPr>
        <p:grpSpPr>
          <a:xfrm>
            <a:off x="3124577" y="0"/>
            <a:ext cx="4389519" cy="2916937"/>
            <a:chOff x="3124577" y="0"/>
            <a:chExt cx="4389519" cy="2916937"/>
          </a:xfrm>
        </p:grpSpPr>
        <p:sp>
          <p:nvSpPr>
            <p:cNvPr id="49" name="Freeform: Shape 48">
              <a:extLst>
                <a:ext uri="{FF2B5EF4-FFF2-40B4-BE49-F238E27FC236}">
                  <a16:creationId xmlns:a16="http://schemas.microsoft.com/office/drawing/2014/main" id="{B80BED93-E30B-4492-A268-84C33CA4F067}"/>
                </a:ext>
              </a:extLst>
            </p:cNvPr>
            <p:cNvSpPr/>
            <p:nvPr/>
          </p:nvSpPr>
          <p:spPr>
            <a:xfrm>
              <a:off x="3320637" y="0"/>
              <a:ext cx="4013331" cy="2742133"/>
            </a:xfrm>
            <a:custGeom>
              <a:avLst/>
              <a:gdLst>
                <a:gd name="connsiteX0" fmla="*/ 294151 w 4013331"/>
                <a:gd name="connsiteY0" fmla="*/ 0 h 2742133"/>
                <a:gd name="connsiteX1" fmla="*/ 3844057 w 4013331"/>
                <a:gd name="connsiteY1" fmla="*/ 0 h 2742133"/>
                <a:gd name="connsiteX2" fmla="*/ 3892490 w 4013331"/>
                <a:gd name="connsiteY2" fmla="*/ 131440 h 2742133"/>
                <a:gd name="connsiteX3" fmla="*/ 4013331 w 4013331"/>
                <a:gd name="connsiteY3" fmla="*/ 941251 h 2742133"/>
                <a:gd name="connsiteX4" fmla="*/ 3804827 w 4013331"/>
                <a:gd name="connsiteY4" fmla="*/ 1540292 h 2742133"/>
                <a:gd name="connsiteX5" fmla="*/ 3187498 w 4013331"/>
                <a:gd name="connsiteY5" fmla="*/ 2098087 h 2742133"/>
                <a:gd name="connsiteX6" fmla="*/ 3051769 w 4013331"/>
                <a:gd name="connsiteY6" fmla="*/ 2204787 h 2742133"/>
                <a:gd name="connsiteX7" fmla="*/ 1936476 w 4013331"/>
                <a:gd name="connsiteY7" fmla="*/ 2742133 h 2742133"/>
                <a:gd name="connsiteX8" fmla="*/ 467303 w 4013331"/>
                <a:gd name="connsiteY8" fmla="*/ 1868695 h 2742133"/>
                <a:gd name="connsiteX9" fmla="*/ 310732 w 4013331"/>
                <a:gd name="connsiteY9" fmla="*/ 1645244 h 2742133"/>
                <a:gd name="connsiteX10" fmla="*/ 0 w 4013331"/>
                <a:gd name="connsiteY10" fmla="*/ 941251 h 2742133"/>
                <a:gd name="connsiteX11" fmla="*/ 187749 w 4013331"/>
                <a:gd name="connsiteY11" fmla="*/ 183076 h 2742133"/>
                <a:gd name="connsiteX12" fmla="*/ 288888 w 4013331"/>
                <a:gd name="connsiteY12" fmla="*/ 7329 h 2742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13331" h="2742133">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0" name="Freeform: Shape 49">
              <a:extLst>
                <a:ext uri="{FF2B5EF4-FFF2-40B4-BE49-F238E27FC236}">
                  <a16:creationId xmlns:a16="http://schemas.microsoft.com/office/drawing/2014/main" id="{965F60C1-CD8B-4326-9B24-3D197CF382A6}"/>
                </a:ext>
              </a:extLst>
            </p:cNvPr>
            <p:cNvSpPr/>
            <p:nvPr/>
          </p:nvSpPr>
          <p:spPr>
            <a:xfrm>
              <a:off x="3566319" y="0"/>
              <a:ext cx="3401415" cy="2440484"/>
            </a:xfrm>
            <a:custGeom>
              <a:avLst/>
              <a:gdLst>
                <a:gd name="connsiteX0" fmla="*/ 332917 w 3401415"/>
                <a:gd name="connsiteY0" fmla="*/ 0 h 2440484"/>
                <a:gd name="connsiteX1" fmla="*/ 3207137 w 3401415"/>
                <a:gd name="connsiteY1" fmla="*/ 0 h 2440484"/>
                <a:gd name="connsiteX2" fmla="*/ 3242654 w 3401415"/>
                <a:gd name="connsiteY2" fmla="*/ 74937 h 2440484"/>
                <a:gd name="connsiteX3" fmla="*/ 3401415 w 3401415"/>
                <a:gd name="connsiteY3" fmla="*/ 914184 h 2440484"/>
                <a:gd name="connsiteX4" fmla="*/ 3224702 w 3401415"/>
                <a:gd name="connsiteY4" fmla="*/ 1421888 h 2440484"/>
                <a:gd name="connsiteX5" fmla="*/ 2701498 w 3401415"/>
                <a:gd name="connsiteY5" fmla="*/ 1894635 h 2440484"/>
                <a:gd name="connsiteX6" fmla="*/ 2586463 w 3401415"/>
                <a:gd name="connsiteY6" fmla="*/ 1985068 h 2440484"/>
                <a:gd name="connsiteX7" fmla="*/ 1641219 w 3401415"/>
                <a:gd name="connsiteY7" fmla="*/ 2440484 h 2440484"/>
                <a:gd name="connsiteX8" fmla="*/ 396053 w 3401415"/>
                <a:gd name="connsiteY8" fmla="*/ 1700219 h 2440484"/>
                <a:gd name="connsiteX9" fmla="*/ 263354 w 3401415"/>
                <a:gd name="connsiteY9" fmla="*/ 1510839 h 2440484"/>
                <a:gd name="connsiteX10" fmla="*/ 0 w 3401415"/>
                <a:gd name="connsiteY10" fmla="*/ 914184 h 2440484"/>
                <a:gd name="connsiteX11" fmla="*/ 159122 w 3401415"/>
                <a:gd name="connsiteY11" fmla="*/ 271610 h 2440484"/>
                <a:gd name="connsiteX12" fmla="*/ 244841 w 3401415"/>
                <a:gd name="connsiteY12" fmla="*/ 122658 h 244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1415" h="2440484">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 name="Freeform: Shape 50">
              <a:extLst>
                <a:ext uri="{FF2B5EF4-FFF2-40B4-BE49-F238E27FC236}">
                  <a16:creationId xmlns:a16="http://schemas.microsoft.com/office/drawing/2014/main" id="{69511D06-104E-440E-8049-4CDCE4B87E96}"/>
                </a:ext>
              </a:extLst>
            </p:cNvPr>
            <p:cNvSpPr/>
            <p:nvPr/>
          </p:nvSpPr>
          <p:spPr>
            <a:xfrm>
              <a:off x="3232490" y="0"/>
              <a:ext cx="4164597" cy="2817185"/>
            </a:xfrm>
            <a:custGeom>
              <a:avLst/>
              <a:gdLst>
                <a:gd name="connsiteX0" fmla="*/ 237339 w 4130517"/>
                <a:gd name="connsiteY0" fmla="*/ 0 h 2806419"/>
                <a:gd name="connsiteX1" fmla="*/ 3997489 w 4130517"/>
                <a:gd name="connsiteY1" fmla="*/ 0 h 2806419"/>
                <a:gd name="connsiteX2" fmla="*/ 4006148 w 4130517"/>
                <a:gd name="connsiteY2" fmla="*/ 24333 h 2806419"/>
                <a:gd name="connsiteX3" fmla="*/ 4130517 w 4130517"/>
                <a:gd name="connsiteY3" fmla="*/ 887307 h 2806419"/>
                <a:gd name="connsiteX4" fmla="*/ 3915925 w 4130517"/>
                <a:gd name="connsiteY4" fmla="*/ 1525677 h 2806419"/>
                <a:gd name="connsiteX5" fmla="*/ 3280571 w 4130517"/>
                <a:gd name="connsiteY5" fmla="*/ 2120090 h 2806419"/>
                <a:gd name="connsiteX6" fmla="*/ 3140878 w 4130517"/>
                <a:gd name="connsiteY6" fmla="*/ 2233796 h 2806419"/>
                <a:gd name="connsiteX7" fmla="*/ 1993019 w 4130517"/>
                <a:gd name="connsiteY7" fmla="*/ 2806419 h 2806419"/>
                <a:gd name="connsiteX8" fmla="*/ 480948 w 4130517"/>
                <a:gd name="connsiteY8" fmla="*/ 1875638 h 2806419"/>
                <a:gd name="connsiteX9" fmla="*/ 319805 w 4130517"/>
                <a:gd name="connsiteY9" fmla="*/ 1637519 h 2806419"/>
                <a:gd name="connsiteX10" fmla="*/ 0 w 4130517"/>
                <a:gd name="connsiteY10" fmla="*/ 887307 h 2806419"/>
                <a:gd name="connsiteX11" fmla="*/ 193231 w 4130517"/>
                <a:gd name="connsiteY11" fmla="*/ 79360 h 280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0517" h="2806419">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a16="http://schemas.microsoft.com/office/drawing/2014/main" id="{164F6B39-7B0A-4839-9F52-1FFA2044F248}"/>
                </a:ext>
              </a:extLst>
            </p:cNvPr>
            <p:cNvSpPr/>
            <p:nvPr/>
          </p:nvSpPr>
          <p:spPr>
            <a:xfrm>
              <a:off x="3124577" y="0"/>
              <a:ext cx="4389519" cy="2916937"/>
            </a:xfrm>
            <a:custGeom>
              <a:avLst/>
              <a:gdLst>
                <a:gd name="connsiteX0" fmla="*/ 208215 w 4389519"/>
                <a:gd name="connsiteY0" fmla="*/ 0 h 2916937"/>
                <a:gd name="connsiteX1" fmla="*/ 4284014 w 4389519"/>
                <a:gd name="connsiteY1" fmla="*/ 0 h 2916937"/>
                <a:gd name="connsiteX2" fmla="*/ 4335794 w 4389519"/>
                <a:gd name="connsiteY2" fmla="*/ 207911 h 2916937"/>
                <a:gd name="connsiteX3" fmla="*/ 4376420 w 4389519"/>
                <a:gd name="connsiteY3" fmla="*/ 1078865 h 2916937"/>
                <a:gd name="connsiteX4" fmla="*/ 4090147 w 4389519"/>
                <a:gd name="connsiteY4" fmla="*/ 1734728 h 2916937"/>
                <a:gd name="connsiteX5" fmla="*/ 3362552 w 4389519"/>
                <a:gd name="connsiteY5" fmla="*/ 2305097 h 2916937"/>
                <a:gd name="connsiteX6" fmla="*/ 3204152 w 4389519"/>
                <a:gd name="connsiteY6" fmla="*/ 2412521 h 2916937"/>
                <a:gd name="connsiteX7" fmla="*/ 1936072 w 4389519"/>
                <a:gd name="connsiteY7" fmla="*/ 2912360 h 2916937"/>
                <a:gd name="connsiteX8" fmla="*/ 421690 w 4389519"/>
                <a:gd name="connsiteY8" fmla="*/ 1787063 h 2916937"/>
                <a:gd name="connsiteX9" fmla="*/ 273167 w 4389519"/>
                <a:gd name="connsiteY9" fmla="*/ 1520080 h 2916937"/>
                <a:gd name="connsiteX10" fmla="*/ 4118 w 4389519"/>
                <a:gd name="connsiteY10" fmla="*/ 696338 h 2916937"/>
                <a:gd name="connsiteX11" fmla="*/ 175984 w 4389519"/>
                <a:gd name="connsiteY11" fmla="*/ 60381 h 2916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89519" h="2916937">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grpSp>
        <p:nvGrpSpPr>
          <p:cNvPr id="8" name="Group 7">
            <a:extLst>
              <a:ext uri="{FF2B5EF4-FFF2-40B4-BE49-F238E27FC236}">
                <a16:creationId xmlns:a16="http://schemas.microsoft.com/office/drawing/2014/main" id="{03099122-D80B-4389-A1CF-52C635217F4B}"/>
              </a:ext>
            </a:extLst>
          </p:cNvPr>
          <p:cNvGrpSpPr/>
          <p:nvPr/>
        </p:nvGrpSpPr>
        <p:grpSpPr>
          <a:xfrm>
            <a:off x="8122942" y="0"/>
            <a:ext cx="4069058" cy="3547008"/>
            <a:chOff x="8122942" y="0"/>
            <a:chExt cx="4069058" cy="3547008"/>
          </a:xfrm>
        </p:grpSpPr>
        <p:sp>
          <p:nvSpPr>
            <p:cNvPr id="54" name="Freeform: Shape 53">
              <a:extLst>
                <a:ext uri="{FF2B5EF4-FFF2-40B4-BE49-F238E27FC236}">
                  <a16:creationId xmlns:a16="http://schemas.microsoft.com/office/drawing/2014/main" id="{CA535D59-CDAA-4AA9-84AC-A6142E857FE2}"/>
                </a:ext>
              </a:extLst>
            </p:cNvPr>
            <p:cNvSpPr/>
            <p:nvPr/>
          </p:nvSpPr>
          <p:spPr>
            <a:xfrm>
              <a:off x="8122942" y="0"/>
              <a:ext cx="4069058" cy="3547008"/>
            </a:xfrm>
            <a:custGeom>
              <a:avLst/>
              <a:gdLst>
                <a:gd name="connsiteX0" fmla="*/ 305212 w 4069058"/>
                <a:gd name="connsiteY0" fmla="*/ 0 h 3547008"/>
                <a:gd name="connsiteX1" fmla="*/ 4069058 w 4069058"/>
                <a:gd name="connsiteY1" fmla="*/ 0 h 3547008"/>
                <a:gd name="connsiteX2" fmla="*/ 4069058 w 4069058"/>
                <a:gd name="connsiteY2" fmla="*/ 2865785 h 3547008"/>
                <a:gd name="connsiteX3" fmla="*/ 3996814 w 4069058"/>
                <a:gd name="connsiteY3" fmla="*/ 2947457 h 3547008"/>
                <a:gd name="connsiteX4" fmla="*/ 2732780 w 4069058"/>
                <a:gd name="connsiteY4" fmla="*/ 3541640 h 3547008"/>
                <a:gd name="connsiteX5" fmla="*/ 1317550 w 4069058"/>
                <a:gd name="connsiteY5" fmla="*/ 3015110 h 3547008"/>
                <a:gd name="connsiteX6" fmla="*/ 1140977 w 4069058"/>
                <a:gd name="connsiteY6" fmla="*/ 2901419 h 3547008"/>
                <a:gd name="connsiteX7" fmla="*/ 330269 w 4069058"/>
                <a:gd name="connsiteY7" fmla="*/ 2297252 h 3547008"/>
                <a:gd name="connsiteX8" fmla="*/ 13299 w 4069058"/>
                <a:gd name="connsiteY8" fmla="*/ 1599966 h 3547008"/>
                <a:gd name="connsiteX9" fmla="*/ 217457 w 4069058"/>
                <a:gd name="connsiteY9" fmla="*/ 178659 h 354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9058" h="354700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5" name="Freeform: Shape 54">
              <a:extLst>
                <a:ext uri="{FF2B5EF4-FFF2-40B4-BE49-F238E27FC236}">
                  <a16:creationId xmlns:a16="http://schemas.microsoft.com/office/drawing/2014/main" id="{CD6948CC-6D51-4092-887C-B0664DC102C7}"/>
                </a:ext>
              </a:extLst>
            </p:cNvPr>
            <p:cNvSpPr/>
            <p:nvPr/>
          </p:nvSpPr>
          <p:spPr>
            <a:xfrm flipH="1">
              <a:off x="8319994" y="0"/>
              <a:ext cx="3872006" cy="3321595"/>
            </a:xfrm>
            <a:custGeom>
              <a:avLst/>
              <a:gdLst>
                <a:gd name="connsiteX0" fmla="*/ 3466434 w 3872006"/>
                <a:gd name="connsiteY0" fmla="*/ 0 h 3321595"/>
                <a:gd name="connsiteX1" fmla="*/ 65800 w 3872006"/>
                <a:gd name="connsiteY1" fmla="*/ 0 h 3321595"/>
                <a:gd name="connsiteX2" fmla="*/ 0 w 3872006"/>
                <a:gd name="connsiteY2" fmla="*/ 59511 h 3321595"/>
                <a:gd name="connsiteX3" fmla="*/ 0 w 3872006"/>
                <a:gd name="connsiteY3" fmla="*/ 2518435 h 3321595"/>
                <a:gd name="connsiteX4" fmla="*/ 80122 w 3872006"/>
                <a:gd name="connsiteY4" fmla="*/ 2618704 h 3321595"/>
                <a:gd name="connsiteX5" fmla="*/ 1549501 w 3872006"/>
                <a:gd name="connsiteY5" fmla="*/ 3321595 h 3321595"/>
                <a:gd name="connsiteX6" fmla="*/ 2796711 w 3872006"/>
                <a:gd name="connsiteY6" fmla="*/ 2749441 h 3321595"/>
                <a:gd name="connsiteX7" fmla="*/ 2948494 w 3872006"/>
                <a:gd name="connsiteY7" fmla="*/ 2635829 h 3321595"/>
                <a:gd name="connsiteX8" fmla="*/ 3638840 w 3872006"/>
                <a:gd name="connsiteY8" fmla="*/ 2041901 h 3321595"/>
                <a:gd name="connsiteX9" fmla="*/ 3872006 w 3872006"/>
                <a:gd name="connsiteY9" fmla="*/ 1404055 h 3321595"/>
                <a:gd name="connsiteX10" fmla="*/ 3467973 w 3872006"/>
                <a:gd name="connsiteY10" fmla="*/ 1974 h 3321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72006" h="3321595">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6" name="Freeform: Shape 55">
              <a:extLst>
                <a:ext uri="{FF2B5EF4-FFF2-40B4-BE49-F238E27FC236}">
                  <a16:creationId xmlns:a16="http://schemas.microsoft.com/office/drawing/2014/main" id="{F5F9FD94-99CC-42AD-8E66-CF99E8FD5A94}"/>
                </a:ext>
              </a:extLst>
            </p:cNvPr>
            <p:cNvSpPr/>
            <p:nvPr/>
          </p:nvSpPr>
          <p:spPr>
            <a:xfrm flipH="1">
              <a:off x="8729240" y="9274"/>
              <a:ext cx="3462454" cy="3010961"/>
            </a:xfrm>
            <a:custGeom>
              <a:avLst/>
              <a:gdLst>
                <a:gd name="connsiteX0" fmla="*/ 2953507 w 3462454"/>
                <a:gd name="connsiteY0" fmla="*/ 0 h 3010961"/>
                <a:gd name="connsiteX1" fmla="*/ 477652 w 3462454"/>
                <a:gd name="connsiteY1" fmla="*/ 0 h 3010961"/>
                <a:gd name="connsiteX2" fmla="*/ 327396 w 3462454"/>
                <a:gd name="connsiteY2" fmla="*/ 113681 h 3010961"/>
                <a:gd name="connsiteX3" fmla="*/ 46554 w 3462454"/>
                <a:gd name="connsiteY3" fmla="*/ 391785 h 3010961"/>
                <a:gd name="connsiteX4" fmla="*/ 0 w 3462454"/>
                <a:gd name="connsiteY4" fmla="*/ 453516 h 3010961"/>
                <a:gd name="connsiteX5" fmla="*/ 0 w 3462454"/>
                <a:gd name="connsiteY5" fmla="*/ 2083461 h 3010961"/>
                <a:gd name="connsiteX6" fmla="*/ 26382 w 3462454"/>
                <a:gd name="connsiteY6" fmla="*/ 2118637 h 3010961"/>
                <a:gd name="connsiteX7" fmla="*/ 101620 w 3462454"/>
                <a:gd name="connsiteY7" fmla="*/ 2222744 h 3010961"/>
                <a:gd name="connsiteX8" fmla="*/ 1494064 w 3462454"/>
                <a:gd name="connsiteY8" fmla="*/ 3010961 h 3010961"/>
                <a:gd name="connsiteX9" fmla="*/ 2551110 w 3462454"/>
                <a:gd name="connsiteY9" fmla="*/ 2526044 h 3010961"/>
                <a:gd name="connsiteX10" fmla="*/ 2679751 w 3462454"/>
                <a:gd name="connsiteY10" fmla="*/ 2429754 h 3010961"/>
                <a:gd name="connsiteX11" fmla="*/ 3264840 w 3462454"/>
                <a:gd name="connsiteY11" fmla="*/ 1926383 h 3010961"/>
                <a:gd name="connsiteX12" fmla="*/ 3462454 w 3462454"/>
                <a:gd name="connsiteY12" fmla="*/ 1385790 h 3010961"/>
                <a:gd name="connsiteX13" fmla="*/ 3018820 w 3462454"/>
                <a:gd name="connsiteY13" fmla="*/ 67626 h 301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2454" h="3010961">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7" name="Freeform: Shape 56">
              <a:extLst>
                <a:ext uri="{FF2B5EF4-FFF2-40B4-BE49-F238E27FC236}">
                  <a16:creationId xmlns:a16="http://schemas.microsoft.com/office/drawing/2014/main" id="{F47D3E70-A759-410D-B5DB-855218E138C3}"/>
                </a:ext>
              </a:extLst>
            </p:cNvPr>
            <p:cNvSpPr/>
            <p:nvPr/>
          </p:nvSpPr>
          <p:spPr>
            <a:xfrm flipH="1">
              <a:off x="8243247" y="9274"/>
              <a:ext cx="3948447" cy="3411460"/>
            </a:xfrm>
            <a:custGeom>
              <a:avLst/>
              <a:gdLst>
                <a:gd name="connsiteX0" fmla="*/ 3564894 w 3904481"/>
                <a:gd name="connsiteY0" fmla="*/ 0 h 3411460"/>
                <a:gd name="connsiteX1" fmla="*/ 0 w 3904481"/>
                <a:gd name="connsiteY1" fmla="*/ 0 h 3411460"/>
                <a:gd name="connsiteX2" fmla="*/ 0 w 3904481"/>
                <a:gd name="connsiteY2" fmla="*/ 2659993 h 3411460"/>
                <a:gd name="connsiteX3" fmla="*/ 1876 w 3904481"/>
                <a:gd name="connsiteY3" fmla="*/ 2662425 h 3411460"/>
                <a:gd name="connsiteX4" fmla="*/ 1514161 w 3904481"/>
                <a:gd name="connsiteY4" fmla="*/ 3411460 h 3411460"/>
                <a:gd name="connsiteX5" fmla="*/ 2797788 w 3904481"/>
                <a:gd name="connsiteY5" fmla="*/ 2801744 h 3411460"/>
                <a:gd name="connsiteX6" fmla="*/ 2954004 w 3904481"/>
                <a:gd name="connsiteY6" fmla="*/ 2680673 h 3411460"/>
                <a:gd name="connsiteX7" fmla="*/ 3664508 w 3904481"/>
                <a:gd name="connsiteY7" fmla="*/ 2047754 h 3411460"/>
                <a:gd name="connsiteX8" fmla="*/ 3904481 w 3904481"/>
                <a:gd name="connsiteY8" fmla="*/ 1368033 h 3411460"/>
                <a:gd name="connsiteX9" fmla="*/ 3596499 w 3904481"/>
                <a:gd name="connsiteY9" fmla="*/ 52268 h 3411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04481" h="3411460">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9" name="Group 8">
            <a:extLst>
              <a:ext uri="{FF2B5EF4-FFF2-40B4-BE49-F238E27FC236}">
                <a16:creationId xmlns:a16="http://schemas.microsoft.com/office/drawing/2014/main" id="{90302A25-2D4F-4AD5-B0E9-C12184C3599E}"/>
              </a:ext>
            </a:extLst>
          </p:cNvPr>
          <p:cNvGrpSpPr/>
          <p:nvPr/>
        </p:nvGrpSpPr>
        <p:grpSpPr>
          <a:xfrm>
            <a:off x="-1" y="1355238"/>
            <a:ext cx="4381339" cy="5510713"/>
            <a:chOff x="0" y="1347287"/>
            <a:chExt cx="4259808" cy="5510713"/>
          </a:xfrm>
        </p:grpSpPr>
        <p:sp>
          <p:nvSpPr>
            <p:cNvPr id="59" name="Freeform: Shape 58">
              <a:extLst>
                <a:ext uri="{FF2B5EF4-FFF2-40B4-BE49-F238E27FC236}">
                  <a16:creationId xmlns:a16="http://schemas.microsoft.com/office/drawing/2014/main" id="{E227AF03-773A-4B1E-8FED-67198038E60D}"/>
                </a:ext>
              </a:extLst>
            </p:cNvPr>
            <p:cNvSpPr/>
            <p:nvPr/>
          </p:nvSpPr>
          <p:spPr>
            <a:xfrm>
              <a:off x="0" y="1676545"/>
              <a:ext cx="4174269" cy="5181455"/>
            </a:xfrm>
            <a:custGeom>
              <a:avLst/>
              <a:gdLst>
                <a:gd name="connsiteX0" fmla="*/ 1155130 w 4174269"/>
                <a:gd name="connsiteY0" fmla="*/ 990 h 5181455"/>
                <a:gd name="connsiteX1" fmla="*/ 2396955 w 4174269"/>
                <a:gd name="connsiteY1" fmla="*/ 367328 h 5181455"/>
                <a:gd name="connsiteX2" fmla="*/ 3827960 w 4174269"/>
                <a:gd name="connsiteY2" fmla="*/ 4749328 h 5181455"/>
                <a:gd name="connsiteX3" fmla="*/ 3561502 w 4174269"/>
                <a:gd name="connsiteY3" fmla="*/ 5090948 h 5181455"/>
                <a:gd name="connsiteX4" fmla="*/ 3452726 w 4174269"/>
                <a:gd name="connsiteY4" fmla="*/ 5181455 h 5181455"/>
                <a:gd name="connsiteX5" fmla="*/ 0 w 4174269"/>
                <a:gd name="connsiteY5" fmla="*/ 5181455 h 5181455"/>
                <a:gd name="connsiteX6" fmla="*/ 0 w 4174269"/>
                <a:gd name="connsiteY6" fmla="*/ 251605 h 5181455"/>
                <a:gd name="connsiteX7" fmla="*/ 157396 w 4174269"/>
                <a:gd name="connsiteY7" fmla="*/ 182600 h 5181455"/>
                <a:gd name="connsiteX8" fmla="*/ 1155130 w 4174269"/>
                <a:gd name="connsiteY8" fmla="*/ 990 h 518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4269" h="5181455">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a16="http://schemas.microsoft.com/office/drawing/2014/main" id="{D6FE8FAD-8A4A-49E1-AFAF-A074482295A9}"/>
                </a:ext>
              </a:extLst>
            </p:cNvPr>
            <p:cNvSpPr/>
            <p:nvPr/>
          </p:nvSpPr>
          <p:spPr>
            <a:xfrm>
              <a:off x="0" y="1347287"/>
              <a:ext cx="4259808" cy="5510713"/>
            </a:xfrm>
            <a:custGeom>
              <a:avLst/>
              <a:gdLst>
                <a:gd name="connsiteX0" fmla="*/ 948905 w 4259808"/>
                <a:gd name="connsiteY0" fmla="*/ 1556 h 5510713"/>
                <a:gd name="connsiteX1" fmla="*/ 2304106 w 4259808"/>
                <a:gd name="connsiteY1" fmla="*/ 405867 h 5510713"/>
                <a:gd name="connsiteX2" fmla="*/ 3890982 w 4259808"/>
                <a:gd name="connsiteY2" fmla="*/ 5156588 h 5510713"/>
                <a:gd name="connsiteX3" fmla="*/ 3680329 w 4259808"/>
                <a:gd name="connsiteY3" fmla="*/ 5445948 h 5510713"/>
                <a:gd name="connsiteX4" fmla="*/ 3616504 w 4259808"/>
                <a:gd name="connsiteY4" fmla="*/ 5510713 h 5510713"/>
                <a:gd name="connsiteX5" fmla="*/ 0 w 4259808"/>
                <a:gd name="connsiteY5" fmla="*/ 5510713 h 5510713"/>
                <a:gd name="connsiteX6" fmla="*/ 0 w 4259808"/>
                <a:gd name="connsiteY6" fmla="*/ 144797 h 5510713"/>
                <a:gd name="connsiteX7" fmla="*/ 164164 w 4259808"/>
                <a:gd name="connsiteY7" fmla="*/ 92266 h 5510713"/>
                <a:gd name="connsiteX8" fmla="*/ 948905 w 4259808"/>
                <a:gd name="connsiteY8" fmla="*/ 1556 h 5510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9808" h="5510713">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1" name="Freeform: Shape 60">
              <a:extLst>
                <a:ext uri="{FF2B5EF4-FFF2-40B4-BE49-F238E27FC236}">
                  <a16:creationId xmlns:a16="http://schemas.microsoft.com/office/drawing/2014/main" id="{0A7C4DFB-FDFD-4F28-8B00-287EB75C79EB}"/>
                </a:ext>
              </a:extLst>
            </p:cNvPr>
            <p:cNvSpPr/>
            <p:nvPr/>
          </p:nvSpPr>
          <p:spPr>
            <a:xfrm>
              <a:off x="0" y="1592806"/>
              <a:ext cx="4029221" cy="5265194"/>
            </a:xfrm>
            <a:custGeom>
              <a:avLst/>
              <a:gdLst>
                <a:gd name="connsiteX0" fmla="*/ 812878 w 4029221"/>
                <a:gd name="connsiteY0" fmla="*/ 840 h 5265194"/>
                <a:gd name="connsiteX1" fmla="*/ 960980 w 4029221"/>
                <a:gd name="connsiteY1" fmla="*/ 1442 h 5265194"/>
                <a:gd name="connsiteX2" fmla="*/ 2216856 w 4029221"/>
                <a:gd name="connsiteY2" fmla="*/ 376120 h 5265194"/>
                <a:gd name="connsiteX3" fmla="*/ 3687427 w 4029221"/>
                <a:gd name="connsiteY3" fmla="*/ 4778650 h 5265194"/>
                <a:gd name="connsiteX4" fmla="*/ 3267677 w 4029221"/>
                <a:gd name="connsiteY4" fmla="*/ 5245601 h 5265194"/>
                <a:gd name="connsiteX5" fmla="*/ 3237167 w 4029221"/>
                <a:gd name="connsiteY5" fmla="*/ 5265194 h 5265194"/>
                <a:gd name="connsiteX6" fmla="*/ 0 w 4029221"/>
                <a:gd name="connsiteY6" fmla="*/ 5265194 h 5265194"/>
                <a:gd name="connsiteX7" fmla="*/ 0 w 4029221"/>
                <a:gd name="connsiteY7" fmla="*/ 162790 h 5265194"/>
                <a:gd name="connsiteX8" fmla="*/ 58408 w 4029221"/>
                <a:gd name="connsiteY8" fmla="*/ 139352 h 5265194"/>
                <a:gd name="connsiteX9" fmla="*/ 812878 w 4029221"/>
                <a:gd name="connsiteY9" fmla="*/ 840 h 5265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221" h="5265194">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w="190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a16="http://schemas.microsoft.com/office/drawing/2014/main" id="{B6E867DF-0B62-429A-A554-CBE585048439}"/>
                </a:ext>
              </a:extLst>
            </p:cNvPr>
            <p:cNvSpPr/>
            <p:nvPr/>
          </p:nvSpPr>
          <p:spPr>
            <a:xfrm>
              <a:off x="0" y="2147333"/>
              <a:ext cx="3702048" cy="4710667"/>
            </a:xfrm>
            <a:custGeom>
              <a:avLst/>
              <a:gdLst>
                <a:gd name="connsiteX0" fmla="*/ 1057511 w 3702048"/>
                <a:gd name="connsiteY0" fmla="*/ 1243 h 4710667"/>
                <a:gd name="connsiteX1" fmla="*/ 2139959 w 3702048"/>
                <a:gd name="connsiteY1" fmla="*/ 324180 h 4710667"/>
                <a:gd name="connsiteX2" fmla="*/ 3407455 w 3702048"/>
                <a:gd name="connsiteY2" fmla="*/ 4118750 h 4710667"/>
                <a:gd name="connsiteX3" fmla="*/ 2754080 w 3702048"/>
                <a:gd name="connsiteY3" fmla="*/ 4690965 h 4710667"/>
                <a:gd name="connsiteX4" fmla="*/ 2711405 w 3702048"/>
                <a:gd name="connsiteY4" fmla="*/ 4710667 h 4710667"/>
                <a:gd name="connsiteX5" fmla="*/ 0 w 3702048"/>
                <a:gd name="connsiteY5" fmla="*/ 4710667 h 4710667"/>
                <a:gd name="connsiteX6" fmla="*/ 0 w 3702048"/>
                <a:gd name="connsiteY6" fmla="*/ 239601 h 4710667"/>
                <a:gd name="connsiteX7" fmla="*/ 72857 w 3702048"/>
                <a:gd name="connsiteY7" fmla="*/ 203063 h 4710667"/>
                <a:gd name="connsiteX8" fmla="*/ 1057511 w 3702048"/>
                <a:gd name="connsiteY8" fmla="*/ 1243 h 4710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2048" h="4710667">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2" name="Title 1"/>
          <p:cNvSpPr>
            <a:spLocks noGrp="1"/>
          </p:cNvSpPr>
          <p:nvPr>
            <p:ph type="title"/>
          </p:nvPr>
        </p:nvSpPr>
        <p:spPr>
          <a:xfrm>
            <a:off x="4654296" y="3420734"/>
            <a:ext cx="6665976" cy="2129674"/>
          </a:xfrm>
        </p:spPr>
        <p:txBody>
          <a:bodyPr anchor="b">
            <a:noAutofit/>
          </a:bodyPr>
          <a:lstStyle>
            <a:lvl1pPr algn="l">
              <a:lnSpc>
                <a:spcPct val="110000"/>
              </a:lnSpc>
              <a:defRPr sz="4800" cap="none" baseline="0">
                <a:solidFill>
                  <a:schemeClr val="tx1">
                    <a:lumMod val="75000"/>
                    <a:lumOff val="25000"/>
                  </a:schemeClr>
                </a:solidFill>
              </a:defRPr>
            </a:lvl1pPr>
          </a:lstStyle>
          <a:p>
            <a:r>
              <a:rPr lang="en-US"/>
              <a:t>Click to edit Master title style</a:t>
            </a:r>
            <a:endParaRPr lang="en-US" dirty="0"/>
          </a:p>
        </p:txBody>
      </p:sp>
      <p:sp>
        <p:nvSpPr>
          <p:cNvPr id="23" name="Footer Placeholder 22">
            <a:extLst>
              <a:ext uri="{FF2B5EF4-FFF2-40B4-BE49-F238E27FC236}">
                <a16:creationId xmlns:a16="http://schemas.microsoft.com/office/drawing/2014/main" id="{E197B67B-BA44-4D2A-B31D-35A89323C4B1}"/>
              </a:ext>
            </a:extLst>
          </p:cNvPr>
          <p:cNvSpPr>
            <a:spLocks noGrp="1"/>
          </p:cNvSpPr>
          <p:nvPr>
            <p:ph type="ftr" sz="quarter" idx="11"/>
          </p:nvPr>
        </p:nvSpPr>
        <p:spPr>
          <a:xfrm>
            <a:off x="4654296" y="6170490"/>
            <a:ext cx="5713314" cy="457200"/>
          </a:xfrm>
        </p:spPr>
        <p:txBody>
          <a:bodyPr/>
          <a:lstStyle/>
          <a:p>
            <a:endParaRPr lang="en-US" dirty="0"/>
          </a:p>
        </p:txBody>
      </p:sp>
      <p:sp>
        <p:nvSpPr>
          <p:cNvPr id="27" name="Slide Number Placeholder 26">
            <a:extLst>
              <a:ext uri="{FF2B5EF4-FFF2-40B4-BE49-F238E27FC236}">
                <a16:creationId xmlns:a16="http://schemas.microsoft.com/office/drawing/2014/main" id="{1D718595-24D3-4517-A62E-C1F493407AA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3" name="Text Placeholder 2"/>
          <p:cNvSpPr>
            <a:spLocks noGrp="1"/>
          </p:cNvSpPr>
          <p:nvPr>
            <p:ph type="body" idx="1"/>
          </p:nvPr>
        </p:nvSpPr>
        <p:spPr>
          <a:xfrm>
            <a:off x="4654295" y="5550408"/>
            <a:ext cx="6665975" cy="512064"/>
          </a:xfrm>
        </p:spPr>
        <p:txBody>
          <a:bodyPr>
            <a:normAutofit/>
          </a:bodyPr>
          <a:lstStyle>
            <a:lvl1pPr marL="0" indent="0" algn="l">
              <a:lnSpc>
                <a:spcPct val="130000"/>
              </a:lnSpc>
              <a:spcBef>
                <a:spcPts val="0"/>
              </a:spcBef>
              <a:buNone/>
              <a:defRPr sz="200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Date Placeholder 17">
            <a:extLst>
              <a:ext uri="{FF2B5EF4-FFF2-40B4-BE49-F238E27FC236}">
                <a16:creationId xmlns:a16="http://schemas.microsoft.com/office/drawing/2014/main" id="{3C6217BB-A228-414D-92D9-E1D1EFEB8BE6}"/>
              </a:ext>
            </a:extLst>
          </p:cNvPr>
          <p:cNvSpPr>
            <a:spLocks noGrp="1"/>
          </p:cNvSpPr>
          <p:nvPr>
            <p:ph type="dt" sz="half" idx="10"/>
          </p:nvPr>
        </p:nvSpPr>
        <p:spPr>
          <a:xfrm>
            <a:off x="640080" y="6170491"/>
            <a:ext cx="2840083" cy="457200"/>
          </a:xfrm>
        </p:spPr>
        <p:txBody>
          <a:bodyPr/>
          <a:lstStyle>
            <a:lvl1pPr algn="l">
              <a:defRPr/>
            </a:lvl1pPr>
          </a:lstStyle>
          <a:p>
            <a:fld id="{E72EB70D-CD01-44DA-83B3-8FEB3383D307}" type="datetime1">
              <a:rPr lang="en-US" smtClean="0"/>
              <a:t>4/30/26</a:t>
            </a:fld>
            <a:endParaRPr lang="en-US" dirty="0"/>
          </a:p>
        </p:txBody>
      </p:sp>
    </p:spTree>
    <p:extLst>
      <p:ext uri="{BB962C8B-B14F-4D97-AF65-F5344CB8AC3E}">
        <p14:creationId xmlns:p14="http://schemas.microsoft.com/office/powerpoint/2010/main" val="3693638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2024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3029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C1D6427-F07F-4D50-B151-455100AF70FF}"/>
              </a:ext>
            </a:extLst>
          </p:cNvPr>
          <p:cNvSpPr>
            <a:spLocks noGrp="1"/>
          </p:cNvSpPr>
          <p:nvPr>
            <p:ph type="dt" sz="half" idx="10"/>
          </p:nvPr>
        </p:nvSpPr>
        <p:spPr/>
        <p:txBody>
          <a:bodyPr/>
          <a:lstStyle/>
          <a:p>
            <a:fld id="{D0158CFD-9357-46BE-A189-D637A67C8730}" type="datetime1">
              <a:rPr lang="en-US" smtClean="0"/>
              <a:t>4/30/26</a:t>
            </a:fld>
            <a:endParaRPr lang="en-US" dirty="0"/>
          </a:p>
        </p:txBody>
      </p:sp>
      <p:sp>
        <p:nvSpPr>
          <p:cNvPr id="9" name="Footer Placeholder 8">
            <a:extLst>
              <a:ext uri="{FF2B5EF4-FFF2-40B4-BE49-F238E27FC236}">
                <a16:creationId xmlns:a16="http://schemas.microsoft.com/office/drawing/2014/main" id="{479EFBB2-C5E0-4D57-AB1D-3AA907ECFD7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7AE6B7E1-F60B-4D08-9052-423D6FBFAD6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4760572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20241" y="2456408"/>
            <a:ext cx="4160520" cy="823912"/>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2024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30290" y="2456408"/>
            <a:ext cx="4160520" cy="823912"/>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6530290"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3771BF97-4D2A-43A4-8CDC-2250017EB045}"/>
              </a:ext>
            </a:extLst>
          </p:cNvPr>
          <p:cNvSpPr>
            <a:spLocks noGrp="1"/>
          </p:cNvSpPr>
          <p:nvPr>
            <p:ph type="dt" sz="half" idx="10"/>
          </p:nvPr>
        </p:nvSpPr>
        <p:spPr/>
        <p:txBody>
          <a:bodyPr/>
          <a:lstStyle/>
          <a:p>
            <a:fld id="{7B4742EE-B331-4632-BD10-A82FED6B6FC0}" type="datetime1">
              <a:rPr lang="en-US" smtClean="0"/>
              <a:t>4/30/26</a:t>
            </a:fld>
            <a:endParaRPr lang="en-US" dirty="0"/>
          </a:p>
        </p:txBody>
      </p:sp>
      <p:sp>
        <p:nvSpPr>
          <p:cNvPr id="11" name="Footer Placeholder 10">
            <a:extLst>
              <a:ext uri="{FF2B5EF4-FFF2-40B4-BE49-F238E27FC236}">
                <a16:creationId xmlns:a16="http://schemas.microsoft.com/office/drawing/2014/main" id="{6020661A-DA07-4679-9226-945B5DD2480C}"/>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EEFCE38B-E087-4988-BC3A-FE3B55E70D7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13" name="Title 12">
            <a:extLst>
              <a:ext uri="{FF2B5EF4-FFF2-40B4-BE49-F238E27FC236}">
                <a16:creationId xmlns:a16="http://schemas.microsoft.com/office/drawing/2014/main" id="{D3BC439C-E995-4E1F-8DE9-75C32785E00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139439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CF30096C-3491-4EF2-ABB2-D57F3F4B5BD5}"/>
              </a:ext>
            </a:extLst>
          </p:cNvPr>
          <p:cNvSpPr>
            <a:spLocks noGrp="1"/>
          </p:cNvSpPr>
          <p:nvPr>
            <p:ph type="dt" sz="half" idx="10"/>
          </p:nvPr>
        </p:nvSpPr>
        <p:spPr/>
        <p:txBody>
          <a:bodyPr/>
          <a:lstStyle/>
          <a:p>
            <a:fld id="{451BA835-D13F-49F4-8F11-5D576AC65FAD}" type="datetime1">
              <a:rPr lang="en-US" smtClean="0"/>
              <a:t>4/30/26</a:t>
            </a:fld>
            <a:endParaRPr lang="en-US" dirty="0"/>
          </a:p>
        </p:txBody>
      </p:sp>
      <p:sp>
        <p:nvSpPr>
          <p:cNvPr id="7" name="Footer Placeholder 6">
            <a:extLst>
              <a:ext uri="{FF2B5EF4-FFF2-40B4-BE49-F238E27FC236}">
                <a16:creationId xmlns:a16="http://schemas.microsoft.com/office/drawing/2014/main" id="{79DA3A85-7147-4F32-944A-B079AF5147E2}"/>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EEDDF50D-95C0-4DA2-BBC6-41774FAC140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020876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09BEFCA-6D6F-4F26-823F-C86CA694B830}"/>
              </a:ext>
            </a:extLst>
          </p:cNvPr>
          <p:cNvSpPr>
            <a:spLocks noGrp="1"/>
          </p:cNvSpPr>
          <p:nvPr>
            <p:ph type="dt" sz="half" idx="10"/>
          </p:nvPr>
        </p:nvSpPr>
        <p:spPr/>
        <p:txBody>
          <a:bodyPr/>
          <a:lstStyle/>
          <a:p>
            <a:fld id="{ADBD1799-ACB5-4CB2-86A2-5C574F1C8706}" type="datetime1">
              <a:rPr lang="en-US" smtClean="0"/>
              <a:t>4/30/26</a:t>
            </a:fld>
            <a:endParaRPr lang="en-US" dirty="0"/>
          </a:p>
        </p:txBody>
      </p:sp>
      <p:sp>
        <p:nvSpPr>
          <p:cNvPr id="6" name="Footer Placeholder 5">
            <a:extLst>
              <a:ext uri="{FF2B5EF4-FFF2-40B4-BE49-F238E27FC236}">
                <a16:creationId xmlns:a16="http://schemas.microsoft.com/office/drawing/2014/main" id="{BC2EE2C9-E87D-4495-9EDA-6BC0EDC2709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E5557A9-903F-4B36-8B06-D9EADF230508}"/>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476550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6488" y="640080"/>
            <a:ext cx="3227715" cy="2551751"/>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1280160" y="640080"/>
            <a:ext cx="6949440" cy="5455919"/>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BB904BE8-2080-4FFA-9239-A8929E28FAD9}"/>
              </a:ext>
            </a:extLst>
          </p:cNvPr>
          <p:cNvSpPr>
            <a:spLocks noGrp="1"/>
          </p:cNvSpPr>
          <p:nvPr>
            <p:ph type="dt" sz="half" idx="10"/>
          </p:nvPr>
        </p:nvSpPr>
        <p:spPr>
          <a:xfrm>
            <a:off x="8476488" y="6170491"/>
            <a:ext cx="2214322" cy="457200"/>
          </a:xfrm>
        </p:spPr>
        <p:txBody>
          <a:bodyPr/>
          <a:lstStyle/>
          <a:p>
            <a:fld id="{ED5DD0D6-7A82-473E-879B-C6ECD6CCCFEC}" type="datetime1">
              <a:rPr lang="en-US" smtClean="0"/>
              <a:t>4/30/26</a:t>
            </a:fld>
            <a:endParaRPr lang="en-US" dirty="0"/>
          </a:p>
        </p:txBody>
      </p:sp>
      <p:sp>
        <p:nvSpPr>
          <p:cNvPr id="9" name="Footer Placeholder 8">
            <a:extLst>
              <a:ext uri="{FF2B5EF4-FFF2-40B4-BE49-F238E27FC236}">
                <a16:creationId xmlns:a16="http://schemas.microsoft.com/office/drawing/2014/main" id="{ED5580C6-5CD7-4CDD-977D-0533C84F2F45}"/>
              </a:ext>
            </a:extLst>
          </p:cNvPr>
          <p:cNvSpPr>
            <a:spLocks noGrp="1"/>
          </p:cNvSpPr>
          <p:nvPr>
            <p:ph type="ftr" sz="quarter" idx="11"/>
          </p:nvPr>
        </p:nvSpPr>
        <p:spPr>
          <a:xfrm>
            <a:off x="1280160" y="6170490"/>
            <a:ext cx="6949440" cy="457200"/>
          </a:xfrm>
        </p:spPr>
        <p:txBody>
          <a:bodyPr/>
          <a:lstStyle/>
          <a:p>
            <a:endParaRPr lang="en-US" dirty="0"/>
          </a:p>
        </p:txBody>
      </p:sp>
      <p:sp>
        <p:nvSpPr>
          <p:cNvPr id="10" name="Slide Number Placeholder 9">
            <a:extLst>
              <a:ext uri="{FF2B5EF4-FFF2-40B4-BE49-F238E27FC236}">
                <a16:creationId xmlns:a16="http://schemas.microsoft.com/office/drawing/2014/main" id="{518D0320-9B66-443F-8E28-8BCF07E082BD}"/>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269170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0"/>
            <a:ext cx="8102651"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Date Placeholder 10">
            <a:extLst>
              <a:ext uri="{FF2B5EF4-FFF2-40B4-BE49-F238E27FC236}">
                <a16:creationId xmlns:a16="http://schemas.microsoft.com/office/drawing/2014/main" id="{41C2A9DB-B176-4069-8734-5B4ED352BA2B}"/>
              </a:ext>
            </a:extLst>
          </p:cNvPr>
          <p:cNvSpPr>
            <a:spLocks noGrp="1"/>
          </p:cNvSpPr>
          <p:nvPr>
            <p:ph type="dt" sz="half" idx="10"/>
          </p:nvPr>
        </p:nvSpPr>
        <p:spPr>
          <a:xfrm>
            <a:off x="8476488" y="6170491"/>
            <a:ext cx="2214322" cy="457200"/>
          </a:xfrm>
        </p:spPr>
        <p:txBody>
          <a:bodyPr/>
          <a:lstStyle/>
          <a:p>
            <a:fld id="{D4605E03-BC17-41A7-854C-DFAB672737DC}" type="datetime1">
              <a:rPr lang="en-US" smtClean="0"/>
              <a:t>4/30/26</a:t>
            </a:fld>
            <a:endParaRPr lang="en-US" dirty="0"/>
          </a:p>
        </p:txBody>
      </p:sp>
      <p:sp>
        <p:nvSpPr>
          <p:cNvPr id="12" name="Footer Placeholder 11">
            <a:extLst>
              <a:ext uri="{FF2B5EF4-FFF2-40B4-BE49-F238E27FC236}">
                <a16:creationId xmlns:a16="http://schemas.microsoft.com/office/drawing/2014/main" id="{430F9A2F-C2C4-4E1C-B4B3-07ED84F28CE8}"/>
              </a:ext>
            </a:extLst>
          </p:cNvPr>
          <p:cNvSpPr>
            <a:spLocks noGrp="1"/>
          </p:cNvSpPr>
          <p:nvPr>
            <p:ph type="ftr" sz="quarter" idx="11"/>
          </p:nvPr>
        </p:nvSpPr>
        <p:spPr>
          <a:xfrm>
            <a:off x="1280160" y="6170490"/>
            <a:ext cx="6464410" cy="457200"/>
          </a:xfrm>
        </p:spPr>
        <p:txBody>
          <a:bodyPr/>
          <a:lstStyle>
            <a:lvl1pPr>
              <a:defRPr b="1">
                <a:solidFill>
                  <a:srgbClr val="FFFFFF"/>
                </a:solidFill>
                <a:effectLst>
                  <a:outerShdw blurRad="50800" dist="38100" dir="2700000" algn="tl" rotWithShape="0">
                    <a:prstClr val="black">
                      <a:alpha val="43000"/>
                    </a:prstClr>
                  </a:outerShdw>
                </a:effectLst>
              </a:defRPr>
            </a:lvl1pPr>
          </a:lstStyle>
          <a:p>
            <a:endParaRPr lang="en-US" dirty="0"/>
          </a:p>
        </p:txBody>
      </p:sp>
      <p:sp>
        <p:nvSpPr>
          <p:cNvPr id="13" name="Slide Number Placeholder 12">
            <a:extLst>
              <a:ext uri="{FF2B5EF4-FFF2-40B4-BE49-F238E27FC236}">
                <a16:creationId xmlns:a16="http://schemas.microsoft.com/office/drawing/2014/main" id="{F9BFA0A0-2117-4A10-9DAA-080C21559CF3}"/>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825280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6397E4A-EB6A-4FA6-AA4F-69EA0C70FDC9}"/>
              </a:ext>
            </a:extLst>
          </p:cNvPr>
          <p:cNvSpPr>
            <a:spLocks noGrp="1"/>
          </p:cNvSpPr>
          <p:nvPr>
            <p:ph type="dt" sz="half" idx="10"/>
          </p:nvPr>
        </p:nvSpPr>
        <p:spPr/>
        <p:txBody>
          <a:bodyPr/>
          <a:lstStyle/>
          <a:p>
            <a:fld id="{6F86ED0C-1DA7-41F0-94CF-6218B1FEDFF1}" type="datetime1">
              <a:rPr lang="en-US" smtClean="0"/>
              <a:t>4/30/26</a:t>
            </a:fld>
            <a:endParaRPr lang="en-US" dirty="0"/>
          </a:p>
        </p:txBody>
      </p:sp>
      <p:sp>
        <p:nvSpPr>
          <p:cNvPr id="8" name="Footer Placeholder 7">
            <a:extLst>
              <a:ext uri="{FF2B5EF4-FFF2-40B4-BE49-F238E27FC236}">
                <a16:creationId xmlns:a16="http://schemas.microsoft.com/office/drawing/2014/main" id="{051A2F5D-7AC4-4F91-965A-7B6A45D6F41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26E8B86-CDB8-482F-9D9F-1BFDA3638B3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9339275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ECF02AB-6034-4B88-BC5A-7C17CB0EF809}" type="datetime1">
              <a:rPr lang="en-US" smtClean="0"/>
              <a:t>4/30/26</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smtClean="0"/>
              <a:pPr/>
              <a:t>‹#›</a:t>
            </a:fld>
            <a:endParaRPr lang="en-US" dirty="0"/>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82553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442220"/>
            <a:ext cx="8770571" cy="1345269"/>
          </a:xfrm>
          <a:prstGeom prst="rect">
            <a:avLst/>
          </a:prstGeom>
        </p:spPr>
        <p:txBody>
          <a:bodyPr vert="horz" lIns="109728" tIns="109728" rIns="109728" bIns="9144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20240" y="2312276"/>
            <a:ext cx="8770571" cy="3651504"/>
          </a:xfrm>
          <a:prstGeom prst="rect">
            <a:avLst/>
          </a:prstGeom>
        </p:spPr>
        <p:txBody>
          <a:bodyPr vert="horz" lIns="109728" tIns="109728" rIns="109728" bIns="9144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50727" y="6170491"/>
            <a:ext cx="2840083" cy="457200"/>
          </a:xfrm>
          <a:prstGeom prst="rect">
            <a:avLst/>
          </a:prstGeom>
        </p:spPr>
        <p:txBody>
          <a:bodyPr vert="horz" lIns="109728" tIns="109728" rIns="109728" bIns="91440" rtlCol="0" anchor="ctr"/>
          <a:lstStyle>
            <a:lvl1pPr algn="r">
              <a:defRPr sz="1100" spc="150" baseline="0">
                <a:solidFill>
                  <a:schemeClr val="tx1">
                    <a:lumMod val="75000"/>
                    <a:lumOff val="25000"/>
                  </a:schemeClr>
                </a:solidFill>
                <a:latin typeface="+mj-lt"/>
              </a:defRPr>
            </a:lvl1pPr>
          </a:lstStyle>
          <a:p>
            <a:fld id="{C4408324-A84C-4A45-93B6-78D079CCE772}" type="datetime1">
              <a:rPr lang="en-US" smtClean="0"/>
              <a:t>4/30/26</a:t>
            </a:fld>
            <a:endParaRPr lang="en-US" dirty="0"/>
          </a:p>
        </p:txBody>
      </p:sp>
      <p:sp>
        <p:nvSpPr>
          <p:cNvPr id="5" name="Footer Placeholder 4"/>
          <p:cNvSpPr>
            <a:spLocks noGrp="1"/>
          </p:cNvSpPr>
          <p:nvPr>
            <p:ph type="ftr" sz="quarter" idx="3"/>
          </p:nvPr>
        </p:nvSpPr>
        <p:spPr>
          <a:xfrm>
            <a:off x="1920240" y="6170490"/>
            <a:ext cx="5667375" cy="457200"/>
          </a:xfrm>
          <a:prstGeom prst="rect">
            <a:avLst/>
          </a:prstGeom>
        </p:spPr>
        <p:txBody>
          <a:bodyPr vert="horz" lIns="109728" tIns="109728" rIns="109728" bIns="91440" rtlCol="0" anchor="ctr"/>
          <a:lstStyle>
            <a:lvl1pPr algn="l">
              <a:defRPr sz="11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853744" y="6170490"/>
            <a:ext cx="1188720" cy="457200"/>
          </a:xfrm>
          <a:prstGeom prst="rect">
            <a:avLst/>
          </a:prstGeom>
        </p:spPr>
        <p:txBody>
          <a:bodyPr vert="horz" lIns="109728" tIns="109728" rIns="109728" bIns="91440" rtlCol="0" anchor="b"/>
          <a:lstStyle>
            <a:lvl1pPr algn="r">
              <a:defRPr sz="1600" b="1" baseline="0">
                <a:solidFill>
                  <a:schemeClr val="tx1">
                    <a:lumMod val="75000"/>
                    <a:lumOff val="25000"/>
                  </a:schemeClr>
                </a:solidFill>
                <a:latin typeface="+mj-lt"/>
              </a:defRPr>
            </a:lvl1pPr>
          </a:lstStyle>
          <a:p>
            <a:pPr algn="l"/>
            <a:fld id="{FAEF9944-A4F6-4C59-AEBD-678D6480B8EA}" type="slidenum">
              <a:rPr lang="en-US" smtClean="0"/>
              <a:pPr algn="l"/>
              <a:t>‹#›</a:t>
            </a:fld>
            <a:endParaRPr lang="en-US" dirty="0"/>
          </a:p>
        </p:txBody>
      </p:sp>
      <p:cxnSp>
        <p:nvCxnSpPr>
          <p:cNvPr id="9" name="Straight Connector 8" title="Rule Line">
            <a:extLst>
              <a:ext uri="{FF2B5EF4-FFF2-40B4-BE49-F238E27FC236}">
                <a16:creationId xmlns:a16="http://schemas.microsoft.com/office/drawing/2014/main" id="{430127AE-B29E-4FDF-99D2-A2F1E7003F74}"/>
              </a:ext>
            </a:extLst>
          </p:cNvPr>
          <p:cNvCxnSpPr/>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9684496"/>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24" r:id="rId6"/>
    <p:sldLayoutId id="2147483719" r:id="rId7"/>
    <p:sldLayoutId id="2147483720" r:id="rId8"/>
    <p:sldLayoutId id="2147483721" r:id="rId9"/>
    <p:sldLayoutId id="2147483723" r:id="rId10"/>
    <p:sldLayoutId id="2147483722" r:id="rId11"/>
  </p:sldLayoutIdLst>
  <p:hf sldNum="0" hdr="0" ftr="0" dt="0"/>
  <p:txStyles>
    <p:titleStyle>
      <a:lvl1pPr algn="l" defTabSz="914400" rtl="0" eaLnBrk="1" latinLnBrk="0" hangingPunct="1">
        <a:lnSpc>
          <a:spcPct val="130000"/>
        </a:lnSpc>
        <a:spcBef>
          <a:spcPct val="0"/>
        </a:spcBef>
        <a:buNone/>
        <a:defRPr sz="32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www.ncvo.org.uk/help-and-guidance/running-a-charity/employing-managing-staff/managing-developing-staff/developing-effective-teams/why-teamwork-is-important/" TargetMode="External"/><Relationship Id="rId3" Type="http://schemas.openxmlformats.org/officeDocument/2006/relationships/hyperlink" Target="https://doi.org/10.1016/j.jrt.2023.100060" TargetMode="External"/><Relationship Id="rId7" Type="http://schemas.openxmlformats.org/officeDocument/2006/relationships/hyperlink" Target="https://www.kaizenko.com/tuckmans-stages-of-group-development/" TargetMode="External"/><Relationship Id="rId2" Type="http://schemas.openxmlformats.org/officeDocument/2006/relationships/hyperlink" Target="https://libguides.reading.ac.uk/academicintegrity/about#s-lg-box-12528286" TargetMode="External"/><Relationship Id="rId1" Type="http://schemas.openxmlformats.org/officeDocument/2006/relationships/slideLayout" Target="../slideLayouts/slideLayout2.xml"/><Relationship Id="rId6" Type="http://schemas.openxmlformats.org/officeDocument/2006/relationships/hyperlink" Target="https://www.linkedin.com/pulse/why-tourism-events-important-hospitality-industry-asadi-zarch-4ghrf/" TargetMode="External"/><Relationship Id="rId11" Type="http://schemas.openxmlformats.org/officeDocument/2006/relationships/hyperlink" Target="https://www.lboro.ac.uk/students/academic-integrity/what-is-academic-integrity/" TargetMode="External"/><Relationship Id="rId5" Type="http://schemas.openxmlformats.org/officeDocument/2006/relationships/hyperlink" Target="https://www.bristol.ac.uk/students/support/academic-advice/academic-integrity/" TargetMode="External"/><Relationship Id="rId10" Type="http://schemas.openxmlformats.org/officeDocument/2006/relationships/hyperlink" Target="https://www.linkedin.com/pulse/power-independence-learning-farha-zaky-hzwac/" TargetMode="External"/><Relationship Id="rId4" Type="http://schemas.openxmlformats.org/officeDocument/2006/relationships/hyperlink" Target="https://www.monash.edu/learning-teaching/news/blog/academic-integrity-is-not-plagiarism" TargetMode="External"/><Relationship Id="rId9" Type="http://schemas.openxmlformats.org/officeDocument/2006/relationships/hyperlink" Target="https://www.wework.com/ideas/professional-development/management-leadership/nine-characteristics-of-great-teamwor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DBF1ABE-8590-450D-BB49-BDDCCF3EE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6E4A24CA-6093-DC89-BE93-A5B8E34FE0FB}"/>
              </a:ext>
            </a:extLst>
          </p:cNvPr>
          <p:cNvSpPr>
            <a:spLocks noGrp="1"/>
          </p:cNvSpPr>
          <p:nvPr>
            <p:ph type="ctrTitle"/>
          </p:nvPr>
        </p:nvSpPr>
        <p:spPr>
          <a:xfrm>
            <a:off x="6090045" y="1346200"/>
            <a:ext cx="5624118" cy="3284538"/>
          </a:xfrm>
        </p:spPr>
        <p:txBody>
          <a:bodyPr anchor="b">
            <a:normAutofit/>
          </a:bodyPr>
          <a:lstStyle/>
          <a:p>
            <a:pPr>
              <a:lnSpc>
                <a:spcPct val="110000"/>
              </a:lnSpc>
            </a:pPr>
            <a:r>
              <a:rPr lang="en-US" sz="2400" dirty="0"/>
              <a:t>How the academic, industry, and digital skills module has helped me prepare for university. </a:t>
            </a:r>
          </a:p>
        </p:txBody>
      </p:sp>
      <p:sp>
        <p:nvSpPr>
          <p:cNvPr id="3" name="Subtitle 2">
            <a:extLst>
              <a:ext uri="{FF2B5EF4-FFF2-40B4-BE49-F238E27FC236}">
                <a16:creationId xmlns:a16="http://schemas.microsoft.com/office/drawing/2014/main" id="{87DD3274-60FE-ED5C-09F7-4317EE6BCD74}"/>
              </a:ext>
            </a:extLst>
          </p:cNvPr>
          <p:cNvSpPr>
            <a:spLocks noGrp="1"/>
          </p:cNvSpPr>
          <p:nvPr>
            <p:ph type="subTitle" idx="1"/>
          </p:nvPr>
        </p:nvSpPr>
        <p:spPr>
          <a:xfrm>
            <a:off x="6096369" y="4630738"/>
            <a:ext cx="5617794" cy="1150937"/>
          </a:xfrm>
        </p:spPr>
        <p:txBody>
          <a:bodyPr anchor="t">
            <a:normAutofit/>
          </a:bodyPr>
          <a:lstStyle/>
          <a:p>
            <a:pPr>
              <a:lnSpc>
                <a:spcPct val="120000"/>
              </a:lnSpc>
            </a:pPr>
            <a:r>
              <a:rPr lang="en-US" sz="800"/>
              <a:t>Lily May Lewis 2501492</a:t>
            </a:r>
          </a:p>
          <a:p>
            <a:pPr>
              <a:lnSpc>
                <a:spcPct val="120000"/>
              </a:lnSpc>
            </a:pPr>
            <a:r>
              <a:rPr lang="en-US" sz="800"/>
              <a:t>Academic, Industry, and Digital Skills</a:t>
            </a:r>
          </a:p>
          <a:p>
            <a:pPr>
              <a:lnSpc>
                <a:spcPct val="120000"/>
              </a:lnSpc>
            </a:pPr>
            <a:r>
              <a:rPr lang="en-US" sz="800"/>
              <a:t>BMPT….</a:t>
            </a:r>
          </a:p>
          <a:p>
            <a:pPr>
              <a:lnSpc>
                <a:spcPct val="120000"/>
              </a:lnSpc>
            </a:pPr>
            <a:r>
              <a:rPr lang="en-US" sz="800"/>
              <a:t>Lisa Bassler</a:t>
            </a:r>
          </a:p>
        </p:txBody>
      </p:sp>
      <p:sp>
        <p:nvSpPr>
          <p:cNvPr id="17" name="Freeform: Shape 10">
            <a:extLst>
              <a:ext uri="{FF2B5EF4-FFF2-40B4-BE49-F238E27FC236}">
                <a16:creationId xmlns:a16="http://schemas.microsoft.com/office/drawing/2014/main" id="{96CB0275-66F1-4491-93B8-121D0C7176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14"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2">
            <a:extLst>
              <a:ext uri="{FF2B5EF4-FFF2-40B4-BE49-F238E27FC236}">
                <a16:creationId xmlns:a16="http://schemas.microsoft.com/office/drawing/2014/main" id="{18D32C3D-8F76-4E99-BE56-0836CC38CC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84938"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19" name="Picture 18">
            <a:extLst>
              <a:ext uri="{FF2B5EF4-FFF2-40B4-BE49-F238E27FC236}">
                <a16:creationId xmlns:a16="http://schemas.microsoft.com/office/drawing/2014/main" id="{F5D8CEAA-89AD-BC2F-37F4-E81A519976F1}"/>
              </a:ext>
            </a:extLst>
          </p:cNvPr>
          <p:cNvPicPr>
            <a:picLocks noChangeAspect="1"/>
          </p:cNvPicPr>
          <p:nvPr/>
        </p:nvPicPr>
        <p:blipFill>
          <a:blip r:embed="rId3"/>
          <a:srcRect l="27345" r="21283" b="1"/>
          <a:stretch>
            <a:fillRect/>
          </a:stretch>
        </p:blipFill>
        <p:spPr>
          <a:xfrm>
            <a:off x="153" y="10"/>
            <a:ext cx="5033023" cy="6857990"/>
          </a:xfrm>
          <a:custGeom>
            <a:avLst/>
            <a:gdLst/>
            <a:ahLst/>
            <a:cxnLst/>
            <a:rect l="l" t="t" r="r" b="b"/>
            <a:pathLst>
              <a:path w="4710787" h="6858000">
                <a:moveTo>
                  <a:pt x="0" y="0"/>
                </a:moveTo>
                <a:lnTo>
                  <a:pt x="1214365" y="0"/>
                </a:lnTo>
                <a:lnTo>
                  <a:pt x="1994531" y="0"/>
                </a:lnTo>
                <a:lnTo>
                  <a:pt x="3087764" y="0"/>
                </a:lnTo>
                <a:lnTo>
                  <a:pt x="3109888" y="14997"/>
                </a:lnTo>
                <a:cubicBezTo>
                  <a:pt x="4137051" y="754641"/>
                  <a:pt x="4710787" y="2093192"/>
                  <a:pt x="4710787" y="3621656"/>
                </a:cubicBezTo>
                <a:cubicBezTo>
                  <a:pt x="4710787" y="4969131"/>
                  <a:pt x="3782062" y="5602839"/>
                  <a:pt x="2836437" y="6374814"/>
                </a:cubicBezTo>
                <a:cubicBezTo>
                  <a:pt x="2664234" y="6515397"/>
                  <a:pt x="2493607" y="6653108"/>
                  <a:pt x="2319789" y="6780599"/>
                </a:cubicBezTo>
                <a:lnTo>
                  <a:pt x="2208033" y="6858000"/>
                </a:lnTo>
                <a:lnTo>
                  <a:pt x="1994531" y="6858000"/>
                </a:lnTo>
                <a:lnTo>
                  <a:pt x="1214365" y="6858000"/>
                </a:lnTo>
                <a:lnTo>
                  <a:pt x="0" y="6858000"/>
                </a:lnTo>
                <a:close/>
              </a:path>
            </a:pathLst>
          </a:custGeom>
        </p:spPr>
      </p:pic>
      <p:sp>
        <p:nvSpPr>
          <p:cNvPr id="15" name="Freeform: Shape 14">
            <a:extLst>
              <a:ext uri="{FF2B5EF4-FFF2-40B4-BE49-F238E27FC236}">
                <a16:creationId xmlns:a16="http://schemas.microsoft.com/office/drawing/2014/main" id="{70766076-46F5-42D5-A773-2B3BEF2B8B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25575" y="0"/>
            <a:ext cx="2486322"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41435278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E3565-C5A7-3AE3-7C22-97DE66106880}"/>
              </a:ext>
            </a:extLst>
          </p:cNvPr>
          <p:cNvSpPr>
            <a:spLocks noGrp="1"/>
          </p:cNvSpPr>
          <p:nvPr>
            <p:ph type="title"/>
          </p:nvPr>
        </p:nvSpPr>
        <p:spPr/>
        <p:txBody>
          <a:bodyPr/>
          <a:lstStyle/>
          <a:p>
            <a:r>
              <a:rPr lang="en-US" dirty="0"/>
              <a:t>AI Acknowledgement Statement</a:t>
            </a:r>
          </a:p>
        </p:txBody>
      </p:sp>
      <p:sp>
        <p:nvSpPr>
          <p:cNvPr id="3" name="Content Placeholder 2">
            <a:extLst>
              <a:ext uri="{FF2B5EF4-FFF2-40B4-BE49-F238E27FC236}">
                <a16:creationId xmlns:a16="http://schemas.microsoft.com/office/drawing/2014/main" id="{A12F7D9E-E596-DDE4-8365-FA882566E51F}"/>
              </a:ext>
            </a:extLst>
          </p:cNvPr>
          <p:cNvSpPr>
            <a:spLocks noGrp="1"/>
          </p:cNvSpPr>
          <p:nvPr>
            <p:ph idx="1"/>
          </p:nvPr>
        </p:nvSpPr>
        <p:spPr/>
        <p:txBody>
          <a:bodyPr/>
          <a:lstStyle/>
          <a:p>
            <a:r>
              <a:rPr lang="en-GB" dirty="0"/>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a:p>
            <a:endParaRPr lang="en-US" dirty="0"/>
          </a:p>
        </p:txBody>
      </p:sp>
    </p:spTree>
    <p:extLst>
      <p:ext uri="{BB962C8B-B14F-4D97-AF65-F5344CB8AC3E}">
        <p14:creationId xmlns:p14="http://schemas.microsoft.com/office/powerpoint/2010/main" val="26879108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51A08AC-F796-409C-AD97-8B476289EC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nvGrpSpPr>
          <p:cNvPr id="10" name="Group 9">
            <a:extLst>
              <a:ext uri="{FF2B5EF4-FFF2-40B4-BE49-F238E27FC236}">
                <a16:creationId xmlns:a16="http://schemas.microsoft.com/office/drawing/2014/main" id="{1E1B312B-4E9A-405C-9CE8-10325438035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0853745" cy="6858000"/>
            <a:chOff x="-1" y="0"/>
            <a:chExt cx="10934058" cy="6858000"/>
          </a:xfrm>
        </p:grpSpPr>
        <p:sp>
          <p:nvSpPr>
            <p:cNvPr id="11" name="Freeform: Shape 10">
              <a:extLst>
                <a:ext uri="{FF2B5EF4-FFF2-40B4-BE49-F238E27FC236}">
                  <a16:creationId xmlns:a16="http://schemas.microsoft.com/office/drawing/2014/main" id="{027ED404-4912-4C80-B5EB-98E67EB26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0"/>
              <a:ext cx="10515600" cy="6858000"/>
            </a:xfrm>
            <a:custGeom>
              <a:avLst/>
              <a:gdLst>
                <a:gd name="connsiteX0" fmla="*/ 0 w 10515600"/>
                <a:gd name="connsiteY0" fmla="*/ 0 h 6858000"/>
                <a:gd name="connsiteX1" fmla="*/ 3039549 w 10515600"/>
                <a:gd name="connsiteY1" fmla="*/ 0 h 6858000"/>
                <a:gd name="connsiteX2" fmla="*/ 3387573 w 10515600"/>
                <a:gd name="connsiteY2" fmla="*/ 0 h 6858000"/>
                <a:gd name="connsiteX3" fmla="*/ 3678072 w 10515600"/>
                <a:gd name="connsiteY3" fmla="*/ 0 h 6858000"/>
                <a:gd name="connsiteX4" fmla="*/ 3721524 w 10515600"/>
                <a:gd name="connsiteY4" fmla="*/ 0 h 6858000"/>
                <a:gd name="connsiteX5" fmla="*/ 4595394 w 10515600"/>
                <a:gd name="connsiteY5" fmla="*/ 0 h 6858000"/>
                <a:gd name="connsiteX6" fmla="*/ 4607603 w 10515600"/>
                <a:gd name="connsiteY6" fmla="*/ 0 h 6858000"/>
                <a:gd name="connsiteX7" fmla="*/ 4733044 w 10515600"/>
                <a:gd name="connsiteY7" fmla="*/ 0 h 6858000"/>
                <a:gd name="connsiteX8" fmla="*/ 6226185 w 10515600"/>
                <a:gd name="connsiteY8" fmla="*/ 0 h 6858000"/>
                <a:gd name="connsiteX9" fmla="*/ 8892577 w 10515600"/>
                <a:gd name="connsiteY9" fmla="*/ 0 h 6858000"/>
                <a:gd name="connsiteX10" fmla="*/ 8914701 w 10515600"/>
                <a:gd name="connsiteY10" fmla="*/ 14997 h 6858000"/>
                <a:gd name="connsiteX11" fmla="*/ 10515600 w 10515600"/>
                <a:gd name="connsiteY11" fmla="*/ 3621656 h 6858000"/>
                <a:gd name="connsiteX12" fmla="*/ 8641250 w 10515600"/>
                <a:gd name="connsiteY12" fmla="*/ 6374814 h 6858000"/>
                <a:gd name="connsiteX13" fmla="*/ 8124602 w 10515600"/>
                <a:gd name="connsiteY13" fmla="*/ 6780599 h 6858000"/>
                <a:gd name="connsiteX14" fmla="*/ 8012846 w 10515600"/>
                <a:gd name="connsiteY14" fmla="*/ 6858000 h 6858000"/>
                <a:gd name="connsiteX15" fmla="*/ 6226185 w 10515600"/>
                <a:gd name="connsiteY15" fmla="*/ 6858000 h 6858000"/>
                <a:gd name="connsiteX16" fmla="*/ 4607603 w 10515600"/>
                <a:gd name="connsiteY16" fmla="*/ 6858000 h 6858000"/>
                <a:gd name="connsiteX17" fmla="*/ 4595394 w 10515600"/>
                <a:gd name="connsiteY17" fmla="*/ 6858000 h 6858000"/>
                <a:gd name="connsiteX18" fmla="*/ 4424650 w 10515600"/>
                <a:gd name="connsiteY18" fmla="*/ 6858000 h 6858000"/>
                <a:gd name="connsiteX19" fmla="*/ 3721524 w 10515600"/>
                <a:gd name="connsiteY19" fmla="*/ 6858000 h 6858000"/>
                <a:gd name="connsiteX20" fmla="*/ 3678072 w 10515600"/>
                <a:gd name="connsiteY20" fmla="*/ 6858000 h 6858000"/>
                <a:gd name="connsiteX21" fmla="*/ 3387573 w 10515600"/>
                <a:gd name="connsiteY21" fmla="*/ 6858000 h 6858000"/>
                <a:gd name="connsiteX22" fmla="*/ 3039549 w 10515600"/>
                <a:gd name="connsiteY22" fmla="*/ 6858000 h 6858000"/>
                <a:gd name="connsiteX23" fmla="*/ 0 w 10515600"/>
                <a:gd name="connsiteY2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0515600" h="6858000">
                  <a:moveTo>
                    <a:pt x="0" y="0"/>
                  </a:moveTo>
                  <a:lnTo>
                    <a:pt x="3039549" y="0"/>
                  </a:lnTo>
                  <a:lnTo>
                    <a:pt x="3387573" y="0"/>
                  </a:lnTo>
                  <a:lnTo>
                    <a:pt x="3678072" y="0"/>
                  </a:lnTo>
                  <a:lnTo>
                    <a:pt x="3721524" y="0"/>
                  </a:lnTo>
                  <a:lnTo>
                    <a:pt x="4595394" y="0"/>
                  </a:lnTo>
                  <a:lnTo>
                    <a:pt x="4607603" y="0"/>
                  </a:lnTo>
                  <a:lnTo>
                    <a:pt x="4733044" y="0"/>
                  </a:lnTo>
                  <a:lnTo>
                    <a:pt x="6226185" y="0"/>
                  </a:lnTo>
                  <a:lnTo>
                    <a:pt x="8892577" y="0"/>
                  </a:lnTo>
                  <a:lnTo>
                    <a:pt x="8914701" y="14997"/>
                  </a:lnTo>
                  <a:cubicBezTo>
                    <a:pt x="9941864" y="754641"/>
                    <a:pt x="10515600" y="2093192"/>
                    <a:pt x="10515600" y="3621656"/>
                  </a:cubicBezTo>
                  <a:cubicBezTo>
                    <a:pt x="10515600" y="4969131"/>
                    <a:pt x="9586875" y="5602839"/>
                    <a:pt x="8641250" y="6374814"/>
                  </a:cubicBezTo>
                  <a:cubicBezTo>
                    <a:pt x="8469047" y="6515397"/>
                    <a:pt x="8298420" y="6653108"/>
                    <a:pt x="8124602" y="6780599"/>
                  </a:cubicBezTo>
                  <a:lnTo>
                    <a:pt x="8012846" y="6858000"/>
                  </a:lnTo>
                  <a:lnTo>
                    <a:pt x="6226185" y="6858000"/>
                  </a:lnTo>
                  <a:lnTo>
                    <a:pt x="4607603" y="6858000"/>
                  </a:lnTo>
                  <a:lnTo>
                    <a:pt x="4595394" y="6858000"/>
                  </a:lnTo>
                  <a:lnTo>
                    <a:pt x="4424650" y="6858000"/>
                  </a:lnTo>
                  <a:lnTo>
                    <a:pt x="3721524" y="6858000"/>
                  </a:lnTo>
                  <a:lnTo>
                    <a:pt x="3678072" y="6858000"/>
                  </a:lnTo>
                  <a:lnTo>
                    <a:pt x="3387573" y="6858000"/>
                  </a:lnTo>
                  <a:lnTo>
                    <a:pt x="3039549"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4E58012C-4DA3-4ED3-9500-41F9AF60B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404334"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59AC73F7-22BD-4C46-B368-3F03B8478F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84327"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95C99F96-8984-456F-BD66-5C019A6510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53086"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407D1729-AE08-2B11-31A5-362D0C392AFB}"/>
              </a:ext>
            </a:extLst>
          </p:cNvPr>
          <p:cNvSpPr>
            <a:spLocks noGrp="1"/>
          </p:cNvSpPr>
          <p:nvPr>
            <p:ph type="title"/>
          </p:nvPr>
        </p:nvSpPr>
        <p:spPr>
          <a:xfrm>
            <a:off x="1920875" y="442913"/>
            <a:ext cx="6857365" cy="1344612"/>
          </a:xfrm>
        </p:spPr>
        <p:txBody>
          <a:bodyPr anchor="b">
            <a:normAutofit/>
          </a:bodyPr>
          <a:lstStyle/>
          <a:p>
            <a:r>
              <a:rPr lang="en-US" dirty="0"/>
              <a:t>Introduction.</a:t>
            </a:r>
          </a:p>
        </p:txBody>
      </p:sp>
      <p:sp>
        <p:nvSpPr>
          <p:cNvPr id="3" name="Content Placeholder 2">
            <a:extLst>
              <a:ext uri="{FF2B5EF4-FFF2-40B4-BE49-F238E27FC236}">
                <a16:creationId xmlns:a16="http://schemas.microsoft.com/office/drawing/2014/main" id="{CC775380-FA58-9174-CAE6-2FFC54493C59}"/>
              </a:ext>
            </a:extLst>
          </p:cNvPr>
          <p:cNvSpPr>
            <a:spLocks noGrp="1"/>
          </p:cNvSpPr>
          <p:nvPr>
            <p:ph idx="1"/>
          </p:nvPr>
        </p:nvSpPr>
        <p:spPr>
          <a:xfrm>
            <a:off x="734291" y="1995055"/>
            <a:ext cx="11166764" cy="3969183"/>
          </a:xfrm>
        </p:spPr>
        <p:txBody>
          <a:bodyPr>
            <a:normAutofit lnSpcReduction="10000"/>
          </a:bodyPr>
          <a:lstStyle/>
          <a:p>
            <a:r>
              <a:rPr lang="en-US" dirty="0"/>
              <a:t>This presentation will discuss the academic, industry, and digital skills that I have learnt while completing this module.</a:t>
            </a:r>
          </a:p>
          <a:p>
            <a:endParaRPr lang="en-US" dirty="0"/>
          </a:p>
          <a:p>
            <a:r>
              <a:rPr lang="en-US" dirty="0"/>
              <a:t>The AID module has helped me develop my skills and gather a better understanding of how to be a success during my time at university</a:t>
            </a:r>
          </a:p>
          <a:p>
            <a:endParaRPr lang="en-US" dirty="0"/>
          </a:p>
          <a:p>
            <a:r>
              <a:rPr lang="en-US" dirty="0"/>
              <a:t>The skills that I have learnt during this module include interpersonal skills; time management; academic integrity; presenting; effective communication; active listening; managing stress; and many more.</a:t>
            </a:r>
          </a:p>
        </p:txBody>
      </p:sp>
    </p:spTree>
    <p:extLst>
      <p:ext uri="{BB962C8B-B14F-4D97-AF65-F5344CB8AC3E}">
        <p14:creationId xmlns:p14="http://schemas.microsoft.com/office/powerpoint/2010/main" val="22426079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9BB7E9A-6937-4BF0-9F51-A20F197B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2" name="Freeform: Shape 11">
            <a:extLst>
              <a:ext uri="{FF2B5EF4-FFF2-40B4-BE49-F238E27FC236}">
                <a16:creationId xmlns:a16="http://schemas.microsoft.com/office/drawing/2014/main" id="{E0939753-89D7-48A8-8441-B9FF25CE8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4167" y="0"/>
            <a:ext cx="5687681" cy="5708856"/>
          </a:xfrm>
          <a:custGeom>
            <a:avLst/>
            <a:gdLst>
              <a:gd name="connsiteX0" fmla="*/ 2787282 w 5687681"/>
              <a:gd name="connsiteY0" fmla="*/ 0 h 5708856"/>
              <a:gd name="connsiteX1" fmla="*/ 3988996 w 5687681"/>
              <a:gd name="connsiteY1" fmla="*/ 0 h 5708856"/>
              <a:gd name="connsiteX2" fmla="*/ 4236253 w 5687681"/>
              <a:gd name="connsiteY2" fmla="*/ 68070 h 5708856"/>
              <a:gd name="connsiteX3" fmla="*/ 4483543 w 5687681"/>
              <a:gd name="connsiteY3" fmla="*/ 168573 h 5708856"/>
              <a:gd name="connsiteX4" fmla="*/ 5265611 w 5687681"/>
              <a:gd name="connsiteY4" fmla="*/ 790441 h 5708856"/>
              <a:gd name="connsiteX5" fmla="*/ 5682608 w 5687681"/>
              <a:gd name="connsiteY5" fmla="*/ 1499885 h 5708856"/>
              <a:gd name="connsiteX6" fmla="*/ 5687681 w 5687681"/>
              <a:gd name="connsiteY6" fmla="*/ 1513862 h 5708856"/>
              <a:gd name="connsiteX7" fmla="*/ 5687681 w 5687681"/>
              <a:gd name="connsiteY7" fmla="*/ 3841322 h 5708856"/>
              <a:gd name="connsiteX8" fmla="*/ 5651147 w 5687681"/>
              <a:gd name="connsiteY8" fmla="*/ 3896489 h 5708856"/>
              <a:gd name="connsiteX9" fmla="*/ 4734255 w 5687681"/>
              <a:gd name="connsiteY9" fmla="*/ 4737639 h 5708856"/>
              <a:gd name="connsiteX10" fmla="*/ 4532663 w 5687681"/>
              <a:gd name="connsiteY10" fmla="*/ 4898543 h 5708856"/>
              <a:gd name="connsiteX11" fmla="*/ 2876165 w 5687681"/>
              <a:gd name="connsiteY11" fmla="*/ 5708856 h 5708856"/>
              <a:gd name="connsiteX12" fmla="*/ 694066 w 5687681"/>
              <a:gd name="connsiteY12" fmla="*/ 4391717 h 5708856"/>
              <a:gd name="connsiteX13" fmla="*/ 461517 w 5687681"/>
              <a:gd name="connsiteY13" fmla="*/ 4054756 h 5708856"/>
              <a:gd name="connsiteX14" fmla="*/ 0 w 5687681"/>
              <a:gd name="connsiteY14" fmla="*/ 2993139 h 5708856"/>
              <a:gd name="connsiteX15" fmla="*/ 278855 w 5687681"/>
              <a:gd name="connsiteY15" fmla="*/ 1849819 h 5708856"/>
              <a:gd name="connsiteX16" fmla="*/ 1047879 w 5687681"/>
              <a:gd name="connsiteY16" fmla="*/ 867400 h 5708856"/>
              <a:gd name="connsiteX17" fmla="*/ 2159714 w 5687681"/>
              <a:gd name="connsiteY17" fmla="*/ 186098 h 5708856"/>
              <a:gd name="connsiteX18" fmla="*/ 2785137 w 5687681"/>
              <a:gd name="connsiteY18" fmla="*/ 372 h 570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7681" h="5708856">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9F5CCFC5-858F-4B45-9B10-D49DD0280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25450" y="0"/>
            <a:ext cx="5866550" cy="5788550"/>
          </a:xfrm>
          <a:custGeom>
            <a:avLst/>
            <a:gdLst>
              <a:gd name="connsiteX0" fmla="*/ 2331396 w 5798121"/>
              <a:gd name="connsiteY0" fmla="*/ 0 h 5788550"/>
              <a:gd name="connsiteX1" fmla="*/ 4658651 w 5798121"/>
              <a:gd name="connsiteY1" fmla="*/ 0 h 5788550"/>
              <a:gd name="connsiteX2" fmla="*/ 4682835 w 5798121"/>
              <a:gd name="connsiteY2" fmla="*/ 9816 h 5788550"/>
              <a:gd name="connsiteX3" fmla="*/ 5499667 w 5798121"/>
              <a:gd name="connsiteY3" fmla="*/ 658449 h 5788550"/>
              <a:gd name="connsiteX4" fmla="*/ 5665313 w 5798121"/>
              <a:gd name="connsiteY4" fmla="*/ 884789 h 5788550"/>
              <a:gd name="connsiteX5" fmla="*/ 5798121 w 5798121"/>
              <a:gd name="connsiteY5" fmla="*/ 1110681 h 5788550"/>
              <a:gd name="connsiteX6" fmla="*/ 5798121 w 5798121"/>
              <a:gd name="connsiteY6" fmla="*/ 4016954 h 5788550"/>
              <a:gd name="connsiteX7" fmla="*/ 5706359 w 5798121"/>
              <a:gd name="connsiteY7" fmla="*/ 4121532 h 5788550"/>
              <a:gd name="connsiteX8" fmla="*/ 4944692 w 5798121"/>
              <a:gd name="connsiteY8" fmla="*/ 4775532 h 5788550"/>
              <a:gd name="connsiteX9" fmla="*/ 4734137 w 5798121"/>
              <a:gd name="connsiteY9" fmla="*/ 4943362 h 5788550"/>
              <a:gd name="connsiteX10" fmla="*/ 3004009 w 5798121"/>
              <a:gd name="connsiteY10" fmla="*/ 5788550 h 5788550"/>
              <a:gd name="connsiteX11" fmla="*/ 724917 w 5798121"/>
              <a:gd name="connsiteY11" fmla="*/ 4414722 h 5788550"/>
              <a:gd name="connsiteX12" fmla="*/ 482031 w 5798121"/>
              <a:gd name="connsiteY12" fmla="*/ 4063258 h 5788550"/>
              <a:gd name="connsiteX13" fmla="*/ 0 w 5798121"/>
              <a:gd name="connsiteY13" fmla="*/ 2955950 h 5788550"/>
              <a:gd name="connsiteX14" fmla="*/ 291250 w 5798121"/>
              <a:gd name="connsiteY14" fmla="*/ 1763422 h 5788550"/>
              <a:gd name="connsiteX15" fmla="*/ 1094457 w 5798121"/>
              <a:gd name="connsiteY15" fmla="*/ 738720 h 5788550"/>
              <a:gd name="connsiteX16" fmla="*/ 2255713 w 5798121"/>
              <a:gd name="connsiteY16" fmla="*/ 28095 h 578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98121" h="5788550">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F45D244E-EB68-7740-47B8-4AB29E156C6F}"/>
              </a:ext>
            </a:extLst>
          </p:cNvPr>
          <p:cNvSpPr>
            <a:spLocks noGrp="1"/>
          </p:cNvSpPr>
          <p:nvPr>
            <p:ph type="title"/>
          </p:nvPr>
        </p:nvSpPr>
        <p:spPr>
          <a:xfrm>
            <a:off x="914400" y="442912"/>
            <a:ext cx="5411050" cy="1822123"/>
          </a:xfrm>
        </p:spPr>
        <p:txBody>
          <a:bodyPr anchor="b">
            <a:normAutofit/>
          </a:bodyPr>
          <a:lstStyle/>
          <a:p>
            <a:r>
              <a:rPr lang="en-US" dirty="0"/>
              <a:t>Academic Skill.</a:t>
            </a:r>
          </a:p>
        </p:txBody>
      </p:sp>
      <p:sp>
        <p:nvSpPr>
          <p:cNvPr id="3" name="Content Placeholder 2">
            <a:extLst>
              <a:ext uri="{FF2B5EF4-FFF2-40B4-BE49-F238E27FC236}">
                <a16:creationId xmlns:a16="http://schemas.microsoft.com/office/drawing/2014/main" id="{9952A588-951E-6951-7E36-04DC8F0FC1E8}"/>
              </a:ext>
            </a:extLst>
          </p:cNvPr>
          <p:cNvSpPr>
            <a:spLocks noGrp="1"/>
          </p:cNvSpPr>
          <p:nvPr>
            <p:ph idx="1"/>
          </p:nvPr>
        </p:nvSpPr>
        <p:spPr>
          <a:xfrm>
            <a:off x="914400" y="2496720"/>
            <a:ext cx="5181599" cy="3467518"/>
          </a:xfrm>
        </p:spPr>
        <p:txBody>
          <a:bodyPr anchor="t">
            <a:normAutofit fontScale="92500" lnSpcReduction="20000"/>
          </a:bodyPr>
          <a:lstStyle/>
          <a:p>
            <a:r>
              <a:rPr lang="en-US" dirty="0"/>
              <a:t>What is academic integrity?</a:t>
            </a:r>
          </a:p>
          <a:p>
            <a:endParaRPr lang="en-US" dirty="0"/>
          </a:p>
          <a:p>
            <a:pPr marL="285750" indent="-285750">
              <a:buFont typeface="Arial" panose="020B0604020202020204" pitchFamily="34" charset="0"/>
              <a:buChar char="•"/>
            </a:pPr>
            <a:r>
              <a:rPr lang="en-US" dirty="0"/>
              <a:t>The ability to remain honest (Britland, </a:t>
            </a:r>
            <a:r>
              <a:rPr lang="en-US" dirty="0" err="1"/>
              <a:t>n.d</a:t>
            </a:r>
            <a:r>
              <a:rPr lang="en-US" dirty="0"/>
              <a:t>).</a:t>
            </a:r>
          </a:p>
          <a:p>
            <a:pPr marL="285750" indent="-285750">
              <a:buFont typeface="Arial" panose="020B0604020202020204" pitchFamily="34" charset="0"/>
              <a:buChar char="•"/>
            </a:pPr>
            <a:r>
              <a:rPr lang="en-US" dirty="0"/>
              <a:t>Accountability.</a:t>
            </a:r>
          </a:p>
          <a:p>
            <a:pPr marL="285750" indent="-285750">
              <a:buFont typeface="Arial" panose="020B0604020202020204" pitchFamily="34" charset="0"/>
              <a:buChar char="•"/>
            </a:pPr>
            <a:r>
              <a:rPr lang="en-US" dirty="0"/>
              <a:t>Fairness.</a:t>
            </a:r>
          </a:p>
          <a:p>
            <a:pPr marL="285750" indent="-285750">
              <a:buFont typeface="Arial" panose="020B0604020202020204" pitchFamily="34" charset="0"/>
              <a:buChar char="•"/>
            </a:pPr>
            <a:r>
              <a:rPr lang="en-US" dirty="0"/>
              <a:t>Responsibility.</a:t>
            </a:r>
          </a:p>
          <a:p>
            <a:pPr marL="285750" indent="-285750">
              <a:buFont typeface="Arial" panose="020B0604020202020204" pitchFamily="34" charset="0"/>
              <a:buChar char="•"/>
            </a:pPr>
            <a:r>
              <a:rPr lang="en-US" dirty="0"/>
              <a:t>Correct use of AI (Eke, 2023).</a:t>
            </a:r>
          </a:p>
        </p:txBody>
      </p:sp>
      <p:sp>
        <p:nvSpPr>
          <p:cNvPr id="16" name="Freeform: Shape 15">
            <a:extLst>
              <a:ext uri="{FF2B5EF4-FFF2-40B4-BE49-F238E27FC236}">
                <a16:creationId xmlns:a16="http://schemas.microsoft.com/office/drawing/2014/main" id="{2348ECDC-D455-4B71-90F6-2ECC12B79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3734" y="0"/>
            <a:ext cx="5568114" cy="5577748"/>
          </a:xfrm>
          <a:custGeom>
            <a:avLst/>
            <a:gdLst>
              <a:gd name="connsiteX0" fmla="*/ 2959946 w 5568114"/>
              <a:gd name="connsiteY0" fmla="*/ 0 h 5577748"/>
              <a:gd name="connsiteX1" fmla="*/ 3614224 w 5568114"/>
              <a:gd name="connsiteY1" fmla="*/ 0 h 5577748"/>
              <a:gd name="connsiteX2" fmla="*/ 3844432 w 5568114"/>
              <a:gd name="connsiteY2" fmla="*/ 36392 h 5577748"/>
              <a:gd name="connsiteX3" fmla="*/ 4336826 w 5568114"/>
              <a:gd name="connsiteY3" fmla="*/ 203778 h 5577748"/>
              <a:gd name="connsiteX4" fmla="*/ 5093304 w 5568114"/>
              <a:gd name="connsiteY4" fmla="*/ 806978 h 5577748"/>
              <a:gd name="connsiteX5" fmla="*/ 5496656 w 5568114"/>
              <a:gd name="connsiteY5" fmla="*/ 1495125 h 5577748"/>
              <a:gd name="connsiteX6" fmla="*/ 5568114 w 5568114"/>
              <a:gd name="connsiteY6" fmla="*/ 1692569 h 5577748"/>
              <a:gd name="connsiteX7" fmla="*/ 5568114 w 5568114"/>
              <a:gd name="connsiteY7" fmla="*/ 3665503 h 5577748"/>
              <a:gd name="connsiteX8" fmla="*/ 5466225 w 5568114"/>
              <a:gd name="connsiteY8" fmla="*/ 3819786 h 5577748"/>
              <a:gd name="connsiteX9" fmla="*/ 4579336 w 5568114"/>
              <a:gd name="connsiteY9" fmla="*/ 4635686 h 5577748"/>
              <a:gd name="connsiteX10" fmla="*/ 4384340 w 5568114"/>
              <a:gd name="connsiteY10" fmla="*/ 4791760 h 5577748"/>
              <a:gd name="connsiteX11" fmla="*/ 2782048 w 5568114"/>
              <a:gd name="connsiteY11" fmla="*/ 5577748 h 5577748"/>
              <a:gd name="connsiteX12" fmla="*/ 671354 w 5568114"/>
              <a:gd name="connsiteY12" fmla="*/ 4300148 h 5577748"/>
              <a:gd name="connsiteX13" fmla="*/ 446415 w 5568114"/>
              <a:gd name="connsiteY13" fmla="*/ 3973302 h 5577748"/>
              <a:gd name="connsiteX14" fmla="*/ 0 w 5568114"/>
              <a:gd name="connsiteY14" fmla="*/ 2943554 h 5577748"/>
              <a:gd name="connsiteX15" fmla="*/ 269730 w 5568114"/>
              <a:gd name="connsiteY15" fmla="*/ 1834555 h 5577748"/>
              <a:gd name="connsiteX16" fmla="*/ 1013589 w 5568114"/>
              <a:gd name="connsiteY16" fmla="*/ 881627 h 5577748"/>
              <a:gd name="connsiteX17" fmla="*/ 2089042 w 5568114"/>
              <a:gd name="connsiteY17" fmla="*/ 220777 h 5577748"/>
              <a:gd name="connsiteX18" fmla="*/ 2845684 w 5568114"/>
              <a:gd name="connsiteY18" fmla="*/ 14234 h 5577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68114" h="5577748">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5" name="Picture 4" descr="A diagram of academic integrity&#10;&#10;AI-generated content may be incorrect.">
            <a:extLst>
              <a:ext uri="{FF2B5EF4-FFF2-40B4-BE49-F238E27FC236}">
                <a16:creationId xmlns:a16="http://schemas.microsoft.com/office/drawing/2014/main" id="{69850D6B-98A4-0196-02C3-F758FE2F541D}"/>
              </a:ext>
            </a:extLst>
          </p:cNvPr>
          <p:cNvPicPr>
            <a:picLocks noChangeAspect="1"/>
          </p:cNvPicPr>
          <p:nvPr/>
        </p:nvPicPr>
        <p:blipFill>
          <a:blip r:embed="rId3"/>
          <a:srcRect t="3144" r="-2" b="-2"/>
          <a:stretch>
            <a:fillRect/>
          </a:stretch>
        </p:blipFill>
        <p:spPr>
          <a:xfrm>
            <a:off x="6877878" y="294199"/>
            <a:ext cx="5150794" cy="5001370"/>
          </a:xfrm>
          <a:custGeom>
            <a:avLst/>
            <a:gdLst/>
            <a:ahLst/>
            <a:cxnLst/>
            <a:rect l="l" t="t" r="r" b="b"/>
            <a:pathLst>
              <a:path w="5044104" h="4896924">
                <a:moveTo>
                  <a:pt x="2886613" y="0"/>
                </a:moveTo>
                <a:cubicBezTo>
                  <a:pt x="3218269" y="0"/>
                  <a:pt x="3523512" y="65865"/>
                  <a:pt x="3794011" y="195584"/>
                </a:cubicBezTo>
                <a:cubicBezTo>
                  <a:pt x="4047516" y="317247"/>
                  <a:pt x="4270172" y="494825"/>
                  <a:pt x="4455804" y="723284"/>
                </a:cubicBezTo>
                <a:cubicBezTo>
                  <a:pt x="4835198" y="1190375"/>
                  <a:pt x="5044104" y="1854168"/>
                  <a:pt x="5044104" y="2592438"/>
                </a:cubicBezTo>
                <a:cubicBezTo>
                  <a:pt x="5044104" y="2886985"/>
                  <a:pt x="4963247" y="3123382"/>
                  <a:pt x="4782050" y="3358996"/>
                </a:cubicBezTo>
                <a:cubicBezTo>
                  <a:pt x="4592516" y="3605460"/>
                  <a:pt x="4307730" y="3832465"/>
                  <a:pt x="4006167" y="4072775"/>
                </a:cubicBezTo>
                <a:cubicBezTo>
                  <a:pt x="3950530" y="4117058"/>
                  <a:pt x="3893052" y="4162907"/>
                  <a:pt x="3835576" y="4209314"/>
                </a:cubicBezTo>
                <a:cubicBezTo>
                  <a:pt x="3321099" y="4624632"/>
                  <a:pt x="2945605" y="4896924"/>
                  <a:pt x="2433835" y="4896924"/>
                </a:cubicBezTo>
                <a:cubicBezTo>
                  <a:pt x="1654054" y="4896924"/>
                  <a:pt x="1101803" y="4562680"/>
                  <a:pt x="587325" y="3779234"/>
                </a:cubicBezTo>
                <a:cubicBezTo>
                  <a:pt x="519999" y="3676690"/>
                  <a:pt x="454187" y="3583430"/>
                  <a:pt x="390540" y="3493298"/>
                </a:cubicBezTo>
                <a:cubicBezTo>
                  <a:pt x="126752" y="3119579"/>
                  <a:pt x="0" y="2925228"/>
                  <a:pt x="0" y="2592438"/>
                </a:cubicBezTo>
                <a:cubicBezTo>
                  <a:pt x="0" y="2261996"/>
                  <a:pt x="79450" y="1935577"/>
                  <a:pt x="235969" y="1622244"/>
                </a:cubicBezTo>
                <a:cubicBezTo>
                  <a:pt x="389133" y="1315731"/>
                  <a:pt x="608107" y="1035165"/>
                  <a:pt x="886724" y="788590"/>
                </a:cubicBezTo>
                <a:cubicBezTo>
                  <a:pt x="1160578" y="546153"/>
                  <a:pt x="1485846" y="346211"/>
                  <a:pt x="1827568" y="210454"/>
                </a:cubicBezTo>
                <a:cubicBezTo>
                  <a:pt x="2178491" y="70787"/>
                  <a:pt x="2534934" y="0"/>
                  <a:pt x="2886613" y="0"/>
                </a:cubicBezTo>
                <a:close/>
              </a:path>
            </a:pathLst>
          </a:custGeom>
        </p:spPr>
      </p:pic>
      <p:sp>
        <p:nvSpPr>
          <p:cNvPr id="6" name="TextBox 5">
            <a:extLst>
              <a:ext uri="{FF2B5EF4-FFF2-40B4-BE49-F238E27FC236}">
                <a16:creationId xmlns:a16="http://schemas.microsoft.com/office/drawing/2014/main" id="{B4E2BECB-0EA5-4B84-D395-AB5858CF5A54}"/>
              </a:ext>
            </a:extLst>
          </p:cNvPr>
          <p:cNvSpPr txBox="1"/>
          <p:nvPr/>
        </p:nvSpPr>
        <p:spPr>
          <a:xfrm>
            <a:off x="9698239" y="5870530"/>
            <a:ext cx="2829541" cy="369332"/>
          </a:xfrm>
          <a:prstGeom prst="rect">
            <a:avLst/>
          </a:prstGeom>
          <a:noFill/>
        </p:spPr>
        <p:txBody>
          <a:bodyPr wrap="square" rtlCol="0">
            <a:spAutoFit/>
          </a:bodyPr>
          <a:lstStyle/>
          <a:p>
            <a:r>
              <a:rPr lang="en-US" dirty="0"/>
              <a:t>Mackay (2021).</a:t>
            </a:r>
          </a:p>
        </p:txBody>
      </p:sp>
    </p:spTree>
    <p:extLst>
      <p:ext uri="{BB962C8B-B14F-4D97-AF65-F5344CB8AC3E}">
        <p14:creationId xmlns:p14="http://schemas.microsoft.com/office/powerpoint/2010/main" val="9792803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D5FBB81-B61B-416A-8F5D-A8DDF62530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descr="A group of people watching fireworks&#10;&#10;AI-generated content may be incorrect.">
            <a:extLst>
              <a:ext uri="{FF2B5EF4-FFF2-40B4-BE49-F238E27FC236}">
                <a16:creationId xmlns:a16="http://schemas.microsoft.com/office/drawing/2014/main" id="{32E9420D-4932-637D-9D59-D8277AAEC7A0}"/>
              </a:ext>
            </a:extLst>
          </p:cNvPr>
          <p:cNvPicPr>
            <a:picLocks noChangeAspect="1"/>
          </p:cNvPicPr>
          <p:nvPr/>
        </p:nvPicPr>
        <p:blipFill>
          <a:blip r:embed="rId3"/>
          <a:srcRect l="23010" r="16013" b="-1"/>
          <a:stretch>
            <a:fillRect/>
          </a:stretch>
        </p:blipFill>
        <p:spPr>
          <a:xfrm>
            <a:off x="4691118" y="1"/>
            <a:ext cx="7500882" cy="6857999"/>
          </a:xfrm>
          <a:custGeom>
            <a:avLst/>
            <a:gdLst/>
            <a:ahLst/>
            <a:cxnLst/>
            <a:rect l="l" t="t" r="r" b="b"/>
            <a:pathLst>
              <a:path w="7500882" h="6857999">
                <a:moveTo>
                  <a:pt x="898230" y="0"/>
                </a:moveTo>
                <a:lnTo>
                  <a:pt x="7500882" y="0"/>
                </a:lnTo>
                <a:lnTo>
                  <a:pt x="7500882" y="6857999"/>
                </a:lnTo>
                <a:lnTo>
                  <a:pt x="0" y="6857999"/>
                </a:lnTo>
                <a:lnTo>
                  <a:pt x="114106" y="6780598"/>
                </a:lnTo>
                <a:cubicBezTo>
                  <a:pt x="291579" y="6653107"/>
                  <a:pt x="465794" y="6515396"/>
                  <a:pt x="641619" y="6374813"/>
                </a:cubicBezTo>
                <a:cubicBezTo>
                  <a:pt x="1607125" y="5602838"/>
                  <a:pt x="2555378" y="4969130"/>
                  <a:pt x="2555378" y="3621655"/>
                </a:cubicBezTo>
                <a:cubicBezTo>
                  <a:pt x="2555378" y="2093191"/>
                  <a:pt x="1969579" y="754640"/>
                  <a:pt x="920818" y="14996"/>
                </a:cubicBezTo>
                <a:close/>
              </a:path>
            </a:pathLst>
          </a:custGeom>
        </p:spPr>
      </p:pic>
      <p:sp>
        <p:nvSpPr>
          <p:cNvPr id="12" name="Freeform: Shape 11">
            <a:extLst>
              <a:ext uri="{FF2B5EF4-FFF2-40B4-BE49-F238E27FC236}">
                <a16:creationId xmlns:a16="http://schemas.microsoft.com/office/drawing/2014/main" id="{40C0D7D4-D83D-4C58-87D1-955F0A9173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476051" cy="6858000"/>
          </a:xfrm>
          <a:custGeom>
            <a:avLst/>
            <a:gdLst>
              <a:gd name="connsiteX0" fmla="*/ 0 w 7476051"/>
              <a:gd name="connsiteY0" fmla="*/ 0 h 6858000"/>
              <a:gd name="connsiteX1" fmla="*/ 5853028 w 7476051"/>
              <a:gd name="connsiteY1" fmla="*/ 0 h 6858000"/>
              <a:gd name="connsiteX2" fmla="*/ 5875152 w 7476051"/>
              <a:gd name="connsiteY2" fmla="*/ 14997 h 6858000"/>
              <a:gd name="connsiteX3" fmla="*/ 7476051 w 7476051"/>
              <a:gd name="connsiteY3" fmla="*/ 3621656 h 6858000"/>
              <a:gd name="connsiteX4" fmla="*/ 5601702 w 7476051"/>
              <a:gd name="connsiteY4" fmla="*/ 6374814 h 6858000"/>
              <a:gd name="connsiteX5" fmla="*/ 5085053 w 7476051"/>
              <a:gd name="connsiteY5" fmla="*/ 6780599 h 6858000"/>
              <a:gd name="connsiteX6" fmla="*/ 4973297 w 7476051"/>
              <a:gd name="connsiteY6" fmla="*/ 6858000 h 6858000"/>
              <a:gd name="connsiteX7" fmla="*/ 0 w 7476051"/>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6051" h="6858000">
                <a:moveTo>
                  <a:pt x="0" y="0"/>
                </a:moveTo>
                <a:lnTo>
                  <a:pt x="5853028" y="0"/>
                </a:lnTo>
                <a:lnTo>
                  <a:pt x="5875152" y="14997"/>
                </a:lnTo>
                <a:cubicBezTo>
                  <a:pt x="6902315" y="754641"/>
                  <a:pt x="7476051" y="2093192"/>
                  <a:pt x="7476051" y="3621656"/>
                </a:cubicBezTo>
                <a:cubicBezTo>
                  <a:pt x="7476051" y="4969131"/>
                  <a:pt x="6547326" y="5602839"/>
                  <a:pt x="5601702" y="6374814"/>
                </a:cubicBezTo>
                <a:cubicBezTo>
                  <a:pt x="5429499" y="6515397"/>
                  <a:pt x="5258871" y="6653108"/>
                  <a:pt x="5085053" y="6780599"/>
                </a:cubicBezTo>
                <a:lnTo>
                  <a:pt x="4973297"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useBgFill="1">
        <p:nvSpPr>
          <p:cNvPr id="14" name="Freeform: Shape 13">
            <a:extLst>
              <a:ext uri="{FF2B5EF4-FFF2-40B4-BE49-F238E27FC236}">
                <a16:creationId xmlns:a16="http://schemas.microsoft.com/office/drawing/2014/main" id="{0BA56A81-C9DD-4EBA-9E13-32FFB51CFD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7307402" cy="6858000"/>
          </a:xfrm>
          <a:custGeom>
            <a:avLst/>
            <a:gdLst>
              <a:gd name="connsiteX0" fmla="*/ 0 w 7097265"/>
              <a:gd name="connsiteY0" fmla="*/ 0 h 6858000"/>
              <a:gd name="connsiteX1" fmla="*/ 5474242 w 7097265"/>
              <a:gd name="connsiteY1" fmla="*/ 0 h 6858000"/>
              <a:gd name="connsiteX2" fmla="*/ 5496366 w 7097265"/>
              <a:gd name="connsiteY2" fmla="*/ 14997 h 6858000"/>
              <a:gd name="connsiteX3" fmla="*/ 7097265 w 7097265"/>
              <a:gd name="connsiteY3" fmla="*/ 3621656 h 6858000"/>
              <a:gd name="connsiteX4" fmla="*/ 5222916 w 7097265"/>
              <a:gd name="connsiteY4" fmla="*/ 6374814 h 6858000"/>
              <a:gd name="connsiteX5" fmla="*/ 4706267 w 7097265"/>
              <a:gd name="connsiteY5" fmla="*/ 6780599 h 6858000"/>
              <a:gd name="connsiteX6" fmla="*/ 4594511 w 7097265"/>
              <a:gd name="connsiteY6" fmla="*/ 6858000 h 6858000"/>
              <a:gd name="connsiteX7" fmla="*/ 0 w 7097265"/>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97265" h="6858000">
                <a:moveTo>
                  <a:pt x="0" y="0"/>
                </a:moveTo>
                <a:lnTo>
                  <a:pt x="5474242" y="0"/>
                </a:lnTo>
                <a:lnTo>
                  <a:pt x="5496366" y="14997"/>
                </a:lnTo>
                <a:cubicBezTo>
                  <a:pt x="6523529" y="754641"/>
                  <a:pt x="7097265" y="2093192"/>
                  <a:pt x="7097265" y="3621656"/>
                </a:cubicBezTo>
                <a:cubicBezTo>
                  <a:pt x="7097265" y="4969131"/>
                  <a:pt x="6168540" y="5602839"/>
                  <a:pt x="5222916" y="6374814"/>
                </a:cubicBezTo>
                <a:cubicBezTo>
                  <a:pt x="5050713" y="6515397"/>
                  <a:pt x="4880085" y="6653108"/>
                  <a:pt x="4706267" y="6780599"/>
                </a:cubicBezTo>
                <a:lnTo>
                  <a:pt x="4594511"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6" name="Freeform: Shape 15">
            <a:extLst>
              <a:ext uri="{FF2B5EF4-FFF2-40B4-BE49-F238E27FC236}">
                <a16:creationId xmlns:a16="http://schemas.microsoft.com/office/drawing/2014/main" id="{15F9A324-404E-4C5D-AFF0-C5D0D84182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9034" y="-1"/>
            <a:ext cx="2535264" cy="6858001"/>
          </a:xfrm>
          <a:custGeom>
            <a:avLst/>
            <a:gdLst>
              <a:gd name="connsiteX0" fmla="*/ 1218585 w 2535264"/>
              <a:gd name="connsiteY0" fmla="*/ 0 h 6858001"/>
              <a:gd name="connsiteX1" fmla="*/ 1236561 w 2535264"/>
              <a:gd name="connsiteY1" fmla="*/ 0 h 6858001"/>
              <a:gd name="connsiteX2" fmla="*/ 1264452 w 2535264"/>
              <a:gd name="connsiteY2" fmla="*/ 24550 h 6858001"/>
              <a:gd name="connsiteX3" fmla="*/ 2528121 w 2535264"/>
              <a:gd name="connsiteY3" fmla="*/ 3710502 h 6858001"/>
              <a:gd name="connsiteX4" fmla="*/ 492890 w 2535264"/>
              <a:gd name="connsiteY4" fmla="*/ 6507511 h 6858001"/>
              <a:gd name="connsiteX5" fmla="*/ 221418 w 2535264"/>
              <a:gd name="connsiteY5" fmla="*/ 6713387 h 6858001"/>
              <a:gd name="connsiteX6" fmla="*/ 20100 w 2535264"/>
              <a:gd name="connsiteY6" fmla="*/ 6858001 h 6858001"/>
              <a:gd name="connsiteX7" fmla="*/ 0 w 2535264"/>
              <a:gd name="connsiteY7" fmla="*/ 6858001 h 6858001"/>
              <a:gd name="connsiteX8" fmla="*/ 202488 w 2535264"/>
              <a:gd name="connsiteY8" fmla="*/ 6712547 h 6858001"/>
              <a:gd name="connsiteX9" fmla="*/ 473961 w 2535264"/>
              <a:gd name="connsiteY9" fmla="*/ 6506670 h 6858001"/>
              <a:gd name="connsiteX10" fmla="*/ 2509192 w 2535264"/>
              <a:gd name="connsiteY10" fmla="*/ 3709662 h 6858001"/>
              <a:gd name="connsiteX11" fmla="*/ 1245521 w 2535264"/>
              <a:gd name="connsiteY11" fmla="*/ 2370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264" h="6858001">
                <a:moveTo>
                  <a:pt x="1218585" y="0"/>
                </a:moveTo>
                <a:lnTo>
                  <a:pt x="1236561" y="0"/>
                </a:lnTo>
                <a:lnTo>
                  <a:pt x="1264452" y="24550"/>
                </a:lnTo>
                <a:cubicBezTo>
                  <a:pt x="2149109" y="863108"/>
                  <a:pt x="2598329" y="2210814"/>
                  <a:pt x="2528121" y="3710502"/>
                </a:cubicBezTo>
                <a:cubicBezTo>
                  <a:pt x="2462100" y="5120751"/>
                  <a:pt x="1489450" y="5742158"/>
                  <a:pt x="492890" y="6507511"/>
                </a:cubicBezTo>
                <a:cubicBezTo>
                  <a:pt x="402151" y="6577199"/>
                  <a:pt x="311847" y="6646154"/>
                  <a:pt x="221418" y="6713387"/>
                </a:cubicBezTo>
                <a:lnTo>
                  <a:pt x="20100" y="6858001"/>
                </a:lnTo>
                <a:lnTo>
                  <a:pt x="0" y="6858001"/>
                </a:lnTo>
                <a:lnTo>
                  <a:pt x="202488" y="6712547"/>
                </a:lnTo>
                <a:cubicBezTo>
                  <a:pt x="292917" y="6645314"/>
                  <a:pt x="383222" y="6576359"/>
                  <a:pt x="473961" y="6506670"/>
                </a:cubicBezTo>
                <a:cubicBezTo>
                  <a:pt x="1470520" y="5741317"/>
                  <a:pt x="2443170" y="5119911"/>
                  <a:pt x="2509192" y="3709662"/>
                </a:cubicBezTo>
                <a:cubicBezTo>
                  <a:pt x="2579400" y="2209973"/>
                  <a:pt x="2130178" y="862268"/>
                  <a:pt x="1245521" y="23708"/>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6D544755-8174-7B9D-2A71-429D61392B69}"/>
              </a:ext>
            </a:extLst>
          </p:cNvPr>
          <p:cNvSpPr>
            <a:spLocks noGrp="1"/>
          </p:cNvSpPr>
          <p:nvPr>
            <p:ph type="title"/>
          </p:nvPr>
        </p:nvSpPr>
        <p:spPr>
          <a:xfrm>
            <a:off x="992518" y="442913"/>
            <a:ext cx="4780129" cy="1639888"/>
          </a:xfrm>
        </p:spPr>
        <p:txBody>
          <a:bodyPr anchor="b">
            <a:normAutofit/>
          </a:bodyPr>
          <a:lstStyle/>
          <a:p>
            <a:pPr>
              <a:lnSpc>
                <a:spcPct val="120000"/>
              </a:lnSpc>
            </a:pPr>
            <a:r>
              <a:rPr lang="en-US" sz="2500"/>
              <a:t>Future academic benefit and transferability.</a:t>
            </a:r>
          </a:p>
        </p:txBody>
      </p:sp>
      <p:sp>
        <p:nvSpPr>
          <p:cNvPr id="3" name="Content Placeholder 2">
            <a:extLst>
              <a:ext uri="{FF2B5EF4-FFF2-40B4-BE49-F238E27FC236}">
                <a16:creationId xmlns:a16="http://schemas.microsoft.com/office/drawing/2014/main" id="{C49A1CC8-7C3E-31AE-E68B-338E4F8B8090}"/>
              </a:ext>
            </a:extLst>
          </p:cNvPr>
          <p:cNvSpPr>
            <a:spLocks noGrp="1"/>
          </p:cNvSpPr>
          <p:nvPr>
            <p:ph idx="1"/>
          </p:nvPr>
        </p:nvSpPr>
        <p:spPr>
          <a:xfrm>
            <a:off x="992518" y="2312988"/>
            <a:ext cx="5368525" cy="3651250"/>
          </a:xfrm>
        </p:spPr>
        <p:txBody>
          <a:bodyPr>
            <a:normAutofit/>
          </a:bodyPr>
          <a:lstStyle/>
          <a:p>
            <a:pPr marL="285750" indent="-285750">
              <a:lnSpc>
                <a:spcPct val="130000"/>
              </a:lnSpc>
              <a:buFont typeface="Arial" panose="020B0604020202020204" pitchFamily="34" charset="0"/>
              <a:buChar char="•"/>
            </a:pPr>
            <a:r>
              <a:rPr lang="en-US" sz="1500" dirty="0"/>
              <a:t>Academic integrity allows independence and creativity.</a:t>
            </a:r>
          </a:p>
          <a:p>
            <a:pPr marL="285750" indent="-285750">
              <a:lnSpc>
                <a:spcPct val="130000"/>
              </a:lnSpc>
              <a:buFont typeface="Arial" panose="020B0604020202020204" pitchFamily="34" charset="0"/>
              <a:buChar char="•"/>
            </a:pPr>
            <a:endParaRPr lang="en-US" sz="1500" dirty="0"/>
          </a:p>
          <a:p>
            <a:pPr marL="285750" indent="-285750">
              <a:lnSpc>
                <a:spcPct val="130000"/>
              </a:lnSpc>
              <a:buFont typeface="Arial" panose="020B0604020202020204" pitchFamily="34" charset="0"/>
              <a:buChar char="•"/>
            </a:pPr>
            <a:r>
              <a:rPr lang="en-US" sz="1500" dirty="0"/>
              <a:t>The tourism and events industry is all about expressing ideas and being creative (Bristol, </a:t>
            </a:r>
            <a:r>
              <a:rPr lang="en-US" sz="1500" dirty="0" err="1"/>
              <a:t>n.d</a:t>
            </a:r>
            <a:r>
              <a:rPr lang="en-US" sz="1500" dirty="0"/>
              <a:t>).</a:t>
            </a:r>
          </a:p>
          <a:p>
            <a:pPr marL="285750" indent="-285750">
              <a:lnSpc>
                <a:spcPct val="130000"/>
              </a:lnSpc>
              <a:buFont typeface="Arial" panose="020B0604020202020204" pitchFamily="34" charset="0"/>
              <a:buChar char="•"/>
            </a:pPr>
            <a:endParaRPr lang="en-US" sz="1500" dirty="0"/>
          </a:p>
          <a:p>
            <a:pPr marL="285750" indent="-285750">
              <a:lnSpc>
                <a:spcPct val="130000"/>
              </a:lnSpc>
              <a:buFont typeface="Arial" panose="020B0604020202020204" pitchFamily="34" charset="0"/>
              <a:buChar char="•"/>
            </a:pPr>
            <a:r>
              <a:rPr lang="en-US" sz="1500" dirty="0"/>
              <a:t>Academic integrity ensures trust in the work-place (</a:t>
            </a:r>
            <a:r>
              <a:rPr lang="en-US" sz="1500" dirty="0" err="1"/>
              <a:t>L.boro.ac.uk</a:t>
            </a:r>
            <a:r>
              <a:rPr lang="en-US" sz="1500" dirty="0"/>
              <a:t>, 2024) .</a:t>
            </a:r>
          </a:p>
        </p:txBody>
      </p:sp>
      <p:sp>
        <p:nvSpPr>
          <p:cNvPr id="6" name="TextBox 5">
            <a:extLst>
              <a:ext uri="{FF2B5EF4-FFF2-40B4-BE49-F238E27FC236}">
                <a16:creationId xmlns:a16="http://schemas.microsoft.com/office/drawing/2014/main" id="{D1E85B74-73CE-5F6E-809A-86B389243106}"/>
              </a:ext>
            </a:extLst>
          </p:cNvPr>
          <p:cNvSpPr txBox="1"/>
          <p:nvPr/>
        </p:nvSpPr>
        <p:spPr>
          <a:xfrm>
            <a:off x="3085634" y="6488669"/>
            <a:ext cx="1855153" cy="369332"/>
          </a:xfrm>
          <a:prstGeom prst="rect">
            <a:avLst/>
          </a:prstGeom>
          <a:noFill/>
        </p:spPr>
        <p:txBody>
          <a:bodyPr wrap="square" rtlCol="0">
            <a:spAutoFit/>
          </a:bodyPr>
          <a:lstStyle/>
          <a:p>
            <a:r>
              <a:rPr lang="en-US" dirty="0" err="1"/>
              <a:t>Zarch</a:t>
            </a:r>
            <a:r>
              <a:rPr lang="en-US" dirty="0"/>
              <a:t> (2025).</a:t>
            </a:r>
          </a:p>
        </p:txBody>
      </p:sp>
    </p:spTree>
    <p:extLst>
      <p:ext uri="{BB962C8B-B14F-4D97-AF65-F5344CB8AC3E}">
        <p14:creationId xmlns:p14="http://schemas.microsoft.com/office/powerpoint/2010/main" val="1532661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C14302F-E955-47D0-A56B-D1D1A6953B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1"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3" name="Freeform: Shape 22">
            <a:extLst>
              <a:ext uri="{FF2B5EF4-FFF2-40B4-BE49-F238E27FC236}">
                <a16:creationId xmlns:a16="http://schemas.microsoft.com/office/drawing/2014/main" id="{0A36CE68-CB3C-4699-9422-3073853CB6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46391" y="822971"/>
            <a:ext cx="5372376" cy="5090566"/>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Shape 24">
            <a:extLst>
              <a:ext uri="{FF2B5EF4-FFF2-40B4-BE49-F238E27FC236}">
                <a16:creationId xmlns:a16="http://schemas.microsoft.com/office/drawing/2014/main" id="{F356DA69-4637-40FE-A14B-5213BBB585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35541" y="584218"/>
            <a:ext cx="5693134" cy="5480198"/>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Freeform: Shape 26">
            <a:extLst>
              <a:ext uri="{FF2B5EF4-FFF2-40B4-BE49-F238E27FC236}">
                <a16:creationId xmlns:a16="http://schemas.microsoft.com/office/drawing/2014/main" id="{364D709A-6610-48B7-9F98-AFA02ECBA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27313" y="895082"/>
            <a:ext cx="5029020" cy="4876793"/>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7C3F604F-CFF8-A2DE-FED5-7271034894B0}"/>
              </a:ext>
            </a:extLst>
          </p:cNvPr>
          <p:cNvSpPr>
            <a:spLocks noGrp="1"/>
          </p:cNvSpPr>
          <p:nvPr>
            <p:ph type="title"/>
          </p:nvPr>
        </p:nvSpPr>
        <p:spPr>
          <a:xfrm>
            <a:off x="6323937" y="1796995"/>
            <a:ext cx="4269851" cy="1132217"/>
          </a:xfrm>
        </p:spPr>
        <p:txBody>
          <a:bodyPr anchor="b">
            <a:normAutofit/>
          </a:bodyPr>
          <a:lstStyle/>
          <a:p>
            <a:pPr algn="ctr"/>
            <a:r>
              <a:rPr lang="en-US" sz="2800"/>
              <a:t>Industry Skill.</a:t>
            </a:r>
          </a:p>
        </p:txBody>
      </p:sp>
      <p:pic>
        <p:nvPicPr>
          <p:cNvPr id="5" name="Picture 4" descr="A diagram of a diagram&#10;&#10;AI-generated content may be incorrect.">
            <a:extLst>
              <a:ext uri="{FF2B5EF4-FFF2-40B4-BE49-F238E27FC236}">
                <a16:creationId xmlns:a16="http://schemas.microsoft.com/office/drawing/2014/main" id="{5258B014-E13C-F46A-EC81-CCE5085D3B5C}"/>
              </a:ext>
            </a:extLst>
          </p:cNvPr>
          <p:cNvPicPr>
            <a:picLocks noChangeAspect="1"/>
          </p:cNvPicPr>
          <p:nvPr/>
        </p:nvPicPr>
        <p:blipFill>
          <a:blip r:embed="rId3"/>
          <a:stretch>
            <a:fillRect/>
          </a:stretch>
        </p:blipFill>
        <p:spPr>
          <a:xfrm>
            <a:off x="1040446" y="1924074"/>
            <a:ext cx="4343400" cy="2888360"/>
          </a:xfrm>
          <a:prstGeom prst="rect">
            <a:avLst/>
          </a:prstGeom>
        </p:spPr>
      </p:pic>
      <p:sp>
        <p:nvSpPr>
          <p:cNvPr id="3" name="Content Placeholder 2">
            <a:extLst>
              <a:ext uri="{FF2B5EF4-FFF2-40B4-BE49-F238E27FC236}">
                <a16:creationId xmlns:a16="http://schemas.microsoft.com/office/drawing/2014/main" id="{07C56C20-40EC-3294-10F2-7CD816852DD3}"/>
              </a:ext>
            </a:extLst>
          </p:cNvPr>
          <p:cNvSpPr>
            <a:spLocks noGrp="1"/>
          </p:cNvSpPr>
          <p:nvPr>
            <p:ph idx="1"/>
          </p:nvPr>
        </p:nvSpPr>
        <p:spPr>
          <a:xfrm>
            <a:off x="6323937" y="3088465"/>
            <a:ext cx="4269851" cy="1897003"/>
          </a:xfrm>
        </p:spPr>
        <p:txBody>
          <a:bodyPr>
            <a:normAutofit/>
          </a:bodyPr>
          <a:lstStyle/>
          <a:p>
            <a:pPr algn="ctr">
              <a:lnSpc>
                <a:spcPct val="130000"/>
              </a:lnSpc>
            </a:pPr>
            <a:r>
              <a:rPr lang="en-US" sz="1000"/>
              <a:t>What is teamwork? </a:t>
            </a:r>
          </a:p>
          <a:p>
            <a:pPr algn="ctr">
              <a:lnSpc>
                <a:spcPct val="130000"/>
              </a:lnSpc>
            </a:pPr>
            <a:endParaRPr lang="en-US" sz="1000"/>
          </a:p>
          <a:p>
            <a:pPr marL="285750" indent="-285750" algn="ctr">
              <a:lnSpc>
                <a:spcPct val="130000"/>
              </a:lnSpc>
              <a:buFont typeface="Arial" panose="020B0604020202020204" pitchFamily="34" charset="0"/>
              <a:buChar char="•"/>
            </a:pPr>
            <a:r>
              <a:rPr lang="en-US" sz="1000"/>
              <a:t>The idea that when people are combined as a unit, the effect is greater (NCVO, 2023).</a:t>
            </a:r>
          </a:p>
          <a:p>
            <a:pPr marL="285750" indent="-285750" algn="ctr">
              <a:lnSpc>
                <a:spcPct val="130000"/>
              </a:lnSpc>
              <a:buFont typeface="Arial" panose="020B0604020202020204" pitchFamily="34" charset="0"/>
              <a:buChar char="•"/>
            </a:pPr>
            <a:r>
              <a:rPr lang="en-US" sz="1000"/>
              <a:t>Being creative with one another and using all skills to be the best you can be.</a:t>
            </a:r>
          </a:p>
          <a:p>
            <a:pPr algn="ctr">
              <a:lnSpc>
                <a:spcPct val="130000"/>
              </a:lnSpc>
            </a:pPr>
            <a:endParaRPr lang="en-US" sz="1000"/>
          </a:p>
        </p:txBody>
      </p:sp>
      <p:sp>
        <p:nvSpPr>
          <p:cNvPr id="6" name="TextBox 5">
            <a:extLst>
              <a:ext uri="{FF2B5EF4-FFF2-40B4-BE49-F238E27FC236}">
                <a16:creationId xmlns:a16="http://schemas.microsoft.com/office/drawing/2014/main" id="{89745C97-2641-B633-ADEB-AF017157E34C}"/>
              </a:ext>
            </a:extLst>
          </p:cNvPr>
          <p:cNvSpPr txBox="1"/>
          <p:nvPr/>
        </p:nvSpPr>
        <p:spPr>
          <a:xfrm>
            <a:off x="299147" y="4985468"/>
            <a:ext cx="2157413" cy="369332"/>
          </a:xfrm>
          <a:prstGeom prst="rect">
            <a:avLst/>
          </a:prstGeom>
          <a:noFill/>
        </p:spPr>
        <p:txBody>
          <a:bodyPr wrap="square" rtlCol="0">
            <a:spAutoFit/>
          </a:bodyPr>
          <a:lstStyle/>
          <a:p>
            <a:pPr>
              <a:spcAft>
                <a:spcPts val="600"/>
              </a:spcAft>
            </a:pPr>
            <a:r>
              <a:rPr lang="en-US" dirty="0"/>
              <a:t>Stephan, (2017).</a:t>
            </a:r>
            <a:endParaRPr lang="en-US"/>
          </a:p>
        </p:txBody>
      </p:sp>
    </p:spTree>
    <p:extLst>
      <p:ext uri="{BB962C8B-B14F-4D97-AF65-F5344CB8AC3E}">
        <p14:creationId xmlns:p14="http://schemas.microsoft.com/office/powerpoint/2010/main" val="41915312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A5F386F9-0C0E-F0CE-1299-1AED78927389}"/>
              </a:ext>
            </a:extLst>
          </p:cNvPr>
          <p:cNvSpPr>
            <a:spLocks noGrp="1"/>
          </p:cNvSpPr>
          <p:nvPr>
            <p:ph type="title"/>
          </p:nvPr>
        </p:nvSpPr>
        <p:spPr>
          <a:xfrm>
            <a:off x="992518" y="442913"/>
            <a:ext cx="5271804" cy="1639888"/>
          </a:xfrm>
        </p:spPr>
        <p:txBody>
          <a:bodyPr anchor="b">
            <a:normAutofit/>
          </a:bodyPr>
          <a:lstStyle/>
          <a:p>
            <a:pPr>
              <a:lnSpc>
                <a:spcPct val="120000"/>
              </a:lnSpc>
            </a:pPr>
            <a:r>
              <a:rPr lang="en-US" sz="2700"/>
              <a:t>Future academic benefit and transferability</a:t>
            </a:r>
          </a:p>
        </p:txBody>
      </p:sp>
      <p:sp>
        <p:nvSpPr>
          <p:cNvPr id="3" name="Content Placeholder 2">
            <a:extLst>
              <a:ext uri="{FF2B5EF4-FFF2-40B4-BE49-F238E27FC236}">
                <a16:creationId xmlns:a16="http://schemas.microsoft.com/office/drawing/2014/main" id="{C9554E9C-3977-3A7F-9F8B-4B1B06911FC7}"/>
              </a:ext>
            </a:extLst>
          </p:cNvPr>
          <p:cNvSpPr>
            <a:spLocks noGrp="1"/>
          </p:cNvSpPr>
          <p:nvPr>
            <p:ph idx="1"/>
          </p:nvPr>
        </p:nvSpPr>
        <p:spPr>
          <a:xfrm>
            <a:off x="992519" y="2312988"/>
            <a:ext cx="5271804" cy="3651250"/>
          </a:xfrm>
        </p:spPr>
        <p:txBody>
          <a:bodyPr>
            <a:normAutofit/>
          </a:bodyPr>
          <a:lstStyle/>
          <a:p>
            <a:pPr marL="285750" indent="-285750">
              <a:buFont typeface="Arial" panose="020B0604020202020204" pitchFamily="34" charset="0"/>
              <a:buChar char="•"/>
            </a:pPr>
            <a:r>
              <a:rPr lang="en-US" dirty="0"/>
              <a:t>The tourism and events industry is a ‘people’ industry.</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Having the understanding that everyone is different and learning how to deal with this.</a:t>
            </a:r>
          </a:p>
        </p:txBody>
      </p:sp>
      <p:sp>
        <p:nvSpPr>
          <p:cNvPr id="30" name="Freeform: Shape 29">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2" name="Freeform: Shape 31">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77485"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34" name="Freeform: Shape 33">
            <a:extLst>
              <a:ext uri="{FF2B5EF4-FFF2-40B4-BE49-F238E27FC236}">
                <a16:creationId xmlns:a16="http://schemas.microsoft.com/office/drawing/2014/main" id="{55C54A75-E44A-4147-B9D0-FF46CFD316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54925"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descr="A group of people giving high five&#10;&#10;AI-generated content may be incorrect.">
            <a:extLst>
              <a:ext uri="{FF2B5EF4-FFF2-40B4-BE49-F238E27FC236}">
                <a16:creationId xmlns:a16="http://schemas.microsoft.com/office/drawing/2014/main" id="{0055213C-99C9-C7A5-DD97-CA091C9AACB1}"/>
              </a:ext>
            </a:extLst>
          </p:cNvPr>
          <p:cNvPicPr>
            <a:picLocks noChangeAspect="1"/>
          </p:cNvPicPr>
          <p:nvPr/>
        </p:nvPicPr>
        <p:blipFill>
          <a:blip r:embed="rId3"/>
          <a:srcRect l="30067" r="29748" b="1"/>
          <a:stretch>
            <a:fillRect/>
          </a:stretch>
        </p:blipFill>
        <p:spPr>
          <a:xfrm>
            <a:off x="7203882" y="10"/>
            <a:ext cx="4988118" cy="6857990"/>
          </a:xfrm>
          <a:custGeom>
            <a:avLst/>
            <a:gdLst/>
            <a:ahLst/>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p:spPr>
      </p:pic>
      <p:sp>
        <p:nvSpPr>
          <p:cNvPr id="6" name="TextBox 5">
            <a:extLst>
              <a:ext uri="{FF2B5EF4-FFF2-40B4-BE49-F238E27FC236}">
                <a16:creationId xmlns:a16="http://schemas.microsoft.com/office/drawing/2014/main" id="{48ED77E9-A6BD-7EAB-0FA9-8CD24472012B}"/>
              </a:ext>
            </a:extLst>
          </p:cNvPr>
          <p:cNvSpPr txBox="1"/>
          <p:nvPr/>
        </p:nvSpPr>
        <p:spPr>
          <a:xfrm>
            <a:off x="5832282" y="6230421"/>
            <a:ext cx="2743200" cy="369332"/>
          </a:xfrm>
          <a:prstGeom prst="rect">
            <a:avLst/>
          </a:prstGeom>
          <a:noFill/>
        </p:spPr>
        <p:txBody>
          <a:bodyPr wrap="square" rtlCol="0">
            <a:spAutoFit/>
          </a:bodyPr>
          <a:lstStyle/>
          <a:p>
            <a:r>
              <a:rPr lang="en-US" dirty="0"/>
              <a:t>Hogarty (2022).</a:t>
            </a:r>
          </a:p>
        </p:txBody>
      </p:sp>
    </p:spTree>
    <p:extLst>
      <p:ext uri="{BB962C8B-B14F-4D97-AF65-F5344CB8AC3E}">
        <p14:creationId xmlns:p14="http://schemas.microsoft.com/office/powerpoint/2010/main" val="37219896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9BB7E9A-6937-4BF0-9F51-A20F197B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2" name="Freeform: Shape 11">
            <a:extLst>
              <a:ext uri="{FF2B5EF4-FFF2-40B4-BE49-F238E27FC236}">
                <a16:creationId xmlns:a16="http://schemas.microsoft.com/office/drawing/2014/main" id="{E0939753-89D7-48A8-8441-B9FF25CE8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4167" y="0"/>
            <a:ext cx="5687681" cy="5708856"/>
          </a:xfrm>
          <a:custGeom>
            <a:avLst/>
            <a:gdLst>
              <a:gd name="connsiteX0" fmla="*/ 2787282 w 5687681"/>
              <a:gd name="connsiteY0" fmla="*/ 0 h 5708856"/>
              <a:gd name="connsiteX1" fmla="*/ 3988996 w 5687681"/>
              <a:gd name="connsiteY1" fmla="*/ 0 h 5708856"/>
              <a:gd name="connsiteX2" fmla="*/ 4236253 w 5687681"/>
              <a:gd name="connsiteY2" fmla="*/ 68070 h 5708856"/>
              <a:gd name="connsiteX3" fmla="*/ 4483543 w 5687681"/>
              <a:gd name="connsiteY3" fmla="*/ 168573 h 5708856"/>
              <a:gd name="connsiteX4" fmla="*/ 5265611 w 5687681"/>
              <a:gd name="connsiteY4" fmla="*/ 790441 h 5708856"/>
              <a:gd name="connsiteX5" fmla="*/ 5682608 w 5687681"/>
              <a:gd name="connsiteY5" fmla="*/ 1499885 h 5708856"/>
              <a:gd name="connsiteX6" fmla="*/ 5687681 w 5687681"/>
              <a:gd name="connsiteY6" fmla="*/ 1513862 h 5708856"/>
              <a:gd name="connsiteX7" fmla="*/ 5687681 w 5687681"/>
              <a:gd name="connsiteY7" fmla="*/ 3841322 h 5708856"/>
              <a:gd name="connsiteX8" fmla="*/ 5651147 w 5687681"/>
              <a:gd name="connsiteY8" fmla="*/ 3896489 h 5708856"/>
              <a:gd name="connsiteX9" fmla="*/ 4734255 w 5687681"/>
              <a:gd name="connsiteY9" fmla="*/ 4737639 h 5708856"/>
              <a:gd name="connsiteX10" fmla="*/ 4532663 w 5687681"/>
              <a:gd name="connsiteY10" fmla="*/ 4898543 h 5708856"/>
              <a:gd name="connsiteX11" fmla="*/ 2876165 w 5687681"/>
              <a:gd name="connsiteY11" fmla="*/ 5708856 h 5708856"/>
              <a:gd name="connsiteX12" fmla="*/ 694066 w 5687681"/>
              <a:gd name="connsiteY12" fmla="*/ 4391717 h 5708856"/>
              <a:gd name="connsiteX13" fmla="*/ 461517 w 5687681"/>
              <a:gd name="connsiteY13" fmla="*/ 4054756 h 5708856"/>
              <a:gd name="connsiteX14" fmla="*/ 0 w 5687681"/>
              <a:gd name="connsiteY14" fmla="*/ 2993139 h 5708856"/>
              <a:gd name="connsiteX15" fmla="*/ 278855 w 5687681"/>
              <a:gd name="connsiteY15" fmla="*/ 1849819 h 5708856"/>
              <a:gd name="connsiteX16" fmla="*/ 1047879 w 5687681"/>
              <a:gd name="connsiteY16" fmla="*/ 867400 h 5708856"/>
              <a:gd name="connsiteX17" fmla="*/ 2159714 w 5687681"/>
              <a:gd name="connsiteY17" fmla="*/ 186098 h 5708856"/>
              <a:gd name="connsiteX18" fmla="*/ 2785137 w 5687681"/>
              <a:gd name="connsiteY18" fmla="*/ 372 h 570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7681" h="5708856">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9F5CCFC5-858F-4B45-9B10-D49DD0280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25450" y="0"/>
            <a:ext cx="5866550" cy="5788550"/>
          </a:xfrm>
          <a:custGeom>
            <a:avLst/>
            <a:gdLst>
              <a:gd name="connsiteX0" fmla="*/ 2331396 w 5798121"/>
              <a:gd name="connsiteY0" fmla="*/ 0 h 5788550"/>
              <a:gd name="connsiteX1" fmla="*/ 4658651 w 5798121"/>
              <a:gd name="connsiteY1" fmla="*/ 0 h 5788550"/>
              <a:gd name="connsiteX2" fmla="*/ 4682835 w 5798121"/>
              <a:gd name="connsiteY2" fmla="*/ 9816 h 5788550"/>
              <a:gd name="connsiteX3" fmla="*/ 5499667 w 5798121"/>
              <a:gd name="connsiteY3" fmla="*/ 658449 h 5788550"/>
              <a:gd name="connsiteX4" fmla="*/ 5665313 w 5798121"/>
              <a:gd name="connsiteY4" fmla="*/ 884789 h 5788550"/>
              <a:gd name="connsiteX5" fmla="*/ 5798121 w 5798121"/>
              <a:gd name="connsiteY5" fmla="*/ 1110681 h 5788550"/>
              <a:gd name="connsiteX6" fmla="*/ 5798121 w 5798121"/>
              <a:gd name="connsiteY6" fmla="*/ 4016954 h 5788550"/>
              <a:gd name="connsiteX7" fmla="*/ 5706359 w 5798121"/>
              <a:gd name="connsiteY7" fmla="*/ 4121532 h 5788550"/>
              <a:gd name="connsiteX8" fmla="*/ 4944692 w 5798121"/>
              <a:gd name="connsiteY8" fmla="*/ 4775532 h 5788550"/>
              <a:gd name="connsiteX9" fmla="*/ 4734137 w 5798121"/>
              <a:gd name="connsiteY9" fmla="*/ 4943362 h 5788550"/>
              <a:gd name="connsiteX10" fmla="*/ 3004009 w 5798121"/>
              <a:gd name="connsiteY10" fmla="*/ 5788550 h 5788550"/>
              <a:gd name="connsiteX11" fmla="*/ 724917 w 5798121"/>
              <a:gd name="connsiteY11" fmla="*/ 4414722 h 5788550"/>
              <a:gd name="connsiteX12" fmla="*/ 482031 w 5798121"/>
              <a:gd name="connsiteY12" fmla="*/ 4063258 h 5788550"/>
              <a:gd name="connsiteX13" fmla="*/ 0 w 5798121"/>
              <a:gd name="connsiteY13" fmla="*/ 2955950 h 5788550"/>
              <a:gd name="connsiteX14" fmla="*/ 291250 w 5798121"/>
              <a:gd name="connsiteY14" fmla="*/ 1763422 h 5788550"/>
              <a:gd name="connsiteX15" fmla="*/ 1094457 w 5798121"/>
              <a:gd name="connsiteY15" fmla="*/ 738720 h 5788550"/>
              <a:gd name="connsiteX16" fmla="*/ 2255713 w 5798121"/>
              <a:gd name="connsiteY16" fmla="*/ 28095 h 578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98121" h="5788550">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D61BB014-87A3-6A69-D01F-C0F74B47601D}"/>
              </a:ext>
            </a:extLst>
          </p:cNvPr>
          <p:cNvSpPr>
            <a:spLocks noGrp="1"/>
          </p:cNvSpPr>
          <p:nvPr>
            <p:ph type="title"/>
          </p:nvPr>
        </p:nvSpPr>
        <p:spPr>
          <a:xfrm>
            <a:off x="914400" y="442912"/>
            <a:ext cx="5411050" cy="1822123"/>
          </a:xfrm>
        </p:spPr>
        <p:txBody>
          <a:bodyPr anchor="b">
            <a:normAutofit/>
          </a:bodyPr>
          <a:lstStyle/>
          <a:p>
            <a:r>
              <a:rPr lang="en-US" dirty="0"/>
              <a:t>Digital Skills.</a:t>
            </a:r>
          </a:p>
        </p:txBody>
      </p:sp>
      <p:sp>
        <p:nvSpPr>
          <p:cNvPr id="3" name="Content Placeholder 2">
            <a:extLst>
              <a:ext uri="{FF2B5EF4-FFF2-40B4-BE49-F238E27FC236}">
                <a16:creationId xmlns:a16="http://schemas.microsoft.com/office/drawing/2014/main" id="{88641CD5-4F9F-786E-66D4-411FAE4CCDF1}"/>
              </a:ext>
            </a:extLst>
          </p:cNvPr>
          <p:cNvSpPr>
            <a:spLocks noGrp="1"/>
          </p:cNvSpPr>
          <p:nvPr>
            <p:ph idx="1"/>
          </p:nvPr>
        </p:nvSpPr>
        <p:spPr>
          <a:xfrm>
            <a:off x="914400" y="2496720"/>
            <a:ext cx="5181599" cy="3467518"/>
          </a:xfrm>
        </p:spPr>
        <p:txBody>
          <a:bodyPr anchor="t">
            <a:normAutofit/>
          </a:bodyPr>
          <a:lstStyle/>
          <a:p>
            <a:pPr>
              <a:lnSpc>
                <a:spcPct val="130000"/>
              </a:lnSpc>
            </a:pPr>
            <a:r>
              <a:rPr lang="en-US" sz="1700"/>
              <a:t>LinkedIn Learning:</a:t>
            </a:r>
          </a:p>
          <a:p>
            <a:pPr>
              <a:lnSpc>
                <a:spcPct val="130000"/>
              </a:lnSpc>
            </a:pPr>
            <a:r>
              <a:rPr lang="en-US" sz="1700"/>
              <a:t>Todd Dewett (2019) </a:t>
            </a:r>
            <a:r>
              <a:rPr lang="en-US" sz="1700" i="1"/>
              <a:t>Managing Stress.</a:t>
            </a:r>
          </a:p>
          <a:p>
            <a:pPr marL="342900" indent="-342900">
              <a:lnSpc>
                <a:spcPct val="130000"/>
              </a:lnSpc>
              <a:buAutoNum type="arabicPeriod"/>
            </a:pPr>
            <a:r>
              <a:rPr lang="en-US" sz="1700"/>
              <a:t>Who triggers your stress?</a:t>
            </a:r>
          </a:p>
          <a:p>
            <a:pPr marL="342900" indent="-342900">
              <a:lnSpc>
                <a:spcPct val="130000"/>
              </a:lnSpc>
              <a:buAutoNum type="arabicPeriod"/>
            </a:pPr>
            <a:r>
              <a:rPr lang="en-US" sz="1700"/>
              <a:t>What makes the stress level increase?</a:t>
            </a:r>
          </a:p>
          <a:p>
            <a:pPr marL="342900" indent="-342900">
              <a:lnSpc>
                <a:spcPct val="130000"/>
              </a:lnSpc>
              <a:buAutoNum type="arabicPeriod"/>
            </a:pPr>
            <a:r>
              <a:rPr lang="en-US" sz="1700"/>
              <a:t>Where does the stress become overwhelming?</a:t>
            </a:r>
          </a:p>
          <a:p>
            <a:pPr marL="342900" indent="-342900">
              <a:lnSpc>
                <a:spcPct val="130000"/>
              </a:lnSpc>
              <a:buAutoNum type="arabicPeriod"/>
            </a:pPr>
            <a:r>
              <a:rPr lang="en-US" sz="1700"/>
              <a:t>When is the stress present?</a:t>
            </a:r>
          </a:p>
        </p:txBody>
      </p:sp>
      <p:sp>
        <p:nvSpPr>
          <p:cNvPr id="16" name="Freeform: Shape 15">
            <a:extLst>
              <a:ext uri="{FF2B5EF4-FFF2-40B4-BE49-F238E27FC236}">
                <a16:creationId xmlns:a16="http://schemas.microsoft.com/office/drawing/2014/main" id="{2348ECDC-D455-4B71-90F6-2ECC12B79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3734" y="0"/>
            <a:ext cx="5568114" cy="5577748"/>
          </a:xfrm>
          <a:custGeom>
            <a:avLst/>
            <a:gdLst>
              <a:gd name="connsiteX0" fmla="*/ 2959946 w 5568114"/>
              <a:gd name="connsiteY0" fmla="*/ 0 h 5577748"/>
              <a:gd name="connsiteX1" fmla="*/ 3614224 w 5568114"/>
              <a:gd name="connsiteY1" fmla="*/ 0 h 5577748"/>
              <a:gd name="connsiteX2" fmla="*/ 3844432 w 5568114"/>
              <a:gd name="connsiteY2" fmla="*/ 36392 h 5577748"/>
              <a:gd name="connsiteX3" fmla="*/ 4336826 w 5568114"/>
              <a:gd name="connsiteY3" fmla="*/ 203778 h 5577748"/>
              <a:gd name="connsiteX4" fmla="*/ 5093304 w 5568114"/>
              <a:gd name="connsiteY4" fmla="*/ 806978 h 5577748"/>
              <a:gd name="connsiteX5" fmla="*/ 5496656 w 5568114"/>
              <a:gd name="connsiteY5" fmla="*/ 1495125 h 5577748"/>
              <a:gd name="connsiteX6" fmla="*/ 5568114 w 5568114"/>
              <a:gd name="connsiteY6" fmla="*/ 1692569 h 5577748"/>
              <a:gd name="connsiteX7" fmla="*/ 5568114 w 5568114"/>
              <a:gd name="connsiteY7" fmla="*/ 3665503 h 5577748"/>
              <a:gd name="connsiteX8" fmla="*/ 5466225 w 5568114"/>
              <a:gd name="connsiteY8" fmla="*/ 3819786 h 5577748"/>
              <a:gd name="connsiteX9" fmla="*/ 4579336 w 5568114"/>
              <a:gd name="connsiteY9" fmla="*/ 4635686 h 5577748"/>
              <a:gd name="connsiteX10" fmla="*/ 4384340 w 5568114"/>
              <a:gd name="connsiteY10" fmla="*/ 4791760 h 5577748"/>
              <a:gd name="connsiteX11" fmla="*/ 2782048 w 5568114"/>
              <a:gd name="connsiteY11" fmla="*/ 5577748 h 5577748"/>
              <a:gd name="connsiteX12" fmla="*/ 671354 w 5568114"/>
              <a:gd name="connsiteY12" fmla="*/ 4300148 h 5577748"/>
              <a:gd name="connsiteX13" fmla="*/ 446415 w 5568114"/>
              <a:gd name="connsiteY13" fmla="*/ 3973302 h 5577748"/>
              <a:gd name="connsiteX14" fmla="*/ 0 w 5568114"/>
              <a:gd name="connsiteY14" fmla="*/ 2943554 h 5577748"/>
              <a:gd name="connsiteX15" fmla="*/ 269730 w 5568114"/>
              <a:gd name="connsiteY15" fmla="*/ 1834555 h 5577748"/>
              <a:gd name="connsiteX16" fmla="*/ 1013589 w 5568114"/>
              <a:gd name="connsiteY16" fmla="*/ 881627 h 5577748"/>
              <a:gd name="connsiteX17" fmla="*/ 2089042 w 5568114"/>
              <a:gd name="connsiteY17" fmla="*/ 220777 h 5577748"/>
              <a:gd name="connsiteX18" fmla="*/ 2845684 w 5568114"/>
              <a:gd name="connsiteY18" fmla="*/ 14234 h 5577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68114" h="5577748">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5" name="Picture 4" descr="A blue background with white text&#10;&#10;AI-generated content may be incorrect.">
            <a:extLst>
              <a:ext uri="{FF2B5EF4-FFF2-40B4-BE49-F238E27FC236}">
                <a16:creationId xmlns:a16="http://schemas.microsoft.com/office/drawing/2014/main" id="{7BCE2495-A611-9061-F89A-7A05FA726EAA}"/>
              </a:ext>
            </a:extLst>
          </p:cNvPr>
          <p:cNvPicPr>
            <a:picLocks noChangeAspect="1"/>
          </p:cNvPicPr>
          <p:nvPr/>
        </p:nvPicPr>
        <p:blipFill>
          <a:blip r:embed="rId3"/>
          <a:srcRect l="23519" r="16297" b="-1"/>
          <a:stretch>
            <a:fillRect/>
          </a:stretch>
        </p:blipFill>
        <p:spPr>
          <a:xfrm>
            <a:off x="6877878" y="294199"/>
            <a:ext cx="5150794" cy="5001370"/>
          </a:xfrm>
          <a:custGeom>
            <a:avLst/>
            <a:gdLst/>
            <a:ahLst/>
            <a:cxnLst/>
            <a:rect l="l" t="t" r="r" b="b"/>
            <a:pathLst>
              <a:path w="5044104" h="4896924">
                <a:moveTo>
                  <a:pt x="2886613" y="0"/>
                </a:moveTo>
                <a:cubicBezTo>
                  <a:pt x="3218269" y="0"/>
                  <a:pt x="3523512" y="65865"/>
                  <a:pt x="3794011" y="195584"/>
                </a:cubicBezTo>
                <a:cubicBezTo>
                  <a:pt x="4047516" y="317247"/>
                  <a:pt x="4270172" y="494825"/>
                  <a:pt x="4455804" y="723284"/>
                </a:cubicBezTo>
                <a:cubicBezTo>
                  <a:pt x="4835198" y="1190375"/>
                  <a:pt x="5044104" y="1854168"/>
                  <a:pt x="5044104" y="2592438"/>
                </a:cubicBezTo>
                <a:cubicBezTo>
                  <a:pt x="5044104" y="2886985"/>
                  <a:pt x="4963247" y="3123382"/>
                  <a:pt x="4782050" y="3358996"/>
                </a:cubicBezTo>
                <a:cubicBezTo>
                  <a:pt x="4592516" y="3605460"/>
                  <a:pt x="4307730" y="3832465"/>
                  <a:pt x="4006167" y="4072775"/>
                </a:cubicBezTo>
                <a:cubicBezTo>
                  <a:pt x="3950530" y="4117058"/>
                  <a:pt x="3893052" y="4162907"/>
                  <a:pt x="3835576" y="4209314"/>
                </a:cubicBezTo>
                <a:cubicBezTo>
                  <a:pt x="3321099" y="4624632"/>
                  <a:pt x="2945605" y="4896924"/>
                  <a:pt x="2433835" y="4896924"/>
                </a:cubicBezTo>
                <a:cubicBezTo>
                  <a:pt x="1654054" y="4896924"/>
                  <a:pt x="1101803" y="4562680"/>
                  <a:pt x="587325" y="3779234"/>
                </a:cubicBezTo>
                <a:cubicBezTo>
                  <a:pt x="519999" y="3676690"/>
                  <a:pt x="454187" y="3583430"/>
                  <a:pt x="390540" y="3493298"/>
                </a:cubicBezTo>
                <a:cubicBezTo>
                  <a:pt x="126752" y="3119579"/>
                  <a:pt x="0" y="2925228"/>
                  <a:pt x="0" y="2592438"/>
                </a:cubicBezTo>
                <a:cubicBezTo>
                  <a:pt x="0" y="2261996"/>
                  <a:pt x="79450" y="1935577"/>
                  <a:pt x="235969" y="1622244"/>
                </a:cubicBezTo>
                <a:cubicBezTo>
                  <a:pt x="389133" y="1315731"/>
                  <a:pt x="608107" y="1035165"/>
                  <a:pt x="886724" y="788590"/>
                </a:cubicBezTo>
                <a:cubicBezTo>
                  <a:pt x="1160578" y="546153"/>
                  <a:pt x="1485846" y="346211"/>
                  <a:pt x="1827568" y="210454"/>
                </a:cubicBezTo>
                <a:cubicBezTo>
                  <a:pt x="2178491" y="70787"/>
                  <a:pt x="2534934" y="0"/>
                  <a:pt x="2886613" y="0"/>
                </a:cubicBezTo>
                <a:close/>
              </a:path>
            </a:pathLst>
          </a:custGeom>
        </p:spPr>
      </p:pic>
    </p:spTree>
    <p:extLst>
      <p:ext uri="{BB962C8B-B14F-4D97-AF65-F5344CB8AC3E}">
        <p14:creationId xmlns:p14="http://schemas.microsoft.com/office/powerpoint/2010/main" val="23499390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9BB7E9A-6937-4BF0-9F51-A20F197B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2" name="Freeform: Shape 11">
            <a:extLst>
              <a:ext uri="{FF2B5EF4-FFF2-40B4-BE49-F238E27FC236}">
                <a16:creationId xmlns:a16="http://schemas.microsoft.com/office/drawing/2014/main" id="{E0939753-89D7-48A8-8441-B9FF25CE8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4167" y="0"/>
            <a:ext cx="5687681" cy="5708856"/>
          </a:xfrm>
          <a:custGeom>
            <a:avLst/>
            <a:gdLst>
              <a:gd name="connsiteX0" fmla="*/ 2787282 w 5687681"/>
              <a:gd name="connsiteY0" fmla="*/ 0 h 5708856"/>
              <a:gd name="connsiteX1" fmla="*/ 3988996 w 5687681"/>
              <a:gd name="connsiteY1" fmla="*/ 0 h 5708856"/>
              <a:gd name="connsiteX2" fmla="*/ 4236253 w 5687681"/>
              <a:gd name="connsiteY2" fmla="*/ 68070 h 5708856"/>
              <a:gd name="connsiteX3" fmla="*/ 4483543 w 5687681"/>
              <a:gd name="connsiteY3" fmla="*/ 168573 h 5708856"/>
              <a:gd name="connsiteX4" fmla="*/ 5265611 w 5687681"/>
              <a:gd name="connsiteY4" fmla="*/ 790441 h 5708856"/>
              <a:gd name="connsiteX5" fmla="*/ 5682608 w 5687681"/>
              <a:gd name="connsiteY5" fmla="*/ 1499885 h 5708856"/>
              <a:gd name="connsiteX6" fmla="*/ 5687681 w 5687681"/>
              <a:gd name="connsiteY6" fmla="*/ 1513862 h 5708856"/>
              <a:gd name="connsiteX7" fmla="*/ 5687681 w 5687681"/>
              <a:gd name="connsiteY7" fmla="*/ 3841322 h 5708856"/>
              <a:gd name="connsiteX8" fmla="*/ 5651147 w 5687681"/>
              <a:gd name="connsiteY8" fmla="*/ 3896489 h 5708856"/>
              <a:gd name="connsiteX9" fmla="*/ 4734255 w 5687681"/>
              <a:gd name="connsiteY9" fmla="*/ 4737639 h 5708856"/>
              <a:gd name="connsiteX10" fmla="*/ 4532663 w 5687681"/>
              <a:gd name="connsiteY10" fmla="*/ 4898543 h 5708856"/>
              <a:gd name="connsiteX11" fmla="*/ 2876165 w 5687681"/>
              <a:gd name="connsiteY11" fmla="*/ 5708856 h 5708856"/>
              <a:gd name="connsiteX12" fmla="*/ 694066 w 5687681"/>
              <a:gd name="connsiteY12" fmla="*/ 4391717 h 5708856"/>
              <a:gd name="connsiteX13" fmla="*/ 461517 w 5687681"/>
              <a:gd name="connsiteY13" fmla="*/ 4054756 h 5708856"/>
              <a:gd name="connsiteX14" fmla="*/ 0 w 5687681"/>
              <a:gd name="connsiteY14" fmla="*/ 2993139 h 5708856"/>
              <a:gd name="connsiteX15" fmla="*/ 278855 w 5687681"/>
              <a:gd name="connsiteY15" fmla="*/ 1849819 h 5708856"/>
              <a:gd name="connsiteX16" fmla="*/ 1047879 w 5687681"/>
              <a:gd name="connsiteY16" fmla="*/ 867400 h 5708856"/>
              <a:gd name="connsiteX17" fmla="*/ 2159714 w 5687681"/>
              <a:gd name="connsiteY17" fmla="*/ 186098 h 5708856"/>
              <a:gd name="connsiteX18" fmla="*/ 2785137 w 5687681"/>
              <a:gd name="connsiteY18" fmla="*/ 372 h 570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7681" h="5708856">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9F5CCFC5-858F-4B45-9B10-D49DD0280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25450" y="0"/>
            <a:ext cx="5866550" cy="5788550"/>
          </a:xfrm>
          <a:custGeom>
            <a:avLst/>
            <a:gdLst>
              <a:gd name="connsiteX0" fmla="*/ 2331396 w 5798121"/>
              <a:gd name="connsiteY0" fmla="*/ 0 h 5788550"/>
              <a:gd name="connsiteX1" fmla="*/ 4658651 w 5798121"/>
              <a:gd name="connsiteY1" fmla="*/ 0 h 5788550"/>
              <a:gd name="connsiteX2" fmla="*/ 4682835 w 5798121"/>
              <a:gd name="connsiteY2" fmla="*/ 9816 h 5788550"/>
              <a:gd name="connsiteX3" fmla="*/ 5499667 w 5798121"/>
              <a:gd name="connsiteY3" fmla="*/ 658449 h 5788550"/>
              <a:gd name="connsiteX4" fmla="*/ 5665313 w 5798121"/>
              <a:gd name="connsiteY4" fmla="*/ 884789 h 5788550"/>
              <a:gd name="connsiteX5" fmla="*/ 5798121 w 5798121"/>
              <a:gd name="connsiteY5" fmla="*/ 1110681 h 5788550"/>
              <a:gd name="connsiteX6" fmla="*/ 5798121 w 5798121"/>
              <a:gd name="connsiteY6" fmla="*/ 4016954 h 5788550"/>
              <a:gd name="connsiteX7" fmla="*/ 5706359 w 5798121"/>
              <a:gd name="connsiteY7" fmla="*/ 4121532 h 5788550"/>
              <a:gd name="connsiteX8" fmla="*/ 4944692 w 5798121"/>
              <a:gd name="connsiteY8" fmla="*/ 4775532 h 5788550"/>
              <a:gd name="connsiteX9" fmla="*/ 4734137 w 5798121"/>
              <a:gd name="connsiteY9" fmla="*/ 4943362 h 5788550"/>
              <a:gd name="connsiteX10" fmla="*/ 3004009 w 5798121"/>
              <a:gd name="connsiteY10" fmla="*/ 5788550 h 5788550"/>
              <a:gd name="connsiteX11" fmla="*/ 724917 w 5798121"/>
              <a:gd name="connsiteY11" fmla="*/ 4414722 h 5788550"/>
              <a:gd name="connsiteX12" fmla="*/ 482031 w 5798121"/>
              <a:gd name="connsiteY12" fmla="*/ 4063258 h 5788550"/>
              <a:gd name="connsiteX13" fmla="*/ 0 w 5798121"/>
              <a:gd name="connsiteY13" fmla="*/ 2955950 h 5788550"/>
              <a:gd name="connsiteX14" fmla="*/ 291250 w 5798121"/>
              <a:gd name="connsiteY14" fmla="*/ 1763422 h 5788550"/>
              <a:gd name="connsiteX15" fmla="*/ 1094457 w 5798121"/>
              <a:gd name="connsiteY15" fmla="*/ 738720 h 5788550"/>
              <a:gd name="connsiteX16" fmla="*/ 2255713 w 5798121"/>
              <a:gd name="connsiteY16" fmla="*/ 28095 h 578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98121" h="5788550">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0A909531-B0C4-3FAA-7A40-5356131045ED}"/>
              </a:ext>
            </a:extLst>
          </p:cNvPr>
          <p:cNvSpPr>
            <a:spLocks noGrp="1"/>
          </p:cNvSpPr>
          <p:nvPr>
            <p:ph type="title"/>
          </p:nvPr>
        </p:nvSpPr>
        <p:spPr>
          <a:xfrm>
            <a:off x="914400" y="442912"/>
            <a:ext cx="5411050" cy="1822123"/>
          </a:xfrm>
        </p:spPr>
        <p:txBody>
          <a:bodyPr anchor="b">
            <a:normAutofit/>
          </a:bodyPr>
          <a:lstStyle/>
          <a:p>
            <a:pPr>
              <a:lnSpc>
                <a:spcPct val="120000"/>
              </a:lnSpc>
            </a:pPr>
            <a:r>
              <a:rPr lang="en-US" sz="2700"/>
              <a:t>Future academic benefit and transferability.</a:t>
            </a:r>
          </a:p>
        </p:txBody>
      </p:sp>
      <p:sp>
        <p:nvSpPr>
          <p:cNvPr id="3" name="Content Placeholder 2">
            <a:extLst>
              <a:ext uri="{FF2B5EF4-FFF2-40B4-BE49-F238E27FC236}">
                <a16:creationId xmlns:a16="http://schemas.microsoft.com/office/drawing/2014/main" id="{CB68D436-D4DA-3C30-ADE0-E14E482FA2FC}"/>
              </a:ext>
            </a:extLst>
          </p:cNvPr>
          <p:cNvSpPr>
            <a:spLocks noGrp="1"/>
          </p:cNvSpPr>
          <p:nvPr>
            <p:ph idx="1"/>
          </p:nvPr>
        </p:nvSpPr>
        <p:spPr>
          <a:xfrm>
            <a:off x="914400" y="2496720"/>
            <a:ext cx="5181599" cy="3467518"/>
          </a:xfrm>
        </p:spPr>
        <p:txBody>
          <a:bodyPr anchor="t">
            <a:normAutofit/>
          </a:bodyPr>
          <a:lstStyle/>
          <a:p>
            <a:pPr marL="285750" indent="-285750">
              <a:lnSpc>
                <a:spcPct val="130000"/>
              </a:lnSpc>
              <a:buFont typeface="Arial" panose="020B0604020202020204" pitchFamily="34" charset="0"/>
              <a:buChar char="•"/>
            </a:pPr>
            <a:r>
              <a:rPr lang="en-US" sz="1400"/>
              <a:t>LinkedIn Learning allows me to extend my education beyond university topics.</a:t>
            </a:r>
          </a:p>
          <a:p>
            <a:pPr marL="285750" indent="-285750">
              <a:lnSpc>
                <a:spcPct val="130000"/>
              </a:lnSpc>
              <a:buFont typeface="Arial" panose="020B0604020202020204" pitchFamily="34" charset="0"/>
              <a:buChar char="•"/>
            </a:pPr>
            <a:endParaRPr lang="en-US" sz="1400"/>
          </a:p>
          <a:p>
            <a:pPr marL="285750" indent="-285750">
              <a:lnSpc>
                <a:spcPct val="130000"/>
              </a:lnSpc>
              <a:buFont typeface="Arial" panose="020B0604020202020204" pitchFamily="34" charset="0"/>
              <a:buChar char="•"/>
            </a:pPr>
            <a:r>
              <a:rPr lang="en-US" sz="1400"/>
              <a:t>I can use LinkedIn Learning for future modules during my time in university to do independent research.</a:t>
            </a:r>
          </a:p>
          <a:p>
            <a:pPr marL="285750" indent="-285750">
              <a:lnSpc>
                <a:spcPct val="130000"/>
              </a:lnSpc>
              <a:buFont typeface="Arial" panose="020B0604020202020204" pitchFamily="34" charset="0"/>
              <a:buChar char="•"/>
            </a:pPr>
            <a:endParaRPr lang="en-US" sz="1400"/>
          </a:p>
          <a:p>
            <a:pPr marL="285750" indent="-285750">
              <a:lnSpc>
                <a:spcPct val="130000"/>
              </a:lnSpc>
              <a:buFont typeface="Arial" panose="020B0604020202020204" pitchFamily="34" charset="0"/>
              <a:buChar char="•"/>
            </a:pPr>
            <a:r>
              <a:rPr lang="en-US" sz="1400"/>
              <a:t>Independent learning is key for freedom and working at your own pace (Zaky, 2025).</a:t>
            </a:r>
          </a:p>
        </p:txBody>
      </p:sp>
      <p:sp>
        <p:nvSpPr>
          <p:cNvPr id="16" name="Freeform: Shape 15">
            <a:extLst>
              <a:ext uri="{FF2B5EF4-FFF2-40B4-BE49-F238E27FC236}">
                <a16:creationId xmlns:a16="http://schemas.microsoft.com/office/drawing/2014/main" id="{2348ECDC-D455-4B71-90F6-2ECC12B79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3734" y="0"/>
            <a:ext cx="5568114" cy="5577748"/>
          </a:xfrm>
          <a:custGeom>
            <a:avLst/>
            <a:gdLst>
              <a:gd name="connsiteX0" fmla="*/ 2959946 w 5568114"/>
              <a:gd name="connsiteY0" fmla="*/ 0 h 5577748"/>
              <a:gd name="connsiteX1" fmla="*/ 3614224 w 5568114"/>
              <a:gd name="connsiteY1" fmla="*/ 0 h 5577748"/>
              <a:gd name="connsiteX2" fmla="*/ 3844432 w 5568114"/>
              <a:gd name="connsiteY2" fmla="*/ 36392 h 5577748"/>
              <a:gd name="connsiteX3" fmla="*/ 4336826 w 5568114"/>
              <a:gd name="connsiteY3" fmla="*/ 203778 h 5577748"/>
              <a:gd name="connsiteX4" fmla="*/ 5093304 w 5568114"/>
              <a:gd name="connsiteY4" fmla="*/ 806978 h 5577748"/>
              <a:gd name="connsiteX5" fmla="*/ 5496656 w 5568114"/>
              <a:gd name="connsiteY5" fmla="*/ 1495125 h 5577748"/>
              <a:gd name="connsiteX6" fmla="*/ 5568114 w 5568114"/>
              <a:gd name="connsiteY6" fmla="*/ 1692569 h 5577748"/>
              <a:gd name="connsiteX7" fmla="*/ 5568114 w 5568114"/>
              <a:gd name="connsiteY7" fmla="*/ 3665503 h 5577748"/>
              <a:gd name="connsiteX8" fmla="*/ 5466225 w 5568114"/>
              <a:gd name="connsiteY8" fmla="*/ 3819786 h 5577748"/>
              <a:gd name="connsiteX9" fmla="*/ 4579336 w 5568114"/>
              <a:gd name="connsiteY9" fmla="*/ 4635686 h 5577748"/>
              <a:gd name="connsiteX10" fmla="*/ 4384340 w 5568114"/>
              <a:gd name="connsiteY10" fmla="*/ 4791760 h 5577748"/>
              <a:gd name="connsiteX11" fmla="*/ 2782048 w 5568114"/>
              <a:gd name="connsiteY11" fmla="*/ 5577748 h 5577748"/>
              <a:gd name="connsiteX12" fmla="*/ 671354 w 5568114"/>
              <a:gd name="connsiteY12" fmla="*/ 4300148 h 5577748"/>
              <a:gd name="connsiteX13" fmla="*/ 446415 w 5568114"/>
              <a:gd name="connsiteY13" fmla="*/ 3973302 h 5577748"/>
              <a:gd name="connsiteX14" fmla="*/ 0 w 5568114"/>
              <a:gd name="connsiteY14" fmla="*/ 2943554 h 5577748"/>
              <a:gd name="connsiteX15" fmla="*/ 269730 w 5568114"/>
              <a:gd name="connsiteY15" fmla="*/ 1834555 h 5577748"/>
              <a:gd name="connsiteX16" fmla="*/ 1013589 w 5568114"/>
              <a:gd name="connsiteY16" fmla="*/ 881627 h 5577748"/>
              <a:gd name="connsiteX17" fmla="*/ 2089042 w 5568114"/>
              <a:gd name="connsiteY17" fmla="*/ 220777 h 5577748"/>
              <a:gd name="connsiteX18" fmla="*/ 2845684 w 5568114"/>
              <a:gd name="connsiteY18" fmla="*/ 14234 h 5577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68114" h="5577748">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5" name="Picture 4" descr="A table with a keyboard and pencils&#10;&#10;AI-generated content may be incorrect.">
            <a:extLst>
              <a:ext uri="{FF2B5EF4-FFF2-40B4-BE49-F238E27FC236}">
                <a16:creationId xmlns:a16="http://schemas.microsoft.com/office/drawing/2014/main" id="{F8B56D10-A36B-11DB-E404-889BAD529EF6}"/>
              </a:ext>
            </a:extLst>
          </p:cNvPr>
          <p:cNvPicPr>
            <a:picLocks noChangeAspect="1"/>
          </p:cNvPicPr>
          <p:nvPr/>
        </p:nvPicPr>
        <p:blipFill>
          <a:blip r:embed="rId3"/>
          <a:srcRect l="23674" r="15048" b="-1"/>
          <a:stretch>
            <a:fillRect/>
          </a:stretch>
        </p:blipFill>
        <p:spPr>
          <a:xfrm>
            <a:off x="6877878" y="294199"/>
            <a:ext cx="5150794" cy="5001370"/>
          </a:xfrm>
          <a:custGeom>
            <a:avLst/>
            <a:gdLst/>
            <a:ahLst/>
            <a:cxnLst/>
            <a:rect l="l" t="t" r="r" b="b"/>
            <a:pathLst>
              <a:path w="5044104" h="4896924">
                <a:moveTo>
                  <a:pt x="2886613" y="0"/>
                </a:moveTo>
                <a:cubicBezTo>
                  <a:pt x="3218269" y="0"/>
                  <a:pt x="3523512" y="65865"/>
                  <a:pt x="3794011" y="195584"/>
                </a:cubicBezTo>
                <a:cubicBezTo>
                  <a:pt x="4047516" y="317247"/>
                  <a:pt x="4270172" y="494825"/>
                  <a:pt x="4455804" y="723284"/>
                </a:cubicBezTo>
                <a:cubicBezTo>
                  <a:pt x="4835198" y="1190375"/>
                  <a:pt x="5044104" y="1854168"/>
                  <a:pt x="5044104" y="2592438"/>
                </a:cubicBezTo>
                <a:cubicBezTo>
                  <a:pt x="5044104" y="2886985"/>
                  <a:pt x="4963247" y="3123382"/>
                  <a:pt x="4782050" y="3358996"/>
                </a:cubicBezTo>
                <a:cubicBezTo>
                  <a:pt x="4592516" y="3605460"/>
                  <a:pt x="4307730" y="3832465"/>
                  <a:pt x="4006167" y="4072775"/>
                </a:cubicBezTo>
                <a:cubicBezTo>
                  <a:pt x="3950530" y="4117058"/>
                  <a:pt x="3893052" y="4162907"/>
                  <a:pt x="3835576" y="4209314"/>
                </a:cubicBezTo>
                <a:cubicBezTo>
                  <a:pt x="3321099" y="4624632"/>
                  <a:pt x="2945605" y="4896924"/>
                  <a:pt x="2433835" y="4896924"/>
                </a:cubicBezTo>
                <a:cubicBezTo>
                  <a:pt x="1654054" y="4896924"/>
                  <a:pt x="1101803" y="4562680"/>
                  <a:pt x="587325" y="3779234"/>
                </a:cubicBezTo>
                <a:cubicBezTo>
                  <a:pt x="519999" y="3676690"/>
                  <a:pt x="454187" y="3583430"/>
                  <a:pt x="390540" y="3493298"/>
                </a:cubicBezTo>
                <a:cubicBezTo>
                  <a:pt x="126752" y="3119579"/>
                  <a:pt x="0" y="2925228"/>
                  <a:pt x="0" y="2592438"/>
                </a:cubicBezTo>
                <a:cubicBezTo>
                  <a:pt x="0" y="2261996"/>
                  <a:pt x="79450" y="1935577"/>
                  <a:pt x="235969" y="1622244"/>
                </a:cubicBezTo>
                <a:cubicBezTo>
                  <a:pt x="389133" y="1315731"/>
                  <a:pt x="608107" y="1035165"/>
                  <a:pt x="886724" y="788590"/>
                </a:cubicBezTo>
                <a:cubicBezTo>
                  <a:pt x="1160578" y="546153"/>
                  <a:pt x="1485846" y="346211"/>
                  <a:pt x="1827568" y="210454"/>
                </a:cubicBezTo>
                <a:cubicBezTo>
                  <a:pt x="2178491" y="70787"/>
                  <a:pt x="2534934" y="0"/>
                  <a:pt x="2886613" y="0"/>
                </a:cubicBezTo>
                <a:close/>
              </a:path>
            </a:pathLst>
          </a:custGeom>
        </p:spPr>
      </p:pic>
      <p:sp>
        <p:nvSpPr>
          <p:cNvPr id="6" name="TextBox 5">
            <a:extLst>
              <a:ext uri="{FF2B5EF4-FFF2-40B4-BE49-F238E27FC236}">
                <a16:creationId xmlns:a16="http://schemas.microsoft.com/office/drawing/2014/main" id="{433491C6-A05A-EA1E-E06A-E801A0630A98}"/>
              </a:ext>
            </a:extLst>
          </p:cNvPr>
          <p:cNvSpPr txBox="1"/>
          <p:nvPr/>
        </p:nvSpPr>
        <p:spPr>
          <a:xfrm>
            <a:off x="10428666" y="5405078"/>
            <a:ext cx="2677429" cy="369332"/>
          </a:xfrm>
          <a:prstGeom prst="rect">
            <a:avLst/>
          </a:prstGeom>
          <a:noFill/>
        </p:spPr>
        <p:txBody>
          <a:bodyPr wrap="square" rtlCol="0">
            <a:spAutoFit/>
          </a:bodyPr>
          <a:lstStyle/>
          <a:p>
            <a:r>
              <a:rPr lang="en-US" dirty="0"/>
              <a:t>Zaky (2025).</a:t>
            </a:r>
          </a:p>
        </p:txBody>
      </p:sp>
    </p:spTree>
    <p:extLst>
      <p:ext uri="{BB962C8B-B14F-4D97-AF65-F5344CB8AC3E}">
        <p14:creationId xmlns:p14="http://schemas.microsoft.com/office/powerpoint/2010/main" val="19265727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9BB7E9A-6937-4BF0-9F51-A20F197B55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0506F4F9-C9A0-48C4-FD33-214BD5F34B7C}"/>
              </a:ext>
            </a:extLst>
          </p:cNvPr>
          <p:cNvSpPr>
            <a:spLocks noGrp="1"/>
          </p:cNvSpPr>
          <p:nvPr>
            <p:ph type="title"/>
          </p:nvPr>
        </p:nvSpPr>
        <p:spPr>
          <a:xfrm>
            <a:off x="914400" y="442912"/>
            <a:ext cx="5295569" cy="1822123"/>
          </a:xfrm>
        </p:spPr>
        <p:txBody>
          <a:bodyPr anchor="b">
            <a:normAutofit/>
          </a:bodyPr>
          <a:lstStyle/>
          <a:p>
            <a:r>
              <a:rPr lang="en-US" dirty="0"/>
              <a:t> Conclusion.</a:t>
            </a:r>
          </a:p>
        </p:txBody>
      </p:sp>
      <p:sp>
        <p:nvSpPr>
          <p:cNvPr id="3" name="Content Placeholder 2">
            <a:extLst>
              <a:ext uri="{FF2B5EF4-FFF2-40B4-BE49-F238E27FC236}">
                <a16:creationId xmlns:a16="http://schemas.microsoft.com/office/drawing/2014/main" id="{CACDB46B-F777-BA72-FD0F-155F142B84E4}"/>
              </a:ext>
            </a:extLst>
          </p:cNvPr>
          <p:cNvSpPr>
            <a:spLocks noGrp="1"/>
          </p:cNvSpPr>
          <p:nvPr>
            <p:ph idx="1"/>
          </p:nvPr>
        </p:nvSpPr>
        <p:spPr>
          <a:xfrm>
            <a:off x="914400" y="2496720"/>
            <a:ext cx="5181599" cy="3467518"/>
          </a:xfrm>
        </p:spPr>
        <p:txBody>
          <a:bodyPr anchor="t">
            <a:normAutofit/>
          </a:bodyPr>
          <a:lstStyle/>
          <a:p>
            <a:pPr marL="285750" indent="-285750">
              <a:lnSpc>
                <a:spcPct val="130000"/>
              </a:lnSpc>
              <a:buFont typeface="Arial" panose="020B0604020202020204" pitchFamily="34" charset="0"/>
              <a:buChar char="•"/>
            </a:pPr>
            <a:r>
              <a:rPr lang="en-US" sz="1700"/>
              <a:t>Improvement of many skills.</a:t>
            </a:r>
          </a:p>
          <a:p>
            <a:pPr marL="285750" indent="-285750">
              <a:lnSpc>
                <a:spcPct val="130000"/>
              </a:lnSpc>
              <a:buFont typeface="Arial" panose="020B0604020202020204" pitchFamily="34" charset="0"/>
              <a:buChar char="•"/>
            </a:pPr>
            <a:r>
              <a:rPr lang="en-US" sz="1700"/>
              <a:t>Knowledge and understanding in university</a:t>
            </a:r>
          </a:p>
          <a:p>
            <a:pPr marL="285750" indent="-285750">
              <a:lnSpc>
                <a:spcPct val="130000"/>
              </a:lnSpc>
              <a:buFont typeface="Arial" panose="020B0604020202020204" pitchFamily="34" charset="0"/>
              <a:buChar char="•"/>
            </a:pPr>
            <a:r>
              <a:rPr lang="en-US" sz="1700"/>
              <a:t>Growth in personal confidence as well as academic confidence</a:t>
            </a:r>
          </a:p>
          <a:p>
            <a:pPr marL="285750" indent="-285750">
              <a:lnSpc>
                <a:spcPct val="130000"/>
              </a:lnSpc>
              <a:buFont typeface="Arial" panose="020B0604020202020204" pitchFamily="34" charset="0"/>
              <a:buChar char="•"/>
            </a:pPr>
            <a:r>
              <a:rPr lang="en-US" sz="1700"/>
              <a:t>Bettering myself and my studies</a:t>
            </a:r>
          </a:p>
          <a:p>
            <a:pPr marL="285750" indent="-285750">
              <a:lnSpc>
                <a:spcPct val="130000"/>
              </a:lnSpc>
              <a:buFont typeface="Arial" panose="020B0604020202020204" pitchFamily="34" charset="0"/>
              <a:buChar char="•"/>
            </a:pPr>
            <a:r>
              <a:rPr lang="en-US" sz="1700"/>
              <a:t>Getting the absolute most out of university!</a:t>
            </a:r>
          </a:p>
          <a:p>
            <a:pPr marL="285750" indent="-285750">
              <a:lnSpc>
                <a:spcPct val="130000"/>
              </a:lnSpc>
              <a:buFont typeface="Arial" panose="020B0604020202020204" pitchFamily="34" charset="0"/>
              <a:buChar char="•"/>
            </a:pPr>
            <a:endParaRPr lang="en-US" sz="1700"/>
          </a:p>
        </p:txBody>
      </p:sp>
      <p:sp>
        <p:nvSpPr>
          <p:cNvPr id="12" name="Freeform: Shape 11">
            <a:extLst>
              <a:ext uri="{FF2B5EF4-FFF2-40B4-BE49-F238E27FC236}">
                <a16:creationId xmlns:a16="http://schemas.microsoft.com/office/drawing/2014/main" id="{E0939753-89D7-48A8-8441-B9FF25CE8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4167" y="0"/>
            <a:ext cx="5687681" cy="5708856"/>
          </a:xfrm>
          <a:custGeom>
            <a:avLst/>
            <a:gdLst>
              <a:gd name="connsiteX0" fmla="*/ 2787282 w 5687681"/>
              <a:gd name="connsiteY0" fmla="*/ 0 h 5708856"/>
              <a:gd name="connsiteX1" fmla="*/ 3988996 w 5687681"/>
              <a:gd name="connsiteY1" fmla="*/ 0 h 5708856"/>
              <a:gd name="connsiteX2" fmla="*/ 4236253 w 5687681"/>
              <a:gd name="connsiteY2" fmla="*/ 68070 h 5708856"/>
              <a:gd name="connsiteX3" fmla="*/ 4483543 w 5687681"/>
              <a:gd name="connsiteY3" fmla="*/ 168573 h 5708856"/>
              <a:gd name="connsiteX4" fmla="*/ 5265611 w 5687681"/>
              <a:gd name="connsiteY4" fmla="*/ 790441 h 5708856"/>
              <a:gd name="connsiteX5" fmla="*/ 5682608 w 5687681"/>
              <a:gd name="connsiteY5" fmla="*/ 1499885 h 5708856"/>
              <a:gd name="connsiteX6" fmla="*/ 5687681 w 5687681"/>
              <a:gd name="connsiteY6" fmla="*/ 1513862 h 5708856"/>
              <a:gd name="connsiteX7" fmla="*/ 5687681 w 5687681"/>
              <a:gd name="connsiteY7" fmla="*/ 3841322 h 5708856"/>
              <a:gd name="connsiteX8" fmla="*/ 5651147 w 5687681"/>
              <a:gd name="connsiteY8" fmla="*/ 3896489 h 5708856"/>
              <a:gd name="connsiteX9" fmla="*/ 4734255 w 5687681"/>
              <a:gd name="connsiteY9" fmla="*/ 4737639 h 5708856"/>
              <a:gd name="connsiteX10" fmla="*/ 4532663 w 5687681"/>
              <a:gd name="connsiteY10" fmla="*/ 4898543 h 5708856"/>
              <a:gd name="connsiteX11" fmla="*/ 2876165 w 5687681"/>
              <a:gd name="connsiteY11" fmla="*/ 5708856 h 5708856"/>
              <a:gd name="connsiteX12" fmla="*/ 694066 w 5687681"/>
              <a:gd name="connsiteY12" fmla="*/ 4391717 h 5708856"/>
              <a:gd name="connsiteX13" fmla="*/ 461517 w 5687681"/>
              <a:gd name="connsiteY13" fmla="*/ 4054756 h 5708856"/>
              <a:gd name="connsiteX14" fmla="*/ 0 w 5687681"/>
              <a:gd name="connsiteY14" fmla="*/ 2993139 h 5708856"/>
              <a:gd name="connsiteX15" fmla="*/ 278855 w 5687681"/>
              <a:gd name="connsiteY15" fmla="*/ 1849819 h 5708856"/>
              <a:gd name="connsiteX16" fmla="*/ 1047879 w 5687681"/>
              <a:gd name="connsiteY16" fmla="*/ 867400 h 5708856"/>
              <a:gd name="connsiteX17" fmla="*/ 2159714 w 5687681"/>
              <a:gd name="connsiteY17" fmla="*/ 186098 h 5708856"/>
              <a:gd name="connsiteX18" fmla="*/ 2785137 w 5687681"/>
              <a:gd name="connsiteY18" fmla="*/ 372 h 570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687681" h="5708856">
                <a:moveTo>
                  <a:pt x="2787282" y="0"/>
                </a:moveTo>
                <a:lnTo>
                  <a:pt x="3988996" y="0"/>
                </a:lnTo>
                <a:lnTo>
                  <a:pt x="4236253" y="68070"/>
                </a:lnTo>
                <a:cubicBezTo>
                  <a:pt x="4321147" y="96843"/>
                  <a:pt x="4403628" y="130356"/>
                  <a:pt x="4483543" y="168573"/>
                </a:cubicBezTo>
                <a:cubicBezTo>
                  <a:pt x="4783119" y="311949"/>
                  <a:pt x="5046239" y="521215"/>
                  <a:pt x="5265611" y="790441"/>
                </a:cubicBezTo>
                <a:cubicBezTo>
                  <a:pt x="5433740" y="996857"/>
                  <a:pt x="5573537" y="1235870"/>
                  <a:pt x="5682608" y="1499885"/>
                </a:cubicBezTo>
                <a:lnTo>
                  <a:pt x="5687681" y="1513862"/>
                </a:lnTo>
                <a:lnTo>
                  <a:pt x="5687681" y="3841322"/>
                </a:lnTo>
                <a:lnTo>
                  <a:pt x="5651147" y="3896489"/>
                </a:lnTo>
                <a:cubicBezTo>
                  <a:pt x="5427171" y="4186934"/>
                  <a:pt x="5090625" y="4454446"/>
                  <a:pt x="4734255" y="4737639"/>
                </a:cubicBezTo>
                <a:cubicBezTo>
                  <a:pt x="4668506" y="4789825"/>
                  <a:pt x="4600584" y="4843856"/>
                  <a:pt x="4532663" y="4898543"/>
                </a:cubicBezTo>
                <a:cubicBezTo>
                  <a:pt x="3924681" y="5387974"/>
                  <a:pt x="3480945" y="5708856"/>
                  <a:pt x="2876165" y="5708856"/>
                </a:cubicBezTo>
                <a:cubicBezTo>
                  <a:pt x="1954665" y="5708856"/>
                  <a:pt x="1302047" y="5314966"/>
                  <a:pt x="694066" y="4391717"/>
                </a:cubicBezTo>
                <a:cubicBezTo>
                  <a:pt x="614503" y="4270875"/>
                  <a:pt x="536731" y="4160972"/>
                  <a:pt x="461517" y="4054756"/>
                </a:cubicBezTo>
                <a:cubicBezTo>
                  <a:pt x="149788" y="3614348"/>
                  <a:pt x="0" y="3385316"/>
                  <a:pt x="0" y="2993139"/>
                </a:cubicBezTo>
                <a:cubicBezTo>
                  <a:pt x="0" y="2603731"/>
                  <a:pt x="93889" y="2219065"/>
                  <a:pt x="278855" y="1849819"/>
                </a:cubicBezTo>
                <a:cubicBezTo>
                  <a:pt x="459854" y="1488610"/>
                  <a:pt x="718625" y="1157977"/>
                  <a:pt x="1047879" y="867400"/>
                </a:cubicBezTo>
                <a:cubicBezTo>
                  <a:pt x="1371504" y="581701"/>
                  <a:pt x="1755887" y="346080"/>
                  <a:pt x="2159714" y="186098"/>
                </a:cubicBezTo>
                <a:cubicBezTo>
                  <a:pt x="2367064" y="103803"/>
                  <a:pt x="2576044" y="41801"/>
                  <a:pt x="2785137" y="372"/>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9F5CCFC5-858F-4B45-9B10-D49DD0280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25450" y="0"/>
            <a:ext cx="5866550" cy="5788550"/>
          </a:xfrm>
          <a:custGeom>
            <a:avLst/>
            <a:gdLst>
              <a:gd name="connsiteX0" fmla="*/ 2331396 w 5798121"/>
              <a:gd name="connsiteY0" fmla="*/ 0 h 5788550"/>
              <a:gd name="connsiteX1" fmla="*/ 4658651 w 5798121"/>
              <a:gd name="connsiteY1" fmla="*/ 0 h 5788550"/>
              <a:gd name="connsiteX2" fmla="*/ 4682835 w 5798121"/>
              <a:gd name="connsiteY2" fmla="*/ 9816 h 5788550"/>
              <a:gd name="connsiteX3" fmla="*/ 5499667 w 5798121"/>
              <a:gd name="connsiteY3" fmla="*/ 658449 h 5788550"/>
              <a:gd name="connsiteX4" fmla="*/ 5665313 w 5798121"/>
              <a:gd name="connsiteY4" fmla="*/ 884789 h 5788550"/>
              <a:gd name="connsiteX5" fmla="*/ 5798121 w 5798121"/>
              <a:gd name="connsiteY5" fmla="*/ 1110681 h 5788550"/>
              <a:gd name="connsiteX6" fmla="*/ 5798121 w 5798121"/>
              <a:gd name="connsiteY6" fmla="*/ 4016954 h 5788550"/>
              <a:gd name="connsiteX7" fmla="*/ 5706359 w 5798121"/>
              <a:gd name="connsiteY7" fmla="*/ 4121532 h 5788550"/>
              <a:gd name="connsiteX8" fmla="*/ 4944692 w 5798121"/>
              <a:gd name="connsiteY8" fmla="*/ 4775532 h 5788550"/>
              <a:gd name="connsiteX9" fmla="*/ 4734137 w 5798121"/>
              <a:gd name="connsiteY9" fmla="*/ 4943362 h 5788550"/>
              <a:gd name="connsiteX10" fmla="*/ 3004009 w 5798121"/>
              <a:gd name="connsiteY10" fmla="*/ 5788550 h 5788550"/>
              <a:gd name="connsiteX11" fmla="*/ 724917 w 5798121"/>
              <a:gd name="connsiteY11" fmla="*/ 4414722 h 5788550"/>
              <a:gd name="connsiteX12" fmla="*/ 482031 w 5798121"/>
              <a:gd name="connsiteY12" fmla="*/ 4063258 h 5788550"/>
              <a:gd name="connsiteX13" fmla="*/ 0 w 5798121"/>
              <a:gd name="connsiteY13" fmla="*/ 2955950 h 5788550"/>
              <a:gd name="connsiteX14" fmla="*/ 291250 w 5798121"/>
              <a:gd name="connsiteY14" fmla="*/ 1763422 h 5788550"/>
              <a:gd name="connsiteX15" fmla="*/ 1094457 w 5798121"/>
              <a:gd name="connsiteY15" fmla="*/ 738720 h 5788550"/>
              <a:gd name="connsiteX16" fmla="*/ 2255713 w 5798121"/>
              <a:gd name="connsiteY16" fmla="*/ 28095 h 578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798121" h="5788550">
                <a:moveTo>
                  <a:pt x="2331396" y="0"/>
                </a:moveTo>
                <a:lnTo>
                  <a:pt x="4658651" y="0"/>
                </a:lnTo>
                <a:lnTo>
                  <a:pt x="4682835" y="9816"/>
                </a:lnTo>
                <a:cubicBezTo>
                  <a:pt x="4995727" y="159362"/>
                  <a:pt x="5270543" y="377635"/>
                  <a:pt x="5499667" y="658449"/>
                </a:cubicBezTo>
                <a:cubicBezTo>
                  <a:pt x="5558201" y="730215"/>
                  <a:pt x="5613447" y="805760"/>
                  <a:pt x="5665313" y="884789"/>
                </a:cubicBezTo>
                <a:lnTo>
                  <a:pt x="5798121" y="1110681"/>
                </a:lnTo>
                <a:lnTo>
                  <a:pt x="5798121" y="4016954"/>
                </a:lnTo>
                <a:lnTo>
                  <a:pt x="5706359" y="4121532"/>
                </a:lnTo>
                <a:cubicBezTo>
                  <a:pt x="5491360" y="4341659"/>
                  <a:pt x="5223849" y="4553996"/>
                  <a:pt x="4944692" y="4775532"/>
                </a:cubicBezTo>
                <a:cubicBezTo>
                  <a:pt x="4876021" y="4829964"/>
                  <a:pt x="4805079" y="4886320"/>
                  <a:pt x="4734137" y="4943362"/>
                </a:cubicBezTo>
                <a:cubicBezTo>
                  <a:pt x="4099133" y="5453857"/>
                  <a:pt x="3635672" y="5788550"/>
                  <a:pt x="3004009" y="5788550"/>
                </a:cubicBezTo>
                <a:cubicBezTo>
                  <a:pt x="2041550" y="5788550"/>
                  <a:pt x="1359922" y="5377707"/>
                  <a:pt x="724917" y="4414722"/>
                </a:cubicBezTo>
                <a:cubicBezTo>
                  <a:pt x="641818" y="4288679"/>
                  <a:pt x="560588" y="4174046"/>
                  <a:pt x="482031" y="4063258"/>
                </a:cubicBezTo>
                <a:cubicBezTo>
                  <a:pt x="156446" y="3603895"/>
                  <a:pt x="0" y="3365006"/>
                  <a:pt x="0" y="2955950"/>
                </a:cubicBezTo>
                <a:cubicBezTo>
                  <a:pt x="0" y="2549782"/>
                  <a:pt x="98062" y="2148559"/>
                  <a:pt x="291250" y="1763422"/>
                </a:cubicBezTo>
                <a:cubicBezTo>
                  <a:pt x="480295" y="1386666"/>
                  <a:pt x="750568" y="1041802"/>
                  <a:pt x="1094457" y="738720"/>
                </a:cubicBezTo>
                <a:cubicBezTo>
                  <a:pt x="1432467" y="440725"/>
                  <a:pt x="1833935" y="194963"/>
                  <a:pt x="2255713" y="28095"/>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16" name="Freeform: Shape 15">
            <a:extLst>
              <a:ext uri="{FF2B5EF4-FFF2-40B4-BE49-F238E27FC236}">
                <a16:creationId xmlns:a16="http://schemas.microsoft.com/office/drawing/2014/main" id="{2348ECDC-D455-4B71-90F6-2ECC12B798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3734" y="0"/>
            <a:ext cx="5568114" cy="5577748"/>
          </a:xfrm>
          <a:custGeom>
            <a:avLst/>
            <a:gdLst>
              <a:gd name="connsiteX0" fmla="*/ 2959946 w 5568114"/>
              <a:gd name="connsiteY0" fmla="*/ 0 h 5577748"/>
              <a:gd name="connsiteX1" fmla="*/ 3614224 w 5568114"/>
              <a:gd name="connsiteY1" fmla="*/ 0 h 5577748"/>
              <a:gd name="connsiteX2" fmla="*/ 3844432 w 5568114"/>
              <a:gd name="connsiteY2" fmla="*/ 36392 h 5577748"/>
              <a:gd name="connsiteX3" fmla="*/ 4336826 w 5568114"/>
              <a:gd name="connsiteY3" fmla="*/ 203778 h 5577748"/>
              <a:gd name="connsiteX4" fmla="*/ 5093304 w 5568114"/>
              <a:gd name="connsiteY4" fmla="*/ 806978 h 5577748"/>
              <a:gd name="connsiteX5" fmla="*/ 5496656 w 5568114"/>
              <a:gd name="connsiteY5" fmla="*/ 1495125 h 5577748"/>
              <a:gd name="connsiteX6" fmla="*/ 5568114 w 5568114"/>
              <a:gd name="connsiteY6" fmla="*/ 1692569 h 5577748"/>
              <a:gd name="connsiteX7" fmla="*/ 5568114 w 5568114"/>
              <a:gd name="connsiteY7" fmla="*/ 3665503 h 5577748"/>
              <a:gd name="connsiteX8" fmla="*/ 5466225 w 5568114"/>
              <a:gd name="connsiteY8" fmla="*/ 3819786 h 5577748"/>
              <a:gd name="connsiteX9" fmla="*/ 4579336 w 5568114"/>
              <a:gd name="connsiteY9" fmla="*/ 4635686 h 5577748"/>
              <a:gd name="connsiteX10" fmla="*/ 4384340 w 5568114"/>
              <a:gd name="connsiteY10" fmla="*/ 4791760 h 5577748"/>
              <a:gd name="connsiteX11" fmla="*/ 2782048 w 5568114"/>
              <a:gd name="connsiteY11" fmla="*/ 5577748 h 5577748"/>
              <a:gd name="connsiteX12" fmla="*/ 671354 w 5568114"/>
              <a:gd name="connsiteY12" fmla="*/ 4300148 h 5577748"/>
              <a:gd name="connsiteX13" fmla="*/ 446415 w 5568114"/>
              <a:gd name="connsiteY13" fmla="*/ 3973302 h 5577748"/>
              <a:gd name="connsiteX14" fmla="*/ 0 w 5568114"/>
              <a:gd name="connsiteY14" fmla="*/ 2943554 h 5577748"/>
              <a:gd name="connsiteX15" fmla="*/ 269730 w 5568114"/>
              <a:gd name="connsiteY15" fmla="*/ 1834555 h 5577748"/>
              <a:gd name="connsiteX16" fmla="*/ 1013589 w 5568114"/>
              <a:gd name="connsiteY16" fmla="*/ 881627 h 5577748"/>
              <a:gd name="connsiteX17" fmla="*/ 2089042 w 5568114"/>
              <a:gd name="connsiteY17" fmla="*/ 220777 h 5577748"/>
              <a:gd name="connsiteX18" fmla="*/ 2845684 w 5568114"/>
              <a:gd name="connsiteY18" fmla="*/ 14234 h 5577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568114" h="5577748">
                <a:moveTo>
                  <a:pt x="2959946" y="0"/>
                </a:moveTo>
                <a:lnTo>
                  <a:pt x="3614224" y="0"/>
                </a:lnTo>
                <a:lnTo>
                  <a:pt x="3844432" y="36392"/>
                </a:lnTo>
                <a:cubicBezTo>
                  <a:pt x="4017699" y="73748"/>
                  <a:pt x="4182227" y="129639"/>
                  <a:pt x="4336826" y="203778"/>
                </a:cubicBezTo>
                <a:cubicBezTo>
                  <a:pt x="4626600" y="342850"/>
                  <a:pt x="4881111" y="545834"/>
                  <a:pt x="5093304" y="806978"/>
                </a:cubicBezTo>
                <a:cubicBezTo>
                  <a:pt x="5255931" y="1007198"/>
                  <a:pt x="5391154" y="1239036"/>
                  <a:pt x="5496656" y="1495125"/>
                </a:cubicBezTo>
                <a:lnTo>
                  <a:pt x="5568114" y="1692569"/>
                </a:lnTo>
                <a:lnTo>
                  <a:pt x="5568114" y="3665503"/>
                </a:lnTo>
                <a:lnTo>
                  <a:pt x="5466225" y="3819786"/>
                </a:lnTo>
                <a:cubicBezTo>
                  <a:pt x="5249576" y="4101511"/>
                  <a:pt x="4924044" y="4360994"/>
                  <a:pt x="4579336" y="4635686"/>
                </a:cubicBezTo>
                <a:cubicBezTo>
                  <a:pt x="4515738" y="4686305"/>
                  <a:pt x="4450038" y="4738713"/>
                  <a:pt x="4384340" y="4791760"/>
                </a:cubicBezTo>
                <a:cubicBezTo>
                  <a:pt x="3796254" y="5266498"/>
                  <a:pt x="3367038" y="5577748"/>
                  <a:pt x="2782048" y="5577748"/>
                </a:cubicBezTo>
                <a:cubicBezTo>
                  <a:pt x="1890703" y="5577748"/>
                  <a:pt x="1259439" y="5195682"/>
                  <a:pt x="671354" y="4300148"/>
                </a:cubicBezTo>
                <a:cubicBezTo>
                  <a:pt x="594395" y="4182934"/>
                  <a:pt x="519167" y="4076330"/>
                  <a:pt x="446415" y="3973302"/>
                </a:cubicBezTo>
                <a:cubicBezTo>
                  <a:pt x="144886" y="3546115"/>
                  <a:pt x="0" y="3323958"/>
                  <a:pt x="0" y="2943554"/>
                </a:cubicBezTo>
                <a:cubicBezTo>
                  <a:pt x="0" y="2565835"/>
                  <a:pt x="90816" y="2192716"/>
                  <a:pt x="269730" y="1834555"/>
                </a:cubicBezTo>
                <a:cubicBezTo>
                  <a:pt x="444806" y="1484188"/>
                  <a:pt x="695109" y="1163480"/>
                  <a:pt x="1013589" y="881627"/>
                </a:cubicBezTo>
                <a:cubicBezTo>
                  <a:pt x="1326624" y="604505"/>
                  <a:pt x="1698428" y="375956"/>
                  <a:pt x="2089042" y="220777"/>
                </a:cubicBezTo>
                <a:cubicBezTo>
                  <a:pt x="2339747" y="120996"/>
                  <a:pt x="2592918" y="51971"/>
                  <a:pt x="2845684" y="1423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5" name="Picture 4" descr="A close-up of a sign&#10;&#10;AI-generated content may be incorrect.">
            <a:extLst>
              <a:ext uri="{FF2B5EF4-FFF2-40B4-BE49-F238E27FC236}">
                <a16:creationId xmlns:a16="http://schemas.microsoft.com/office/drawing/2014/main" id="{C8B716C2-F970-92F4-D3E6-7333083266E1}"/>
              </a:ext>
            </a:extLst>
          </p:cNvPr>
          <p:cNvPicPr>
            <a:picLocks noChangeAspect="1"/>
          </p:cNvPicPr>
          <p:nvPr/>
        </p:nvPicPr>
        <p:blipFill>
          <a:blip r:embed="rId3"/>
          <a:stretch>
            <a:fillRect/>
          </a:stretch>
        </p:blipFill>
        <p:spPr>
          <a:xfrm>
            <a:off x="7673130" y="1908624"/>
            <a:ext cx="3774974" cy="1547739"/>
          </a:xfrm>
          <a:prstGeom prst="rect">
            <a:avLst/>
          </a:prstGeom>
        </p:spPr>
      </p:pic>
    </p:spTree>
    <p:extLst>
      <p:ext uri="{BB962C8B-B14F-4D97-AF65-F5344CB8AC3E}">
        <p14:creationId xmlns:p14="http://schemas.microsoft.com/office/powerpoint/2010/main" val="14135856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1868A-8C88-363B-F203-FE63F53AC7A6}"/>
              </a:ext>
            </a:extLst>
          </p:cNvPr>
          <p:cNvSpPr>
            <a:spLocks noGrp="1"/>
          </p:cNvSpPr>
          <p:nvPr>
            <p:ph type="title"/>
          </p:nvPr>
        </p:nvSpPr>
        <p:spPr>
          <a:xfrm>
            <a:off x="201953" y="-358149"/>
            <a:ext cx="8770571" cy="1345269"/>
          </a:xfrm>
        </p:spPr>
        <p:txBody>
          <a:bodyPr/>
          <a:lstStyle/>
          <a:p>
            <a:r>
              <a:rPr lang="en-US" dirty="0"/>
              <a:t>Reference List.</a:t>
            </a:r>
          </a:p>
        </p:txBody>
      </p:sp>
      <p:sp>
        <p:nvSpPr>
          <p:cNvPr id="8" name="Rectangle 3">
            <a:extLst>
              <a:ext uri="{FF2B5EF4-FFF2-40B4-BE49-F238E27FC236}">
                <a16:creationId xmlns:a16="http://schemas.microsoft.com/office/drawing/2014/main" id="{4F10007F-AB1A-78AC-851A-992EB78B77AD}"/>
              </a:ext>
            </a:extLst>
          </p:cNvPr>
          <p:cNvSpPr>
            <a:spLocks noChangeArrowheads="1"/>
          </p:cNvSpPr>
          <p:nvPr/>
        </p:nvSpPr>
        <p:spPr bwMode="auto">
          <a:xfrm>
            <a:off x="201953" y="996395"/>
            <a:ext cx="1063454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mj-lt"/>
              </a:rPr>
              <a:t>Britland, S</a:t>
            </a:r>
            <a:r>
              <a:rPr lang="en-US" altLang="en-US" sz="1200" dirty="0">
                <a:solidFill>
                  <a:srgbClr val="000000"/>
                </a:solidFill>
                <a:latin typeface="+mj-lt"/>
              </a:rPr>
              <a:t> </a:t>
            </a:r>
            <a:r>
              <a:rPr kumimoji="0" lang="en-US" altLang="en-US" sz="1200" b="0" i="0" u="none" strike="noStrike" cap="none" normalizeH="0" baseline="0" dirty="0">
                <a:ln>
                  <a:noFill/>
                </a:ln>
                <a:solidFill>
                  <a:srgbClr val="000000"/>
                </a:solidFill>
                <a:effectLst/>
                <a:latin typeface="+mj-lt"/>
              </a:rPr>
              <a:t>(n.d.) </a:t>
            </a:r>
            <a:r>
              <a:rPr kumimoji="0" lang="en-US" altLang="en-US" sz="1200" b="0" i="1" u="none" strike="noStrike" cap="none" normalizeH="0" baseline="0" dirty="0" err="1">
                <a:ln>
                  <a:noFill/>
                </a:ln>
                <a:solidFill>
                  <a:srgbClr val="000000"/>
                </a:solidFill>
                <a:effectLst/>
                <a:latin typeface="+mj-lt"/>
              </a:rPr>
              <a:t>LibGuides</a:t>
            </a:r>
            <a:r>
              <a:rPr kumimoji="0" lang="en-US" altLang="en-US" sz="1200" b="0" i="1" u="none" strike="noStrike" cap="none" normalizeH="0" baseline="0" dirty="0">
                <a:ln>
                  <a:noFill/>
                </a:ln>
                <a:solidFill>
                  <a:srgbClr val="000000"/>
                </a:solidFill>
                <a:effectLst/>
                <a:latin typeface="+mj-lt"/>
              </a:rPr>
              <a:t>: Academic Integrity Toolkit: What do we mean by academic integrity?</a:t>
            </a:r>
            <a:r>
              <a:rPr kumimoji="0" lang="en-US" altLang="en-US" sz="1200" b="0" i="0" u="none" strike="noStrike" cap="none" normalizeH="0" baseline="0" dirty="0">
                <a:ln>
                  <a:noFill/>
                </a:ln>
                <a:solidFill>
                  <a:srgbClr val="000000"/>
                </a:solidFill>
                <a:effectLst/>
                <a:latin typeface="+mj-lt"/>
              </a:rPr>
              <a:t> Available at: </a:t>
            </a:r>
            <a:r>
              <a:rPr kumimoji="0" lang="en-US" altLang="en-US" sz="1200" b="0" i="0" u="none" strike="noStrike" cap="none" normalizeH="0" baseline="0" dirty="0">
                <a:ln>
                  <a:noFill/>
                </a:ln>
                <a:solidFill>
                  <a:srgbClr val="000000"/>
                </a:solidFill>
                <a:effectLst/>
                <a:latin typeface="+mj-lt"/>
                <a:hlinkClick r:id="rId2"/>
              </a:rPr>
              <a:t>https://libguides.reading.ac.uk/academicintegrity/about#s-lg-box-12528286</a:t>
            </a:r>
            <a:r>
              <a:rPr kumimoji="0" lang="en-US" altLang="en-US" sz="1200" b="0" i="0" u="none" strike="noStrike" cap="none" normalizeH="0" baseline="0" dirty="0">
                <a:ln>
                  <a:noFill/>
                </a:ln>
                <a:solidFill>
                  <a:srgbClr val="000000"/>
                </a:solidFill>
                <a:effectLst/>
                <a:latin typeface="+mj-lt"/>
              </a:rPr>
              <a:t> (Accessed 27/4/26).</a:t>
            </a:r>
            <a:endParaRPr kumimoji="0" lang="en-US" altLang="en-US" sz="1800" b="0" i="0" u="none" strike="noStrike" cap="none" normalizeH="0" baseline="0" dirty="0">
              <a:ln>
                <a:noFill/>
              </a:ln>
              <a:solidFill>
                <a:schemeClr val="tx1"/>
              </a:solidFill>
              <a:effectLst/>
              <a:latin typeface="+mj-lt"/>
            </a:endParaRPr>
          </a:p>
        </p:txBody>
      </p:sp>
      <p:sp>
        <p:nvSpPr>
          <p:cNvPr id="4" name="TextBox 3">
            <a:extLst>
              <a:ext uri="{FF2B5EF4-FFF2-40B4-BE49-F238E27FC236}">
                <a16:creationId xmlns:a16="http://schemas.microsoft.com/office/drawing/2014/main" id="{80D74C6F-6935-6B6A-FD42-AD2C147934E4}"/>
              </a:ext>
            </a:extLst>
          </p:cNvPr>
          <p:cNvSpPr txBox="1"/>
          <p:nvPr/>
        </p:nvSpPr>
        <p:spPr>
          <a:xfrm>
            <a:off x="201953" y="1225327"/>
            <a:ext cx="10961248" cy="1169551"/>
          </a:xfrm>
          <a:prstGeom prst="rect">
            <a:avLst/>
          </a:prstGeom>
          <a:noFill/>
        </p:spPr>
        <p:txBody>
          <a:bodyPr wrap="square">
            <a:spAutoFit/>
          </a:bodyPr>
          <a:lstStyle/>
          <a:p>
            <a:endParaRPr lang="en-US" sz="1600" dirty="0"/>
          </a:p>
          <a:p>
            <a:r>
              <a:rPr lang="en-US" sz="1200" dirty="0">
                <a:latin typeface="+mj-lt"/>
                <a:ea typeface="Microsoft GothicNeo" panose="02000300000000000000" pitchFamily="2" charset="-127"/>
              </a:rPr>
              <a:t>Eke, D.O (2023) “</a:t>
            </a:r>
            <a:r>
              <a:rPr lang="en-US" sz="1200" i="1" dirty="0">
                <a:latin typeface="+mj-lt"/>
                <a:ea typeface="Microsoft GothicNeo" panose="02000300000000000000" pitchFamily="2" charset="-127"/>
              </a:rPr>
              <a:t>ChatGPT and the rise of generative AI: Threat to academic integrity?</a:t>
            </a:r>
            <a:r>
              <a:rPr lang="en-US" sz="1200" dirty="0">
                <a:latin typeface="+mj-lt"/>
                <a:ea typeface="Microsoft GothicNeo" panose="02000300000000000000" pitchFamily="2" charset="-127"/>
              </a:rPr>
              <a:t>,” Journal of responsible technology, 13. Available at: </a:t>
            </a:r>
            <a:r>
              <a:rPr lang="en-US" sz="1200" dirty="0">
                <a:latin typeface="+mj-lt"/>
                <a:ea typeface="Microsoft GothicNeo" panose="02000300000000000000" pitchFamily="2" charset="-127"/>
                <a:hlinkClick r:id="rId3"/>
              </a:rPr>
              <a:t>https://doi.org/10.1016/j.jrt.2023.100060</a:t>
            </a:r>
            <a:r>
              <a:rPr lang="en-US" sz="1200" dirty="0">
                <a:latin typeface="+mj-lt"/>
                <a:ea typeface="Microsoft GothicNeo" panose="02000300000000000000" pitchFamily="2" charset="-127"/>
              </a:rPr>
              <a:t> (Accessed 27/4/26).</a:t>
            </a:r>
          </a:p>
          <a:p>
            <a:endParaRPr lang="en-US" sz="1200" dirty="0"/>
          </a:p>
          <a:p>
            <a:r>
              <a:rPr lang="en-US" sz="1600" dirty="0"/>
              <a:t>  </a:t>
            </a:r>
          </a:p>
        </p:txBody>
      </p:sp>
      <p:sp>
        <p:nvSpPr>
          <p:cNvPr id="5" name="Rectangle 1">
            <a:extLst>
              <a:ext uri="{FF2B5EF4-FFF2-40B4-BE49-F238E27FC236}">
                <a16:creationId xmlns:a16="http://schemas.microsoft.com/office/drawing/2014/main" id="{C8E2D9AA-BEBF-FB71-5A72-58FA033A0C32}"/>
              </a:ext>
            </a:extLst>
          </p:cNvPr>
          <p:cNvSpPr>
            <a:spLocks noChangeArrowheads="1"/>
          </p:cNvSpPr>
          <p:nvPr/>
        </p:nvSpPr>
        <p:spPr bwMode="auto">
          <a:xfrm>
            <a:off x="197138" y="3217543"/>
            <a:ext cx="1063936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mj-lt"/>
              </a:rPr>
              <a:t>Mackay, R</a:t>
            </a:r>
            <a:r>
              <a:rPr lang="en-US" altLang="en-US" sz="1200" dirty="0">
                <a:solidFill>
                  <a:srgbClr val="000000"/>
                </a:solidFill>
                <a:latin typeface="+mj-lt"/>
              </a:rPr>
              <a:t> </a:t>
            </a:r>
            <a:r>
              <a:rPr kumimoji="0" lang="en-US" altLang="en-US" sz="1200" b="0" i="0" u="none" strike="noStrike" cap="none" normalizeH="0" baseline="0" dirty="0">
                <a:ln>
                  <a:noFill/>
                </a:ln>
                <a:solidFill>
                  <a:srgbClr val="000000"/>
                </a:solidFill>
                <a:effectLst/>
                <a:latin typeface="+mj-lt"/>
              </a:rPr>
              <a:t>(2021) </a:t>
            </a:r>
            <a:r>
              <a:rPr kumimoji="0" lang="en-US" altLang="en-US" sz="1200" b="0" i="1" u="none" strike="noStrike" cap="none" normalizeH="0" baseline="0" dirty="0">
                <a:ln>
                  <a:noFill/>
                </a:ln>
                <a:solidFill>
                  <a:srgbClr val="000000"/>
                </a:solidFill>
                <a:effectLst/>
                <a:latin typeface="+mj-lt"/>
              </a:rPr>
              <a:t>Academic integrity is not plagiarism</a:t>
            </a:r>
            <a:r>
              <a:rPr kumimoji="0" lang="en-US" altLang="en-US" sz="1200" b="0" i="0" u="none" strike="noStrike" cap="none" normalizeH="0" baseline="0" dirty="0">
                <a:ln>
                  <a:noFill/>
                </a:ln>
                <a:solidFill>
                  <a:srgbClr val="000000"/>
                </a:solidFill>
                <a:effectLst/>
                <a:latin typeface="+mj-lt"/>
              </a:rPr>
              <a:t>. Learning and Teaching. Available at: </a:t>
            </a:r>
            <a:r>
              <a:rPr kumimoji="0" lang="en-US" altLang="en-US" sz="1200" b="0" i="0" u="none" strike="noStrike" cap="none" normalizeH="0" baseline="0" dirty="0">
                <a:ln>
                  <a:noFill/>
                </a:ln>
                <a:solidFill>
                  <a:srgbClr val="000000"/>
                </a:solidFill>
                <a:effectLst/>
                <a:latin typeface="+mj-lt"/>
                <a:hlinkClick r:id="rId4"/>
              </a:rPr>
              <a:t>https://www.monash.edu/learning-teaching/news/blog/academic-integrity-is-not-plagiarism</a:t>
            </a:r>
            <a:r>
              <a:rPr kumimoji="0" lang="en-US" altLang="en-US" sz="1200" b="0" i="0" u="none" strike="noStrike" cap="none" normalizeH="0" baseline="0" dirty="0">
                <a:ln>
                  <a:noFill/>
                </a:ln>
                <a:solidFill>
                  <a:srgbClr val="000000"/>
                </a:solidFill>
                <a:effectLst/>
                <a:latin typeface="+mj-lt"/>
              </a:rPr>
              <a:t> (Accessed 28/4/26).</a:t>
            </a:r>
            <a:endParaRPr kumimoji="0" lang="en-US" altLang="en-US" sz="1800" b="0" i="0" u="none" strike="noStrike" cap="none" normalizeH="0" baseline="0" dirty="0">
              <a:ln>
                <a:noFill/>
              </a:ln>
              <a:solidFill>
                <a:schemeClr val="tx1"/>
              </a:solidFill>
              <a:effectLst/>
              <a:latin typeface="+mj-lt"/>
            </a:endParaRPr>
          </a:p>
        </p:txBody>
      </p:sp>
      <p:sp>
        <p:nvSpPr>
          <p:cNvPr id="6" name="Rectangle 2">
            <a:extLst>
              <a:ext uri="{FF2B5EF4-FFF2-40B4-BE49-F238E27FC236}">
                <a16:creationId xmlns:a16="http://schemas.microsoft.com/office/drawing/2014/main" id="{65EC9AC6-1123-A640-A929-A7C69026FDBD}"/>
              </a:ext>
            </a:extLst>
          </p:cNvPr>
          <p:cNvSpPr>
            <a:spLocks noChangeArrowheads="1"/>
          </p:cNvSpPr>
          <p:nvPr/>
        </p:nvSpPr>
        <p:spPr bwMode="auto">
          <a:xfrm>
            <a:off x="197138" y="4828886"/>
            <a:ext cx="1078223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mj-lt"/>
              </a:rPr>
              <a:t>University of Bristol (n.d.) </a:t>
            </a:r>
            <a:r>
              <a:rPr kumimoji="0" lang="en-US" altLang="en-US" sz="1200" b="0" i="1" u="none" strike="noStrike" cap="none" normalizeH="0" baseline="0" dirty="0">
                <a:ln>
                  <a:noFill/>
                </a:ln>
                <a:solidFill>
                  <a:srgbClr val="000000"/>
                </a:solidFill>
                <a:effectLst/>
                <a:latin typeface="+mj-lt"/>
              </a:rPr>
              <a:t>Academic integrity</a:t>
            </a:r>
            <a:r>
              <a:rPr kumimoji="0" lang="en-US" altLang="en-US" sz="1200" b="0" i="0" u="none" strike="noStrike" cap="none" normalizeH="0" baseline="0" dirty="0">
                <a:ln>
                  <a:noFill/>
                </a:ln>
                <a:solidFill>
                  <a:srgbClr val="000000"/>
                </a:solidFill>
                <a:effectLst/>
                <a:latin typeface="+mj-lt"/>
              </a:rPr>
              <a:t>. Available at: </a:t>
            </a:r>
            <a:r>
              <a:rPr kumimoji="0" lang="en-US" altLang="en-US" sz="1200" b="0" i="0" u="none" strike="noStrike" cap="none" normalizeH="0" baseline="0" dirty="0">
                <a:ln>
                  <a:noFill/>
                </a:ln>
                <a:solidFill>
                  <a:srgbClr val="000000"/>
                </a:solidFill>
                <a:effectLst/>
                <a:latin typeface="+mj-lt"/>
                <a:hlinkClick r:id="rId5"/>
              </a:rPr>
              <a:t>https://www.bristol.ac.uk/students/support/academic-advice/academic-integrity/</a:t>
            </a:r>
            <a:r>
              <a:rPr kumimoji="0" lang="en-US" altLang="en-US" sz="1200" b="0" i="0" u="none" strike="noStrike" cap="none" normalizeH="0" baseline="0" dirty="0">
                <a:ln>
                  <a:noFill/>
                </a:ln>
                <a:solidFill>
                  <a:srgbClr val="000000"/>
                </a:solidFill>
                <a:effectLst/>
                <a:latin typeface="+mj-lt"/>
              </a:rPr>
              <a:t> (Accessed 27/4/26).</a:t>
            </a:r>
            <a:endParaRPr kumimoji="0" lang="en-US" altLang="en-US" sz="1800" b="0" i="0" u="none" strike="noStrike" cap="none" normalizeH="0" baseline="0" dirty="0">
              <a:ln>
                <a:noFill/>
              </a:ln>
              <a:solidFill>
                <a:schemeClr val="tx1"/>
              </a:solidFill>
              <a:effectLst/>
              <a:latin typeface="+mj-lt"/>
            </a:endParaRPr>
          </a:p>
        </p:txBody>
      </p:sp>
      <p:sp>
        <p:nvSpPr>
          <p:cNvPr id="9" name="Rectangle 4">
            <a:extLst>
              <a:ext uri="{FF2B5EF4-FFF2-40B4-BE49-F238E27FC236}">
                <a16:creationId xmlns:a16="http://schemas.microsoft.com/office/drawing/2014/main" id="{D2D4ACBF-E2BC-1763-8639-6DA8EB23A427}"/>
              </a:ext>
            </a:extLst>
          </p:cNvPr>
          <p:cNvSpPr>
            <a:spLocks noChangeArrowheads="1"/>
          </p:cNvSpPr>
          <p:nvPr/>
        </p:nvSpPr>
        <p:spPr bwMode="auto">
          <a:xfrm>
            <a:off x="197139" y="5911794"/>
            <a:ext cx="107822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rgbClr val="000000"/>
                </a:solidFill>
                <a:effectLst/>
                <a:latin typeface="+mj-lt"/>
              </a:rPr>
              <a:t>Zarch</a:t>
            </a:r>
            <a:r>
              <a:rPr kumimoji="0" lang="en-US" altLang="en-US" sz="1200" b="0" i="0" u="none" strike="noStrike" cap="none" normalizeH="0" baseline="0" dirty="0">
                <a:ln>
                  <a:noFill/>
                </a:ln>
                <a:solidFill>
                  <a:srgbClr val="000000"/>
                </a:solidFill>
                <a:effectLst/>
                <a:latin typeface="+mj-lt"/>
              </a:rPr>
              <a:t>, M (2026) </a:t>
            </a:r>
            <a:r>
              <a:rPr kumimoji="0" lang="en-US" altLang="en-US" sz="1200" b="0" i="1" u="none" strike="noStrike" cap="none" normalizeH="0" baseline="0" dirty="0">
                <a:ln>
                  <a:noFill/>
                </a:ln>
                <a:solidFill>
                  <a:srgbClr val="000000"/>
                </a:solidFill>
                <a:effectLst/>
                <a:latin typeface="+mj-lt"/>
              </a:rPr>
              <a:t>LinkedIn</a:t>
            </a:r>
            <a:r>
              <a:rPr kumimoji="0" lang="en-US" altLang="en-US" sz="1200" b="0" i="0" u="none" strike="noStrike" cap="none" normalizeH="0" baseline="0" dirty="0">
                <a:ln>
                  <a:noFill/>
                </a:ln>
                <a:solidFill>
                  <a:srgbClr val="000000"/>
                </a:solidFill>
                <a:effectLst/>
                <a:latin typeface="+mj-lt"/>
              </a:rPr>
              <a:t> Available at: </a:t>
            </a:r>
            <a:r>
              <a:rPr kumimoji="0" lang="en-US" altLang="en-US" sz="1200" b="0" i="0" u="none" strike="noStrike" cap="none" normalizeH="0" baseline="0" dirty="0">
                <a:ln>
                  <a:noFill/>
                </a:ln>
                <a:solidFill>
                  <a:srgbClr val="000000"/>
                </a:solidFill>
                <a:effectLst/>
                <a:latin typeface="+mj-lt"/>
                <a:hlinkClick r:id="rId6"/>
              </a:rPr>
              <a:t>https://www.linkedin.com/pulse/why-tourism-events-important-hospitality-industry-asadi-zarch-4ghrf/</a:t>
            </a:r>
            <a:r>
              <a:rPr kumimoji="0" lang="en-US" altLang="en-US" sz="1200" b="0" i="0" u="none" strike="noStrike" cap="none" normalizeH="0" baseline="0" dirty="0">
                <a:ln>
                  <a:noFill/>
                </a:ln>
                <a:solidFill>
                  <a:srgbClr val="000000"/>
                </a:solidFill>
                <a:effectLst/>
                <a:latin typeface="+mj-lt"/>
              </a:rPr>
              <a:t> (Accessed 28/4/26).</a:t>
            </a:r>
            <a:endParaRPr kumimoji="0" lang="en-US" altLang="en-US" sz="1800" b="0" i="0" u="none" strike="noStrike" cap="none" normalizeH="0" baseline="0" dirty="0">
              <a:ln>
                <a:noFill/>
              </a:ln>
              <a:solidFill>
                <a:schemeClr val="tx1"/>
              </a:solidFill>
              <a:effectLst/>
              <a:latin typeface="+mj-lt"/>
            </a:endParaRPr>
          </a:p>
        </p:txBody>
      </p:sp>
      <p:sp>
        <p:nvSpPr>
          <p:cNvPr id="3" name="Rectangle 1">
            <a:extLst>
              <a:ext uri="{FF2B5EF4-FFF2-40B4-BE49-F238E27FC236}">
                <a16:creationId xmlns:a16="http://schemas.microsoft.com/office/drawing/2014/main" id="{5BADC056-56F5-DD3C-16A4-CBF586B4695C}"/>
              </a:ext>
            </a:extLst>
          </p:cNvPr>
          <p:cNvSpPr>
            <a:spLocks noChangeArrowheads="1"/>
          </p:cNvSpPr>
          <p:nvPr/>
        </p:nvSpPr>
        <p:spPr bwMode="auto">
          <a:xfrm>
            <a:off x="197138" y="4263553"/>
            <a:ext cx="1118228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mj-lt"/>
              </a:rPr>
              <a:t>Stephan, F (2017) </a:t>
            </a:r>
            <a:r>
              <a:rPr kumimoji="0" lang="en-US" altLang="en-US" sz="1200" b="0" i="1" u="none" strike="noStrike" cap="none" normalizeH="0" baseline="0" dirty="0">
                <a:ln>
                  <a:noFill/>
                </a:ln>
                <a:solidFill>
                  <a:srgbClr val="000000"/>
                </a:solidFill>
                <a:effectLst/>
                <a:latin typeface="+mj-lt"/>
              </a:rPr>
              <a:t>Tuckman’s Stages of Group Development – </a:t>
            </a:r>
            <a:r>
              <a:rPr kumimoji="0" lang="en-US" altLang="en-US" sz="1200" b="0" i="1" u="none" strike="noStrike" cap="none" normalizeH="0" baseline="0" dirty="0" err="1">
                <a:ln>
                  <a:noFill/>
                </a:ln>
                <a:solidFill>
                  <a:srgbClr val="000000"/>
                </a:solidFill>
                <a:effectLst/>
                <a:latin typeface="+mj-lt"/>
              </a:rPr>
              <a:t>Kaizenko</a:t>
            </a:r>
            <a:r>
              <a:rPr kumimoji="0" lang="en-US" altLang="en-US" sz="1200" b="0" i="0" u="none" strike="noStrike" cap="none" normalizeH="0" baseline="0" dirty="0">
                <a:ln>
                  <a:noFill/>
                </a:ln>
                <a:solidFill>
                  <a:srgbClr val="000000"/>
                </a:solidFill>
                <a:effectLst/>
                <a:latin typeface="+mj-lt"/>
              </a:rPr>
              <a:t>. Available at: </a:t>
            </a:r>
            <a:r>
              <a:rPr kumimoji="0" lang="en-US" altLang="en-US" sz="1200" b="0" i="0" u="none" strike="noStrike" cap="none" normalizeH="0" baseline="0" dirty="0">
                <a:ln>
                  <a:noFill/>
                </a:ln>
                <a:solidFill>
                  <a:srgbClr val="000000"/>
                </a:solidFill>
                <a:effectLst/>
                <a:latin typeface="+mj-lt"/>
                <a:hlinkClick r:id="rId7"/>
              </a:rPr>
              <a:t>https://www.kaizenko.com/tuckmans-stages-of-group-development/</a:t>
            </a:r>
            <a:r>
              <a:rPr kumimoji="0" lang="en-US" altLang="en-US" sz="1200" b="0" i="0" u="none" strike="noStrike" cap="none" normalizeH="0" baseline="0" dirty="0">
                <a:ln>
                  <a:noFill/>
                </a:ln>
                <a:solidFill>
                  <a:srgbClr val="000000"/>
                </a:solidFill>
                <a:effectLst/>
                <a:latin typeface="+mj-lt"/>
              </a:rPr>
              <a:t> (Accessed 28/4/26).</a:t>
            </a:r>
            <a:endParaRPr kumimoji="0" lang="en-US" altLang="en-US" sz="1800" b="0" i="0" u="none" strike="noStrike" cap="none" normalizeH="0" baseline="0" dirty="0">
              <a:ln>
                <a:noFill/>
              </a:ln>
              <a:solidFill>
                <a:schemeClr val="tx1"/>
              </a:solidFill>
              <a:effectLst/>
              <a:latin typeface="+mj-lt"/>
            </a:endParaRPr>
          </a:p>
        </p:txBody>
      </p:sp>
      <p:sp>
        <p:nvSpPr>
          <p:cNvPr id="7" name="Rectangle 2">
            <a:extLst>
              <a:ext uri="{FF2B5EF4-FFF2-40B4-BE49-F238E27FC236}">
                <a16:creationId xmlns:a16="http://schemas.microsoft.com/office/drawing/2014/main" id="{6E219BD9-AC88-0048-94BA-9076A96032B4}"/>
              </a:ext>
            </a:extLst>
          </p:cNvPr>
          <p:cNvSpPr>
            <a:spLocks noChangeArrowheads="1"/>
          </p:cNvSpPr>
          <p:nvPr/>
        </p:nvSpPr>
        <p:spPr bwMode="auto">
          <a:xfrm>
            <a:off x="197138" y="3726439"/>
            <a:ext cx="1096124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mj-lt"/>
              </a:rPr>
              <a:t>NCVO (2023) </a:t>
            </a:r>
            <a:r>
              <a:rPr kumimoji="0" lang="en-US" altLang="en-US" sz="1200" b="0" i="1" u="none" strike="noStrike" cap="none" normalizeH="0" baseline="0" dirty="0">
                <a:ln>
                  <a:noFill/>
                </a:ln>
                <a:solidFill>
                  <a:srgbClr val="000000"/>
                </a:solidFill>
                <a:effectLst/>
                <a:latin typeface="+mj-lt"/>
              </a:rPr>
              <a:t>Why teamwork is important</a:t>
            </a:r>
            <a:r>
              <a:rPr kumimoji="0" lang="en-US" altLang="en-US" sz="1200" b="0" i="0" u="none" strike="noStrike" cap="none" normalizeH="0" baseline="0" dirty="0">
                <a:ln>
                  <a:noFill/>
                </a:ln>
                <a:solidFill>
                  <a:srgbClr val="000000"/>
                </a:solidFill>
                <a:effectLst/>
                <a:latin typeface="+mj-lt"/>
              </a:rPr>
              <a:t>. Available at: </a:t>
            </a:r>
            <a:r>
              <a:rPr kumimoji="0" lang="en-US" altLang="en-US" sz="1200" b="0" i="0" u="none" strike="noStrike" cap="none" normalizeH="0" baseline="0" dirty="0">
                <a:ln>
                  <a:noFill/>
                </a:ln>
                <a:solidFill>
                  <a:srgbClr val="000000"/>
                </a:solidFill>
                <a:effectLst/>
                <a:latin typeface="+mj-lt"/>
                <a:hlinkClick r:id="rId8"/>
              </a:rPr>
              <a:t>https://www.ncvo.org.uk/help-and-guidance/running-a-charity/employing-managing-staff/managing-developing-staff/developing-effective-teams/why-teamwork-is-important/</a:t>
            </a:r>
            <a:r>
              <a:rPr kumimoji="0" lang="en-US" altLang="en-US" sz="1200" b="0" i="0" u="none" strike="noStrike" cap="none" normalizeH="0" baseline="0" dirty="0">
                <a:ln>
                  <a:noFill/>
                </a:ln>
                <a:solidFill>
                  <a:srgbClr val="000000"/>
                </a:solidFill>
                <a:effectLst/>
                <a:latin typeface="+mj-lt"/>
              </a:rPr>
              <a:t> (Accessed 28/4/26).</a:t>
            </a:r>
            <a:endParaRPr kumimoji="0" lang="en-US" altLang="en-US" sz="1800" b="0" i="0" u="none" strike="noStrike" cap="none" normalizeH="0" baseline="0" dirty="0">
              <a:ln>
                <a:noFill/>
              </a:ln>
              <a:solidFill>
                <a:schemeClr val="tx1"/>
              </a:solidFill>
              <a:effectLst/>
              <a:latin typeface="+mj-lt"/>
            </a:endParaRPr>
          </a:p>
        </p:txBody>
      </p:sp>
      <p:sp>
        <p:nvSpPr>
          <p:cNvPr id="11" name="Rectangle 3">
            <a:extLst>
              <a:ext uri="{FF2B5EF4-FFF2-40B4-BE49-F238E27FC236}">
                <a16:creationId xmlns:a16="http://schemas.microsoft.com/office/drawing/2014/main" id="{703A6D82-89A1-E765-2443-DCE8BD4FFD86}"/>
              </a:ext>
            </a:extLst>
          </p:cNvPr>
          <p:cNvSpPr>
            <a:spLocks noChangeArrowheads="1"/>
          </p:cNvSpPr>
          <p:nvPr/>
        </p:nvSpPr>
        <p:spPr bwMode="auto">
          <a:xfrm>
            <a:off x="168714" y="2029790"/>
            <a:ext cx="1096124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mj-lt"/>
              </a:rPr>
              <a:t>Hogarty, S (2022) </a:t>
            </a:r>
            <a:r>
              <a:rPr kumimoji="0" lang="en-US" altLang="en-US" sz="1200" b="0" i="1" u="none" strike="noStrike" cap="none" normalizeH="0" baseline="0" dirty="0">
                <a:ln>
                  <a:noFill/>
                </a:ln>
                <a:solidFill>
                  <a:srgbClr val="000000"/>
                </a:solidFill>
                <a:effectLst/>
                <a:latin typeface="+mj-lt"/>
              </a:rPr>
              <a:t>Nine characteristics of great teamwork</a:t>
            </a:r>
            <a:r>
              <a:rPr kumimoji="0" lang="en-US" altLang="en-US" sz="1200" b="0" i="0" u="none" strike="noStrike" cap="none" normalizeH="0" baseline="0" dirty="0">
                <a:ln>
                  <a:noFill/>
                </a:ln>
                <a:solidFill>
                  <a:srgbClr val="000000"/>
                </a:solidFill>
                <a:effectLst/>
                <a:latin typeface="+mj-lt"/>
              </a:rPr>
              <a:t>. Available at: </a:t>
            </a:r>
            <a:r>
              <a:rPr kumimoji="0" lang="en-US" altLang="en-US" sz="1200" b="0" i="0" u="none" strike="noStrike" cap="none" normalizeH="0" baseline="0" dirty="0">
                <a:ln>
                  <a:noFill/>
                </a:ln>
                <a:solidFill>
                  <a:srgbClr val="000000"/>
                </a:solidFill>
                <a:effectLst/>
                <a:latin typeface="+mj-lt"/>
                <a:hlinkClick r:id="rId9"/>
              </a:rPr>
              <a:t>https://www.wework.com/ideas/professional-development/management-leadership/nine-characteristics-of-great-teamwork</a:t>
            </a:r>
            <a:r>
              <a:rPr kumimoji="0" lang="en-US" altLang="en-US" sz="1200" b="0" i="0" u="none" strike="noStrike" cap="none" normalizeH="0" baseline="0" dirty="0">
                <a:ln>
                  <a:noFill/>
                </a:ln>
                <a:solidFill>
                  <a:srgbClr val="000000"/>
                </a:solidFill>
                <a:effectLst/>
                <a:latin typeface="+mj-lt"/>
              </a:rPr>
              <a:t> (Accessed 28/4/26).</a:t>
            </a:r>
            <a:endParaRPr kumimoji="0" lang="en-US" altLang="en-US" sz="1800" b="0" i="0" u="none" strike="noStrike" cap="none" normalizeH="0" baseline="0" dirty="0">
              <a:ln>
                <a:noFill/>
              </a:ln>
              <a:solidFill>
                <a:schemeClr val="tx1"/>
              </a:solidFill>
              <a:effectLst/>
              <a:latin typeface="+mj-lt"/>
            </a:endParaRPr>
          </a:p>
        </p:txBody>
      </p:sp>
      <p:sp>
        <p:nvSpPr>
          <p:cNvPr id="12" name="Rectangle 4">
            <a:extLst>
              <a:ext uri="{FF2B5EF4-FFF2-40B4-BE49-F238E27FC236}">
                <a16:creationId xmlns:a16="http://schemas.microsoft.com/office/drawing/2014/main" id="{76C4D771-2714-FFA0-F956-C26740D10EB2}"/>
              </a:ext>
            </a:extLst>
          </p:cNvPr>
          <p:cNvSpPr>
            <a:spLocks noChangeArrowheads="1"/>
          </p:cNvSpPr>
          <p:nvPr/>
        </p:nvSpPr>
        <p:spPr bwMode="auto">
          <a:xfrm>
            <a:off x="168714" y="5337782"/>
            <a:ext cx="932021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mj-lt"/>
              </a:rPr>
              <a:t>Zaky, F</a:t>
            </a:r>
            <a:r>
              <a:rPr lang="en-US" altLang="en-US" sz="1200" dirty="0">
                <a:solidFill>
                  <a:srgbClr val="000000"/>
                </a:solidFill>
                <a:latin typeface="+mj-lt"/>
              </a:rPr>
              <a:t> </a:t>
            </a:r>
            <a:r>
              <a:rPr kumimoji="0" lang="en-US" altLang="en-US" sz="1200" b="0" i="0" u="none" strike="noStrike" cap="none" normalizeH="0" baseline="0" dirty="0">
                <a:ln>
                  <a:noFill/>
                </a:ln>
                <a:solidFill>
                  <a:srgbClr val="000000"/>
                </a:solidFill>
                <a:effectLst/>
                <a:latin typeface="+mj-lt"/>
              </a:rPr>
              <a:t>(2025) </a:t>
            </a:r>
            <a:r>
              <a:rPr kumimoji="0" lang="en-US" altLang="en-US" sz="1200" b="0" i="1" u="none" strike="noStrike" cap="none" normalizeH="0" baseline="0" dirty="0">
                <a:ln>
                  <a:noFill/>
                </a:ln>
                <a:solidFill>
                  <a:srgbClr val="000000"/>
                </a:solidFill>
                <a:effectLst/>
                <a:latin typeface="+mj-lt"/>
              </a:rPr>
              <a:t>LinkedIn</a:t>
            </a:r>
            <a:r>
              <a:rPr lang="en-US" altLang="en-US" sz="1200" dirty="0">
                <a:solidFill>
                  <a:srgbClr val="000000"/>
                </a:solidFill>
                <a:latin typeface="+mj-lt"/>
              </a:rPr>
              <a:t> </a:t>
            </a:r>
            <a:r>
              <a:rPr kumimoji="0" lang="en-US" altLang="en-US" sz="1200" b="0" i="0" u="none" strike="noStrike" cap="none" normalizeH="0" baseline="0" dirty="0">
                <a:ln>
                  <a:noFill/>
                </a:ln>
                <a:solidFill>
                  <a:srgbClr val="000000"/>
                </a:solidFill>
                <a:effectLst/>
                <a:latin typeface="+mj-lt"/>
              </a:rPr>
              <a:t>Available at: </a:t>
            </a:r>
            <a:r>
              <a:rPr kumimoji="0" lang="en-US" altLang="en-US" sz="1200" b="0" i="0" u="none" strike="noStrike" cap="none" normalizeH="0" baseline="0" dirty="0">
                <a:ln>
                  <a:noFill/>
                </a:ln>
                <a:solidFill>
                  <a:srgbClr val="000000"/>
                </a:solidFill>
                <a:effectLst/>
                <a:latin typeface="+mj-lt"/>
                <a:hlinkClick r:id="rId10"/>
              </a:rPr>
              <a:t>https://www.linkedin.com/pulse/power-independence-learning-farha-zaky-hzwac/</a:t>
            </a:r>
            <a:r>
              <a:rPr kumimoji="0" lang="en-US" altLang="en-US" sz="1200" b="0" i="0" u="none" strike="noStrike" cap="none" normalizeH="0" baseline="0" dirty="0">
                <a:ln>
                  <a:noFill/>
                </a:ln>
                <a:solidFill>
                  <a:srgbClr val="000000"/>
                </a:solidFill>
                <a:effectLst/>
                <a:latin typeface="+mj-lt"/>
              </a:rPr>
              <a:t> (Accessed 28/4/26).</a:t>
            </a:r>
            <a:endParaRPr kumimoji="0" lang="en-US" altLang="en-US" sz="1800" b="0" i="0" u="none" strike="noStrike" cap="none" normalizeH="0" baseline="0" dirty="0">
              <a:ln>
                <a:noFill/>
              </a:ln>
              <a:solidFill>
                <a:schemeClr val="tx1"/>
              </a:solidFill>
              <a:effectLst/>
              <a:latin typeface="+mj-lt"/>
            </a:endParaRPr>
          </a:p>
        </p:txBody>
      </p:sp>
      <p:sp>
        <p:nvSpPr>
          <p:cNvPr id="10" name="Rectangle 1">
            <a:extLst>
              <a:ext uri="{FF2B5EF4-FFF2-40B4-BE49-F238E27FC236}">
                <a16:creationId xmlns:a16="http://schemas.microsoft.com/office/drawing/2014/main" id="{281EE5C3-D272-2661-8597-A72E39E1BAD5}"/>
              </a:ext>
            </a:extLst>
          </p:cNvPr>
          <p:cNvSpPr>
            <a:spLocks noChangeArrowheads="1"/>
          </p:cNvSpPr>
          <p:nvPr/>
        </p:nvSpPr>
        <p:spPr bwMode="auto">
          <a:xfrm>
            <a:off x="201953" y="2652210"/>
            <a:ext cx="1110702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rgbClr val="000000"/>
                </a:solidFill>
                <a:effectLst/>
                <a:latin typeface="+mj-lt"/>
              </a:rPr>
              <a:t>Lboro.ac.uk</a:t>
            </a:r>
            <a:r>
              <a:rPr lang="en-US" altLang="en-US" sz="1200" dirty="0">
                <a:solidFill>
                  <a:srgbClr val="000000"/>
                </a:solidFill>
                <a:latin typeface="+mj-lt"/>
              </a:rPr>
              <a:t> </a:t>
            </a:r>
            <a:r>
              <a:rPr kumimoji="0" lang="en-US" altLang="en-US" sz="1200" b="0" i="0" u="none" strike="noStrike" cap="none" normalizeH="0" baseline="0" dirty="0">
                <a:ln>
                  <a:noFill/>
                </a:ln>
                <a:solidFill>
                  <a:srgbClr val="000000"/>
                </a:solidFill>
                <a:effectLst/>
                <a:latin typeface="+mj-lt"/>
              </a:rPr>
              <a:t>(2024</a:t>
            </a:r>
            <a:r>
              <a:rPr lang="en-US" altLang="en-US" sz="1200" dirty="0">
                <a:solidFill>
                  <a:srgbClr val="000000"/>
                </a:solidFill>
                <a:latin typeface="+mj-lt"/>
              </a:rPr>
              <a:t>)</a:t>
            </a:r>
            <a:r>
              <a:rPr kumimoji="0" lang="en-US" altLang="en-US" sz="1200" b="0" i="0" u="none" strike="noStrike" cap="none" normalizeH="0" baseline="0" dirty="0">
                <a:ln>
                  <a:noFill/>
                </a:ln>
                <a:solidFill>
                  <a:srgbClr val="000000"/>
                </a:solidFill>
                <a:effectLst/>
                <a:latin typeface="+mj-lt"/>
              </a:rPr>
              <a:t> </a:t>
            </a:r>
            <a:r>
              <a:rPr kumimoji="0" lang="en-US" altLang="en-US" sz="1200" b="0" i="1" u="none" strike="noStrike" cap="none" normalizeH="0" baseline="0" dirty="0">
                <a:ln>
                  <a:noFill/>
                </a:ln>
                <a:solidFill>
                  <a:srgbClr val="000000"/>
                </a:solidFill>
                <a:effectLst/>
                <a:latin typeface="+mj-lt"/>
              </a:rPr>
              <a:t>What is Academic Integrity? | Academic Integrity | Loughborough University</a:t>
            </a:r>
            <a:r>
              <a:rPr kumimoji="0" lang="en-US" altLang="en-US" sz="1200" b="0" i="0" u="none" strike="noStrike" cap="none" normalizeH="0" baseline="0" dirty="0">
                <a:ln>
                  <a:noFill/>
                </a:ln>
                <a:solidFill>
                  <a:srgbClr val="000000"/>
                </a:solidFill>
                <a:effectLst/>
                <a:latin typeface="+mj-lt"/>
              </a:rPr>
              <a:t>. Available at: </a:t>
            </a:r>
            <a:r>
              <a:rPr kumimoji="0" lang="en-US" altLang="en-US" sz="1200" b="0" i="0" u="none" strike="noStrike" cap="none" normalizeH="0" baseline="0" dirty="0">
                <a:ln>
                  <a:noFill/>
                </a:ln>
                <a:solidFill>
                  <a:srgbClr val="000000"/>
                </a:solidFill>
                <a:effectLst/>
                <a:latin typeface="+mj-lt"/>
                <a:hlinkClick r:id="rId11"/>
              </a:rPr>
              <a:t>https://www.lboro.ac.uk/students/academic-integrity/what-is-academic-integrity/</a:t>
            </a:r>
            <a:r>
              <a:rPr kumimoji="0" lang="en-US" altLang="en-US" sz="1200" b="0" i="0" u="none" strike="noStrike" cap="none" normalizeH="0" baseline="0" dirty="0">
                <a:ln>
                  <a:noFill/>
                </a:ln>
                <a:solidFill>
                  <a:srgbClr val="000000"/>
                </a:solidFill>
                <a:effectLst/>
                <a:latin typeface="+mj-lt"/>
              </a:rPr>
              <a:t> (Accessed 29/4/26).</a:t>
            </a:r>
            <a:endParaRPr kumimoji="0" lang="en-US" altLang="en-US" sz="1800" b="0" i="0" u="none" strike="noStrike" cap="none" normalizeH="0" baseline="0" dirty="0">
              <a:ln>
                <a:noFill/>
              </a:ln>
              <a:solidFill>
                <a:schemeClr val="tx1"/>
              </a:solidFill>
              <a:effectLst/>
              <a:latin typeface="+mj-lt"/>
            </a:endParaRPr>
          </a:p>
        </p:txBody>
      </p:sp>
    </p:spTree>
    <p:extLst>
      <p:ext uri="{BB962C8B-B14F-4D97-AF65-F5344CB8AC3E}">
        <p14:creationId xmlns:p14="http://schemas.microsoft.com/office/powerpoint/2010/main" val="442835624"/>
      </p:ext>
    </p:extLst>
  </p:cSld>
  <p:clrMapOvr>
    <a:masterClrMapping/>
  </p:clrMapOvr>
</p:sld>
</file>

<file path=ppt/theme/theme1.xml><?xml version="1.0" encoding="utf-8"?>
<a:theme xmlns:a="http://schemas.openxmlformats.org/drawingml/2006/main" name="SketchLinesVTI">
  <a:themeElements>
    <a:clrScheme name="SketchLines">
      <a:dk1>
        <a:sysClr val="windowText" lastClr="000000"/>
      </a:dk1>
      <a:lt1>
        <a:sysClr val="window" lastClr="FFFFFF"/>
      </a:lt1>
      <a:dk2>
        <a:srgbClr val="564E4E"/>
      </a:dk2>
      <a:lt2>
        <a:srgbClr val="EEEBE2"/>
      </a:lt2>
      <a:accent1>
        <a:srgbClr val="E54837"/>
      </a:accent1>
      <a:accent2>
        <a:srgbClr val="947F53"/>
      </a:accent2>
      <a:accent3>
        <a:srgbClr val="BE8D64"/>
      </a:accent3>
      <a:accent4>
        <a:srgbClr val="E0C171"/>
      </a:accent4>
      <a:accent5>
        <a:srgbClr val="968572"/>
      </a:accent5>
      <a:accent6>
        <a:srgbClr val="855D5D"/>
      </a:accent6>
      <a:hlink>
        <a:srgbClr val="CC9900"/>
      </a:hlink>
      <a:folHlink>
        <a:srgbClr val="96A9A9"/>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LinesVTI" id="{8C0B0F05-C8D0-4078-9615-83E590287484}" vid="{43A7BC57-C1E3-4EE6-BDBC-5422DD574AF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299</TotalTime>
  <Words>2684</Words>
  <Application>Microsoft Macintosh PowerPoint</Application>
  <PresentationFormat>Widescreen</PresentationFormat>
  <Paragraphs>128</Paragraphs>
  <Slides>11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Meiryo</vt:lpstr>
      <vt:lpstr>Aptos</vt:lpstr>
      <vt:lpstr>Arial</vt:lpstr>
      <vt:lpstr>Corbel</vt:lpstr>
      <vt:lpstr>SketchLinesVTI</vt:lpstr>
      <vt:lpstr>How the academic, industry, and digital skills module has helped me prepare for university. </vt:lpstr>
      <vt:lpstr>AI Acknowledgement Statement</vt:lpstr>
      <vt:lpstr>Introduction.</vt:lpstr>
      <vt:lpstr>Academic Skill.</vt:lpstr>
      <vt:lpstr>Future academic benefit and transferability.</vt:lpstr>
      <vt:lpstr>Industry Skill.</vt:lpstr>
      <vt:lpstr>Future academic benefit and transferability</vt:lpstr>
      <vt:lpstr>Digital Skills.</vt:lpstr>
      <vt:lpstr>Future academic benefit and transferability.</vt:lpstr>
      <vt:lpstr> Conclusion.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Lily Lewis (2501492)</dc:creator>
  <cp:lastModifiedBy>Lily Lewis (2501492)</cp:lastModifiedBy>
  <cp:revision>1</cp:revision>
  <dcterms:created xsi:type="dcterms:W3CDTF">2026-04-15T09:33:03Z</dcterms:created>
  <dcterms:modified xsi:type="dcterms:W3CDTF">2026-04-30T08:11:33Z</dcterms:modified>
</cp:coreProperties>
</file>