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1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06898-015E-E3E6-7530-7541CF3E92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1388A5-6198-693C-4F9A-EC1006B57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AB5DF-F19C-F05C-3F8C-F5022F668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6E21CC-880B-D89C-248D-C7974CA44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C2DC2-F9B7-D324-960B-4A4E684D6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88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63DE4-1DAC-60A5-6E8B-391065335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A8141-41BD-F564-A15E-241961BB1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131ADD-7CE7-74CF-24A0-F8D51E8D7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FFF80-E8A5-D70E-E543-C8F6D83E3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60E52-BB8D-D6F1-663C-577DFDA6D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812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A367B-2273-70A7-0DC3-10D4ACA1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85696-33B2-590D-3B77-39497ECF17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6F3A0-8C99-ED0A-46CA-14690B43E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89C6F-8941-4494-B4FA-F6DB5ACD4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129643-7980-3931-65E5-FACAE6878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51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EECC8-D0CF-FF45-5F9C-EE7FA0D3D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6DEE3-4476-BB01-D49B-CBAEE44E5A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300F44-6B89-88F9-00AE-95B7E7A35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961FA4-05B7-E9E9-DDB4-328BB222D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03B119-2849-6E8F-E030-48D172585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7C135E-CC9C-30CD-5D5F-17E80CF14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456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B2342-6903-79B1-B7CF-AED0AD7E3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CDD4A7-51CE-421C-BE3F-2AE1AF7DC3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F8BCA9-0382-8A3D-1616-F17EA12F83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2B3E66-5950-6842-AF14-949C6F45AD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5B28C-7CFB-C207-D4C1-D75801AFF5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F139A9-C899-80B1-AD1D-5140F00BC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649E76-05A3-FD86-C3C1-D48D1C0E5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B43B66-8F55-6D39-F3BB-78EBF8E7B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204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332BE-D43B-C2FA-0AA5-BABEB30C3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1D9B68-64D4-E4B2-1A49-260799B4D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7E0431-DC9E-DC77-1C76-FDAD8EC58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43D86B-63BF-C551-C31E-421F07B2A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41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1F62F7-5492-C72E-667D-57D157AAF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5DD06F-1FCF-3845-78FA-7BD7BC838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08B08E-EFC6-8D68-A2C6-D1F277B5E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03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5FD55-F968-2483-16C3-F3DBADF6F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9705E-56B0-1850-F164-D97C0C8CF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A388DC-457A-7B1A-5826-1F8464CB31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F9454A-DB3B-8B5A-604B-32AE55055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6233D3-558B-3DAF-1AD9-1C5C69313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3F424D-5BAA-55BC-4357-E009EAAA7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882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CC33B-9349-A311-B496-779030E53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BABF1D-BDC5-827A-6B08-93B60F8345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41BBA3-EC5B-BFB9-ECD5-4285BEE08B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AE677D-90A7-15C9-C955-53067EDCE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4DE50E-CB80-3835-9126-3C3D21C4F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82C5CC-4F23-4E71-F6DA-D7F3CE327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66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5A08B-429E-6933-80DD-BB7256CD5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F32BD0-DFBC-4B4F-560A-3188EF9B8B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E3F4E9-0FB1-148D-65DF-543F89754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9BA0B-EEE6-61E0-2484-ABA18AED9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9715E2-14A5-6A0B-4787-7E630C257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007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533683-73E3-54D5-659E-BD27B1F361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FB9B2-50B8-060E-BFE6-5C1F9BD91E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BA9DF9-07CF-348D-8FC9-563428578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AAF32-37AE-CCBB-D098-2C73EEBCE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40E9BD-CD69-79AE-2323-058DDDF72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349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46AB54-5235-6282-A358-8663827FA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E731E4-3CEA-DC3E-53E2-AF8A6A1929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BE48D9-C23B-EB6E-9354-A9C1202AE5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AC0143-5574-4EF6-9076-C3257F412AF2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9E874-EEB4-5BD9-E99B-5839DA7BB3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78E5C-4F56-6F63-70E4-2D6ADBAE46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344AD-E7F0-4DE2-A943-552695318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781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5CEA1-A309-FDA4-4841-BEDC22F80B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solidFill>
                  <a:schemeClr val="accent4">
                    <a:lumMod val="75000"/>
                  </a:schemeClr>
                </a:solidFill>
                <a:latin typeface="+mn-lt"/>
              </a:rPr>
              <a:t>Foreign Languages</a:t>
            </a:r>
            <a:br>
              <a:rPr lang="en-GB" sz="4800" dirty="0">
                <a:solidFill>
                  <a:schemeClr val="accent4">
                    <a:lumMod val="75000"/>
                  </a:schemeClr>
                </a:solidFill>
                <a:latin typeface="+mn-lt"/>
              </a:rPr>
            </a:br>
            <a:br>
              <a:rPr lang="en-GB" sz="4800" dirty="0">
                <a:solidFill>
                  <a:schemeClr val="accent4">
                    <a:lumMod val="75000"/>
                  </a:schemeClr>
                </a:solidFill>
                <a:latin typeface="+mn-lt"/>
              </a:rPr>
            </a:br>
            <a:r>
              <a:rPr lang="en-GB" sz="4400" dirty="0">
                <a:solidFill>
                  <a:schemeClr val="accent4">
                    <a:lumMod val="75000"/>
                  </a:schemeClr>
                </a:solidFill>
                <a:latin typeface="+mn-lt"/>
              </a:rPr>
              <a:t>BMIH 5003</a:t>
            </a:r>
            <a:endParaRPr lang="en-GB" sz="4800" dirty="0">
              <a:solidFill>
                <a:schemeClr val="accent4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167D7C-D22B-6AE4-ED25-76D6C97E0C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Hotel breakfast board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Student name: Andrei Munteanu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Student id: 2127116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Lecturer name: Jinping Li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09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F4455-8E45-BF3A-B93A-45B614829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2320" y="1615440"/>
            <a:ext cx="8636000" cy="4978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14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传统中式早餐 </a:t>
            </a:r>
            <a:r>
              <a:rPr lang="en-US" altLang="zh-CN" sz="14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- ¥126</a:t>
            </a:r>
            <a:r>
              <a:rPr lang="zh-CN" altLang="en-US" sz="14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元 </a:t>
            </a:r>
            <a:endParaRPr lang="en-GB" altLang="zh-CN" sz="1400" b="1" i="0" dirty="0">
              <a:solidFill>
                <a:schemeClr val="accent4">
                  <a:lumMod val="75000"/>
                </a:schemeClr>
              </a:solidFill>
              <a:effectLst/>
            </a:endParaRPr>
          </a:p>
          <a:p>
            <a:pPr marL="0" indent="0">
              <a:buNone/>
            </a:pPr>
            <a:r>
              <a:rPr lang="zh-CN" altLang="en-US" sz="1200" b="0" i="0" dirty="0">
                <a:solidFill>
                  <a:schemeClr val="accent4">
                    <a:lumMod val="75000"/>
                  </a:schemeClr>
                </a:solidFill>
                <a:effectLst/>
              </a:rPr>
              <a:t>以中国方式开始新的一天，我们提供的早餐包括粥配泡菜或豆腐，包子，油条和一系列点心。此选项中包括茶。</a:t>
            </a:r>
            <a:endParaRPr lang="en-GB" altLang="zh-CN" sz="1200" b="0" i="0" dirty="0">
              <a:solidFill>
                <a:schemeClr val="accent4">
                  <a:lumMod val="75000"/>
                </a:schemeClr>
              </a:solidFill>
              <a:effectLst/>
            </a:endParaRPr>
          </a:p>
          <a:p>
            <a:pPr marL="0" indent="0">
              <a:buNone/>
            </a:pPr>
            <a:endParaRPr lang="en-GB" sz="12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zh-CN" altLang="en-US" sz="14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冷热自助餐 </a:t>
            </a:r>
            <a:r>
              <a:rPr lang="en-US" altLang="zh-CN" sz="14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- ¥135</a:t>
            </a:r>
            <a:r>
              <a:rPr lang="zh-CN" altLang="en-US" sz="14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元</a:t>
            </a:r>
            <a:endParaRPr lang="en-GB" altLang="zh-CN" sz="1400" b="1" i="0" dirty="0">
              <a:solidFill>
                <a:schemeClr val="accent4">
                  <a:lumMod val="75000"/>
                </a:schemeClr>
              </a:solidFill>
              <a:effectLst/>
            </a:endParaRPr>
          </a:p>
          <a:p>
            <a:pPr marL="0" indent="0">
              <a:buNone/>
            </a:pPr>
            <a:r>
              <a:rPr lang="zh-CN" altLang="en-US" sz="1200" b="0" i="0" dirty="0">
                <a:solidFill>
                  <a:schemeClr val="accent4">
                    <a:lumMod val="75000"/>
                  </a:schemeClr>
                </a:solidFill>
                <a:effectLst/>
                <a:latin typeface="Söhne"/>
              </a:rPr>
              <a:t> 我们的自助餐现在提供西式和中式早餐中都受欢迎的各种菜肴。从培根，鸡蛋和面包到馒头（蒸面包），粽子（糯米粽）和各种泡菜 </a:t>
            </a:r>
            <a:r>
              <a:rPr lang="en-US" altLang="zh-CN" sz="1200" b="0" i="0" dirty="0">
                <a:solidFill>
                  <a:schemeClr val="accent4">
                    <a:lumMod val="75000"/>
                  </a:schemeClr>
                </a:solidFill>
                <a:effectLst/>
                <a:latin typeface="Söhne"/>
              </a:rPr>
              <a:t>- </a:t>
            </a:r>
            <a:r>
              <a:rPr lang="zh-CN" altLang="en-US" sz="1200" b="0" i="0" dirty="0">
                <a:solidFill>
                  <a:schemeClr val="accent4">
                    <a:lumMod val="75000"/>
                  </a:schemeClr>
                </a:solidFill>
                <a:effectLst/>
                <a:latin typeface="Söhne"/>
              </a:rPr>
              <a:t>享受两全其美的体验。</a:t>
            </a:r>
            <a:endParaRPr lang="en-GB" altLang="zh-CN" sz="1200" b="0" i="0" dirty="0">
              <a:solidFill>
                <a:schemeClr val="accent4">
                  <a:lumMod val="75000"/>
                </a:schemeClr>
              </a:solidFill>
              <a:effectLst/>
              <a:latin typeface="Söhne"/>
            </a:endParaRPr>
          </a:p>
          <a:p>
            <a:pPr marL="0" indent="0">
              <a:buNone/>
            </a:pPr>
            <a:endParaRPr lang="en-GB" sz="1200" dirty="0">
              <a:solidFill>
                <a:schemeClr val="accent4">
                  <a:lumMod val="75000"/>
                </a:schemeClr>
              </a:solidFill>
              <a:latin typeface="Söhne"/>
            </a:endParaRPr>
          </a:p>
          <a:p>
            <a:pPr marL="0" indent="0">
              <a:buNone/>
            </a:pPr>
            <a:r>
              <a:rPr lang="zh-CN" altLang="en-US" sz="14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素食和纯素食选项 </a:t>
            </a:r>
            <a:r>
              <a:rPr lang="en-US" altLang="zh-CN" sz="14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- ¥108</a:t>
            </a:r>
            <a:r>
              <a:rPr lang="zh-CN" altLang="en-US" sz="14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元</a:t>
            </a:r>
            <a:endParaRPr lang="en-GB" altLang="zh-CN" sz="1400" b="1" i="0" dirty="0">
              <a:solidFill>
                <a:schemeClr val="accent4">
                  <a:lumMod val="75000"/>
                </a:schemeClr>
              </a:solidFill>
              <a:effectLst/>
            </a:endParaRPr>
          </a:p>
          <a:p>
            <a:pPr marL="0" indent="0">
              <a:buNone/>
            </a:pPr>
            <a:r>
              <a:rPr lang="zh-CN" altLang="en-US" sz="1200" b="0" i="0" dirty="0">
                <a:solidFill>
                  <a:schemeClr val="accent4">
                    <a:lumMod val="75000"/>
                  </a:schemeClr>
                </a:solidFill>
                <a:effectLst/>
              </a:rPr>
              <a:t> 对于我们的素食和纯素食客人，我们提供包括素饺子，素包子，炒蔬菜以及一系列水果和沙拉的美食。</a:t>
            </a:r>
            <a:endParaRPr lang="en-GB" altLang="zh-CN" sz="1200" b="0" i="0" dirty="0">
              <a:solidFill>
                <a:schemeClr val="accent4">
                  <a:lumMod val="75000"/>
                </a:schemeClr>
              </a:solidFill>
              <a:effectLst/>
            </a:endParaRPr>
          </a:p>
          <a:p>
            <a:pPr marL="0" indent="0">
              <a:buNone/>
            </a:pPr>
            <a:endParaRPr lang="en-GB" sz="12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 algn="l">
              <a:buNone/>
            </a:pPr>
            <a:r>
              <a:rPr lang="zh-CN" altLang="en-US" sz="1400" b="1" i="0" dirty="0">
                <a:solidFill>
                  <a:schemeClr val="accent4">
                    <a:lumMod val="75000"/>
                  </a:schemeClr>
                </a:solidFill>
                <a:effectLst/>
                <a:latin typeface="Söhne"/>
              </a:rPr>
              <a:t>客房早餐服务</a:t>
            </a:r>
          </a:p>
          <a:p>
            <a:pPr marL="0" indent="0" algn="l">
              <a:buNone/>
            </a:pPr>
            <a:r>
              <a:rPr lang="zh-CN" altLang="en-US" sz="1200" b="0" i="0" dirty="0">
                <a:solidFill>
                  <a:schemeClr val="accent4">
                    <a:lumMod val="75000"/>
                  </a:schemeClr>
                </a:solidFill>
                <a:effectLst/>
              </a:rPr>
              <a:t>对于那些喜欢在客房舒适环境中享用早餐的客人，以上所有选项都可以通过我们的客房服务提供，每次订购额外收费</a:t>
            </a:r>
            <a:r>
              <a:rPr lang="en-US" altLang="zh-CN" sz="1200" b="0" i="0" dirty="0">
                <a:solidFill>
                  <a:schemeClr val="accent4">
                    <a:lumMod val="75000"/>
                  </a:schemeClr>
                </a:solidFill>
                <a:effectLst/>
              </a:rPr>
              <a:t>¥45</a:t>
            </a:r>
            <a:r>
              <a:rPr lang="zh-CN" altLang="en-US" sz="1200" b="0" i="0" dirty="0">
                <a:solidFill>
                  <a:schemeClr val="accent4">
                    <a:lumMod val="75000"/>
                  </a:schemeClr>
                </a:solidFill>
                <a:effectLst/>
              </a:rPr>
              <a:t>元。</a:t>
            </a:r>
          </a:p>
          <a:p>
            <a:pPr marL="0" indent="0">
              <a:buNone/>
            </a:pPr>
            <a:endParaRPr lang="en-GB" sz="18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zh-CN" altLang="en-US" sz="12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传统中式早餐客房服务 </a:t>
            </a:r>
            <a:r>
              <a:rPr lang="en-US" altLang="zh-CN" sz="12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- ¥171</a:t>
            </a:r>
            <a:r>
              <a:rPr lang="zh-CN" altLang="en-US" sz="12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元</a:t>
            </a:r>
            <a:endParaRPr lang="en-GB" altLang="zh-CN" sz="1200" b="1" i="0" dirty="0">
              <a:solidFill>
                <a:schemeClr val="accent4">
                  <a:lumMod val="75000"/>
                </a:schemeClr>
              </a:solidFill>
              <a:effectLst/>
            </a:endParaRPr>
          </a:p>
          <a:p>
            <a:pPr marL="0" indent="0">
              <a:buNone/>
            </a:pPr>
            <a:r>
              <a:rPr lang="zh-CN" altLang="en-US" sz="12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冷热自助餐客房服务 </a:t>
            </a:r>
            <a:r>
              <a:rPr lang="en-US" altLang="zh-CN" sz="12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- ¥180</a:t>
            </a:r>
            <a:r>
              <a:rPr lang="zh-CN" altLang="en-US" sz="12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元 </a:t>
            </a:r>
            <a:endParaRPr lang="en-GB" altLang="zh-CN" sz="1200" b="1" i="0" dirty="0">
              <a:solidFill>
                <a:schemeClr val="accent4">
                  <a:lumMod val="75000"/>
                </a:schemeClr>
              </a:solidFill>
              <a:effectLst/>
            </a:endParaRPr>
          </a:p>
          <a:p>
            <a:pPr marL="0" indent="0">
              <a:buNone/>
            </a:pPr>
            <a:r>
              <a:rPr lang="zh-CN" altLang="en-US" sz="12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素食和纯素食选项客房服务 </a:t>
            </a:r>
            <a:r>
              <a:rPr lang="en-US" altLang="zh-CN" sz="12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- ¥153</a:t>
            </a:r>
            <a:r>
              <a:rPr lang="zh-CN" altLang="en-US" sz="12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元</a:t>
            </a:r>
            <a:endParaRPr lang="en-GB" sz="1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06FB439-4E31-EF4E-44C4-20F70B1B4DDE}"/>
              </a:ext>
            </a:extLst>
          </p:cNvPr>
          <p:cNvSpPr/>
          <p:nvPr/>
        </p:nvSpPr>
        <p:spPr>
          <a:xfrm>
            <a:off x="4310895" y="152400"/>
            <a:ext cx="357020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2400" b="1" i="0" dirty="0">
                <a:solidFill>
                  <a:schemeClr val="accent4">
                    <a:lumMod val="75000"/>
                  </a:schemeClr>
                </a:solidFill>
                <a:effectLst/>
              </a:rPr>
              <a:t>绿洲酒店的日出美食餐厅</a:t>
            </a:r>
            <a:endParaRPr lang="en-US" sz="2400" b="0" cap="none" spc="0" dirty="0">
              <a:ln w="0"/>
              <a:solidFill>
                <a:schemeClr val="accent4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518394F-4A73-1C26-A212-5B23EA4255F5}"/>
              </a:ext>
            </a:extLst>
          </p:cNvPr>
          <p:cNvSpPr/>
          <p:nvPr/>
        </p:nvSpPr>
        <p:spPr>
          <a:xfrm>
            <a:off x="1223893" y="752153"/>
            <a:ext cx="9744211" cy="3077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zh-CN" altLang="en-US" sz="1400" i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早餐服务时间：每天早上</a:t>
            </a:r>
            <a:r>
              <a:rPr lang="en-US" altLang="zh-CN" sz="1400" i="0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6:00 - 11:00</a:t>
            </a:r>
            <a:endParaRPr lang="en-US" sz="1400" dirty="0">
              <a:ln w="0"/>
              <a:solidFill>
                <a:schemeClr val="accent4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3" name="Picture 12" descr="A bowl of food on a plate&#10;&#10;Description automatically generated with medium confidence">
            <a:extLst>
              <a:ext uri="{FF2B5EF4-FFF2-40B4-BE49-F238E27FC236}">
                <a16:creationId xmlns:a16="http://schemas.microsoft.com/office/drawing/2014/main" id="{2AAEE1A5-3326-24A6-670B-9DDB2E97A0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221" y="1478652"/>
            <a:ext cx="1766559" cy="117770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 descr="A plate of food with chopsticks&#10;&#10;Description automatically generated with low confidence">
            <a:extLst>
              <a:ext uri="{FF2B5EF4-FFF2-40B4-BE49-F238E27FC236}">
                <a16:creationId xmlns:a16="http://schemas.microsoft.com/office/drawing/2014/main" id="{882CF03C-21EF-6C64-5C63-FF0CA5E127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4692" y="3243946"/>
            <a:ext cx="884962" cy="13303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Picture 16" descr="A plate of fried dumplings&#10;&#10;Description automatically generated">
            <a:extLst>
              <a:ext uri="{FF2B5EF4-FFF2-40B4-BE49-F238E27FC236}">
                <a16:creationId xmlns:a16="http://schemas.microsoft.com/office/drawing/2014/main" id="{712D1640-5C22-38F8-20ED-4B93D19A65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8815" y="5025139"/>
            <a:ext cx="1190789" cy="147277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Picture 18" descr="A teapot and cups of tea&#10;&#10;Description automatically generated with low confidence">
            <a:extLst>
              <a:ext uri="{FF2B5EF4-FFF2-40B4-BE49-F238E27FC236}">
                <a16:creationId xmlns:a16="http://schemas.microsoft.com/office/drawing/2014/main" id="{B872B09E-08FF-F07A-F309-945920C399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888" y="3548975"/>
            <a:ext cx="1082471" cy="7203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Picture 20" descr="A picture containing fruit, natural foods, produce, local food&#10;&#10;Description automatically generated">
            <a:extLst>
              <a:ext uri="{FF2B5EF4-FFF2-40B4-BE49-F238E27FC236}">
                <a16:creationId xmlns:a16="http://schemas.microsoft.com/office/drawing/2014/main" id="{B2018801-19E9-ED5D-CE4C-FD894B08CDF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986" y="5383754"/>
            <a:ext cx="1082471" cy="7220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65767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178FC-B890-773A-27B8-DE43A9324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0660D-7A67-84A4-F420-A242BAF00C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Brown, K. (2013) Contemporary China, Palgrave Macmillan.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Jandt, F (2016) An Introduction to Intercultural Communication, 8th edition, Sage: San Bernadino.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Moran, R. (2018) Managing Cultural Differences, 10th edition, Routledge: Abingdon</a:t>
            </a:r>
          </a:p>
        </p:txBody>
      </p:sp>
    </p:spTree>
    <p:extLst>
      <p:ext uri="{BB962C8B-B14F-4D97-AF65-F5344CB8AC3E}">
        <p14:creationId xmlns:p14="http://schemas.microsoft.com/office/powerpoint/2010/main" val="2668942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400</Words>
  <Application>Microsoft Office PowerPoint</Application>
  <PresentationFormat>Widescreen</PresentationFormat>
  <Paragraphs>26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Söhne</vt:lpstr>
      <vt:lpstr>Office Theme</vt:lpstr>
      <vt:lpstr>Foreign Languages  BMIH 5003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 BMIH 5003</dc:title>
  <cp:revision>2</cp:revision>
  <dcterms:created xsi:type="dcterms:W3CDTF">2023-06-08T17:03:57Z</dcterms:created>
  <dcterms:modified xsi:type="dcterms:W3CDTF">2023-06-08T19:03:37Z</dcterms:modified>
</cp:coreProperties>
</file>