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3" r:id="rId1"/>
  </p:sldMasterIdLst>
  <p:notesMasterIdLst>
    <p:notesMasterId r:id="rId3"/>
  </p:notes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9" d="100"/>
          <a:sy n="69" d="100"/>
        </p:scale>
        <p:origin x="780" y="72"/>
      </p:cViewPr>
      <p:guideLst/>
    </p:cSldViewPr>
  </p:slideViewPr>
  <p:notesTextViewPr>
    <p:cViewPr>
      <p:scale>
        <a:sx n="1" d="1"/>
        <a:sy n="1" d="1"/>
      </p:scale>
      <p:origin x="0" y="-474"/>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777D47-6D69-47DF-B069-1310433D0FE4}" type="datetimeFigureOut">
              <a:rPr lang="en-GB" smtClean="0"/>
              <a:t>03/12/2019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7746EC0-BA88-4215-94BA-72DFBC54D15A}" type="slidenum">
              <a:rPr lang="en-GB" smtClean="0"/>
              <a:t>‹#›</a:t>
            </a:fld>
            <a:endParaRPr lang="en-GB"/>
          </a:p>
        </p:txBody>
      </p:sp>
    </p:spTree>
    <p:extLst>
      <p:ext uri="{BB962C8B-B14F-4D97-AF65-F5344CB8AC3E}">
        <p14:creationId xmlns:p14="http://schemas.microsoft.com/office/powerpoint/2010/main" val="40422780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team manager Gemma will be taking care of the overall project. She will be setting tasks throughout the project for each of us while jumping in to help any of us that may need some assistance or just to get a larger task done before the deadlines set. Mark is in charge of communications and will be in charge of speaking with outside help and companies that we may need to speak with in order to complete the project. Connor will be in charge of the prototype that we will be providing later in the year and will work along side </a:t>
            </a:r>
            <a:r>
              <a:rPr lang="en-GB" dirty="0" err="1"/>
              <a:t>Shamuel</a:t>
            </a:r>
            <a:r>
              <a:rPr lang="en-GB" dirty="0"/>
              <a:t> as he is producing the designs. From the prototype and the designs that will have been produced Rhys and I will be working on the frontend of the website, so everything from colours down to different styles on all objects on the page. Then finally, between </a:t>
            </a:r>
            <a:r>
              <a:rPr lang="en-GB" dirty="0" err="1"/>
              <a:t>rhys</a:t>
            </a:r>
            <a:r>
              <a:rPr lang="en-GB" dirty="0"/>
              <a:t> and mark, they will be working on the backend together, this will include all the behind the scene functions to the website, implementing the different features that we have decided on. </a:t>
            </a:r>
          </a:p>
        </p:txBody>
      </p:sp>
      <p:sp>
        <p:nvSpPr>
          <p:cNvPr id="4" name="Slide Number Placeholder 3"/>
          <p:cNvSpPr>
            <a:spLocks noGrp="1"/>
          </p:cNvSpPr>
          <p:nvPr>
            <p:ph type="sldNum" sz="quarter" idx="5"/>
          </p:nvPr>
        </p:nvSpPr>
        <p:spPr/>
        <p:txBody>
          <a:bodyPr/>
          <a:lstStyle/>
          <a:p>
            <a:fld id="{77746EC0-BA88-4215-94BA-72DFBC54D15A}" type="slidenum">
              <a:rPr lang="en-GB" smtClean="0"/>
              <a:t>1</a:t>
            </a:fld>
            <a:endParaRPr lang="en-GB"/>
          </a:p>
        </p:txBody>
      </p:sp>
    </p:spTree>
    <p:extLst>
      <p:ext uri="{BB962C8B-B14F-4D97-AF65-F5344CB8AC3E}">
        <p14:creationId xmlns:p14="http://schemas.microsoft.com/office/powerpoint/2010/main" val="20763825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12/3/2019</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339423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12/3/2019</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434016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12/3/2019</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02105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12/3/2019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591008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12/3/2019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654675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12/3/2019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747666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12/3/2019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860562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12/3/2019</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40628958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12/3/2019</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499323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12/3/2019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794603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12/3/2019</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977125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800">
                <a:solidFill>
                  <a:schemeClr val="tx1">
                    <a:lumMod val="75000"/>
                    <a:lumOff val="25000"/>
                  </a:schemeClr>
                </a:solidFill>
              </a:defRPr>
            </a:lvl1pPr>
          </a:lstStyle>
          <a:p>
            <a:fld id="{ED291B17-9318-49DB-B28B-6E5994AE9581}" type="datetime1">
              <a:rPr lang="en-US" smtClean="0"/>
              <a:t>12/3/2019</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8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8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051725169"/>
      </p:ext>
    </p:extLst>
  </p:cSld>
  <p:clrMap bg1="lt1" tx1="dk1" bg2="lt2" tx2="dk2" accent1="accent1" accent2="accent2" accent3="accent3" accent4="accent4" accent5="accent5" accent6="accent6" hlink="hlink" folHlink="folHlink"/>
  <p:sldLayoutIdLst>
    <p:sldLayoutId id="2147483672" r:id="rId1"/>
    <p:sldLayoutId id="2147483673" r:id="rId2"/>
    <p:sldLayoutId id="2147483674" r:id="rId3"/>
    <p:sldLayoutId id="2147483675" r:id="rId4"/>
    <p:sldLayoutId id="2147483682" r:id="rId5"/>
    <p:sldLayoutId id="2147483676" r:id="rId6"/>
    <p:sldLayoutId id="2147483677" r:id="rId7"/>
    <p:sldLayoutId id="2147483678" r:id="rId8"/>
    <p:sldLayoutId id="2147483681" r:id="rId9"/>
    <p:sldLayoutId id="2147483680" r:id="rId10"/>
    <p:sldLayoutId id="2147483679" r:id="rId11"/>
  </p:sldLayoutIdLst>
  <p:hf sldNum="0" hdr="0" ftr="0" dt="0"/>
  <p:txStyles>
    <p:titleStyle>
      <a:lvl1pPr algn="l" defTabSz="457200" rtl="0" eaLnBrk="1" latinLnBrk="0" hangingPunct="1">
        <a:lnSpc>
          <a:spcPct val="90000"/>
        </a:lnSpc>
        <a:spcBef>
          <a:spcPct val="0"/>
        </a:spcBef>
        <a:buNone/>
        <a:defRPr sz="44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5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CF4EB5C-ED25-4675-8255-2F5B12CFF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9514EC6E-A557-42A2-BCDC-3ABFFC5E5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905482C9-EB42-4BFE-95BF-7FD661F07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14" name="Rectangle 13">
            <a:extLst>
              <a:ext uri="{FF2B5EF4-FFF2-40B4-BE49-F238E27FC236}">
                <a16:creationId xmlns:a16="http://schemas.microsoft.com/office/drawing/2014/main" id="{A43B05A4-157F-403C-939A-ED1B6A0A02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0FCD3C-9B1F-4EB1-80B8-CBD7074D07C9}"/>
              </a:ext>
            </a:extLst>
          </p:cNvPr>
          <p:cNvSpPr>
            <a:spLocks noGrp="1"/>
          </p:cNvSpPr>
          <p:nvPr>
            <p:ph type="ctrTitle"/>
          </p:nvPr>
        </p:nvSpPr>
        <p:spPr>
          <a:xfrm>
            <a:off x="581192" y="1507414"/>
            <a:ext cx="5120255" cy="3903332"/>
          </a:xfrm>
        </p:spPr>
        <p:txBody>
          <a:bodyPr vert="horz" lIns="91440" tIns="45720" rIns="91440" bIns="45720" rtlCol="0" anchor="t">
            <a:normAutofit/>
          </a:bodyPr>
          <a:lstStyle/>
          <a:p>
            <a:r>
              <a:rPr lang="en-US" sz="4000">
                <a:solidFill>
                  <a:schemeClr val="tx1">
                    <a:lumMod val="85000"/>
                    <a:lumOff val="15000"/>
                  </a:schemeClr>
                </a:solidFill>
              </a:rPr>
              <a:t>The Team</a:t>
            </a:r>
          </a:p>
        </p:txBody>
      </p:sp>
      <p:sp>
        <p:nvSpPr>
          <p:cNvPr id="16" name="Rectangle 15">
            <a:extLst>
              <a:ext uri="{FF2B5EF4-FFF2-40B4-BE49-F238E27FC236}">
                <a16:creationId xmlns:a16="http://schemas.microsoft.com/office/drawing/2014/main" id="{E8CCE107-A70B-4916-9A0B-751C70B9B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rgbClr val="969FA7">
              <a:alpha val="50000"/>
            </a:srgb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id="{9A925BC7-7CC5-4A0C-9B3D-8829EBF28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V="1">
            <a:off x="4244340" y="3329711"/>
            <a:ext cx="3703320" cy="5872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Subtitle 2">
            <a:extLst>
              <a:ext uri="{FF2B5EF4-FFF2-40B4-BE49-F238E27FC236}">
                <a16:creationId xmlns:a16="http://schemas.microsoft.com/office/drawing/2014/main" id="{FADFB81B-423F-4C4C-8E32-25531506E0D2}"/>
              </a:ext>
            </a:extLst>
          </p:cNvPr>
          <p:cNvSpPr>
            <a:spLocks noGrp="1"/>
          </p:cNvSpPr>
          <p:nvPr>
            <p:ph type="subTitle" idx="1"/>
          </p:nvPr>
        </p:nvSpPr>
        <p:spPr>
          <a:xfrm>
            <a:off x="6441743" y="1507415"/>
            <a:ext cx="5169064" cy="3903331"/>
          </a:xfrm>
          <a:ln w="57150">
            <a:noFill/>
          </a:ln>
        </p:spPr>
        <p:txBody>
          <a:bodyPr vert="horz" lIns="91440" tIns="45720" rIns="91440" bIns="45720" rtlCol="0" anchor="t">
            <a:normAutofit/>
          </a:bodyPr>
          <a:lstStyle/>
          <a:p>
            <a:pPr>
              <a:buFont typeface="Wingdings 2" panose="05020102010507070707" pitchFamily="18" charset="2"/>
              <a:buChar char=""/>
            </a:pPr>
            <a:r>
              <a:rPr lang="en-US" sz="2000" dirty="0">
                <a:solidFill>
                  <a:schemeClr val="tx1">
                    <a:lumMod val="75000"/>
                    <a:lumOff val="25000"/>
                  </a:schemeClr>
                </a:solidFill>
              </a:rPr>
              <a:t>Gemma – Team Leader</a:t>
            </a:r>
          </a:p>
          <a:p>
            <a:pPr>
              <a:buFont typeface="Wingdings 2" panose="05020102010507070707" pitchFamily="18" charset="2"/>
              <a:buChar char=""/>
            </a:pPr>
            <a:r>
              <a:rPr lang="en-US" sz="2000" dirty="0">
                <a:solidFill>
                  <a:schemeClr val="tx1">
                    <a:lumMod val="75000"/>
                    <a:lumOff val="25000"/>
                  </a:schemeClr>
                </a:solidFill>
              </a:rPr>
              <a:t>Mark Huntly – Communications &amp; Backend</a:t>
            </a:r>
          </a:p>
          <a:p>
            <a:pPr>
              <a:buFont typeface="Wingdings 2" panose="05020102010507070707" pitchFamily="18" charset="2"/>
              <a:buChar char=""/>
            </a:pPr>
            <a:r>
              <a:rPr lang="en-US" sz="2000" dirty="0">
                <a:solidFill>
                  <a:schemeClr val="tx1">
                    <a:lumMod val="75000"/>
                    <a:lumOff val="25000"/>
                  </a:schemeClr>
                </a:solidFill>
              </a:rPr>
              <a:t>Rhys Davies – Frontend and Backend</a:t>
            </a:r>
          </a:p>
          <a:p>
            <a:pPr>
              <a:buFont typeface="Wingdings 2" panose="05020102010507070707" pitchFamily="18" charset="2"/>
              <a:buChar char=""/>
            </a:pPr>
            <a:r>
              <a:rPr lang="en-US" sz="2000" dirty="0">
                <a:solidFill>
                  <a:schemeClr val="tx1">
                    <a:lumMod val="75000"/>
                    <a:lumOff val="25000"/>
                  </a:schemeClr>
                </a:solidFill>
              </a:rPr>
              <a:t>Connor Element – Prototype</a:t>
            </a:r>
          </a:p>
          <a:p>
            <a:pPr>
              <a:buFont typeface="Wingdings 2" panose="05020102010507070707" pitchFamily="18" charset="2"/>
              <a:buChar char=""/>
            </a:pPr>
            <a:r>
              <a:rPr lang="en-US" sz="2000" dirty="0">
                <a:solidFill>
                  <a:schemeClr val="tx1">
                    <a:lumMod val="75000"/>
                    <a:lumOff val="25000"/>
                  </a:schemeClr>
                </a:solidFill>
              </a:rPr>
              <a:t>Sham – Design</a:t>
            </a:r>
          </a:p>
          <a:p>
            <a:pPr>
              <a:buFont typeface="Wingdings 2" panose="05020102010507070707" pitchFamily="18" charset="2"/>
              <a:buChar char=""/>
            </a:pPr>
            <a:r>
              <a:rPr lang="en-US" sz="2000" dirty="0" err="1">
                <a:solidFill>
                  <a:schemeClr val="tx1">
                    <a:lumMod val="75000"/>
                    <a:lumOff val="25000"/>
                  </a:schemeClr>
                </a:solidFill>
              </a:rPr>
              <a:t>Iwan</a:t>
            </a:r>
            <a:r>
              <a:rPr lang="en-US" sz="2000" dirty="0">
                <a:solidFill>
                  <a:schemeClr val="tx1">
                    <a:lumMod val="75000"/>
                    <a:lumOff val="25000"/>
                  </a:schemeClr>
                </a:solidFill>
              </a:rPr>
              <a:t> Jones – </a:t>
            </a:r>
            <a:r>
              <a:rPr lang="en-US" sz="2000" dirty="0" err="1">
                <a:solidFill>
                  <a:schemeClr val="tx1">
                    <a:lumMod val="75000"/>
                    <a:lumOff val="25000"/>
                  </a:schemeClr>
                </a:solidFill>
              </a:rPr>
              <a:t>FrontEnd</a:t>
            </a:r>
            <a:endParaRPr lang="en-US" sz="2000" dirty="0">
              <a:solidFill>
                <a:schemeClr val="tx1">
                  <a:lumMod val="75000"/>
                  <a:lumOff val="25000"/>
                </a:schemeClr>
              </a:solidFill>
            </a:endParaRPr>
          </a:p>
        </p:txBody>
      </p:sp>
      <p:sp>
        <p:nvSpPr>
          <p:cNvPr id="20" name="Rectangle 19">
            <a:extLst>
              <a:ext uri="{FF2B5EF4-FFF2-40B4-BE49-F238E27FC236}">
                <a16:creationId xmlns:a16="http://schemas.microsoft.com/office/drawing/2014/main" id="{6E67D916-28C7-4965-BA3C-287FB8579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rgbClr val="969FA7">
              <a:alpha val="50000"/>
            </a:srgb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539235916"/>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DividendVTI">
  <a:themeElements>
    <a:clrScheme name="DividendVTI">
      <a:dk1>
        <a:sysClr val="windowText" lastClr="000000"/>
      </a:dk1>
      <a:lt1>
        <a:sysClr val="window" lastClr="FFFFFF"/>
      </a:lt1>
      <a:dk2>
        <a:srgbClr val="3D3D3D"/>
      </a:dk2>
      <a:lt2>
        <a:srgbClr val="EBEBEB"/>
      </a:lt2>
      <a:accent1>
        <a:srgbClr val="ED8428"/>
      </a:accent1>
      <a:accent2>
        <a:srgbClr val="E6C46D"/>
      </a:accent2>
      <a:accent3>
        <a:srgbClr val="537685"/>
      </a:accent3>
      <a:accent4>
        <a:srgbClr val="969FA7"/>
      </a:accent4>
      <a:accent5>
        <a:srgbClr val="A9C37C"/>
      </a:accent5>
      <a:accent6>
        <a:srgbClr val="5A8071"/>
      </a:accent6>
      <a:hlink>
        <a:srgbClr val="828282"/>
      </a:hlink>
      <a:folHlink>
        <a:srgbClr val="A5A5A5"/>
      </a:folHlink>
    </a:clrScheme>
    <a:fontScheme name="Dividend">
      <a:majorFont>
        <a:latin typeface="Bahnschrif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News Gothic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94</TotalTime>
  <Words>222</Words>
  <Application>Microsoft Office PowerPoint</Application>
  <PresentationFormat>Widescreen</PresentationFormat>
  <Paragraphs>9</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Bahnschrift</vt:lpstr>
      <vt:lpstr>Calibri</vt:lpstr>
      <vt:lpstr>News Gothic MT</vt:lpstr>
      <vt:lpstr>Wingdings 2</vt:lpstr>
      <vt:lpstr>DividendVTI</vt:lpstr>
      <vt:lpstr>The Team</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Team</dc:title>
  <dc:creator>HART C. (1908218)</dc:creator>
  <cp:lastModifiedBy>HART C. (1908218)</cp:lastModifiedBy>
  <cp:revision>5</cp:revision>
  <dcterms:created xsi:type="dcterms:W3CDTF">2019-12-03T12:31:49Z</dcterms:created>
  <dcterms:modified xsi:type="dcterms:W3CDTF">2019-12-03T14:06:44Z</dcterms:modified>
</cp:coreProperties>
</file>