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39"/>
  </p:notesMasterIdLst>
  <p:sldIdLst>
    <p:sldId id="292" r:id="rId9"/>
    <p:sldId id="295" r:id="rId10"/>
    <p:sldId id="554" r:id="rId11"/>
    <p:sldId id="558" r:id="rId12"/>
    <p:sldId id="559" r:id="rId13"/>
    <p:sldId id="560" r:id="rId14"/>
    <p:sldId id="561" r:id="rId15"/>
    <p:sldId id="563" r:id="rId16"/>
    <p:sldId id="564" r:id="rId17"/>
    <p:sldId id="562" r:id="rId18"/>
    <p:sldId id="542" r:id="rId19"/>
    <p:sldId id="543" r:id="rId20"/>
    <p:sldId id="545" r:id="rId21"/>
    <p:sldId id="460" r:id="rId22"/>
    <p:sldId id="549" r:id="rId23"/>
    <p:sldId id="574" r:id="rId24"/>
    <p:sldId id="575" r:id="rId25"/>
    <p:sldId id="576" r:id="rId26"/>
    <p:sldId id="565" r:id="rId27"/>
    <p:sldId id="555" r:id="rId28"/>
    <p:sldId id="566" r:id="rId29"/>
    <p:sldId id="567" r:id="rId30"/>
    <p:sldId id="568" r:id="rId31"/>
    <p:sldId id="569" r:id="rId32"/>
    <p:sldId id="570" r:id="rId33"/>
    <p:sldId id="571" r:id="rId34"/>
    <p:sldId id="572" r:id="rId35"/>
    <p:sldId id="573" r:id="rId36"/>
    <p:sldId id="308" r:id="rId37"/>
    <p:sldId id="557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FEE82D-2A3E-4742-8F83-4F0198EA6E5D}" v="58" dt="2022-03-10T06:13:16.3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77673" autoAdjust="0"/>
  </p:normalViewPr>
  <p:slideViewPr>
    <p:cSldViewPr snapToGrid="0">
      <p:cViewPr varScale="1">
        <p:scale>
          <a:sx n="85" d="100"/>
          <a:sy n="85" d="100"/>
        </p:scale>
        <p:origin x="133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20" Type="http://schemas.openxmlformats.org/officeDocument/2006/relationships/slide" Target="slides/slide12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EDFEE82D-2A3E-4742-8F83-4F0198EA6E5D}"/>
    <pc:docChg chg="undo custSel addSld delSld modSld">
      <pc:chgData name="Nitheesh Kaliyamurthy" userId="2821ebda-f4ac-4963-9a4e-a836dfc45829" providerId="ADAL" clId="{EDFEE82D-2A3E-4742-8F83-4F0198EA6E5D}" dt="2022-03-10T06:22:47.598" v="1266" actId="113"/>
      <pc:docMkLst>
        <pc:docMk/>
      </pc:docMkLst>
      <pc:sldChg chg="modSp mod">
        <pc:chgData name="Nitheesh Kaliyamurthy" userId="2821ebda-f4ac-4963-9a4e-a836dfc45829" providerId="ADAL" clId="{EDFEE82D-2A3E-4742-8F83-4F0198EA6E5D}" dt="2022-03-03T10:11:52.904" v="2" actId="108"/>
        <pc:sldMkLst>
          <pc:docMk/>
          <pc:sldMk cId="3229398234" sldId="295"/>
        </pc:sldMkLst>
        <pc:spChg chg="mod">
          <ac:chgData name="Nitheesh Kaliyamurthy" userId="2821ebda-f4ac-4963-9a4e-a836dfc45829" providerId="ADAL" clId="{EDFEE82D-2A3E-4742-8F83-4F0198EA6E5D}" dt="2022-03-03T10:11:52.904" v="2" actId="108"/>
          <ac:spMkLst>
            <pc:docMk/>
            <pc:sldMk cId="3229398234" sldId="295"/>
            <ac:spMk id="3" creationId="{00000000-0000-0000-0000-000000000000}"/>
          </ac:spMkLst>
        </pc:spChg>
      </pc:sldChg>
      <pc:sldChg chg="del">
        <pc:chgData name="Nitheesh Kaliyamurthy" userId="2821ebda-f4ac-4963-9a4e-a836dfc45829" providerId="ADAL" clId="{EDFEE82D-2A3E-4742-8F83-4F0198EA6E5D}" dt="2022-03-03T10:19:30.984" v="98" actId="47"/>
        <pc:sldMkLst>
          <pc:docMk/>
          <pc:sldMk cId="4065374159" sldId="307"/>
        </pc:sldMkLst>
      </pc:sldChg>
      <pc:sldChg chg="modSp mod">
        <pc:chgData name="Nitheesh Kaliyamurthy" userId="2821ebda-f4ac-4963-9a4e-a836dfc45829" providerId="ADAL" clId="{EDFEE82D-2A3E-4742-8F83-4F0198EA6E5D}" dt="2022-03-10T06:22:19.450" v="1264" actId="20577"/>
        <pc:sldMkLst>
          <pc:docMk/>
          <pc:sldMk cId="1423915232" sldId="308"/>
        </pc:sldMkLst>
        <pc:spChg chg="mod">
          <ac:chgData name="Nitheesh Kaliyamurthy" userId="2821ebda-f4ac-4963-9a4e-a836dfc45829" providerId="ADAL" clId="{EDFEE82D-2A3E-4742-8F83-4F0198EA6E5D}" dt="2022-03-10T06:22:19.450" v="1264" actId="20577"/>
          <ac:spMkLst>
            <pc:docMk/>
            <pc:sldMk cId="1423915232" sldId="308"/>
            <ac:spMk id="3" creationId="{00000000-0000-0000-0000-000000000000}"/>
          </ac:spMkLst>
        </pc:spChg>
      </pc:sldChg>
      <pc:sldChg chg="del">
        <pc:chgData name="Nitheesh Kaliyamurthy" userId="2821ebda-f4ac-4963-9a4e-a836dfc45829" providerId="ADAL" clId="{EDFEE82D-2A3E-4742-8F83-4F0198EA6E5D}" dt="2022-03-03T10:12:20.741" v="4" actId="47"/>
        <pc:sldMkLst>
          <pc:docMk/>
          <pc:sldMk cId="628641312" sldId="386"/>
        </pc:sldMkLst>
      </pc:sldChg>
      <pc:sldChg chg="modSp del mod">
        <pc:chgData name="Nitheesh Kaliyamurthy" userId="2821ebda-f4ac-4963-9a4e-a836dfc45829" providerId="ADAL" clId="{EDFEE82D-2A3E-4742-8F83-4F0198EA6E5D}" dt="2022-03-10T05:13:43.584" v="181" actId="47"/>
        <pc:sldMkLst>
          <pc:docMk/>
          <pc:sldMk cId="1210486720" sldId="387"/>
        </pc:sldMkLst>
        <pc:spChg chg="mod">
          <ac:chgData name="Nitheesh Kaliyamurthy" userId="2821ebda-f4ac-4963-9a4e-a836dfc45829" providerId="ADAL" clId="{EDFEE82D-2A3E-4742-8F83-4F0198EA6E5D}" dt="2022-03-03T10:13:30.767" v="13" actId="6549"/>
          <ac:spMkLst>
            <pc:docMk/>
            <pc:sldMk cId="1210486720" sldId="387"/>
            <ac:spMk id="3" creationId="{00000000-0000-0000-0000-000000000000}"/>
          </ac:spMkLst>
        </pc:spChg>
      </pc:sldChg>
      <pc:sldChg chg="addSp modSp del mod modNotesTx">
        <pc:chgData name="Nitheesh Kaliyamurthy" userId="2821ebda-f4ac-4963-9a4e-a836dfc45829" providerId="ADAL" clId="{EDFEE82D-2A3E-4742-8F83-4F0198EA6E5D}" dt="2022-03-10T06:05:35.440" v="952" actId="114"/>
        <pc:sldMkLst>
          <pc:docMk/>
          <pc:sldMk cId="639244745" sldId="460"/>
        </pc:sldMkLst>
        <pc:spChg chg="mod">
          <ac:chgData name="Nitheesh Kaliyamurthy" userId="2821ebda-f4ac-4963-9a4e-a836dfc45829" providerId="ADAL" clId="{EDFEE82D-2A3E-4742-8F83-4F0198EA6E5D}" dt="2022-03-10T06:02:04.772" v="894" actId="1076"/>
          <ac:spMkLst>
            <pc:docMk/>
            <pc:sldMk cId="639244745" sldId="460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10T06:05:35.440" v="952" actId="114"/>
          <ac:spMkLst>
            <pc:docMk/>
            <pc:sldMk cId="639244745" sldId="460"/>
            <ac:spMk id="3" creationId="{00000000-0000-0000-0000-000000000000}"/>
          </ac:spMkLst>
        </pc:spChg>
        <pc:picChg chg="add mod ord">
          <ac:chgData name="Nitheesh Kaliyamurthy" userId="2821ebda-f4ac-4963-9a4e-a836dfc45829" providerId="ADAL" clId="{EDFEE82D-2A3E-4742-8F83-4F0198EA6E5D}" dt="2022-03-10T06:04:30.774" v="939" actId="1076"/>
          <ac:picMkLst>
            <pc:docMk/>
            <pc:sldMk cId="639244745" sldId="460"/>
            <ac:picMk id="4" creationId="{83DBB977-6D5D-40F5-B5D6-BFF2D8D52206}"/>
          </ac:picMkLst>
        </pc:picChg>
      </pc:sldChg>
      <pc:sldChg chg="del">
        <pc:chgData name="Nitheesh Kaliyamurthy" userId="2821ebda-f4ac-4963-9a4e-a836dfc45829" providerId="ADAL" clId="{EDFEE82D-2A3E-4742-8F83-4F0198EA6E5D}" dt="2022-03-03T10:19:01.664" v="97" actId="47"/>
        <pc:sldMkLst>
          <pc:docMk/>
          <pc:sldMk cId="4202356258" sldId="495"/>
        </pc:sldMkLst>
      </pc:sldChg>
      <pc:sldChg chg="del">
        <pc:chgData name="Nitheesh Kaliyamurthy" userId="2821ebda-f4ac-4963-9a4e-a836dfc45829" providerId="ADAL" clId="{EDFEE82D-2A3E-4742-8F83-4F0198EA6E5D}" dt="2022-03-03T10:12:37.648" v="5" actId="47"/>
        <pc:sldMkLst>
          <pc:docMk/>
          <pc:sldMk cId="1636713152" sldId="525"/>
        </pc:sldMkLst>
      </pc:sldChg>
      <pc:sldChg chg="del">
        <pc:chgData name="Nitheesh Kaliyamurthy" userId="2821ebda-f4ac-4963-9a4e-a836dfc45829" providerId="ADAL" clId="{EDFEE82D-2A3E-4742-8F83-4F0198EA6E5D}" dt="2022-03-03T10:19:01.664" v="97" actId="47"/>
        <pc:sldMkLst>
          <pc:docMk/>
          <pc:sldMk cId="4202713950" sldId="527"/>
        </pc:sldMkLst>
      </pc:sldChg>
      <pc:sldChg chg="del">
        <pc:chgData name="Nitheesh Kaliyamurthy" userId="2821ebda-f4ac-4963-9a4e-a836dfc45829" providerId="ADAL" clId="{EDFEE82D-2A3E-4742-8F83-4F0198EA6E5D}" dt="2022-03-03T10:19:01.664" v="97" actId="47"/>
        <pc:sldMkLst>
          <pc:docMk/>
          <pc:sldMk cId="548529430" sldId="528"/>
        </pc:sldMkLst>
      </pc:sldChg>
      <pc:sldChg chg="del">
        <pc:chgData name="Nitheesh Kaliyamurthy" userId="2821ebda-f4ac-4963-9a4e-a836dfc45829" providerId="ADAL" clId="{EDFEE82D-2A3E-4742-8F83-4F0198EA6E5D}" dt="2022-03-03T10:19:01.664" v="97" actId="47"/>
        <pc:sldMkLst>
          <pc:docMk/>
          <pc:sldMk cId="3929093875" sldId="529"/>
        </pc:sldMkLst>
      </pc:sldChg>
      <pc:sldChg chg="del">
        <pc:chgData name="Nitheesh Kaliyamurthy" userId="2821ebda-f4ac-4963-9a4e-a836dfc45829" providerId="ADAL" clId="{EDFEE82D-2A3E-4742-8F83-4F0198EA6E5D}" dt="2022-03-03T10:19:01.664" v="97" actId="47"/>
        <pc:sldMkLst>
          <pc:docMk/>
          <pc:sldMk cId="1686365616" sldId="530"/>
        </pc:sldMkLst>
      </pc:sldChg>
      <pc:sldChg chg="del">
        <pc:chgData name="Nitheesh Kaliyamurthy" userId="2821ebda-f4ac-4963-9a4e-a836dfc45829" providerId="ADAL" clId="{EDFEE82D-2A3E-4742-8F83-4F0198EA6E5D}" dt="2022-03-03T10:19:01.664" v="97" actId="47"/>
        <pc:sldMkLst>
          <pc:docMk/>
          <pc:sldMk cId="2980055406" sldId="531"/>
        </pc:sldMkLst>
      </pc:sldChg>
      <pc:sldChg chg="del">
        <pc:chgData name="Nitheesh Kaliyamurthy" userId="2821ebda-f4ac-4963-9a4e-a836dfc45829" providerId="ADAL" clId="{EDFEE82D-2A3E-4742-8F83-4F0198EA6E5D}" dt="2022-03-03T10:19:01.664" v="97" actId="47"/>
        <pc:sldMkLst>
          <pc:docMk/>
          <pc:sldMk cId="1633110351" sldId="532"/>
        </pc:sldMkLst>
      </pc:sldChg>
      <pc:sldChg chg="del">
        <pc:chgData name="Nitheesh Kaliyamurthy" userId="2821ebda-f4ac-4963-9a4e-a836dfc45829" providerId="ADAL" clId="{EDFEE82D-2A3E-4742-8F83-4F0198EA6E5D}" dt="2022-03-03T10:19:01.664" v="97" actId="47"/>
        <pc:sldMkLst>
          <pc:docMk/>
          <pc:sldMk cId="4072823011" sldId="533"/>
        </pc:sldMkLst>
      </pc:sldChg>
      <pc:sldChg chg="del">
        <pc:chgData name="Nitheesh Kaliyamurthy" userId="2821ebda-f4ac-4963-9a4e-a836dfc45829" providerId="ADAL" clId="{EDFEE82D-2A3E-4742-8F83-4F0198EA6E5D}" dt="2022-03-03T10:19:01.664" v="97" actId="47"/>
        <pc:sldMkLst>
          <pc:docMk/>
          <pc:sldMk cId="3578535442" sldId="534"/>
        </pc:sldMkLst>
      </pc:sldChg>
      <pc:sldChg chg="del">
        <pc:chgData name="Nitheesh Kaliyamurthy" userId="2821ebda-f4ac-4963-9a4e-a836dfc45829" providerId="ADAL" clId="{EDFEE82D-2A3E-4742-8F83-4F0198EA6E5D}" dt="2022-03-03T10:19:01.664" v="97" actId="47"/>
        <pc:sldMkLst>
          <pc:docMk/>
          <pc:sldMk cId="1869911062" sldId="535"/>
        </pc:sldMkLst>
      </pc:sldChg>
      <pc:sldChg chg="del">
        <pc:chgData name="Nitheesh Kaliyamurthy" userId="2821ebda-f4ac-4963-9a4e-a836dfc45829" providerId="ADAL" clId="{EDFEE82D-2A3E-4742-8F83-4F0198EA6E5D}" dt="2022-03-03T10:19:01.664" v="97" actId="47"/>
        <pc:sldMkLst>
          <pc:docMk/>
          <pc:sldMk cId="2334957179" sldId="536"/>
        </pc:sldMkLst>
      </pc:sldChg>
      <pc:sldChg chg="del">
        <pc:chgData name="Nitheesh Kaliyamurthy" userId="2821ebda-f4ac-4963-9a4e-a836dfc45829" providerId="ADAL" clId="{EDFEE82D-2A3E-4742-8F83-4F0198EA6E5D}" dt="2022-03-03T10:19:01.664" v="97" actId="47"/>
        <pc:sldMkLst>
          <pc:docMk/>
          <pc:sldMk cId="2781069310" sldId="537"/>
        </pc:sldMkLst>
      </pc:sldChg>
      <pc:sldChg chg="del">
        <pc:chgData name="Nitheesh Kaliyamurthy" userId="2821ebda-f4ac-4963-9a4e-a836dfc45829" providerId="ADAL" clId="{EDFEE82D-2A3E-4742-8F83-4F0198EA6E5D}" dt="2022-03-03T10:19:01.664" v="97" actId="47"/>
        <pc:sldMkLst>
          <pc:docMk/>
          <pc:sldMk cId="2561831420" sldId="538"/>
        </pc:sldMkLst>
      </pc:sldChg>
      <pc:sldChg chg="del">
        <pc:chgData name="Nitheesh Kaliyamurthy" userId="2821ebda-f4ac-4963-9a4e-a836dfc45829" providerId="ADAL" clId="{EDFEE82D-2A3E-4742-8F83-4F0198EA6E5D}" dt="2022-03-03T10:19:01.664" v="97" actId="47"/>
        <pc:sldMkLst>
          <pc:docMk/>
          <pc:sldMk cId="2288405342" sldId="539"/>
        </pc:sldMkLst>
      </pc:sldChg>
      <pc:sldChg chg="del">
        <pc:chgData name="Nitheesh Kaliyamurthy" userId="2821ebda-f4ac-4963-9a4e-a836dfc45829" providerId="ADAL" clId="{EDFEE82D-2A3E-4742-8F83-4F0198EA6E5D}" dt="2022-03-03T10:19:01.664" v="97" actId="47"/>
        <pc:sldMkLst>
          <pc:docMk/>
          <pc:sldMk cId="1234939708" sldId="540"/>
        </pc:sldMkLst>
      </pc:sldChg>
      <pc:sldChg chg="addSp delSp modSp mod">
        <pc:chgData name="Nitheesh Kaliyamurthy" userId="2821ebda-f4ac-4963-9a4e-a836dfc45829" providerId="ADAL" clId="{EDFEE82D-2A3E-4742-8F83-4F0198EA6E5D}" dt="2022-03-03T10:17:27.394" v="72" actId="14100"/>
        <pc:sldMkLst>
          <pc:docMk/>
          <pc:sldMk cId="1820867633" sldId="542"/>
        </pc:sldMkLst>
        <pc:spChg chg="del">
          <ac:chgData name="Nitheesh Kaliyamurthy" userId="2821ebda-f4ac-4963-9a4e-a836dfc45829" providerId="ADAL" clId="{EDFEE82D-2A3E-4742-8F83-4F0198EA6E5D}" dt="2022-03-03T10:16:43.317" v="58" actId="478"/>
          <ac:spMkLst>
            <pc:docMk/>
            <pc:sldMk cId="1820867633" sldId="542"/>
            <ac:spMk id="2" creationId="{00000000-0000-0000-0000-000000000000}"/>
          </ac:spMkLst>
        </pc:spChg>
        <pc:spChg chg="add del mod">
          <ac:chgData name="Nitheesh Kaliyamurthy" userId="2821ebda-f4ac-4963-9a4e-a836dfc45829" providerId="ADAL" clId="{EDFEE82D-2A3E-4742-8F83-4F0198EA6E5D}" dt="2022-03-03T10:16:44.893" v="59" actId="478"/>
          <ac:spMkLst>
            <pc:docMk/>
            <pc:sldMk cId="1820867633" sldId="542"/>
            <ac:spMk id="4" creationId="{8CC26D2C-5DB0-410E-ACA0-E3207BAF7174}"/>
          </ac:spMkLst>
        </pc:spChg>
        <pc:spChg chg="mod">
          <ac:chgData name="Nitheesh Kaliyamurthy" userId="2821ebda-f4ac-4963-9a4e-a836dfc45829" providerId="ADAL" clId="{EDFEE82D-2A3E-4742-8F83-4F0198EA6E5D}" dt="2022-03-03T10:17:00.819" v="64" actId="14100"/>
          <ac:spMkLst>
            <pc:docMk/>
            <pc:sldMk cId="1820867633" sldId="542"/>
            <ac:spMk id="12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09.609" v="69" actId="6549"/>
          <ac:spMkLst>
            <pc:docMk/>
            <pc:sldMk cId="1820867633" sldId="542"/>
            <ac:spMk id="13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00.819" v="64" actId="14100"/>
          <ac:spMkLst>
            <pc:docMk/>
            <pc:sldMk cId="1820867633" sldId="542"/>
            <ac:spMk id="14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00.819" v="64" actId="14100"/>
          <ac:spMkLst>
            <pc:docMk/>
            <pc:sldMk cId="1820867633" sldId="542"/>
            <ac:spMk id="15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00.819" v="64" actId="14100"/>
          <ac:spMkLst>
            <pc:docMk/>
            <pc:sldMk cId="1820867633" sldId="542"/>
            <ac:spMk id="17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27.394" v="72" actId="14100"/>
          <ac:spMkLst>
            <pc:docMk/>
            <pc:sldMk cId="1820867633" sldId="542"/>
            <ac:spMk id="22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27.394" v="72" actId="14100"/>
          <ac:spMkLst>
            <pc:docMk/>
            <pc:sldMk cId="1820867633" sldId="542"/>
            <ac:spMk id="23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27.394" v="72" actId="14100"/>
          <ac:spMkLst>
            <pc:docMk/>
            <pc:sldMk cId="1820867633" sldId="542"/>
            <ac:spMk id="24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27.394" v="72" actId="14100"/>
          <ac:spMkLst>
            <pc:docMk/>
            <pc:sldMk cId="1820867633" sldId="542"/>
            <ac:spMk id="25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27.394" v="72" actId="14100"/>
          <ac:spMkLst>
            <pc:docMk/>
            <pc:sldMk cId="1820867633" sldId="542"/>
            <ac:spMk id="27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00.819" v="64" actId="14100"/>
          <ac:spMkLst>
            <pc:docMk/>
            <pc:sldMk cId="1820867633" sldId="542"/>
            <ac:spMk id="31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27.394" v="72" actId="14100"/>
          <ac:spMkLst>
            <pc:docMk/>
            <pc:sldMk cId="1820867633" sldId="542"/>
            <ac:spMk id="32" creationId="{00000000-0000-0000-0000-000000000000}"/>
          </ac:spMkLst>
        </pc:spChg>
        <pc:spChg chg="add mod">
          <ac:chgData name="Nitheesh Kaliyamurthy" userId="2821ebda-f4ac-4963-9a4e-a836dfc45829" providerId="ADAL" clId="{EDFEE82D-2A3E-4742-8F83-4F0198EA6E5D}" dt="2022-03-03T10:16:39.602" v="56" actId="1076"/>
          <ac:spMkLst>
            <pc:docMk/>
            <pc:sldMk cId="1820867633" sldId="542"/>
            <ac:spMk id="34" creationId="{90E3986B-80DC-427B-BEAA-8116CEC27258}"/>
          </ac:spMkLst>
        </pc:spChg>
        <pc:grpChg chg="mod">
          <ac:chgData name="Nitheesh Kaliyamurthy" userId="2821ebda-f4ac-4963-9a4e-a836dfc45829" providerId="ADAL" clId="{EDFEE82D-2A3E-4742-8F83-4F0198EA6E5D}" dt="2022-03-03T10:17:00.819" v="64" actId="14100"/>
          <ac:grpSpMkLst>
            <pc:docMk/>
            <pc:sldMk cId="1820867633" sldId="542"/>
            <ac:grpSpMk id="10" creationId="{00000000-0000-0000-0000-000000000000}"/>
          </ac:grpSpMkLst>
        </pc:grpChg>
        <pc:grpChg chg="mod">
          <ac:chgData name="Nitheesh Kaliyamurthy" userId="2821ebda-f4ac-4963-9a4e-a836dfc45829" providerId="ADAL" clId="{EDFEE82D-2A3E-4742-8F83-4F0198EA6E5D}" dt="2022-03-03T10:17:00.819" v="64" actId="14100"/>
          <ac:grpSpMkLst>
            <pc:docMk/>
            <pc:sldMk cId="1820867633" sldId="542"/>
            <ac:grpSpMk id="18" creationId="{00000000-0000-0000-0000-000000000000}"/>
          </ac:grpSpMkLst>
        </pc:grpChg>
        <pc:grpChg chg="mod">
          <ac:chgData name="Nitheesh Kaliyamurthy" userId="2821ebda-f4ac-4963-9a4e-a836dfc45829" providerId="ADAL" clId="{EDFEE82D-2A3E-4742-8F83-4F0198EA6E5D}" dt="2022-03-03T10:17:27.394" v="72" actId="14100"/>
          <ac:grpSpMkLst>
            <pc:docMk/>
            <pc:sldMk cId="1820867633" sldId="542"/>
            <ac:grpSpMk id="33" creationId="{00000000-0000-0000-0000-000000000000}"/>
          </ac:grpSpMkLst>
        </pc:grpChg>
        <pc:picChg chg="mod">
          <ac:chgData name="Nitheesh Kaliyamurthy" userId="2821ebda-f4ac-4963-9a4e-a836dfc45829" providerId="ADAL" clId="{EDFEE82D-2A3E-4742-8F83-4F0198EA6E5D}" dt="2022-03-03T10:17:00.819" v="64" actId="14100"/>
          <ac:picMkLst>
            <pc:docMk/>
            <pc:sldMk cId="1820867633" sldId="542"/>
            <ac:picMk id="16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03T10:17:00.819" v="64" actId="14100"/>
          <ac:picMkLst>
            <pc:docMk/>
            <pc:sldMk cId="1820867633" sldId="542"/>
            <ac:picMk id="19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03T10:17:00.819" v="64" actId="14100"/>
          <ac:picMkLst>
            <pc:docMk/>
            <pc:sldMk cId="1820867633" sldId="542"/>
            <ac:picMk id="20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03T10:17:00.819" v="64" actId="14100"/>
          <ac:picMkLst>
            <pc:docMk/>
            <pc:sldMk cId="1820867633" sldId="542"/>
            <ac:picMk id="21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03T10:17:27.394" v="72" actId="14100"/>
          <ac:picMkLst>
            <pc:docMk/>
            <pc:sldMk cId="1820867633" sldId="542"/>
            <ac:picMk id="26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03T10:17:27.394" v="72" actId="14100"/>
          <ac:picMkLst>
            <pc:docMk/>
            <pc:sldMk cId="1820867633" sldId="542"/>
            <ac:picMk id="28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03T10:17:27.394" v="72" actId="14100"/>
          <ac:picMkLst>
            <pc:docMk/>
            <pc:sldMk cId="1820867633" sldId="542"/>
            <ac:picMk id="29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03T10:17:27.394" v="72" actId="14100"/>
          <ac:picMkLst>
            <pc:docMk/>
            <pc:sldMk cId="1820867633" sldId="542"/>
            <ac:picMk id="30" creationId="{00000000-0000-0000-0000-000000000000}"/>
          </ac:picMkLst>
        </pc:picChg>
      </pc:sldChg>
      <pc:sldChg chg="addSp delSp modSp mod">
        <pc:chgData name="Nitheesh Kaliyamurthy" userId="2821ebda-f4ac-4963-9a4e-a836dfc45829" providerId="ADAL" clId="{EDFEE82D-2A3E-4742-8F83-4F0198EA6E5D}" dt="2022-03-03T10:18:03.131" v="82" actId="1076"/>
        <pc:sldMkLst>
          <pc:docMk/>
          <pc:sldMk cId="596088766" sldId="543"/>
        </pc:sldMkLst>
        <pc:spChg chg="del">
          <ac:chgData name="Nitheesh Kaliyamurthy" userId="2821ebda-f4ac-4963-9a4e-a836dfc45829" providerId="ADAL" clId="{EDFEE82D-2A3E-4742-8F83-4F0198EA6E5D}" dt="2022-03-03T10:17:58.041" v="80" actId="478"/>
          <ac:spMkLst>
            <pc:docMk/>
            <pc:sldMk cId="596088766" sldId="543"/>
            <ac:spMk id="2" creationId="{00000000-0000-0000-0000-000000000000}"/>
          </ac:spMkLst>
        </pc:spChg>
        <pc:spChg chg="add del mod">
          <ac:chgData name="Nitheesh Kaliyamurthy" userId="2821ebda-f4ac-4963-9a4e-a836dfc45829" providerId="ADAL" clId="{EDFEE82D-2A3E-4742-8F83-4F0198EA6E5D}" dt="2022-03-03T10:18:00.954" v="81" actId="478"/>
          <ac:spMkLst>
            <pc:docMk/>
            <pc:sldMk cId="596088766" sldId="543"/>
            <ac:spMk id="5" creationId="{934DCED9-7386-4C8B-88EF-871E0C4AA035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34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35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36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37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38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40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42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44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47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48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49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50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51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52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55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57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60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62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64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66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68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70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7:55.394" v="79" actId="1076"/>
          <ac:spMkLst>
            <pc:docMk/>
            <pc:sldMk cId="596088766" sldId="543"/>
            <ac:spMk id="71" creationId="{00000000-0000-0000-0000-000000000000}"/>
          </ac:spMkLst>
        </pc:spChg>
        <pc:spChg chg="add mod">
          <ac:chgData name="Nitheesh Kaliyamurthy" userId="2821ebda-f4ac-4963-9a4e-a836dfc45829" providerId="ADAL" clId="{EDFEE82D-2A3E-4742-8F83-4F0198EA6E5D}" dt="2022-03-03T10:17:47.195" v="77" actId="1076"/>
          <ac:spMkLst>
            <pc:docMk/>
            <pc:sldMk cId="596088766" sldId="543"/>
            <ac:spMk id="73" creationId="{CDC2B75D-B622-429B-849E-6C4A924044DF}"/>
          </ac:spMkLst>
        </pc:spChg>
        <pc:grpChg chg="mod">
          <ac:chgData name="Nitheesh Kaliyamurthy" userId="2821ebda-f4ac-4963-9a4e-a836dfc45829" providerId="ADAL" clId="{EDFEE82D-2A3E-4742-8F83-4F0198EA6E5D}" dt="2022-03-03T10:17:55.394" v="79" actId="1076"/>
          <ac:grpSpMkLst>
            <pc:docMk/>
            <pc:sldMk cId="596088766" sldId="543"/>
            <ac:grpSpMk id="3" creationId="{00000000-0000-0000-0000-000000000000}"/>
          </ac:grpSpMkLst>
        </pc:grpChg>
        <pc:grpChg chg="mod">
          <ac:chgData name="Nitheesh Kaliyamurthy" userId="2821ebda-f4ac-4963-9a4e-a836dfc45829" providerId="ADAL" clId="{EDFEE82D-2A3E-4742-8F83-4F0198EA6E5D}" dt="2022-03-03T10:17:55.394" v="79" actId="1076"/>
          <ac:grpSpMkLst>
            <pc:docMk/>
            <pc:sldMk cId="596088766" sldId="543"/>
            <ac:grpSpMk id="39" creationId="{00000000-0000-0000-0000-000000000000}"/>
          </ac:grpSpMkLst>
        </pc:grpChg>
        <pc:grpChg chg="mod">
          <ac:chgData name="Nitheesh Kaliyamurthy" userId="2821ebda-f4ac-4963-9a4e-a836dfc45829" providerId="ADAL" clId="{EDFEE82D-2A3E-4742-8F83-4F0198EA6E5D}" dt="2022-03-03T10:17:55.394" v="79" actId="1076"/>
          <ac:grpSpMkLst>
            <pc:docMk/>
            <pc:sldMk cId="596088766" sldId="543"/>
            <ac:grpSpMk id="43" creationId="{00000000-0000-0000-0000-000000000000}"/>
          </ac:grpSpMkLst>
        </pc:grpChg>
        <pc:grpChg chg="mod">
          <ac:chgData name="Nitheesh Kaliyamurthy" userId="2821ebda-f4ac-4963-9a4e-a836dfc45829" providerId="ADAL" clId="{EDFEE82D-2A3E-4742-8F83-4F0198EA6E5D}" dt="2022-03-03T10:17:55.394" v="79" actId="1076"/>
          <ac:grpSpMkLst>
            <pc:docMk/>
            <pc:sldMk cId="596088766" sldId="543"/>
            <ac:grpSpMk id="45" creationId="{00000000-0000-0000-0000-000000000000}"/>
          </ac:grpSpMkLst>
        </pc:grpChg>
        <pc:grpChg chg="mod">
          <ac:chgData name="Nitheesh Kaliyamurthy" userId="2821ebda-f4ac-4963-9a4e-a836dfc45829" providerId="ADAL" clId="{EDFEE82D-2A3E-4742-8F83-4F0198EA6E5D}" dt="2022-03-03T10:17:55.394" v="79" actId="1076"/>
          <ac:grpSpMkLst>
            <pc:docMk/>
            <pc:sldMk cId="596088766" sldId="543"/>
            <ac:grpSpMk id="53" creationId="{00000000-0000-0000-0000-000000000000}"/>
          </ac:grpSpMkLst>
        </pc:grpChg>
        <pc:grpChg chg="mod">
          <ac:chgData name="Nitheesh Kaliyamurthy" userId="2821ebda-f4ac-4963-9a4e-a836dfc45829" providerId="ADAL" clId="{EDFEE82D-2A3E-4742-8F83-4F0198EA6E5D}" dt="2022-03-03T10:17:55.394" v="79" actId="1076"/>
          <ac:grpSpMkLst>
            <pc:docMk/>
            <pc:sldMk cId="596088766" sldId="543"/>
            <ac:grpSpMk id="56" creationId="{00000000-0000-0000-0000-000000000000}"/>
          </ac:grpSpMkLst>
        </pc:grpChg>
        <pc:grpChg chg="mod">
          <ac:chgData name="Nitheesh Kaliyamurthy" userId="2821ebda-f4ac-4963-9a4e-a836dfc45829" providerId="ADAL" clId="{EDFEE82D-2A3E-4742-8F83-4F0198EA6E5D}" dt="2022-03-03T10:17:55.394" v="79" actId="1076"/>
          <ac:grpSpMkLst>
            <pc:docMk/>
            <pc:sldMk cId="596088766" sldId="543"/>
            <ac:grpSpMk id="59" creationId="{00000000-0000-0000-0000-000000000000}"/>
          </ac:grpSpMkLst>
        </pc:grpChg>
        <pc:picChg chg="mod">
          <ac:chgData name="Nitheesh Kaliyamurthy" userId="2821ebda-f4ac-4963-9a4e-a836dfc45829" providerId="ADAL" clId="{EDFEE82D-2A3E-4742-8F83-4F0198EA6E5D}" dt="2022-03-03T10:17:55.394" v="79" actId="1076"/>
          <ac:picMkLst>
            <pc:docMk/>
            <pc:sldMk cId="596088766" sldId="543"/>
            <ac:picMk id="41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03T10:17:55.394" v="79" actId="1076"/>
          <ac:picMkLst>
            <pc:docMk/>
            <pc:sldMk cId="596088766" sldId="543"/>
            <ac:picMk id="46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03T10:17:55.394" v="79" actId="1076"/>
          <ac:picMkLst>
            <pc:docMk/>
            <pc:sldMk cId="596088766" sldId="543"/>
            <ac:picMk id="54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03T10:17:55.394" v="79" actId="1076"/>
          <ac:picMkLst>
            <pc:docMk/>
            <pc:sldMk cId="596088766" sldId="543"/>
            <ac:picMk id="58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03T10:17:55.394" v="79" actId="1076"/>
          <ac:picMkLst>
            <pc:docMk/>
            <pc:sldMk cId="596088766" sldId="543"/>
            <ac:picMk id="61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03T10:17:55.394" v="79" actId="1076"/>
          <ac:picMkLst>
            <pc:docMk/>
            <pc:sldMk cId="596088766" sldId="543"/>
            <ac:picMk id="63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03T10:17:55.394" v="79" actId="1076"/>
          <ac:picMkLst>
            <pc:docMk/>
            <pc:sldMk cId="596088766" sldId="543"/>
            <ac:picMk id="65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03T10:17:55.394" v="79" actId="1076"/>
          <ac:picMkLst>
            <pc:docMk/>
            <pc:sldMk cId="596088766" sldId="543"/>
            <ac:picMk id="67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03T10:17:55.394" v="79" actId="1076"/>
          <ac:picMkLst>
            <pc:docMk/>
            <pc:sldMk cId="596088766" sldId="543"/>
            <ac:picMk id="69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03T10:18:03.131" v="82" actId="1076"/>
          <ac:picMkLst>
            <pc:docMk/>
            <pc:sldMk cId="596088766" sldId="543"/>
            <ac:picMk id="72" creationId="{00000000-0000-0000-0000-000000000000}"/>
          </ac:picMkLst>
        </pc:picChg>
      </pc:sldChg>
      <pc:sldChg chg="addSp delSp modSp del mod">
        <pc:chgData name="Nitheesh Kaliyamurthy" userId="2821ebda-f4ac-4963-9a4e-a836dfc45829" providerId="ADAL" clId="{EDFEE82D-2A3E-4742-8F83-4F0198EA6E5D}" dt="2022-03-10T06:01:32.946" v="889" actId="47"/>
        <pc:sldMkLst>
          <pc:docMk/>
          <pc:sldMk cId="26123299" sldId="544"/>
        </pc:sldMkLst>
        <pc:spChg chg="del">
          <ac:chgData name="Nitheesh Kaliyamurthy" userId="2821ebda-f4ac-4963-9a4e-a836dfc45829" providerId="ADAL" clId="{EDFEE82D-2A3E-4742-8F83-4F0198EA6E5D}" dt="2022-03-03T10:18:11.896" v="83" actId="478"/>
          <ac:spMkLst>
            <pc:docMk/>
            <pc:sldMk cId="26123299" sldId="544"/>
            <ac:spMk id="2" creationId="{00000000-0000-0000-0000-000000000000}"/>
          </ac:spMkLst>
        </pc:spChg>
        <pc:spChg chg="add del mod">
          <ac:chgData name="Nitheesh Kaliyamurthy" userId="2821ebda-f4ac-4963-9a4e-a836dfc45829" providerId="ADAL" clId="{EDFEE82D-2A3E-4742-8F83-4F0198EA6E5D}" dt="2022-03-03T10:18:17.110" v="84" actId="478"/>
          <ac:spMkLst>
            <pc:docMk/>
            <pc:sldMk cId="26123299" sldId="544"/>
            <ac:spMk id="4" creationId="{C360BD8A-176C-422B-9E0A-823840E9CDE7}"/>
          </ac:spMkLst>
        </pc:spChg>
        <pc:spChg chg="add mod">
          <ac:chgData name="Nitheesh Kaliyamurthy" userId="2821ebda-f4ac-4963-9a4e-a836dfc45829" providerId="ADAL" clId="{EDFEE82D-2A3E-4742-8F83-4F0198EA6E5D}" dt="2022-03-03T10:18:18.440" v="85"/>
          <ac:spMkLst>
            <pc:docMk/>
            <pc:sldMk cId="26123299" sldId="544"/>
            <ac:spMk id="9" creationId="{3AB10435-2A28-4088-85D7-B2DEA65639F5}"/>
          </ac:spMkLst>
        </pc:spChg>
        <pc:picChg chg="del mod">
          <ac:chgData name="Nitheesh Kaliyamurthy" userId="2821ebda-f4ac-4963-9a4e-a836dfc45829" providerId="ADAL" clId="{EDFEE82D-2A3E-4742-8F83-4F0198EA6E5D}" dt="2022-03-10T06:00:47.286" v="880" actId="21"/>
          <ac:picMkLst>
            <pc:docMk/>
            <pc:sldMk cId="26123299" sldId="544"/>
            <ac:picMk id="73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03T10:18:26.626" v="88" actId="1076"/>
          <ac:picMkLst>
            <pc:docMk/>
            <pc:sldMk cId="26123299" sldId="544"/>
            <ac:picMk id="74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03T10:18:28.706" v="89" actId="1076"/>
          <ac:picMkLst>
            <pc:docMk/>
            <pc:sldMk cId="26123299" sldId="544"/>
            <ac:picMk id="75" creationId="{00000000-0000-0000-0000-000000000000}"/>
          </ac:picMkLst>
        </pc:picChg>
        <pc:picChg chg="del mod">
          <ac:chgData name="Nitheesh Kaliyamurthy" userId="2821ebda-f4ac-4963-9a4e-a836dfc45829" providerId="ADAL" clId="{EDFEE82D-2A3E-4742-8F83-4F0198EA6E5D}" dt="2022-03-10T06:00:47.286" v="880" actId="21"/>
          <ac:picMkLst>
            <pc:docMk/>
            <pc:sldMk cId="26123299" sldId="544"/>
            <ac:picMk id="76" creationId="{00000000-0000-0000-0000-000000000000}"/>
          </ac:picMkLst>
        </pc:picChg>
      </pc:sldChg>
      <pc:sldChg chg="addSp delSp modSp mod">
        <pc:chgData name="Nitheesh Kaliyamurthy" userId="2821ebda-f4ac-4963-9a4e-a836dfc45829" providerId="ADAL" clId="{EDFEE82D-2A3E-4742-8F83-4F0198EA6E5D}" dt="2022-03-03T10:18:53.873" v="96" actId="1076"/>
        <pc:sldMkLst>
          <pc:docMk/>
          <pc:sldMk cId="4114536909" sldId="545"/>
        </pc:sldMkLst>
        <pc:spChg chg="del">
          <ac:chgData name="Nitheesh Kaliyamurthy" userId="2821ebda-f4ac-4963-9a4e-a836dfc45829" providerId="ADAL" clId="{EDFEE82D-2A3E-4742-8F83-4F0198EA6E5D}" dt="2022-03-03T10:18:44.304" v="91" actId="478"/>
          <ac:spMkLst>
            <pc:docMk/>
            <pc:sldMk cId="4114536909" sldId="545"/>
            <ac:spMk id="2" creationId="{00000000-0000-0000-0000-000000000000}"/>
          </ac:spMkLst>
        </pc:spChg>
        <pc:spChg chg="add del mod">
          <ac:chgData name="Nitheesh Kaliyamurthy" userId="2821ebda-f4ac-4963-9a4e-a836dfc45829" providerId="ADAL" clId="{EDFEE82D-2A3E-4742-8F83-4F0198EA6E5D}" dt="2022-03-03T10:18:46.358" v="92" actId="478"/>
          <ac:spMkLst>
            <pc:docMk/>
            <pc:sldMk cId="4114536909" sldId="545"/>
            <ac:spMk id="4" creationId="{77E8DB27-7B15-4053-969E-11BCF21D7123}"/>
          </ac:spMkLst>
        </pc:spChg>
        <pc:spChg chg="add mod">
          <ac:chgData name="Nitheesh Kaliyamurthy" userId="2821ebda-f4ac-4963-9a4e-a836dfc45829" providerId="ADAL" clId="{EDFEE82D-2A3E-4742-8F83-4F0198EA6E5D}" dt="2022-03-03T10:18:47.466" v="93"/>
          <ac:spMkLst>
            <pc:docMk/>
            <pc:sldMk cId="4114536909" sldId="545"/>
            <ac:spMk id="9" creationId="{9BE5FADA-E3E3-4CAB-9FA8-E86BD0D52DB8}"/>
          </ac:spMkLst>
        </pc:spChg>
        <pc:picChg chg="mod">
          <ac:chgData name="Nitheesh Kaliyamurthy" userId="2821ebda-f4ac-4963-9a4e-a836dfc45829" providerId="ADAL" clId="{EDFEE82D-2A3E-4742-8F83-4F0198EA6E5D}" dt="2022-03-03T10:18:53.873" v="96" actId="1076"/>
          <ac:picMkLst>
            <pc:docMk/>
            <pc:sldMk cId="4114536909" sldId="545"/>
            <ac:picMk id="7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03T10:18:52.321" v="95" actId="1076"/>
          <ac:picMkLst>
            <pc:docMk/>
            <pc:sldMk cId="4114536909" sldId="545"/>
            <ac:picMk id="8" creationId="{00000000-0000-0000-0000-000000000000}"/>
          </ac:picMkLst>
        </pc:picChg>
      </pc:sldChg>
      <pc:sldChg chg="delSp modSp del mod">
        <pc:chgData name="Nitheesh Kaliyamurthy" userId="2821ebda-f4ac-4963-9a4e-a836dfc45829" providerId="ADAL" clId="{EDFEE82D-2A3E-4742-8F83-4F0198EA6E5D}" dt="2022-03-03T10:16:20.999" v="52" actId="47"/>
        <pc:sldMkLst>
          <pc:docMk/>
          <pc:sldMk cId="1238343999" sldId="546"/>
        </pc:sldMkLst>
        <pc:spChg chg="mod">
          <ac:chgData name="Nitheesh Kaliyamurthy" userId="2821ebda-f4ac-4963-9a4e-a836dfc45829" providerId="ADAL" clId="{EDFEE82D-2A3E-4742-8F83-4F0198EA6E5D}" dt="2022-03-03T10:12:50.731" v="6" actId="1076"/>
          <ac:spMkLst>
            <pc:docMk/>
            <pc:sldMk cId="1238343999" sldId="546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3:36.774" v="14" actId="21"/>
          <ac:spMkLst>
            <pc:docMk/>
            <pc:sldMk cId="1238343999" sldId="546"/>
            <ac:spMk id="3" creationId="{00000000-0000-0000-0000-000000000000}"/>
          </ac:spMkLst>
        </pc:spChg>
        <pc:spChg chg="del">
          <ac:chgData name="Nitheesh Kaliyamurthy" userId="2821ebda-f4ac-4963-9a4e-a836dfc45829" providerId="ADAL" clId="{EDFEE82D-2A3E-4742-8F83-4F0198EA6E5D}" dt="2022-03-03T10:14:40.664" v="27" actId="21"/>
          <ac:spMkLst>
            <pc:docMk/>
            <pc:sldMk cId="1238343999" sldId="546"/>
            <ac:spMk id="17" creationId="{00000000-0000-0000-0000-000000000000}"/>
          </ac:spMkLst>
        </pc:spChg>
        <pc:spChg chg="del">
          <ac:chgData name="Nitheesh Kaliyamurthy" userId="2821ebda-f4ac-4963-9a4e-a836dfc45829" providerId="ADAL" clId="{EDFEE82D-2A3E-4742-8F83-4F0198EA6E5D}" dt="2022-03-03T10:14:40.664" v="27" actId="21"/>
          <ac:spMkLst>
            <pc:docMk/>
            <pc:sldMk cId="1238343999" sldId="546"/>
            <ac:spMk id="18" creationId="{00000000-0000-0000-0000-000000000000}"/>
          </ac:spMkLst>
        </pc:spChg>
        <pc:grpChg chg="del">
          <ac:chgData name="Nitheesh Kaliyamurthy" userId="2821ebda-f4ac-4963-9a4e-a836dfc45829" providerId="ADAL" clId="{EDFEE82D-2A3E-4742-8F83-4F0198EA6E5D}" dt="2022-03-03T10:14:40.664" v="27" actId="21"/>
          <ac:grpSpMkLst>
            <pc:docMk/>
            <pc:sldMk cId="1238343999" sldId="546"/>
            <ac:grpSpMk id="7" creationId="{00000000-0000-0000-0000-000000000000}"/>
          </ac:grpSpMkLst>
        </pc:grpChg>
        <pc:picChg chg="del">
          <ac:chgData name="Nitheesh Kaliyamurthy" userId="2821ebda-f4ac-4963-9a4e-a836dfc45829" providerId="ADAL" clId="{EDFEE82D-2A3E-4742-8F83-4F0198EA6E5D}" dt="2022-03-03T10:14:40.664" v="27" actId="21"/>
          <ac:picMkLst>
            <pc:docMk/>
            <pc:sldMk cId="1238343999" sldId="546"/>
            <ac:picMk id="4" creationId="{00000000-0000-0000-0000-000000000000}"/>
          </ac:picMkLst>
        </pc:picChg>
        <pc:picChg chg="del">
          <ac:chgData name="Nitheesh Kaliyamurthy" userId="2821ebda-f4ac-4963-9a4e-a836dfc45829" providerId="ADAL" clId="{EDFEE82D-2A3E-4742-8F83-4F0198EA6E5D}" dt="2022-03-03T10:14:40.664" v="27" actId="21"/>
          <ac:picMkLst>
            <pc:docMk/>
            <pc:sldMk cId="1238343999" sldId="546"/>
            <ac:picMk id="5" creationId="{00000000-0000-0000-0000-000000000000}"/>
          </ac:picMkLst>
        </pc:picChg>
        <pc:picChg chg="del">
          <ac:chgData name="Nitheesh Kaliyamurthy" userId="2821ebda-f4ac-4963-9a4e-a836dfc45829" providerId="ADAL" clId="{EDFEE82D-2A3E-4742-8F83-4F0198EA6E5D}" dt="2022-03-03T10:14:40.664" v="27" actId="21"/>
          <ac:picMkLst>
            <pc:docMk/>
            <pc:sldMk cId="1238343999" sldId="546"/>
            <ac:picMk id="19" creationId="{080ACC57-2C4C-406B-8675-7CDC9C8C4A14}"/>
          </ac:picMkLst>
        </pc:picChg>
        <pc:picChg chg="del">
          <ac:chgData name="Nitheesh Kaliyamurthy" userId="2821ebda-f4ac-4963-9a4e-a836dfc45829" providerId="ADAL" clId="{EDFEE82D-2A3E-4742-8F83-4F0198EA6E5D}" dt="2022-03-03T10:14:40.664" v="27" actId="21"/>
          <ac:picMkLst>
            <pc:docMk/>
            <pc:sldMk cId="1238343999" sldId="546"/>
            <ac:picMk id="20" creationId="{00000000-0000-0000-0000-000000000000}"/>
          </ac:picMkLst>
        </pc:picChg>
        <pc:picChg chg="del">
          <ac:chgData name="Nitheesh Kaliyamurthy" userId="2821ebda-f4ac-4963-9a4e-a836dfc45829" providerId="ADAL" clId="{EDFEE82D-2A3E-4742-8F83-4F0198EA6E5D}" dt="2022-03-03T10:14:40.664" v="27" actId="21"/>
          <ac:picMkLst>
            <pc:docMk/>
            <pc:sldMk cId="1238343999" sldId="546"/>
            <ac:picMk id="21" creationId="{080ACC57-2C4C-406B-8675-7CDC9C8C4A14}"/>
          </ac:picMkLst>
        </pc:picChg>
        <pc:picChg chg="del">
          <ac:chgData name="Nitheesh Kaliyamurthy" userId="2821ebda-f4ac-4963-9a4e-a836dfc45829" providerId="ADAL" clId="{EDFEE82D-2A3E-4742-8F83-4F0198EA6E5D}" dt="2022-03-03T10:14:40.664" v="27" actId="21"/>
          <ac:picMkLst>
            <pc:docMk/>
            <pc:sldMk cId="1238343999" sldId="546"/>
            <ac:picMk id="22" creationId="{00000000-0000-0000-0000-000000000000}"/>
          </ac:picMkLst>
        </pc:picChg>
        <pc:cxnChg chg="del">
          <ac:chgData name="Nitheesh Kaliyamurthy" userId="2821ebda-f4ac-4963-9a4e-a836dfc45829" providerId="ADAL" clId="{EDFEE82D-2A3E-4742-8F83-4F0198EA6E5D}" dt="2022-03-03T10:14:40.664" v="27" actId="21"/>
          <ac:cxnSpMkLst>
            <pc:docMk/>
            <pc:sldMk cId="1238343999" sldId="546"/>
            <ac:cxnSpMk id="9" creationId="{00000000-0000-0000-0000-000000000000}"/>
          </ac:cxnSpMkLst>
        </pc:cxnChg>
        <pc:cxnChg chg="del">
          <ac:chgData name="Nitheesh Kaliyamurthy" userId="2821ebda-f4ac-4963-9a4e-a836dfc45829" providerId="ADAL" clId="{EDFEE82D-2A3E-4742-8F83-4F0198EA6E5D}" dt="2022-03-03T10:14:40.664" v="27" actId="21"/>
          <ac:cxnSpMkLst>
            <pc:docMk/>
            <pc:sldMk cId="1238343999" sldId="546"/>
            <ac:cxnSpMk id="14" creationId="{00000000-0000-0000-0000-000000000000}"/>
          </ac:cxnSpMkLst>
        </pc:cxnChg>
      </pc:sldChg>
      <pc:sldChg chg="delSp modSp del mod">
        <pc:chgData name="Nitheesh Kaliyamurthy" userId="2821ebda-f4ac-4963-9a4e-a836dfc45829" providerId="ADAL" clId="{EDFEE82D-2A3E-4742-8F83-4F0198EA6E5D}" dt="2022-03-10T06:03:53.892" v="929" actId="47"/>
        <pc:sldMkLst>
          <pc:docMk/>
          <pc:sldMk cId="2142667297" sldId="547"/>
        </pc:sldMkLst>
        <pc:spChg chg="mod">
          <ac:chgData name="Nitheesh Kaliyamurthy" userId="2821ebda-f4ac-4963-9a4e-a836dfc45829" providerId="ADAL" clId="{EDFEE82D-2A3E-4742-8F83-4F0198EA6E5D}" dt="2022-03-10T06:03:13.696" v="916" actId="21"/>
          <ac:spMkLst>
            <pc:docMk/>
            <pc:sldMk cId="2142667297" sldId="547"/>
            <ac:spMk id="3" creationId="{00000000-0000-0000-0000-000000000000}"/>
          </ac:spMkLst>
        </pc:spChg>
        <pc:picChg chg="del">
          <ac:chgData name="Nitheesh Kaliyamurthy" userId="2821ebda-f4ac-4963-9a4e-a836dfc45829" providerId="ADAL" clId="{EDFEE82D-2A3E-4742-8F83-4F0198EA6E5D}" dt="2022-03-10T06:03:32.983" v="922" actId="21"/>
          <ac:picMkLst>
            <pc:docMk/>
            <pc:sldMk cId="2142667297" sldId="547"/>
            <ac:picMk id="5" creationId="{00000000-0000-0000-0000-000000000000}"/>
          </ac:picMkLst>
        </pc:picChg>
      </pc:sldChg>
      <pc:sldChg chg="modSp del mod">
        <pc:chgData name="Nitheesh Kaliyamurthy" userId="2821ebda-f4ac-4963-9a4e-a836dfc45829" providerId="ADAL" clId="{EDFEE82D-2A3E-4742-8F83-4F0198EA6E5D}" dt="2022-03-10T06:05:38.884" v="953" actId="47"/>
        <pc:sldMkLst>
          <pc:docMk/>
          <pc:sldMk cId="1001395393" sldId="548"/>
        </pc:sldMkLst>
        <pc:spChg chg="mod">
          <ac:chgData name="Nitheesh Kaliyamurthy" userId="2821ebda-f4ac-4963-9a4e-a836dfc45829" providerId="ADAL" clId="{EDFEE82D-2A3E-4742-8F83-4F0198EA6E5D}" dt="2022-03-10T06:03:58.136" v="930" actId="21"/>
          <ac:spMkLst>
            <pc:docMk/>
            <pc:sldMk cId="1001395393" sldId="548"/>
            <ac:spMk id="3" creationId="{00000000-0000-0000-0000-000000000000}"/>
          </ac:spMkLst>
        </pc:spChg>
      </pc:sldChg>
      <pc:sldChg chg="addSp delSp modSp mod">
        <pc:chgData name="Nitheesh Kaliyamurthy" userId="2821ebda-f4ac-4963-9a4e-a836dfc45829" providerId="ADAL" clId="{EDFEE82D-2A3E-4742-8F83-4F0198EA6E5D}" dt="2022-03-10T06:10:17.261" v="1031" actId="6549"/>
        <pc:sldMkLst>
          <pc:docMk/>
          <pc:sldMk cId="2995997509" sldId="549"/>
        </pc:sldMkLst>
        <pc:spChg chg="mod">
          <ac:chgData name="Nitheesh Kaliyamurthy" userId="2821ebda-f4ac-4963-9a4e-a836dfc45829" providerId="ADAL" clId="{EDFEE82D-2A3E-4742-8F83-4F0198EA6E5D}" dt="2022-03-10T06:05:54.511" v="958" actId="1076"/>
          <ac:spMkLst>
            <pc:docMk/>
            <pc:sldMk cId="2995997509" sldId="549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10T06:10:17.261" v="1031" actId="6549"/>
          <ac:spMkLst>
            <pc:docMk/>
            <pc:sldMk cId="2995997509" sldId="549"/>
            <ac:spMk id="3" creationId="{00000000-0000-0000-0000-000000000000}"/>
          </ac:spMkLst>
        </pc:spChg>
        <pc:picChg chg="add mod">
          <ac:chgData name="Nitheesh Kaliyamurthy" userId="2821ebda-f4ac-4963-9a4e-a836dfc45829" providerId="ADAL" clId="{EDFEE82D-2A3E-4742-8F83-4F0198EA6E5D}" dt="2022-03-10T06:08:55.844" v="1014" actId="1076"/>
          <ac:picMkLst>
            <pc:docMk/>
            <pc:sldMk cId="2995997509" sldId="549"/>
            <ac:picMk id="5" creationId="{03C6460E-C52C-4F9E-B372-7E79A705B3A4}"/>
          </ac:picMkLst>
        </pc:picChg>
        <pc:picChg chg="del">
          <ac:chgData name="Nitheesh Kaliyamurthy" userId="2821ebda-f4ac-4963-9a4e-a836dfc45829" providerId="ADAL" clId="{EDFEE82D-2A3E-4742-8F83-4F0198EA6E5D}" dt="2022-03-10T06:05:55.612" v="959" actId="478"/>
          <ac:picMkLst>
            <pc:docMk/>
            <pc:sldMk cId="2995997509" sldId="549"/>
            <ac:picMk id="6" creationId="{00000000-0000-0000-0000-000000000000}"/>
          </ac:picMkLst>
        </pc:picChg>
        <pc:picChg chg="add mod">
          <ac:chgData name="Nitheesh Kaliyamurthy" userId="2821ebda-f4ac-4963-9a4e-a836dfc45829" providerId="ADAL" clId="{EDFEE82D-2A3E-4742-8F83-4F0198EA6E5D}" dt="2022-03-10T06:08:52.622" v="1013" actId="1076"/>
          <ac:picMkLst>
            <pc:docMk/>
            <pc:sldMk cId="2995997509" sldId="549"/>
            <ac:picMk id="7" creationId="{74F73276-E64A-4296-B6AE-FF5843364D37}"/>
          </ac:picMkLst>
        </pc:picChg>
      </pc:sldChg>
      <pc:sldChg chg="addSp delSp modSp del mod">
        <pc:chgData name="Nitheesh Kaliyamurthy" userId="2821ebda-f4ac-4963-9a4e-a836dfc45829" providerId="ADAL" clId="{EDFEE82D-2A3E-4742-8F83-4F0198EA6E5D}" dt="2022-03-10T06:08:58.770" v="1015" actId="47"/>
        <pc:sldMkLst>
          <pc:docMk/>
          <pc:sldMk cId="2064414727" sldId="550"/>
        </pc:sldMkLst>
        <pc:spChg chg="mod">
          <ac:chgData name="Nitheesh Kaliyamurthy" userId="2821ebda-f4ac-4963-9a4e-a836dfc45829" providerId="ADAL" clId="{EDFEE82D-2A3E-4742-8F83-4F0198EA6E5D}" dt="2022-03-10T06:07:07.232" v="972" actId="21"/>
          <ac:spMkLst>
            <pc:docMk/>
            <pc:sldMk cId="2064414727" sldId="550"/>
            <ac:spMk id="7" creationId="{00000000-0000-0000-0000-000000000000}"/>
          </ac:spMkLst>
        </pc:spChg>
        <pc:spChg chg="add mod">
          <ac:chgData name="Nitheesh Kaliyamurthy" userId="2821ebda-f4ac-4963-9a4e-a836dfc45829" providerId="ADAL" clId="{EDFEE82D-2A3E-4742-8F83-4F0198EA6E5D}" dt="2022-03-10T06:08:42.276" v="1008" actId="21"/>
          <ac:spMkLst>
            <pc:docMk/>
            <pc:sldMk cId="2064414727" sldId="550"/>
            <ac:spMk id="8" creationId="{2330C3D2-67A5-4EF2-A22D-A7D7668EF449}"/>
          </ac:spMkLst>
        </pc:spChg>
        <pc:picChg chg="del">
          <ac:chgData name="Nitheesh Kaliyamurthy" userId="2821ebda-f4ac-4963-9a4e-a836dfc45829" providerId="ADAL" clId="{EDFEE82D-2A3E-4742-8F83-4F0198EA6E5D}" dt="2022-03-10T06:08:42.276" v="1008" actId="21"/>
          <ac:picMkLst>
            <pc:docMk/>
            <pc:sldMk cId="2064414727" sldId="550"/>
            <ac:picMk id="4" creationId="{00000000-0000-0000-0000-000000000000}"/>
          </ac:picMkLst>
        </pc:picChg>
        <pc:picChg chg="del">
          <ac:chgData name="Nitheesh Kaliyamurthy" userId="2821ebda-f4ac-4963-9a4e-a836dfc45829" providerId="ADAL" clId="{EDFEE82D-2A3E-4742-8F83-4F0198EA6E5D}" dt="2022-03-10T06:08:42.276" v="1008" actId="21"/>
          <ac:picMkLst>
            <pc:docMk/>
            <pc:sldMk cId="2064414727" sldId="550"/>
            <ac:picMk id="5" creationId="{00000000-0000-0000-0000-000000000000}"/>
          </ac:picMkLst>
        </pc:picChg>
      </pc:sldChg>
      <pc:sldChg chg="delSp modSp del mod">
        <pc:chgData name="Nitheesh Kaliyamurthy" userId="2821ebda-f4ac-4963-9a4e-a836dfc45829" providerId="ADAL" clId="{EDFEE82D-2A3E-4742-8F83-4F0198EA6E5D}" dt="2022-03-10T06:10:49.894" v="1041" actId="47"/>
        <pc:sldMkLst>
          <pc:docMk/>
          <pc:sldMk cId="1840956527" sldId="551"/>
        </pc:sldMkLst>
        <pc:spChg chg="mod">
          <ac:chgData name="Nitheesh Kaliyamurthy" userId="2821ebda-f4ac-4963-9a4e-a836dfc45829" providerId="ADAL" clId="{EDFEE82D-2A3E-4742-8F83-4F0198EA6E5D}" dt="2022-03-10T06:09:30.062" v="1017" actId="21"/>
          <ac:spMkLst>
            <pc:docMk/>
            <pc:sldMk cId="1840956527" sldId="551"/>
            <ac:spMk id="7" creationId="{00000000-0000-0000-0000-000000000000}"/>
          </ac:spMkLst>
        </pc:spChg>
        <pc:picChg chg="del">
          <ac:chgData name="Nitheesh Kaliyamurthy" userId="2821ebda-f4ac-4963-9a4e-a836dfc45829" providerId="ADAL" clId="{EDFEE82D-2A3E-4742-8F83-4F0198EA6E5D}" dt="2022-03-10T06:10:29.563" v="1034" actId="21"/>
          <ac:picMkLst>
            <pc:docMk/>
            <pc:sldMk cId="1840956527" sldId="551"/>
            <ac:picMk id="3" creationId="{00000000-0000-0000-0000-000000000000}"/>
          </ac:picMkLst>
        </pc:picChg>
      </pc:sldChg>
      <pc:sldChg chg="addSp delSp modSp del mod">
        <pc:chgData name="Nitheesh Kaliyamurthy" userId="2821ebda-f4ac-4963-9a4e-a836dfc45829" providerId="ADAL" clId="{EDFEE82D-2A3E-4742-8F83-4F0198EA6E5D}" dt="2022-03-10T06:12:47.893" v="1080" actId="47"/>
        <pc:sldMkLst>
          <pc:docMk/>
          <pc:sldMk cId="1887153777" sldId="552"/>
        </pc:sldMkLst>
        <pc:spChg chg="add mod">
          <ac:chgData name="Nitheesh Kaliyamurthy" userId="2821ebda-f4ac-4963-9a4e-a836dfc45829" providerId="ADAL" clId="{EDFEE82D-2A3E-4742-8F83-4F0198EA6E5D}" dt="2022-03-10T06:12:07.815" v="1069" actId="21"/>
          <ac:spMkLst>
            <pc:docMk/>
            <pc:sldMk cId="1887153777" sldId="552"/>
            <ac:spMk id="4" creationId="{724FC871-C0BB-4240-B8BE-9981610D4AF3}"/>
          </ac:spMkLst>
        </pc:spChg>
        <pc:spChg chg="mod">
          <ac:chgData name="Nitheesh Kaliyamurthy" userId="2821ebda-f4ac-4963-9a4e-a836dfc45829" providerId="ADAL" clId="{EDFEE82D-2A3E-4742-8F83-4F0198EA6E5D}" dt="2022-03-10T06:11:03.669" v="1044" actId="21"/>
          <ac:spMkLst>
            <pc:docMk/>
            <pc:sldMk cId="1887153777" sldId="552"/>
            <ac:spMk id="7" creationId="{00000000-0000-0000-0000-000000000000}"/>
          </ac:spMkLst>
        </pc:spChg>
        <pc:picChg chg="del">
          <ac:chgData name="Nitheesh Kaliyamurthy" userId="2821ebda-f4ac-4963-9a4e-a836dfc45829" providerId="ADAL" clId="{EDFEE82D-2A3E-4742-8F83-4F0198EA6E5D}" dt="2022-03-10T06:12:07.815" v="1069" actId="21"/>
          <ac:picMkLst>
            <pc:docMk/>
            <pc:sldMk cId="1887153777" sldId="552"/>
            <ac:picMk id="6" creationId="{00000000-0000-0000-0000-000000000000}"/>
          </ac:picMkLst>
        </pc:picChg>
        <pc:picChg chg="del">
          <ac:chgData name="Nitheesh Kaliyamurthy" userId="2821ebda-f4ac-4963-9a4e-a836dfc45829" providerId="ADAL" clId="{EDFEE82D-2A3E-4742-8F83-4F0198EA6E5D}" dt="2022-03-10T06:12:07.815" v="1069" actId="21"/>
          <ac:picMkLst>
            <pc:docMk/>
            <pc:sldMk cId="1887153777" sldId="552"/>
            <ac:picMk id="8" creationId="{00000000-0000-0000-0000-000000000000}"/>
          </ac:picMkLst>
        </pc:picChg>
        <pc:picChg chg="del">
          <ac:chgData name="Nitheesh Kaliyamurthy" userId="2821ebda-f4ac-4963-9a4e-a836dfc45829" providerId="ADAL" clId="{EDFEE82D-2A3E-4742-8F83-4F0198EA6E5D}" dt="2022-03-10T06:12:07.815" v="1069" actId="21"/>
          <ac:picMkLst>
            <pc:docMk/>
            <pc:sldMk cId="1887153777" sldId="552"/>
            <ac:picMk id="9" creationId="{00000000-0000-0000-0000-000000000000}"/>
          </ac:picMkLst>
        </pc:picChg>
        <pc:picChg chg="del">
          <ac:chgData name="Nitheesh Kaliyamurthy" userId="2821ebda-f4ac-4963-9a4e-a836dfc45829" providerId="ADAL" clId="{EDFEE82D-2A3E-4742-8F83-4F0198EA6E5D}" dt="2022-03-10T06:12:07.815" v="1069" actId="21"/>
          <ac:picMkLst>
            <pc:docMk/>
            <pc:sldMk cId="1887153777" sldId="552"/>
            <ac:picMk id="10" creationId="{00000000-0000-0000-0000-000000000000}"/>
          </ac:picMkLst>
        </pc:picChg>
        <pc:picChg chg="del">
          <ac:chgData name="Nitheesh Kaliyamurthy" userId="2821ebda-f4ac-4963-9a4e-a836dfc45829" providerId="ADAL" clId="{EDFEE82D-2A3E-4742-8F83-4F0198EA6E5D}" dt="2022-03-10T06:12:07.815" v="1069" actId="21"/>
          <ac:picMkLst>
            <pc:docMk/>
            <pc:sldMk cId="1887153777" sldId="552"/>
            <ac:picMk id="11" creationId="{00000000-0000-0000-0000-000000000000}"/>
          </ac:picMkLst>
        </pc:picChg>
        <pc:picChg chg="del">
          <ac:chgData name="Nitheesh Kaliyamurthy" userId="2821ebda-f4ac-4963-9a4e-a836dfc45829" providerId="ADAL" clId="{EDFEE82D-2A3E-4742-8F83-4F0198EA6E5D}" dt="2022-03-10T06:12:07.815" v="1069" actId="21"/>
          <ac:picMkLst>
            <pc:docMk/>
            <pc:sldMk cId="1887153777" sldId="552"/>
            <ac:picMk id="12" creationId="{00000000-0000-0000-0000-000000000000}"/>
          </ac:picMkLst>
        </pc:picChg>
        <pc:picChg chg="del">
          <ac:chgData name="Nitheesh Kaliyamurthy" userId="2821ebda-f4ac-4963-9a4e-a836dfc45829" providerId="ADAL" clId="{EDFEE82D-2A3E-4742-8F83-4F0198EA6E5D}" dt="2022-03-10T06:12:07.815" v="1069" actId="21"/>
          <ac:picMkLst>
            <pc:docMk/>
            <pc:sldMk cId="1887153777" sldId="552"/>
            <ac:picMk id="13" creationId="{00000000-0000-0000-0000-000000000000}"/>
          </ac:picMkLst>
        </pc:picChg>
        <pc:picChg chg="del mod">
          <ac:chgData name="Nitheesh Kaliyamurthy" userId="2821ebda-f4ac-4963-9a4e-a836dfc45829" providerId="ADAL" clId="{EDFEE82D-2A3E-4742-8F83-4F0198EA6E5D}" dt="2022-03-10T06:11:45.437" v="1064" actId="21"/>
          <ac:picMkLst>
            <pc:docMk/>
            <pc:sldMk cId="1887153777" sldId="552"/>
            <ac:picMk id="25" creationId="{00000000-0000-0000-0000-000000000000}"/>
          </ac:picMkLst>
        </pc:picChg>
        <pc:cxnChg chg="del">
          <ac:chgData name="Nitheesh Kaliyamurthy" userId="2821ebda-f4ac-4963-9a4e-a836dfc45829" providerId="ADAL" clId="{EDFEE82D-2A3E-4742-8F83-4F0198EA6E5D}" dt="2022-03-10T06:12:07.815" v="1069" actId="21"/>
          <ac:cxnSpMkLst>
            <pc:docMk/>
            <pc:sldMk cId="1887153777" sldId="552"/>
            <ac:cxnSpMk id="15" creationId="{00000000-0000-0000-0000-000000000000}"/>
          </ac:cxnSpMkLst>
        </pc:cxnChg>
        <pc:cxnChg chg="del">
          <ac:chgData name="Nitheesh Kaliyamurthy" userId="2821ebda-f4ac-4963-9a4e-a836dfc45829" providerId="ADAL" clId="{EDFEE82D-2A3E-4742-8F83-4F0198EA6E5D}" dt="2022-03-10T06:12:07.815" v="1069" actId="21"/>
          <ac:cxnSpMkLst>
            <pc:docMk/>
            <pc:sldMk cId="1887153777" sldId="552"/>
            <ac:cxnSpMk id="18" creationId="{00000000-0000-0000-0000-000000000000}"/>
          </ac:cxnSpMkLst>
        </pc:cxnChg>
        <pc:cxnChg chg="del">
          <ac:chgData name="Nitheesh Kaliyamurthy" userId="2821ebda-f4ac-4963-9a4e-a836dfc45829" providerId="ADAL" clId="{EDFEE82D-2A3E-4742-8F83-4F0198EA6E5D}" dt="2022-03-10T06:12:07.815" v="1069" actId="21"/>
          <ac:cxnSpMkLst>
            <pc:docMk/>
            <pc:sldMk cId="1887153777" sldId="552"/>
            <ac:cxnSpMk id="19" creationId="{00000000-0000-0000-0000-000000000000}"/>
          </ac:cxnSpMkLst>
        </pc:cxnChg>
      </pc:sldChg>
      <pc:sldChg chg="delSp del mod">
        <pc:chgData name="Nitheesh Kaliyamurthy" userId="2821ebda-f4ac-4963-9a4e-a836dfc45829" providerId="ADAL" clId="{EDFEE82D-2A3E-4742-8F83-4F0198EA6E5D}" dt="2022-03-10T06:14:05.879" v="1097" actId="47"/>
        <pc:sldMkLst>
          <pc:docMk/>
          <pc:sldMk cId="3003601546" sldId="553"/>
        </pc:sldMkLst>
        <pc:spChg chg="del">
          <ac:chgData name="Nitheesh Kaliyamurthy" userId="2821ebda-f4ac-4963-9a4e-a836dfc45829" providerId="ADAL" clId="{EDFEE82D-2A3E-4742-8F83-4F0198EA6E5D}" dt="2022-03-10T06:13:04.532" v="1082" actId="21"/>
          <ac:spMkLst>
            <pc:docMk/>
            <pc:sldMk cId="3003601546" sldId="553"/>
            <ac:spMk id="10" creationId="{00000000-0000-0000-0000-000000000000}"/>
          </ac:spMkLst>
        </pc:spChg>
        <pc:spChg chg="del">
          <ac:chgData name="Nitheesh Kaliyamurthy" userId="2821ebda-f4ac-4963-9a4e-a836dfc45829" providerId="ADAL" clId="{EDFEE82D-2A3E-4742-8F83-4F0198EA6E5D}" dt="2022-03-10T06:13:04.532" v="1082" actId="21"/>
          <ac:spMkLst>
            <pc:docMk/>
            <pc:sldMk cId="3003601546" sldId="553"/>
            <ac:spMk id="12" creationId="{00000000-0000-0000-0000-000000000000}"/>
          </ac:spMkLst>
        </pc:spChg>
        <pc:spChg chg="del">
          <ac:chgData name="Nitheesh Kaliyamurthy" userId="2821ebda-f4ac-4963-9a4e-a836dfc45829" providerId="ADAL" clId="{EDFEE82D-2A3E-4742-8F83-4F0198EA6E5D}" dt="2022-03-10T06:13:04.532" v="1082" actId="21"/>
          <ac:spMkLst>
            <pc:docMk/>
            <pc:sldMk cId="3003601546" sldId="553"/>
            <ac:spMk id="14" creationId="{00000000-0000-0000-0000-000000000000}"/>
          </ac:spMkLst>
        </pc:spChg>
        <pc:picChg chg="del">
          <ac:chgData name="Nitheesh Kaliyamurthy" userId="2821ebda-f4ac-4963-9a4e-a836dfc45829" providerId="ADAL" clId="{EDFEE82D-2A3E-4742-8F83-4F0198EA6E5D}" dt="2022-03-10T06:13:04.532" v="1082" actId="21"/>
          <ac:picMkLst>
            <pc:docMk/>
            <pc:sldMk cId="3003601546" sldId="553"/>
            <ac:picMk id="6" creationId="{00000000-0000-0000-0000-000000000000}"/>
          </ac:picMkLst>
        </pc:picChg>
        <pc:picChg chg="del">
          <ac:chgData name="Nitheesh Kaliyamurthy" userId="2821ebda-f4ac-4963-9a4e-a836dfc45829" providerId="ADAL" clId="{EDFEE82D-2A3E-4742-8F83-4F0198EA6E5D}" dt="2022-03-10T06:13:04.532" v="1082" actId="21"/>
          <ac:picMkLst>
            <pc:docMk/>
            <pc:sldMk cId="3003601546" sldId="553"/>
            <ac:picMk id="9" creationId="{00000000-0000-0000-0000-000000000000}"/>
          </ac:picMkLst>
        </pc:picChg>
        <pc:picChg chg="del">
          <ac:chgData name="Nitheesh Kaliyamurthy" userId="2821ebda-f4ac-4963-9a4e-a836dfc45829" providerId="ADAL" clId="{EDFEE82D-2A3E-4742-8F83-4F0198EA6E5D}" dt="2022-03-10T06:13:04.532" v="1082" actId="21"/>
          <ac:picMkLst>
            <pc:docMk/>
            <pc:sldMk cId="3003601546" sldId="553"/>
            <ac:picMk id="11" creationId="{00000000-0000-0000-0000-000000000000}"/>
          </ac:picMkLst>
        </pc:picChg>
        <pc:picChg chg="del">
          <ac:chgData name="Nitheesh Kaliyamurthy" userId="2821ebda-f4ac-4963-9a4e-a836dfc45829" providerId="ADAL" clId="{EDFEE82D-2A3E-4742-8F83-4F0198EA6E5D}" dt="2022-03-10T06:13:04.532" v="1082" actId="21"/>
          <ac:picMkLst>
            <pc:docMk/>
            <pc:sldMk cId="3003601546" sldId="553"/>
            <ac:picMk id="13" creationId="{00000000-0000-0000-0000-000000000000}"/>
          </ac:picMkLst>
        </pc:picChg>
      </pc:sldChg>
      <pc:sldChg chg="modSp mod">
        <pc:chgData name="Nitheesh Kaliyamurthy" userId="2821ebda-f4ac-4963-9a4e-a836dfc45829" providerId="ADAL" clId="{EDFEE82D-2A3E-4742-8F83-4F0198EA6E5D}" dt="2022-03-10T06:22:47.598" v="1266" actId="113"/>
        <pc:sldMkLst>
          <pc:docMk/>
          <pc:sldMk cId="4033350757" sldId="554"/>
        </pc:sldMkLst>
        <pc:spChg chg="mod">
          <ac:chgData name="Nitheesh Kaliyamurthy" userId="2821ebda-f4ac-4963-9a4e-a836dfc45829" providerId="ADAL" clId="{EDFEE82D-2A3E-4742-8F83-4F0198EA6E5D}" dt="2022-03-10T06:22:47.598" v="1266" actId="113"/>
          <ac:spMkLst>
            <pc:docMk/>
            <pc:sldMk cId="4033350757" sldId="554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10T05:11:10.834" v="165" actId="20577"/>
          <ac:spMkLst>
            <pc:docMk/>
            <pc:sldMk cId="4033350757" sldId="554"/>
            <ac:spMk id="4" creationId="{00000000-0000-0000-0000-000000000000}"/>
          </ac:spMkLst>
        </pc:spChg>
      </pc:sldChg>
      <pc:sldChg chg="addSp delSp modSp mod">
        <pc:chgData name="Nitheesh Kaliyamurthy" userId="2821ebda-f4ac-4963-9a4e-a836dfc45829" providerId="ADAL" clId="{EDFEE82D-2A3E-4742-8F83-4F0198EA6E5D}" dt="2022-03-10T06:17:32.929" v="1159" actId="6549"/>
        <pc:sldMkLst>
          <pc:docMk/>
          <pc:sldMk cId="3786969794" sldId="555"/>
        </pc:sldMkLst>
        <pc:spChg chg="mod">
          <ac:chgData name="Nitheesh Kaliyamurthy" userId="2821ebda-f4ac-4963-9a4e-a836dfc45829" providerId="ADAL" clId="{EDFEE82D-2A3E-4742-8F83-4F0198EA6E5D}" dt="2022-03-10T06:15:10.979" v="1119" actId="1076"/>
          <ac:spMkLst>
            <pc:docMk/>
            <pc:sldMk cId="3786969794" sldId="555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10T06:17:32.929" v="1159" actId="6549"/>
          <ac:spMkLst>
            <pc:docMk/>
            <pc:sldMk cId="3786969794" sldId="555"/>
            <ac:spMk id="7" creationId="{00000000-0000-0000-0000-000000000000}"/>
          </ac:spMkLst>
        </pc:spChg>
        <pc:spChg chg="add del mod">
          <ac:chgData name="Nitheesh Kaliyamurthy" userId="2821ebda-f4ac-4963-9a4e-a836dfc45829" providerId="ADAL" clId="{EDFEE82D-2A3E-4742-8F83-4F0198EA6E5D}" dt="2022-03-10T06:15:22.515" v="1126" actId="478"/>
          <ac:spMkLst>
            <pc:docMk/>
            <pc:sldMk cId="3786969794" sldId="555"/>
            <ac:spMk id="10" creationId="{F18D50AB-1E60-43EC-B132-BEAC7D19B189}"/>
          </ac:spMkLst>
        </pc:spChg>
        <pc:picChg chg="del mod">
          <ac:chgData name="Nitheesh Kaliyamurthy" userId="2821ebda-f4ac-4963-9a4e-a836dfc45829" providerId="ADAL" clId="{EDFEE82D-2A3E-4742-8F83-4F0198EA6E5D}" dt="2022-03-10T06:15:19.590" v="1123" actId="478"/>
          <ac:picMkLst>
            <pc:docMk/>
            <pc:sldMk cId="3786969794" sldId="555"/>
            <ac:picMk id="4" creationId="{00000000-0000-0000-0000-000000000000}"/>
          </ac:picMkLst>
        </pc:picChg>
        <pc:picChg chg="del">
          <ac:chgData name="Nitheesh Kaliyamurthy" userId="2821ebda-f4ac-4963-9a4e-a836dfc45829" providerId="ADAL" clId="{EDFEE82D-2A3E-4742-8F83-4F0198EA6E5D}" dt="2022-03-10T06:15:20.477" v="1124" actId="478"/>
          <ac:picMkLst>
            <pc:docMk/>
            <pc:sldMk cId="3786969794" sldId="555"/>
            <ac:picMk id="5" creationId="{00000000-0000-0000-0000-000000000000}"/>
          </ac:picMkLst>
        </pc:picChg>
        <pc:picChg chg="del">
          <ac:chgData name="Nitheesh Kaliyamurthy" userId="2821ebda-f4ac-4963-9a4e-a836dfc45829" providerId="ADAL" clId="{EDFEE82D-2A3E-4742-8F83-4F0198EA6E5D}" dt="2022-03-10T06:15:21.141" v="1125" actId="478"/>
          <ac:picMkLst>
            <pc:docMk/>
            <pc:sldMk cId="3786969794" sldId="555"/>
            <ac:picMk id="6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10T06:17:08.718" v="1153" actId="1076"/>
          <ac:picMkLst>
            <pc:docMk/>
            <pc:sldMk cId="3786969794" sldId="555"/>
            <ac:picMk id="8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10T06:17:10.307" v="1154" actId="1076"/>
          <ac:picMkLst>
            <pc:docMk/>
            <pc:sldMk cId="3786969794" sldId="555"/>
            <ac:picMk id="9" creationId="{00000000-0000-0000-0000-000000000000}"/>
          </ac:picMkLst>
        </pc:picChg>
      </pc:sldChg>
      <pc:sldChg chg="modSp del mod">
        <pc:chgData name="Nitheesh Kaliyamurthy" userId="2821ebda-f4ac-4963-9a4e-a836dfc45829" providerId="ADAL" clId="{EDFEE82D-2A3E-4742-8F83-4F0198EA6E5D}" dt="2022-03-10T06:17:37.986" v="1160" actId="47"/>
        <pc:sldMkLst>
          <pc:docMk/>
          <pc:sldMk cId="1467134945" sldId="556"/>
        </pc:sldMkLst>
        <pc:spChg chg="mod">
          <ac:chgData name="Nitheesh Kaliyamurthy" userId="2821ebda-f4ac-4963-9a4e-a836dfc45829" providerId="ADAL" clId="{EDFEE82D-2A3E-4742-8F83-4F0198EA6E5D}" dt="2022-03-10T06:16:06.681" v="1137" actId="21"/>
          <ac:spMkLst>
            <pc:docMk/>
            <pc:sldMk cId="1467134945" sldId="556"/>
            <ac:spMk id="7" creationId="{00000000-0000-0000-0000-000000000000}"/>
          </ac:spMkLst>
        </pc:spChg>
      </pc:sldChg>
      <pc:sldChg chg="addSp delSp modSp mod setBg modNotesTx">
        <pc:chgData name="Nitheesh Kaliyamurthy" userId="2821ebda-f4ac-4963-9a4e-a836dfc45829" providerId="ADAL" clId="{EDFEE82D-2A3E-4742-8F83-4F0198EA6E5D}" dt="2022-03-10T05:23:40.530" v="280" actId="20577"/>
        <pc:sldMkLst>
          <pc:docMk/>
          <pc:sldMk cId="3487658956" sldId="558"/>
        </pc:sldMkLst>
        <pc:spChg chg="mod">
          <ac:chgData name="Nitheesh Kaliyamurthy" userId="2821ebda-f4ac-4963-9a4e-a836dfc45829" providerId="ADAL" clId="{EDFEE82D-2A3E-4742-8F83-4F0198EA6E5D}" dt="2022-03-10T05:23:23.068" v="273" actId="14100"/>
          <ac:spMkLst>
            <pc:docMk/>
            <pc:sldMk cId="3487658956" sldId="558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10T05:23:40.530" v="280" actId="20577"/>
          <ac:spMkLst>
            <pc:docMk/>
            <pc:sldMk cId="3487658956" sldId="558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03T10:15:46.138" v="46" actId="1076"/>
          <ac:spMkLst>
            <pc:docMk/>
            <pc:sldMk cId="3487658956" sldId="558"/>
            <ac:spMk id="11" creationId="{00000000-0000-0000-0000-000000000000}"/>
          </ac:spMkLst>
        </pc:spChg>
        <pc:spChg chg="add mod">
          <ac:chgData name="Nitheesh Kaliyamurthy" userId="2821ebda-f4ac-4963-9a4e-a836dfc45829" providerId="ADAL" clId="{EDFEE82D-2A3E-4742-8F83-4F0198EA6E5D}" dt="2022-03-03T10:16:05.211" v="51" actId="1076"/>
          <ac:spMkLst>
            <pc:docMk/>
            <pc:sldMk cId="3487658956" sldId="558"/>
            <ac:spMk id="18" creationId="{CD174C27-C135-432E-974A-20A867A4BBA1}"/>
          </ac:spMkLst>
        </pc:spChg>
        <pc:spChg chg="add mod">
          <ac:chgData name="Nitheesh Kaliyamurthy" userId="2821ebda-f4ac-4963-9a4e-a836dfc45829" providerId="ADAL" clId="{EDFEE82D-2A3E-4742-8F83-4F0198EA6E5D}" dt="2022-03-03T10:16:05.211" v="51" actId="1076"/>
          <ac:spMkLst>
            <pc:docMk/>
            <pc:sldMk cId="3487658956" sldId="558"/>
            <ac:spMk id="19" creationId="{22E5FAAC-DF5A-494B-9C32-79DF5082B562}"/>
          </ac:spMkLst>
        </pc:spChg>
        <pc:spChg chg="add">
          <ac:chgData name="Nitheesh Kaliyamurthy" userId="2821ebda-f4ac-4963-9a4e-a836dfc45829" providerId="ADAL" clId="{EDFEE82D-2A3E-4742-8F83-4F0198EA6E5D}" dt="2022-03-10T05:23:04.672" v="265" actId="26606"/>
          <ac:spMkLst>
            <pc:docMk/>
            <pc:sldMk cId="3487658956" sldId="558"/>
            <ac:spMk id="31" creationId="{5E39A796-BE83-48B1-B33F-35C4A32AAB57}"/>
          </ac:spMkLst>
        </pc:spChg>
        <pc:spChg chg="add">
          <ac:chgData name="Nitheesh Kaliyamurthy" userId="2821ebda-f4ac-4963-9a4e-a836dfc45829" providerId="ADAL" clId="{EDFEE82D-2A3E-4742-8F83-4F0198EA6E5D}" dt="2022-03-10T05:23:04.672" v="265" actId="26606"/>
          <ac:spMkLst>
            <pc:docMk/>
            <pc:sldMk cId="3487658956" sldId="558"/>
            <ac:spMk id="33" creationId="{72F84B47-E267-4194-8194-831DB7B5547F}"/>
          </ac:spMkLst>
        </pc:spChg>
        <pc:grpChg chg="add del mod">
          <ac:chgData name="Nitheesh Kaliyamurthy" userId="2821ebda-f4ac-4963-9a4e-a836dfc45829" providerId="ADAL" clId="{EDFEE82D-2A3E-4742-8F83-4F0198EA6E5D}" dt="2022-03-10T05:21:35.235" v="262" actId="478"/>
          <ac:grpSpMkLst>
            <pc:docMk/>
            <pc:sldMk cId="3487658956" sldId="558"/>
            <ac:grpSpMk id="7" creationId="{CF12F886-662C-4342-BA30-A35618636254}"/>
          </ac:grpSpMkLst>
        </pc:grpChg>
        <pc:grpChg chg="add mod">
          <ac:chgData name="Nitheesh Kaliyamurthy" userId="2821ebda-f4ac-4963-9a4e-a836dfc45829" providerId="ADAL" clId="{EDFEE82D-2A3E-4742-8F83-4F0198EA6E5D}" dt="2022-03-03T10:16:05.211" v="51" actId="1076"/>
          <ac:grpSpMkLst>
            <pc:docMk/>
            <pc:sldMk cId="3487658956" sldId="558"/>
            <ac:grpSpMk id="14" creationId="{D6329694-DBE5-483F-B5AC-AE09B1AE22EF}"/>
          </ac:grpSpMkLst>
        </pc:grpChg>
        <pc:grpChg chg="add del mod">
          <ac:chgData name="Nitheesh Kaliyamurthy" userId="2821ebda-f4ac-4963-9a4e-a836dfc45829" providerId="ADAL" clId="{EDFEE82D-2A3E-4742-8F83-4F0198EA6E5D}" dt="2022-03-10T05:21:35.235" v="262" actId="478"/>
          <ac:grpSpMkLst>
            <pc:docMk/>
            <pc:sldMk cId="3487658956" sldId="558"/>
            <ac:grpSpMk id="24" creationId="{A1D73220-56CC-4748-9409-94336F19CB81}"/>
          </ac:grpSpMkLst>
        </pc:grpChg>
        <pc:picChg chg="mod">
          <ac:chgData name="Nitheesh Kaliyamurthy" userId="2821ebda-f4ac-4963-9a4e-a836dfc45829" providerId="ADAL" clId="{EDFEE82D-2A3E-4742-8F83-4F0198EA6E5D}" dt="2022-03-03T10:15:46.138" v="46" actId="1076"/>
          <ac:picMkLst>
            <pc:docMk/>
            <pc:sldMk cId="3487658956" sldId="558"/>
            <ac:picMk id="4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03T10:15:46.138" v="46" actId="1076"/>
          <ac:picMkLst>
            <pc:docMk/>
            <pc:sldMk cId="3487658956" sldId="558"/>
            <ac:picMk id="5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03T10:15:46.138" v="46" actId="1076"/>
          <ac:picMkLst>
            <pc:docMk/>
            <pc:sldMk cId="3487658956" sldId="558"/>
            <ac:picMk id="6" creationId="{00000000-0000-0000-0000-000000000000}"/>
          </ac:picMkLst>
        </pc:picChg>
        <pc:picChg chg="add mod">
          <ac:chgData name="Nitheesh Kaliyamurthy" userId="2821ebda-f4ac-4963-9a4e-a836dfc45829" providerId="ADAL" clId="{EDFEE82D-2A3E-4742-8F83-4F0198EA6E5D}" dt="2022-03-03T10:16:05.211" v="51" actId="1076"/>
          <ac:picMkLst>
            <pc:docMk/>
            <pc:sldMk cId="3487658956" sldId="558"/>
            <ac:picMk id="10" creationId="{C938E12D-E0A2-44D9-899E-C99AF6738AB4}"/>
          </ac:picMkLst>
        </pc:picChg>
        <pc:picChg chg="add mod">
          <ac:chgData name="Nitheesh Kaliyamurthy" userId="2821ebda-f4ac-4963-9a4e-a836dfc45829" providerId="ADAL" clId="{EDFEE82D-2A3E-4742-8F83-4F0198EA6E5D}" dt="2022-03-03T10:16:05.211" v="51" actId="1076"/>
          <ac:picMkLst>
            <pc:docMk/>
            <pc:sldMk cId="3487658956" sldId="558"/>
            <ac:picMk id="12" creationId="{17FADD91-E083-4404-9C40-E3DF89D5B1BE}"/>
          </ac:picMkLst>
        </pc:picChg>
        <pc:picChg chg="mod">
          <ac:chgData name="Nitheesh Kaliyamurthy" userId="2821ebda-f4ac-4963-9a4e-a836dfc45829" providerId="ADAL" clId="{EDFEE82D-2A3E-4742-8F83-4F0198EA6E5D}" dt="2022-03-03T10:16:05.211" v="51" actId="1076"/>
          <ac:picMkLst>
            <pc:docMk/>
            <pc:sldMk cId="3487658956" sldId="558"/>
            <ac:picMk id="15" creationId="{9E7B15A8-FB48-4F9D-B898-C95EBF3DD734}"/>
          </ac:picMkLst>
        </pc:picChg>
        <pc:picChg chg="mod">
          <ac:chgData name="Nitheesh Kaliyamurthy" userId="2821ebda-f4ac-4963-9a4e-a836dfc45829" providerId="ADAL" clId="{EDFEE82D-2A3E-4742-8F83-4F0198EA6E5D}" dt="2022-03-03T10:16:05.211" v="51" actId="1076"/>
          <ac:picMkLst>
            <pc:docMk/>
            <pc:sldMk cId="3487658956" sldId="558"/>
            <ac:picMk id="16" creationId="{D0B83383-73FA-433B-BC22-58EAFDAD087B}"/>
          </ac:picMkLst>
        </pc:picChg>
        <pc:picChg chg="add mod">
          <ac:chgData name="Nitheesh Kaliyamurthy" userId="2821ebda-f4ac-4963-9a4e-a836dfc45829" providerId="ADAL" clId="{EDFEE82D-2A3E-4742-8F83-4F0198EA6E5D}" dt="2022-03-03T10:16:05.211" v="51" actId="1076"/>
          <ac:picMkLst>
            <pc:docMk/>
            <pc:sldMk cId="3487658956" sldId="558"/>
            <ac:picMk id="20" creationId="{8D040DE6-00FE-4902-A7B8-59A5B7551D92}"/>
          </ac:picMkLst>
        </pc:picChg>
        <pc:picChg chg="add mod">
          <ac:chgData name="Nitheesh Kaliyamurthy" userId="2821ebda-f4ac-4963-9a4e-a836dfc45829" providerId="ADAL" clId="{EDFEE82D-2A3E-4742-8F83-4F0198EA6E5D}" dt="2022-03-03T10:16:05.211" v="51" actId="1076"/>
          <ac:picMkLst>
            <pc:docMk/>
            <pc:sldMk cId="3487658956" sldId="558"/>
            <ac:picMk id="21" creationId="{BD415588-06A3-44F5-B5C4-1080129ABA05}"/>
          </ac:picMkLst>
        </pc:picChg>
        <pc:picChg chg="add mod">
          <ac:chgData name="Nitheesh Kaliyamurthy" userId="2821ebda-f4ac-4963-9a4e-a836dfc45829" providerId="ADAL" clId="{EDFEE82D-2A3E-4742-8F83-4F0198EA6E5D}" dt="2022-03-03T10:16:05.211" v="51" actId="1076"/>
          <ac:picMkLst>
            <pc:docMk/>
            <pc:sldMk cId="3487658956" sldId="558"/>
            <ac:picMk id="22" creationId="{EAD168FC-51DB-445F-99CC-B2F3DE8B1E9C}"/>
          </ac:picMkLst>
        </pc:picChg>
        <pc:picChg chg="add mod">
          <ac:chgData name="Nitheesh Kaliyamurthy" userId="2821ebda-f4ac-4963-9a4e-a836dfc45829" providerId="ADAL" clId="{EDFEE82D-2A3E-4742-8F83-4F0198EA6E5D}" dt="2022-03-03T10:16:05.211" v="51" actId="1076"/>
          <ac:picMkLst>
            <pc:docMk/>
            <pc:sldMk cId="3487658956" sldId="558"/>
            <ac:picMk id="23" creationId="{FA0A30A7-165F-4D4D-9F99-76CF2F55B0F8}"/>
          </ac:picMkLst>
        </pc:picChg>
        <pc:picChg chg="add mod">
          <ac:chgData name="Nitheesh Kaliyamurthy" userId="2821ebda-f4ac-4963-9a4e-a836dfc45829" providerId="ADAL" clId="{EDFEE82D-2A3E-4742-8F83-4F0198EA6E5D}" dt="2022-03-10T05:23:13.307" v="268" actId="1076"/>
          <ac:picMkLst>
            <pc:docMk/>
            <pc:sldMk cId="3487658956" sldId="558"/>
            <ac:picMk id="26" creationId="{8F9006F9-C368-4220-A1C9-F72E7D41A883}"/>
          </ac:picMkLst>
        </pc:picChg>
        <pc:cxnChg chg="mod">
          <ac:chgData name="Nitheesh Kaliyamurthy" userId="2821ebda-f4ac-4963-9a4e-a836dfc45829" providerId="ADAL" clId="{EDFEE82D-2A3E-4742-8F83-4F0198EA6E5D}" dt="2022-03-03T10:15:46.138" v="46" actId="1076"/>
          <ac:cxnSpMkLst>
            <pc:docMk/>
            <pc:sldMk cId="3487658956" sldId="558"/>
            <ac:cxnSpMk id="8" creationId="{00000000-0000-0000-0000-000000000000}"/>
          </ac:cxnSpMkLst>
        </pc:cxnChg>
        <pc:cxnChg chg="mod">
          <ac:chgData name="Nitheesh Kaliyamurthy" userId="2821ebda-f4ac-4963-9a4e-a836dfc45829" providerId="ADAL" clId="{EDFEE82D-2A3E-4742-8F83-4F0198EA6E5D}" dt="2022-03-03T10:15:46.138" v="46" actId="1076"/>
          <ac:cxnSpMkLst>
            <pc:docMk/>
            <pc:sldMk cId="3487658956" sldId="558"/>
            <ac:cxnSpMk id="9" creationId="{00000000-0000-0000-0000-000000000000}"/>
          </ac:cxnSpMkLst>
        </pc:cxnChg>
        <pc:cxnChg chg="add mod">
          <ac:chgData name="Nitheesh Kaliyamurthy" userId="2821ebda-f4ac-4963-9a4e-a836dfc45829" providerId="ADAL" clId="{EDFEE82D-2A3E-4742-8F83-4F0198EA6E5D}" dt="2022-03-03T10:16:05.211" v="51" actId="1076"/>
          <ac:cxnSpMkLst>
            <pc:docMk/>
            <pc:sldMk cId="3487658956" sldId="558"/>
            <ac:cxnSpMk id="13" creationId="{2D4DA0A8-5ABC-4F11-94F8-B2C870F3AE94}"/>
          </ac:cxnSpMkLst>
        </pc:cxnChg>
        <pc:cxnChg chg="add mod">
          <ac:chgData name="Nitheesh Kaliyamurthy" userId="2821ebda-f4ac-4963-9a4e-a836dfc45829" providerId="ADAL" clId="{EDFEE82D-2A3E-4742-8F83-4F0198EA6E5D}" dt="2022-03-03T10:16:05.211" v="51" actId="1076"/>
          <ac:cxnSpMkLst>
            <pc:docMk/>
            <pc:sldMk cId="3487658956" sldId="558"/>
            <ac:cxnSpMk id="17" creationId="{0E57C98A-24B7-49DD-BB84-938966EB9182}"/>
          </ac:cxnSpMkLst>
        </pc:cxnChg>
      </pc:sldChg>
      <pc:sldChg chg="addSp delSp modSp add mod setBg modNotesTx">
        <pc:chgData name="Nitheesh Kaliyamurthy" userId="2821ebda-f4ac-4963-9a4e-a836dfc45829" providerId="ADAL" clId="{EDFEE82D-2A3E-4742-8F83-4F0198EA6E5D}" dt="2022-03-10T05:34:18.864" v="480" actId="14100"/>
        <pc:sldMkLst>
          <pc:docMk/>
          <pc:sldMk cId="337726991" sldId="559"/>
        </pc:sldMkLst>
        <pc:spChg chg="mod">
          <ac:chgData name="Nitheesh Kaliyamurthy" userId="2821ebda-f4ac-4963-9a4e-a836dfc45829" providerId="ADAL" clId="{EDFEE82D-2A3E-4742-8F83-4F0198EA6E5D}" dt="2022-03-10T05:32:28.319" v="454" actId="1076"/>
          <ac:spMkLst>
            <pc:docMk/>
            <pc:sldMk cId="337726991" sldId="559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10T05:34:18.864" v="480" actId="14100"/>
          <ac:spMkLst>
            <pc:docMk/>
            <pc:sldMk cId="337726991" sldId="559"/>
            <ac:spMk id="3" creationId="{00000000-0000-0000-0000-000000000000}"/>
          </ac:spMkLst>
        </pc:spChg>
        <pc:spChg chg="add">
          <ac:chgData name="Nitheesh Kaliyamurthy" userId="2821ebda-f4ac-4963-9a4e-a836dfc45829" providerId="ADAL" clId="{EDFEE82D-2A3E-4742-8F83-4F0198EA6E5D}" dt="2022-03-10T05:32:10.968" v="444" actId="26606"/>
          <ac:spMkLst>
            <pc:docMk/>
            <pc:sldMk cId="337726991" sldId="559"/>
            <ac:spMk id="31" creationId="{5E39A796-BE83-48B1-B33F-35C4A32AAB57}"/>
          </ac:spMkLst>
        </pc:spChg>
        <pc:spChg chg="add">
          <ac:chgData name="Nitheesh Kaliyamurthy" userId="2821ebda-f4ac-4963-9a4e-a836dfc45829" providerId="ADAL" clId="{EDFEE82D-2A3E-4742-8F83-4F0198EA6E5D}" dt="2022-03-10T05:32:10.968" v="444" actId="26606"/>
          <ac:spMkLst>
            <pc:docMk/>
            <pc:sldMk cId="337726991" sldId="559"/>
            <ac:spMk id="33" creationId="{72F84B47-E267-4194-8194-831DB7B5547F}"/>
          </ac:spMkLst>
        </pc:spChg>
        <pc:grpChg chg="del">
          <ac:chgData name="Nitheesh Kaliyamurthy" userId="2821ebda-f4ac-4963-9a4e-a836dfc45829" providerId="ADAL" clId="{EDFEE82D-2A3E-4742-8F83-4F0198EA6E5D}" dt="2022-03-10T05:25:34.903" v="318" actId="478"/>
          <ac:grpSpMkLst>
            <pc:docMk/>
            <pc:sldMk cId="337726991" sldId="559"/>
            <ac:grpSpMk id="7" creationId="{CF12F886-662C-4342-BA30-A35618636254}"/>
          </ac:grpSpMkLst>
        </pc:grpChg>
        <pc:grpChg chg="del">
          <ac:chgData name="Nitheesh Kaliyamurthy" userId="2821ebda-f4ac-4963-9a4e-a836dfc45829" providerId="ADAL" clId="{EDFEE82D-2A3E-4742-8F83-4F0198EA6E5D}" dt="2022-03-10T05:25:34.903" v="318" actId="478"/>
          <ac:grpSpMkLst>
            <pc:docMk/>
            <pc:sldMk cId="337726991" sldId="559"/>
            <ac:grpSpMk id="24" creationId="{A1D73220-56CC-4748-9409-94336F19CB81}"/>
          </ac:grpSpMkLst>
        </pc:grpChg>
        <pc:picChg chg="add mod">
          <ac:chgData name="Nitheesh Kaliyamurthy" userId="2821ebda-f4ac-4963-9a4e-a836dfc45829" providerId="ADAL" clId="{EDFEE82D-2A3E-4742-8F83-4F0198EA6E5D}" dt="2022-03-10T05:32:17.256" v="447" actId="1076"/>
          <ac:picMkLst>
            <pc:docMk/>
            <pc:sldMk cId="337726991" sldId="559"/>
            <ac:picMk id="26" creationId="{119DD253-3D66-4C51-9FDB-F30B3B9C98F6}"/>
          </ac:picMkLst>
        </pc:picChg>
      </pc:sldChg>
      <pc:sldChg chg="addSp delSp modSp add mod">
        <pc:chgData name="Nitheesh Kaliyamurthy" userId="2821ebda-f4ac-4963-9a4e-a836dfc45829" providerId="ADAL" clId="{EDFEE82D-2A3E-4742-8F83-4F0198EA6E5D}" dt="2022-03-10T05:38:26.886" v="594" actId="14100"/>
        <pc:sldMkLst>
          <pc:docMk/>
          <pc:sldMk cId="1783811207" sldId="560"/>
        </pc:sldMkLst>
        <pc:spChg chg="mod">
          <ac:chgData name="Nitheesh Kaliyamurthy" userId="2821ebda-f4ac-4963-9a4e-a836dfc45829" providerId="ADAL" clId="{EDFEE82D-2A3E-4742-8F83-4F0198EA6E5D}" dt="2022-03-10T05:35:44.366" v="517" actId="20577"/>
          <ac:spMkLst>
            <pc:docMk/>
            <pc:sldMk cId="1783811207" sldId="560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10T05:38:26.886" v="594" actId="14100"/>
          <ac:spMkLst>
            <pc:docMk/>
            <pc:sldMk cId="1783811207" sldId="560"/>
            <ac:spMk id="3" creationId="{00000000-0000-0000-0000-000000000000}"/>
          </ac:spMkLst>
        </pc:spChg>
        <pc:grpChg chg="del">
          <ac:chgData name="Nitheesh Kaliyamurthy" userId="2821ebda-f4ac-4963-9a4e-a836dfc45829" providerId="ADAL" clId="{EDFEE82D-2A3E-4742-8F83-4F0198EA6E5D}" dt="2022-03-10T05:35:27.609" v="497" actId="478"/>
          <ac:grpSpMkLst>
            <pc:docMk/>
            <pc:sldMk cId="1783811207" sldId="560"/>
            <ac:grpSpMk id="7" creationId="{CF12F886-662C-4342-BA30-A35618636254}"/>
          </ac:grpSpMkLst>
        </pc:grpChg>
        <pc:grpChg chg="del">
          <ac:chgData name="Nitheesh Kaliyamurthy" userId="2821ebda-f4ac-4963-9a4e-a836dfc45829" providerId="ADAL" clId="{EDFEE82D-2A3E-4742-8F83-4F0198EA6E5D}" dt="2022-03-10T05:35:27.609" v="497" actId="478"/>
          <ac:grpSpMkLst>
            <pc:docMk/>
            <pc:sldMk cId="1783811207" sldId="560"/>
            <ac:grpSpMk id="24" creationId="{A1D73220-56CC-4748-9409-94336F19CB81}"/>
          </ac:grpSpMkLst>
        </pc:grpChg>
        <pc:picChg chg="add mod">
          <ac:chgData name="Nitheesh Kaliyamurthy" userId="2821ebda-f4ac-4963-9a4e-a836dfc45829" providerId="ADAL" clId="{EDFEE82D-2A3E-4742-8F83-4F0198EA6E5D}" dt="2022-03-10T05:38:24.416" v="593" actId="1076"/>
          <ac:picMkLst>
            <pc:docMk/>
            <pc:sldMk cId="1783811207" sldId="560"/>
            <ac:picMk id="26" creationId="{263D85D2-A71F-4CE1-B740-29B9DD844826}"/>
          </ac:picMkLst>
        </pc:picChg>
      </pc:sldChg>
      <pc:sldChg chg="delSp modSp add mod modNotesTx">
        <pc:chgData name="Nitheesh Kaliyamurthy" userId="2821ebda-f4ac-4963-9a4e-a836dfc45829" providerId="ADAL" clId="{EDFEE82D-2A3E-4742-8F83-4F0198EA6E5D}" dt="2022-03-10T05:52:16.564" v="778" actId="6549"/>
        <pc:sldMkLst>
          <pc:docMk/>
          <pc:sldMk cId="2693809136" sldId="561"/>
        </pc:sldMkLst>
        <pc:spChg chg="mod">
          <ac:chgData name="Nitheesh Kaliyamurthy" userId="2821ebda-f4ac-4963-9a4e-a836dfc45829" providerId="ADAL" clId="{EDFEE82D-2A3E-4742-8F83-4F0198EA6E5D}" dt="2022-03-10T05:49:02.385" v="693" actId="6549"/>
          <ac:spMkLst>
            <pc:docMk/>
            <pc:sldMk cId="2693809136" sldId="561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10T05:50:24.340" v="708" actId="6549"/>
          <ac:spMkLst>
            <pc:docMk/>
            <pc:sldMk cId="2693809136" sldId="561"/>
            <ac:spMk id="3" creationId="{00000000-0000-0000-0000-000000000000}"/>
          </ac:spMkLst>
        </pc:spChg>
        <pc:grpChg chg="del">
          <ac:chgData name="Nitheesh Kaliyamurthy" userId="2821ebda-f4ac-4963-9a4e-a836dfc45829" providerId="ADAL" clId="{EDFEE82D-2A3E-4742-8F83-4F0198EA6E5D}" dt="2022-03-10T05:40:52.979" v="597" actId="478"/>
          <ac:grpSpMkLst>
            <pc:docMk/>
            <pc:sldMk cId="2693809136" sldId="561"/>
            <ac:grpSpMk id="7" creationId="{CF12F886-662C-4342-BA30-A35618636254}"/>
          </ac:grpSpMkLst>
        </pc:grpChg>
        <pc:grpChg chg="del">
          <ac:chgData name="Nitheesh Kaliyamurthy" userId="2821ebda-f4ac-4963-9a4e-a836dfc45829" providerId="ADAL" clId="{EDFEE82D-2A3E-4742-8F83-4F0198EA6E5D}" dt="2022-03-10T05:40:52.979" v="597" actId="478"/>
          <ac:grpSpMkLst>
            <pc:docMk/>
            <pc:sldMk cId="2693809136" sldId="561"/>
            <ac:grpSpMk id="24" creationId="{A1D73220-56CC-4748-9409-94336F19CB81}"/>
          </ac:grpSpMkLst>
        </pc:grpChg>
      </pc:sldChg>
      <pc:sldChg chg="add">
        <pc:chgData name="Nitheesh Kaliyamurthy" userId="2821ebda-f4ac-4963-9a4e-a836dfc45829" providerId="ADAL" clId="{EDFEE82D-2A3E-4742-8F83-4F0198EA6E5D}" dt="2022-03-10T05:40:33.472" v="595" actId="2890"/>
        <pc:sldMkLst>
          <pc:docMk/>
          <pc:sldMk cId="3911502834" sldId="562"/>
        </pc:sldMkLst>
      </pc:sldChg>
      <pc:sldChg chg="modSp add mod modNotesTx">
        <pc:chgData name="Nitheesh Kaliyamurthy" userId="2821ebda-f4ac-4963-9a4e-a836dfc45829" providerId="ADAL" clId="{EDFEE82D-2A3E-4742-8F83-4F0198EA6E5D}" dt="2022-03-10T05:57:16.812" v="842" actId="20577"/>
        <pc:sldMkLst>
          <pc:docMk/>
          <pc:sldMk cId="974355137" sldId="563"/>
        </pc:sldMkLst>
        <pc:spChg chg="mod">
          <ac:chgData name="Nitheesh Kaliyamurthy" userId="2821ebda-f4ac-4963-9a4e-a836dfc45829" providerId="ADAL" clId="{EDFEE82D-2A3E-4742-8F83-4F0198EA6E5D}" dt="2022-03-10T05:49:08.627" v="695" actId="20577"/>
          <ac:spMkLst>
            <pc:docMk/>
            <pc:sldMk cId="974355137" sldId="563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10T05:57:16.812" v="842" actId="20577"/>
          <ac:spMkLst>
            <pc:docMk/>
            <pc:sldMk cId="974355137" sldId="563"/>
            <ac:spMk id="3" creationId="{00000000-0000-0000-0000-000000000000}"/>
          </ac:spMkLst>
        </pc:spChg>
      </pc:sldChg>
      <pc:sldChg chg="addSp modSp add mod modNotesTx">
        <pc:chgData name="Nitheesh Kaliyamurthy" userId="2821ebda-f4ac-4963-9a4e-a836dfc45829" providerId="ADAL" clId="{EDFEE82D-2A3E-4742-8F83-4F0198EA6E5D}" dt="2022-03-10T06:01:08.936" v="888" actId="1076"/>
        <pc:sldMkLst>
          <pc:docMk/>
          <pc:sldMk cId="2740850031" sldId="564"/>
        </pc:sldMkLst>
        <pc:spChg chg="mod">
          <ac:chgData name="Nitheesh Kaliyamurthy" userId="2821ebda-f4ac-4963-9a4e-a836dfc45829" providerId="ADAL" clId="{EDFEE82D-2A3E-4742-8F83-4F0198EA6E5D}" dt="2022-03-10T05:59:23.089" v="865" actId="20577"/>
          <ac:spMkLst>
            <pc:docMk/>
            <pc:sldMk cId="2740850031" sldId="564"/>
            <ac:spMk id="3" creationId="{00000000-0000-0000-0000-000000000000}"/>
          </ac:spMkLst>
        </pc:spChg>
        <pc:picChg chg="add mod">
          <ac:chgData name="Nitheesh Kaliyamurthy" userId="2821ebda-f4ac-4963-9a4e-a836dfc45829" providerId="ADAL" clId="{EDFEE82D-2A3E-4742-8F83-4F0198EA6E5D}" dt="2022-03-10T06:01:08.936" v="888" actId="1076"/>
          <ac:picMkLst>
            <pc:docMk/>
            <pc:sldMk cId="2740850031" sldId="564"/>
            <ac:picMk id="4" creationId="{47102128-7570-4C62-B563-8AC7F5948F23}"/>
          </ac:picMkLst>
        </pc:picChg>
        <pc:picChg chg="add mod">
          <ac:chgData name="Nitheesh Kaliyamurthy" userId="2821ebda-f4ac-4963-9a4e-a836dfc45829" providerId="ADAL" clId="{EDFEE82D-2A3E-4742-8F83-4F0198EA6E5D}" dt="2022-03-10T06:01:06.767" v="887" actId="1076"/>
          <ac:picMkLst>
            <pc:docMk/>
            <pc:sldMk cId="2740850031" sldId="564"/>
            <ac:picMk id="5" creationId="{2D5A16CD-27F5-4DAE-B21D-571A8CE3F020}"/>
          </ac:picMkLst>
        </pc:picChg>
      </pc:sldChg>
      <pc:sldChg chg="addSp delSp modSp mod">
        <pc:chgData name="Nitheesh Kaliyamurthy" userId="2821ebda-f4ac-4963-9a4e-a836dfc45829" providerId="ADAL" clId="{EDFEE82D-2A3E-4742-8F83-4F0198EA6E5D}" dt="2022-03-10T06:14:52.715" v="1114" actId="1076"/>
        <pc:sldMkLst>
          <pc:docMk/>
          <pc:sldMk cId="4185793759" sldId="565"/>
        </pc:sldMkLst>
        <pc:spChg chg="mod">
          <ac:chgData name="Nitheesh Kaliyamurthy" userId="2821ebda-f4ac-4963-9a4e-a836dfc45829" providerId="ADAL" clId="{EDFEE82D-2A3E-4742-8F83-4F0198EA6E5D}" dt="2022-03-10T06:14:16.382" v="1102" actId="1076"/>
          <ac:spMkLst>
            <pc:docMk/>
            <pc:sldMk cId="4185793759" sldId="565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10T06:14:47.452" v="1112" actId="14100"/>
          <ac:spMkLst>
            <pc:docMk/>
            <pc:sldMk cId="4185793759" sldId="565"/>
            <ac:spMk id="7" creationId="{00000000-0000-0000-0000-000000000000}"/>
          </ac:spMkLst>
        </pc:spChg>
        <pc:spChg chg="add del mod">
          <ac:chgData name="Nitheesh Kaliyamurthy" userId="2821ebda-f4ac-4963-9a4e-a836dfc45829" providerId="ADAL" clId="{EDFEE82D-2A3E-4742-8F83-4F0198EA6E5D}" dt="2022-03-10T06:14:34.091" v="1110" actId="478"/>
          <ac:spMkLst>
            <pc:docMk/>
            <pc:sldMk cId="4185793759" sldId="565"/>
            <ac:spMk id="9" creationId="{371FF206-95E3-4B0F-BFD2-21BD509006B5}"/>
          </ac:spMkLst>
        </pc:spChg>
        <pc:picChg chg="mod">
          <ac:chgData name="Nitheesh Kaliyamurthy" userId="2821ebda-f4ac-4963-9a4e-a836dfc45829" providerId="ADAL" clId="{EDFEE82D-2A3E-4742-8F83-4F0198EA6E5D}" dt="2022-03-10T06:14:52.715" v="1114" actId="1076"/>
          <ac:picMkLst>
            <pc:docMk/>
            <pc:sldMk cId="4185793759" sldId="565"/>
            <ac:picMk id="3" creationId="{00000000-0000-0000-0000-000000000000}"/>
          </ac:picMkLst>
        </pc:picChg>
        <pc:picChg chg="del">
          <ac:chgData name="Nitheesh Kaliyamurthy" userId="2821ebda-f4ac-4963-9a4e-a836dfc45829" providerId="ADAL" clId="{EDFEE82D-2A3E-4742-8F83-4F0198EA6E5D}" dt="2022-03-10T06:14:29.958" v="1108" actId="478"/>
          <ac:picMkLst>
            <pc:docMk/>
            <pc:sldMk cId="4185793759" sldId="565"/>
            <ac:picMk id="4" creationId="{00000000-0000-0000-0000-000000000000}"/>
          </ac:picMkLst>
        </pc:picChg>
        <pc:picChg chg="del">
          <ac:chgData name="Nitheesh Kaliyamurthy" userId="2821ebda-f4ac-4963-9a4e-a836dfc45829" providerId="ADAL" clId="{EDFEE82D-2A3E-4742-8F83-4F0198EA6E5D}" dt="2022-03-10T06:14:29.256" v="1107" actId="478"/>
          <ac:picMkLst>
            <pc:docMk/>
            <pc:sldMk cId="4185793759" sldId="565"/>
            <ac:picMk id="5" creationId="{00000000-0000-0000-0000-000000000000}"/>
          </ac:picMkLst>
        </pc:picChg>
        <pc:picChg chg="del">
          <ac:chgData name="Nitheesh Kaliyamurthy" userId="2821ebda-f4ac-4963-9a4e-a836dfc45829" providerId="ADAL" clId="{EDFEE82D-2A3E-4742-8F83-4F0198EA6E5D}" dt="2022-03-10T06:14:30.561" v="1109" actId="478"/>
          <ac:picMkLst>
            <pc:docMk/>
            <pc:sldMk cId="4185793759" sldId="565"/>
            <ac:picMk id="6" creationId="{00000000-0000-0000-0000-000000000000}"/>
          </ac:picMkLst>
        </pc:picChg>
      </pc:sldChg>
      <pc:sldChg chg="delSp modSp mod">
        <pc:chgData name="Nitheesh Kaliyamurthy" userId="2821ebda-f4ac-4963-9a4e-a836dfc45829" providerId="ADAL" clId="{EDFEE82D-2A3E-4742-8F83-4F0198EA6E5D}" dt="2022-03-10T06:18:02.616" v="1172" actId="12"/>
        <pc:sldMkLst>
          <pc:docMk/>
          <pc:sldMk cId="3166600063" sldId="566"/>
        </pc:sldMkLst>
        <pc:spChg chg="mod">
          <ac:chgData name="Nitheesh Kaliyamurthy" userId="2821ebda-f4ac-4963-9a4e-a836dfc45829" providerId="ADAL" clId="{EDFEE82D-2A3E-4742-8F83-4F0198EA6E5D}" dt="2022-03-10T06:17:54.462" v="1169" actId="1076"/>
          <ac:spMkLst>
            <pc:docMk/>
            <pc:sldMk cId="3166600063" sldId="566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10T06:18:02.616" v="1172" actId="12"/>
          <ac:spMkLst>
            <pc:docMk/>
            <pc:sldMk cId="3166600063" sldId="566"/>
            <ac:spMk id="7" creationId="{00000000-0000-0000-0000-000000000000}"/>
          </ac:spMkLst>
        </pc:spChg>
        <pc:picChg chg="del">
          <ac:chgData name="Nitheesh Kaliyamurthy" userId="2821ebda-f4ac-4963-9a4e-a836dfc45829" providerId="ADAL" clId="{EDFEE82D-2A3E-4742-8F83-4F0198EA6E5D}" dt="2022-03-10T06:17:41.096" v="1161" actId="478"/>
          <ac:picMkLst>
            <pc:docMk/>
            <pc:sldMk cId="3166600063" sldId="566"/>
            <ac:picMk id="6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10T06:17:56.113" v="1170" actId="1076"/>
          <ac:picMkLst>
            <pc:docMk/>
            <pc:sldMk cId="3166600063" sldId="566"/>
            <ac:picMk id="8" creationId="{00000000-0000-0000-0000-000000000000}"/>
          </ac:picMkLst>
        </pc:picChg>
      </pc:sldChg>
      <pc:sldChg chg="addSp delSp modSp mod">
        <pc:chgData name="Nitheesh Kaliyamurthy" userId="2821ebda-f4ac-4963-9a4e-a836dfc45829" providerId="ADAL" clId="{EDFEE82D-2A3E-4742-8F83-4F0198EA6E5D}" dt="2022-03-10T06:19:16.990" v="1197" actId="1076"/>
        <pc:sldMkLst>
          <pc:docMk/>
          <pc:sldMk cId="3580783493" sldId="567"/>
        </pc:sldMkLst>
        <pc:spChg chg="mod">
          <ac:chgData name="Nitheesh Kaliyamurthy" userId="2821ebda-f4ac-4963-9a4e-a836dfc45829" providerId="ADAL" clId="{EDFEE82D-2A3E-4742-8F83-4F0198EA6E5D}" dt="2022-03-10T06:18:22.859" v="1177" actId="1076"/>
          <ac:spMkLst>
            <pc:docMk/>
            <pc:sldMk cId="3580783493" sldId="567"/>
            <ac:spMk id="2" creationId="{00000000-0000-0000-0000-000000000000}"/>
          </ac:spMkLst>
        </pc:spChg>
        <pc:spChg chg="add del mod">
          <ac:chgData name="Nitheesh Kaliyamurthy" userId="2821ebda-f4ac-4963-9a4e-a836dfc45829" providerId="ADAL" clId="{EDFEE82D-2A3E-4742-8F83-4F0198EA6E5D}" dt="2022-03-10T06:18:30.887" v="1182" actId="478"/>
          <ac:spMkLst>
            <pc:docMk/>
            <pc:sldMk cId="3580783493" sldId="567"/>
            <ac:spMk id="4" creationId="{BCA1A2BA-40E1-4FA8-822E-E9E8938174E3}"/>
          </ac:spMkLst>
        </pc:spChg>
        <pc:spChg chg="mod">
          <ac:chgData name="Nitheesh Kaliyamurthy" userId="2821ebda-f4ac-4963-9a4e-a836dfc45829" providerId="ADAL" clId="{EDFEE82D-2A3E-4742-8F83-4F0198EA6E5D}" dt="2022-03-10T06:18:55.913" v="1190" actId="113"/>
          <ac:spMkLst>
            <pc:docMk/>
            <pc:sldMk cId="3580783493" sldId="567"/>
            <ac:spMk id="7" creationId="{00000000-0000-0000-0000-000000000000}"/>
          </ac:spMkLst>
        </pc:spChg>
        <pc:picChg chg="del">
          <ac:chgData name="Nitheesh Kaliyamurthy" userId="2821ebda-f4ac-4963-9a4e-a836dfc45829" providerId="ADAL" clId="{EDFEE82D-2A3E-4742-8F83-4F0198EA6E5D}" dt="2022-03-10T06:18:24.180" v="1178" actId="478"/>
          <ac:picMkLst>
            <pc:docMk/>
            <pc:sldMk cId="3580783493" sldId="567"/>
            <ac:picMk id="6" creationId="{00000000-0000-0000-0000-000000000000}"/>
          </ac:picMkLst>
        </pc:picChg>
        <pc:picChg chg="del mod">
          <ac:chgData name="Nitheesh Kaliyamurthy" userId="2821ebda-f4ac-4963-9a4e-a836dfc45829" providerId="ADAL" clId="{EDFEE82D-2A3E-4742-8F83-4F0198EA6E5D}" dt="2022-03-10T06:18:26.318" v="1180" actId="478"/>
          <ac:picMkLst>
            <pc:docMk/>
            <pc:sldMk cId="3580783493" sldId="567"/>
            <ac:picMk id="10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10T06:19:16.990" v="1197" actId="1076"/>
          <ac:picMkLst>
            <pc:docMk/>
            <pc:sldMk cId="3580783493" sldId="567"/>
            <ac:picMk id="11" creationId="{00000000-0000-0000-0000-000000000000}"/>
          </ac:picMkLst>
        </pc:picChg>
        <pc:picChg chg="mod ord">
          <ac:chgData name="Nitheesh Kaliyamurthy" userId="2821ebda-f4ac-4963-9a4e-a836dfc45829" providerId="ADAL" clId="{EDFEE82D-2A3E-4742-8F83-4F0198EA6E5D}" dt="2022-03-10T06:19:15" v="1196" actId="1076"/>
          <ac:picMkLst>
            <pc:docMk/>
            <pc:sldMk cId="3580783493" sldId="567"/>
            <ac:picMk id="12" creationId="{00000000-0000-0000-0000-000000000000}"/>
          </ac:picMkLst>
        </pc:picChg>
      </pc:sldChg>
      <pc:sldChg chg="addSp delSp modSp mod">
        <pc:chgData name="Nitheesh Kaliyamurthy" userId="2821ebda-f4ac-4963-9a4e-a836dfc45829" providerId="ADAL" clId="{EDFEE82D-2A3E-4742-8F83-4F0198EA6E5D}" dt="2022-03-10T06:20:02.542" v="1214" actId="1076"/>
        <pc:sldMkLst>
          <pc:docMk/>
          <pc:sldMk cId="3103493558" sldId="568"/>
        </pc:sldMkLst>
        <pc:spChg chg="mod">
          <ac:chgData name="Nitheesh Kaliyamurthy" userId="2821ebda-f4ac-4963-9a4e-a836dfc45829" providerId="ADAL" clId="{EDFEE82D-2A3E-4742-8F83-4F0198EA6E5D}" dt="2022-03-10T06:19:31.331" v="1202" actId="1076"/>
          <ac:spMkLst>
            <pc:docMk/>
            <pc:sldMk cId="3103493558" sldId="568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10T06:19:47.141" v="1209" actId="404"/>
          <ac:spMkLst>
            <pc:docMk/>
            <pc:sldMk cId="3103493558" sldId="568"/>
            <ac:spMk id="7" creationId="{00000000-0000-0000-0000-000000000000}"/>
          </ac:spMkLst>
        </pc:spChg>
        <pc:spChg chg="add del mod">
          <ac:chgData name="Nitheesh Kaliyamurthy" userId="2821ebda-f4ac-4963-9a4e-a836dfc45829" providerId="ADAL" clId="{EDFEE82D-2A3E-4742-8F83-4F0198EA6E5D}" dt="2022-03-10T06:19:36.545" v="1205" actId="478"/>
          <ac:spMkLst>
            <pc:docMk/>
            <pc:sldMk cId="3103493558" sldId="568"/>
            <ac:spMk id="8" creationId="{5BB37118-AE6F-42DA-9FC8-75F76160EFD5}"/>
          </ac:spMkLst>
        </pc:spChg>
        <pc:picChg chg="mod">
          <ac:chgData name="Nitheesh Kaliyamurthy" userId="2821ebda-f4ac-4963-9a4e-a836dfc45829" providerId="ADAL" clId="{EDFEE82D-2A3E-4742-8F83-4F0198EA6E5D}" dt="2022-03-10T06:19:51.540" v="1211" actId="1076"/>
          <ac:picMkLst>
            <pc:docMk/>
            <pc:sldMk cId="3103493558" sldId="568"/>
            <ac:picMk id="3" creationId="{00000000-0000-0000-0000-000000000000}"/>
          </ac:picMkLst>
        </pc:picChg>
        <pc:picChg chg="mod">
          <ac:chgData name="Nitheesh Kaliyamurthy" userId="2821ebda-f4ac-4963-9a4e-a836dfc45829" providerId="ADAL" clId="{EDFEE82D-2A3E-4742-8F83-4F0198EA6E5D}" dt="2022-03-10T06:20:02.542" v="1214" actId="1076"/>
          <ac:picMkLst>
            <pc:docMk/>
            <pc:sldMk cId="3103493558" sldId="568"/>
            <ac:picMk id="4" creationId="{00000000-0000-0000-0000-000000000000}"/>
          </ac:picMkLst>
        </pc:picChg>
        <pc:picChg chg="del">
          <ac:chgData name="Nitheesh Kaliyamurthy" userId="2821ebda-f4ac-4963-9a4e-a836dfc45829" providerId="ADAL" clId="{EDFEE82D-2A3E-4742-8F83-4F0198EA6E5D}" dt="2022-03-10T06:19:33.654" v="1204" actId="478"/>
          <ac:picMkLst>
            <pc:docMk/>
            <pc:sldMk cId="3103493558" sldId="568"/>
            <ac:picMk id="6" creationId="{00000000-0000-0000-0000-000000000000}"/>
          </ac:picMkLst>
        </pc:picChg>
        <pc:picChg chg="del">
          <ac:chgData name="Nitheesh Kaliyamurthy" userId="2821ebda-f4ac-4963-9a4e-a836dfc45829" providerId="ADAL" clId="{EDFEE82D-2A3E-4742-8F83-4F0198EA6E5D}" dt="2022-03-10T06:19:33.106" v="1203" actId="478"/>
          <ac:picMkLst>
            <pc:docMk/>
            <pc:sldMk cId="3103493558" sldId="568"/>
            <ac:picMk id="10" creationId="{00000000-0000-0000-0000-000000000000}"/>
          </ac:picMkLst>
        </pc:picChg>
      </pc:sldChg>
      <pc:sldChg chg="delSp modSp mod">
        <pc:chgData name="Nitheesh Kaliyamurthy" userId="2821ebda-f4ac-4963-9a4e-a836dfc45829" providerId="ADAL" clId="{EDFEE82D-2A3E-4742-8F83-4F0198EA6E5D}" dt="2022-03-10T06:20:20.826" v="1224" actId="404"/>
        <pc:sldMkLst>
          <pc:docMk/>
          <pc:sldMk cId="3290096451" sldId="569"/>
        </pc:sldMkLst>
        <pc:spChg chg="mod">
          <ac:chgData name="Nitheesh Kaliyamurthy" userId="2821ebda-f4ac-4963-9a4e-a836dfc45829" providerId="ADAL" clId="{EDFEE82D-2A3E-4742-8F83-4F0198EA6E5D}" dt="2022-03-10T06:20:14.524" v="1220" actId="1076"/>
          <ac:spMkLst>
            <pc:docMk/>
            <pc:sldMk cId="3290096451" sldId="569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10T06:20:20.826" v="1224" actId="404"/>
          <ac:spMkLst>
            <pc:docMk/>
            <pc:sldMk cId="3290096451" sldId="569"/>
            <ac:spMk id="7" creationId="{00000000-0000-0000-0000-000000000000}"/>
          </ac:spMkLst>
        </pc:spChg>
        <pc:picChg chg="del">
          <ac:chgData name="Nitheesh Kaliyamurthy" userId="2821ebda-f4ac-4963-9a4e-a836dfc45829" providerId="ADAL" clId="{EDFEE82D-2A3E-4742-8F83-4F0198EA6E5D}" dt="2022-03-10T06:20:15.865" v="1221" actId="478"/>
          <ac:picMkLst>
            <pc:docMk/>
            <pc:sldMk cId="3290096451" sldId="569"/>
            <ac:picMk id="6" creationId="{00000000-0000-0000-0000-000000000000}"/>
          </ac:picMkLst>
        </pc:picChg>
      </pc:sldChg>
      <pc:sldChg chg="delSp modSp mod">
        <pc:chgData name="Nitheesh Kaliyamurthy" userId="2821ebda-f4ac-4963-9a4e-a836dfc45829" providerId="ADAL" clId="{EDFEE82D-2A3E-4742-8F83-4F0198EA6E5D}" dt="2022-03-10T06:20:48.623" v="1234" actId="1076"/>
        <pc:sldMkLst>
          <pc:docMk/>
          <pc:sldMk cId="953038915" sldId="570"/>
        </pc:sldMkLst>
        <pc:spChg chg="mod">
          <ac:chgData name="Nitheesh Kaliyamurthy" userId="2821ebda-f4ac-4963-9a4e-a836dfc45829" providerId="ADAL" clId="{EDFEE82D-2A3E-4742-8F83-4F0198EA6E5D}" dt="2022-03-10T06:20:36.648" v="1229" actId="1076"/>
          <ac:spMkLst>
            <pc:docMk/>
            <pc:sldMk cId="953038915" sldId="570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10T06:20:44.774" v="1233" actId="255"/>
          <ac:spMkLst>
            <pc:docMk/>
            <pc:sldMk cId="953038915" sldId="570"/>
            <ac:spMk id="7" creationId="{00000000-0000-0000-0000-000000000000}"/>
          </ac:spMkLst>
        </pc:spChg>
        <pc:picChg chg="mod">
          <ac:chgData name="Nitheesh Kaliyamurthy" userId="2821ebda-f4ac-4963-9a4e-a836dfc45829" providerId="ADAL" clId="{EDFEE82D-2A3E-4742-8F83-4F0198EA6E5D}" dt="2022-03-10T06:20:48.623" v="1234" actId="1076"/>
          <ac:picMkLst>
            <pc:docMk/>
            <pc:sldMk cId="953038915" sldId="570"/>
            <ac:picMk id="3" creationId="{00000000-0000-0000-0000-000000000000}"/>
          </ac:picMkLst>
        </pc:picChg>
        <pc:picChg chg="del">
          <ac:chgData name="Nitheesh Kaliyamurthy" userId="2821ebda-f4ac-4963-9a4e-a836dfc45829" providerId="ADAL" clId="{EDFEE82D-2A3E-4742-8F83-4F0198EA6E5D}" dt="2022-03-10T06:20:37.984" v="1230" actId="478"/>
          <ac:picMkLst>
            <pc:docMk/>
            <pc:sldMk cId="953038915" sldId="570"/>
            <ac:picMk id="6" creationId="{00000000-0000-0000-0000-000000000000}"/>
          </ac:picMkLst>
        </pc:picChg>
      </pc:sldChg>
      <pc:sldChg chg="delSp modSp mod">
        <pc:chgData name="Nitheesh Kaliyamurthy" userId="2821ebda-f4ac-4963-9a4e-a836dfc45829" providerId="ADAL" clId="{EDFEE82D-2A3E-4742-8F83-4F0198EA6E5D}" dt="2022-03-10T06:21:42.734" v="1252" actId="1076"/>
        <pc:sldMkLst>
          <pc:docMk/>
          <pc:sldMk cId="2895589655" sldId="571"/>
        </pc:sldMkLst>
        <pc:spChg chg="mod">
          <ac:chgData name="Nitheesh Kaliyamurthy" userId="2821ebda-f4ac-4963-9a4e-a836dfc45829" providerId="ADAL" clId="{EDFEE82D-2A3E-4742-8F83-4F0198EA6E5D}" dt="2022-03-10T06:20:59.525" v="1239" actId="1076"/>
          <ac:spMkLst>
            <pc:docMk/>
            <pc:sldMk cId="2895589655" sldId="571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10T06:21:42.734" v="1252" actId="1076"/>
          <ac:spMkLst>
            <pc:docMk/>
            <pc:sldMk cId="2895589655" sldId="571"/>
            <ac:spMk id="7" creationId="{00000000-0000-0000-0000-000000000000}"/>
          </ac:spMkLst>
        </pc:spChg>
        <pc:grpChg chg="mod">
          <ac:chgData name="Nitheesh Kaliyamurthy" userId="2821ebda-f4ac-4963-9a4e-a836dfc45829" providerId="ADAL" clId="{EDFEE82D-2A3E-4742-8F83-4F0198EA6E5D}" dt="2022-03-10T06:21:06.549" v="1242" actId="1076"/>
          <ac:grpSpMkLst>
            <pc:docMk/>
            <pc:sldMk cId="2895589655" sldId="571"/>
            <ac:grpSpMk id="20" creationId="{00000000-0000-0000-0000-000000000000}"/>
          </ac:grpSpMkLst>
        </pc:grpChg>
        <pc:picChg chg="del">
          <ac:chgData name="Nitheesh Kaliyamurthy" userId="2821ebda-f4ac-4963-9a4e-a836dfc45829" providerId="ADAL" clId="{EDFEE82D-2A3E-4742-8F83-4F0198EA6E5D}" dt="2022-03-10T06:21:00.876" v="1240" actId="478"/>
          <ac:picMkLst>
            <pc:docMk/>
            <pc:sldMk cId="2895589655" sldId="571"/>
            <ac:picMk id="6" creationId="{00000000-0000-0000-0000-000000000000}"/>
          </ac:picMkLst>
        </pc:picChg>
      </pc:sldChg>
      <pc:sldChg chg="delSp modSp mod">
        <pc:chgData name="Nitheesh Kaliyamurthy" userId="2821ebda-f4ac-4963-9a4e-a836dfc45829" providerId="ADAL" clId="{EDFEE82D-2A3E-4742-8F83-4F0198EA6E5D}" dt="2022-03-10T06:21:48.323" v="1253" actId="255"/>
        <pc:sldMkLst>
          <pc:docMk/>
          <pc:sldMk cId="3950515494" sldId="572"/>
        </pc:sldMkLst>
        <pc:spChg chg="mod">
          <ac:chgData name="Nitheesh Kaliyamurthy" userId="2821ebda-f4ac-4963-9a4e-a836dfc45829" providerId="ADAL" clId="{EDFEE82D-2A3E-4742-8F83-4F0198EA6E5D}" dt="2022-03-10T06:21:18.738" v="1247" actId="1076"/>
          <ac:spMkLst>
            <pc:docMk/>
            <pc:sldMk cId="3950515494" sldId="572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10T06:21:48.323" v="1253" actId="255"/>
          <ac:spMkLst>
            <pc:docMk/>
            <pc:sldMk cId="3950515494" sldId="572"/>
            <ac:spMk id="7" creationId="{00000000-0000-0000-0000-000000000000}"/>
          </ac:spMkLst>
        </pc:spChg>
        <pc:picChg chg="mod">
          <ac:chgData name="Nitheesh Kaliyamurthy" userId="2821ebda-f4ac-4963-9a4e-a836dfc45829" providerId="ADAL" clId="{EDFEE82D-2A3E-4742-8F83-4F0198EA6E5D}" dt="2022-03-10T06:21:23.922" v="1250" actId="1076"/>
          <ac:picMkLst>
            <pc:docMk/>
            <pc:sldMk cId="3950515494" sldId="572"/>
            <ac:picMk id="5" creationId="{00000000-0000-0000-0000-000000000000}"/>
          </ac:picMkLst>
        </pc:picChg>
        <pc:picChg chg="del">
          <ac:chgData name="Nitheesh Kaliyamurthy" userId="2821ebda-f4ac-4963-9a4e-a836dfc45829" providerId="ADAL" clId="{EDFEE82D-2A3E-4742-8F83-4F0198EA6E5D}" dt="2022-03-10T06:21:19.593" v="1248" actId="478"/>
          <ac:picMkLst>
            <pc:docMk/>
            <pc:sldMk cId="3950515494" sldId="572"/>
            <ac:picMk id="6" creationId="{00000000-0000-0000-0000-000000000000}"/>
          </ac:picMkLst>
        </pc:picChg>
      </pc:sldChg>
      <pc:sldChg chg="delSp modSp mod">
        <pc:chgData name="Nitheesh Kaliyamurthy" userId="2821ebda-f4ac-4963-9a4e-a836dfc45829" providerId="ADAL" clId="{EDFEE82D-2A3E-4742-8F83-4F0198EA6E5D}" dt="2022-03-10T06:22:08.055" v="1261" actId="478"/>
        <pc:sldMkLst>
          <pc:docMk/>
          <pc:sldMk cId="1982373199" sldId="573"/>
        </pc:sldMkLst>
        <pc:spChg chg="mod">
          <ac:chgData name="Nitheesh Kaliyamurthy" userId="2821ebda-f4ac-4963-9a4e-a836dfc45829" providerId="ADAL" clId="{EDFEE82D-2A3E-4742-8F83-4F0198EA6E5D}" dt="2022-03-10T06:22:00.694" v="1258" actId="14100"/>
          <ac:spMkLst>
            <pc:docMk/>
            <pc:sldMk cId="1982373199" sldId="573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10T06:22:05.563" v="1260" actId="1076"/>
          <ac:spMkLst>
            <pc:docMk/>
            <pc:sldMk cId="1982373199" sldId="573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EDFEE82D-2A3E-4742-8F83-4F0198EA6E5D}" dt="2022-03-10T06:22:02.939" v="1259" actId="1076"/>
          <ac:spMkLst>
            <pc:docMk/>
            <pc:sldMk cId="1982373199" sldId="573"/>
            <ac:spMk id="7" creationId="{00000000-0000-0000-0000-000000000000}"/>
          </ac:spMkLst>
        </pc:spChg>
        <pc:picChg chg="del">
          <ac:chgData name="Nitheesh Kaliyamurthy" userId="2821ebda-f4ac-4963-9a4e-a836dfc45829" providerId="ADAL" clId="{EDFEE82D-2A3E-4742-8F83-4F0198EA6E5D}" dt="2022-03-10T06:22:08.055" v="1261" actId="478"/>
          <ac:picMkLst>
            <pc:docMk/>
            <pc:sldMk cId="1982373199" sldId="573"/>
            <ac:picMk id="6" creationId="{00000000-0000-0000-0000-000000000000}"/>
          </ac:picMkLst>
        </pc:picChg>
      </pc:sldChg>
      <pc:sldChg chg="addSp delSp modSp add mod modNotesTx">
        <pc:chgData name="Nitheesh Kaliyamurthy" userId="2821ebda-f4ac-4963-9a4e-a836dfc45829" providerId="ADAL" clId="{EDFEE82D-2A3E-4742-8F83-4F0198EA6E5D}" dt="2022-03-10T06:10:47.355" v="1040" actId="1076"/>
        <pc:sldMkLst>
          <pc:docMk/>
          <pc:sldMk cId="463828813" sldId="574"/>
        </pc:sldMkLst>
        <pc:spChg chg="mod">
          <ac:chgData name="Nitheesh Kaliyamurthy" userId="2821ebda-f4ac-4963-9a4e-a836dfc45829" providerId="ADAL" clId="{EDFEE82D-2A3E-4742-8F83-4F0198EA6E5D}" dt="2022-03-10T06:10:47.355" v="1040" actId="1076"/>
          <ac:spMkLst>
            <pc:docMk/>
            <pc:sldMk cId="463828813" sldId="574"/>
            <ac:spMk id="3" creationId="{00000000-0000-0000-0000-000000000000}"/>
          </ac:spMkLst>
        </pc:spChg>
        <pc:picChg chg="del">
          <ac:chgData name="Nitheesh Kaliyamurthy" userId="2821ebda-f4ac-4963-9a4e-a836dfc45829" providerId="ADAL" clId="{EDFEE82D-2A3E-4742-8F83-4F0198EA6E5D}" dt="2022-03-10T06:10:24.514" v="1033" actId="478"/>
          <ac:picMkLst>
            <pc:docMk/>
            <pc:sldMk cId="463828813" sldId="574"/>
            <ac:picMk id="5" creationId="{03C6460E-C52C-4F9E-B372-7E79A705B3A4}"/>
          </ac:picMkLst>
        </pc:picChg>
        <pc:picChg chg="add mod">
          <ac:chgData name="Nitheesh Kaliyamurthy" userId="2821ebda-f4ac-4963-9a4e-a836dfc45829" providerId="ADAL" clId="{EDFEE82D-2A3E-4742-8F83-4F0198EA6E5D}" dt="2022-03-10T06:10:43.741" v="1039" actId="1076"/>
          <ac:picMkLst>
            <pc:docMk/>
            <pc:sldMk cId="463828813" sldId="574"/>
            <ac:picMk id="6" creationId="{35CA66C7-448D-456C-96B9-DE177380A7F3}"/>
          </ac:picMkLst>
        </pc:picChg>
        <pc:picChg chg="mod">
          <ac:chgData name="Nitheesh Kaliyamurthy" userId="2821ebda-f4ac-4963-9a4e-a836dfc45829" providerId="ADAL" clId="{EDFEE82D-2A3E-4742-8F83-4F0198EA6E5D}" dt="2022-03-10T06:10:23.193" v="1032" actId="1076"/>
          <ac:picMkLst>
            <pc:docMk/>
            <pc:sldMk cId="463828813" sldId="574"/>
            <ac:picMk id="7" creationId="{74F73276-E64A-4296-B6AE-FF5843364D37}"/>
          </ac:picMkLst>
        </pc:picChg>
      </pc:sldChg>
      <pc:sldChg chg="addSp delSp modSp add mod modNotesTx">
        <pc:chgData name="Nitheesh Kaliyamurthy" userId="2821ebda-f4ac-4963-9a4e-a836dfc45829" providerId="ADAL" clId="{EDFEE82D-2A3E-4742-8F83-4F0198EA6E5D}" dt="2022-03-10T06:13:58.226" v="1096" actId="6549"/>
        <pc:sldMkLst>
          <pc:docMk/>
          <pc:sldMk cId="2195181131" sldId="575"/>
        </pc:sldMkLst>
        <pc:spChg chg="mod">
          <ac:chgData name="Nitheesh Kaliyamurthy" userId="2821ebda-f4ac-4963-9a4e-a836dfc45829" providerId="ADAL" clId="{EDFEE82D-2A3E-4742-8F83-4F0198EA6E5D}" dt="2022-03-10T06:12:43.160" v="1078" actId="14100"/>
          <ac:spMkLst>
            <pc:docMk/>
            <pc:sldMk cId="2195181131" sldId="575"/>
            <ac:spMk id="3" creationId="{00000000-0000-0000-0000-000000000000}"/>
          </ac:spMkLst>
        </pc:spChg>
        <pc:grpChg chg="add mod">
          <ac:chgData name="Nitheesh Kaliyamurthy" userId="2821ebda-f4ac-4963-9a4e-a836dfc45829" providerId="ADAL" clId="{EDFEE82D-2A3E-4742-8F83-4F0198EA6E5D}" dt="2022-03-10T06:12:29.331" v="1073" actId="1076"/>
          <ac:grpSpMkLst>
            <pc:docMk/>
            <pc:sldMk cId="2195181131" sldId="575"/>
            <ac:grpSpMk id="4" creationId="{B6A693C7-F934-41A5-A3BD-0C1C025E83ED}"/>
          </ac:grpSpMkLst>
        </pc:grpChg>
        <pc:picChg chg="del">
          <ac:chgData name="Nitheesh Kaliyamurthy" userId="2821ebda-f4ac-4963-9a4e-a836dfc45829" providerId="ADAL" clId="{EDFEE82D-2A3E-4742-8F83-4F0198EA6E5D}" dt="2022-03-10T06:11:47.545" v="1065" actId="478"/>
          <ac:picMkLst>
            <pc:docMk/>
            <pc:sldMk cId="2195181131" sldId="575"/>
            <ac:picMk id="6" creationId="{35CA66C7-448D-456C-96B9-DE177380A7F3}"/>
          </ac:picMkLst>
        </pc:picChg>
        <pc:picChg chg="del">
          <ac:chgData name="Nitheesh Kaliyamurthy" userId="2821ebda-f4ac-4963-9a4e-a836dfc45829" providerId="ADAL" clId="{EDFEE82D-2A3E-4742-8F83-4F0198EA6E5D}" dt="2022-03-10T06:11:54.700" v="1068" actId="478"/>
          <ac:picMkLst>
            <pc:docMk/>
            <pc:sldMk cId="2195181131" sldId="575"/>
            <ac:picMk id="7" creationId="{74F73276-E64A-4296-B6AE-FF5843364D37}"/>
          </ac:picMkLst>
        </pc:picChg>
        <pc:picChg chg="add mod">
          <ac:chgData name="Nitheesh Kaliyamurthy" userId="2821ebda-f4ac-4963-9a4e-a836dfc45829" providerId="ADAL" clId="{EDFEE82D-2A3E-4742-8F83-4F0198EA6E5D}" dt="2022-03-10T06:12:45.552" v="1079" actId="1076"/>
          <ac:picMkLst>
            <pc:docMk/>
            <pc:sldMk cId="2195181131" sldId="575"/>
            <ac:picMk id="8" creationId="{45DD1506-2706-4AE3-9EEA-382AE82BA581}"/>
          </ac:picMkLst>
        </pc:picChg>
        <pc:picChg chg="add del mod">
          <ac:chgData name="Nitheesh Kaliyamurthy" userId="2821ebda-f4ac-4963-9a4e-a836dfc45829" providerId="ADAL" clId="{EDFEE82D-2A3E-4742-8F83-4F0198EA6E5D}" dt="2022-03-10T06:12:16.263" v="1071" actId="478"/>
          <ac:picMkLst>
            <pc:docMk/>
            <pc:sldMk cId="2195181131" sldId="575"/>
            <ac:picMk id="9" creationId="{D6F38839-6CD1-49C1-B41E-5F412DEE0F6C}"/>
          </ac:picMkLst>
        </pc:picChg>
        <pc:picChg chg="add mod">
          <ac:chgData name="Nitheesh Kaliyamurthy" userId="2821ebda-f4ac-4963-9a4e-a836dfc45829" providerId="ADAL" clId="{EDFEE82D-2A3E-4742-8F83-4F0198EA6E5D}" dt="2022-03-10T06:12:25.675" v="1072" actId="164"/>
          <ac:picMkLst>
            <pc:docMk/>
            <pc:sldMk cId="2195181131" sldId="575"/>
            <ac:picMk id="10" creationId="{0A6E0F5A-15B7-4713-B6F3-468DEADB782D}"/>
          </ac:picMkLst>
        </pc:picChg>
        <pc:picChg chg="add mod">
          <ac:chgData name="Nitheesh Kaliyamurthy" userId="2821ebda-f4ac-4963-9a4e-a836dfc45829" providerId="ADAL" clId="{EDFEE82D-2A3E-4742-8F83-4F0198EA6E5D}" dt="2022-03-10T06:12:25.675" v="1072" actId="164"/>
          <ac:picMkLst>
            <pc:docMk/>
            <pc:sldMk cId="2195181131" sldId="575"/>
            <ac:picMk id="11" creationId="{7A53B98E-F59C-44ED-A979-7D7778E8F2DF}"/>
          </ac:picMkLst>
        </pc:picChg>
        <pc:picChg chg="add mod">
          <ac:chgData name="Nitheesh Kaliyamurthy" userId="2821ebda-f4ac-4963-9a4e-a836dfc45829" providerId="ADAL" clId="{EDFEE82D-2A3E-4742-8F83-4F0198EA6E5D}" dt="2022-03-10T06:12:25.675" v="1072" actId="164"/>
          <ac:picMkLst>
            <pc:docMk/>
            <pc:sldMk cId="2195181131" sldId="575"/>
            <ac:picMk id="12" creationId="{ED16A886-07F1-4F83-9313-722C278487D9}"/>
          </ac:picMkLst>
        </pc:picChg>
        <pc:picChg chg="add mod">
          <ac:chgData name="Nitheesh Kaliyamurthy" userId="2821ebda-f4ac-4963-9a4e-a836dfc45829" providerId="ADAL" clId="{EDFEE82D-2A3E-4742-8F83-4F0198EA6E5D}" dt="2022-03-10T06:12:25.675" v="1072" actId="164"/>
          <ac:picMkLst>
            <pc:docMk/>
            <pc:sldMk cId="2195181131" sldId="575"/>
            <ac:picMk id="13" creationId="{43DFA23B-B870-49D2-B4E2-B36A934D075C}"/>
          </ac:picMkLst>
        </pc:picChg>
        <pc:picChg chg="add mod">
          <ac:chgData name="Nitheesh Kaliyamurthy" userId="2821ebda-f4ac-4963-9a4e-a836dfc45829" providerId="ADAL" clId="{EDFEE82D-2A3E-4742-8F83-4F0198EA6E5D}" dt="2022-03-10T06:12:25.675" v="1072" actId="164"/>
          <ac:picMkLst>
            <pc:docMk/>
            <pc:sldMk cId="2195181131" sldId="575"/>
            <ac:picMk id="14" creationId="{4D55A498-4198-40CB-848D-320F9405ED6C}"/>
          </ac:picMkLst>
        </pc:picChg>
        <pc:picChg chg="add mod">
          <ac:chgData name="Nitheesh Kaliyamurthy" userId="2821ebda-f4ac-4963-9a4e-a836dfc45829" providerId="ADAL" clId="{EDFEE82D-2A3E-4742-8F83-4F0198EA6E5D}" dt="2022-03-10T06:12:25.675" v="1072" actId="164"/>
          <ac:picMkLst>
            <pc:docMk/>
            <pc:sldMk cId="2195181131" sldId="575"/>
            <ac:picMk id="15" creationId="{E082CF0F-2023-4975-B8CA-DDEC18EB0CEE}"/>
          </ac:picMkLst>
        </pc:picChg>
        <pc:cxnChg chg="add mod">
          <ac:chgData name="Nitheesh Kaliyamurthy" userId="2821ebda-f4ac-4963-9a4e-a836dfc45829" providerId="ADAL" clId="{EDFEE82D-2A3E-4742-8F83-4F0198EA6E5D}" dt="2022-03-10T06:12:25.675" v="1072" actId="164"/>
          <ac:cxnSpMkLst>
            <pc:docMk/>
            <pc:sldMk cId="2195181131" sldId="575"/>
            <ac:cxnSpMk id="16" creationId="{7EE95762-B883-4927-B316-8983FE920BFB}"/>
          </ac:cxnSpMkLst>
        </pc:cxnChg>
        <pc:cxnChg chg="add mod">
          <ac:chgData name="Nitheesh Kaliyamurthy" userId="2821ebda-f4ac-4963-9a4e-a836dfc45829" providerId="ADAL" clId="{EDFEE82D-2A3E-4742-8F83-4F0198EA6E5D}" dt="2022-03-10T06:12:25.675" v="1072" actId="164"/>
          <ac:cxnSpMkLst>
            <pc:docMk/>
            <pc:sldMk cId="2195181131" sldId="575"/>
            <ac:cxnSpMk id="17" creationId="{314E86ED-28A3-4CA1-91BE-DA7F5B32FEE1}"/>
          </ac:cxnSpMkLst>
        </pc:cxnChg>
        <pc:cxnChg chg="add mod">
          <ac:chgData name="Nitheesh Kaliyamurthy" userId="2821ebda-f4ac-4963-9a4e-a836dfc45829" providerId="ADAL" clId="{EDFEE82D-2A3E-4742-8F83-4F0198EA6E5D}" dt="2022-03-10T06:12:25.675" v="1072" actId="164"/>
          <ac:cxnSpMkLst>
            <pc:docMk/>
            <pc:sldMk cId="2195181131" sldId="575"/>
            <ac:cxnSpMk id="18" creationId="{A3363E32-FC6A-4587-B922-8799435F105D}"/>
          </ac:cxnSpMkLst>
        </pc:cxnChg>
      </pc:sldChg>
      <pc:sldChg chg="addSp delSp modSp add mod modNotesTx">
        <pc:chgData name="Nitheesh Kaliyamurthy" userId="2821ebda-f4ac-4963-9a4e-a836dfc45829" providerId="ADAL" clId="{EDFEE82D-2A3E-4742-8F83-4F0198EA6E5D}" dt="2022-03-10T06:13:39.453" v="1095" actId="6549"/>
        <pc:sldMkLst>
          <pc:docMk/>
          <pc:sldMk cId="26030031" sldId="576"/>
        </pc:sldMkLst>
        <pc:spChg chg="del">
          <ac:chgData name="Nitheesh Kaliyamurthy" userId="2821ebda-f4ac-4963-9a4e-a836dfc45829" providerId="ADAL" clId="{EDFEE82D-2A3E-4742-8F83-4F0198EA6E5D}" dt="2022-03-10T06:13:12.319" v="1084" actId="478"/>
          <ac:spMkLst>
            <pc:docMk/>
            <pc:sldMk cId="26030031" sldId="576"/>
            <ac:spMk id="3" creationId="{00000000-0000-0000-0000-000000000000}"/>
          </ac:spMkLst>
        </pc:spChg>
        <pc:spChg chg="add del mod">
          <ac:chgData name="Nitheesh Kaliyamurthy" userId="2821ebda-f4ac-4963-9a4e-a836dfc45829" providerId="ADAL" clId="{EDFEE82D-2A3E-4742-8F83-4F0198EA6E5D}" dt="2022-03-10T06:13:13.899" v="1085" actId="478"/>
          <ac:spMkLst>
            <pc:docMk/>
            <pc:sldMk cId="26030031" sldId="576"/>
            <ac:spMk id="6" creationId="{70D2A85A-0600-404F-BBBE-E5F98024A820}"/>
          </ac:spMkLst>
        </pc:spChg>
        <pc:spChg chg="add mod">
          <ac:chgData name="Nitheesh Kaliyamurthy" userId="2821ebda-f4ac-4963-9a4e-a836dfc45829" providerId="ADAL" clId="{EDFEE82D-2A3E-4742-8F83-4F0198EA6E5D}" dt="2022-03-10T06:13:18.815" v="1088" actId="1076"/>
          <ac:spMkLst>
            <pc:docMk/>
            <pc:sldMk cId="26030031" sldId="576"/>
            <ac:spMk id="21" creationId="{639321CC-1344-49BB-B4FA-F0085120218D}"/>
          </ac:spMkLst>
        </pc:spChg>
        <pc:spChg chg="add mod">
          <ac:chgData name="Nitheesh Kaliyamurthy" userId="2821ebda-f4ac-4963-9a4e-a836dfc45829" providerId="ADAL" clId="{EDFEE82D-2A3E-4742-8F83-4F0198EA6E5D}" dt="2022-03-10T06:13:27.198" v="1091" actId="1076"/>
          <ac:spMkLst>
            <pc:docMk/>
            <pc:sldMk cId="26030031" sldId="576"/>
            <ac:spMk id="23" creationId="{4BC261EB-8B7C-46E1-82AD-E39A8DAB0C65}"/>
          </ac:spMkLst>
        </pc:spChg>
        <pc:spChg chg="add mod">
          <ac:chgData name="Nitheesh Kaliyamurthy" userId="2821ebda-f4ac-4963-9a4e-a836dfc45829" providerId="ADAL" clId="{EDFEE82D-2A3E-4742-8F83-4F0198EA6E5D}" dt="2022-03-10T06:13:33.336" v="1093" actId="1076"/>
          <ac:spMkLst>
            <pc:docMk/>
            <pc:sldMk cId="26030031" sldId="576"/>
            <ac:spMk id="25" creationId="{28ED8FBD-4FB3-43CB-A2FB-B73EA53AB461}"/>
          </ac:spMkLst>
        </pc:spChg>
        <pc:grpChg chg="del">
          <ac:chgData name="Nitheesh Kaliyamurthy" userId="2821ebda-f4ac-4963-9a4e-a836dfc45829" providerId="ADAL" clId="{EDFEE82D-2A3E-4742-8F83-4F0198EA6E5D}" dt="2022-03-10T06:13:08.721" v="1083" actId="478"/>
          <ac:grpSpMkLst>
            <pc:docMk/>
            <pc:sldMk cId="26030031" sldId="576"/>
            <ac:grpSpMk id="4" creationId="{B6A693C7-F934-41A5-A3BD-0C1C025E83ED}"/>
          </ac:grpSpMkLst>
        </pc:grpChg>
        <pc:picChg chg="del">
          <ac:chgData name="Nitheesh Kaliyamurthy" userId="2821ebda-f4ac-4963-9a4e-a836dfc45829" providerId="ADAL" clId="{EDFEE82D-2A3E-4742-8F83-4F0198EA6E5D}" dt="2022-03-10T06:13:14.970" v="1086" actId="478"/>
          <ac:picMkLst>
            <pc:docMk/>
            <pc:sldMk cId="26030031" sldId="576"/>
            <ac:picMk id="8" creationId="{45DD1506-2706-4AE3-9EEA-382AE82BA581}"/>
          </ac:picMkLst>
        </pc:picChg>
        <pc:picChg chg="add del mod">
          <ac:chgData name="Nitheesh Kaliyamurthy" userId="2821ebda-f4ac-4963-9a4e-a836dfc45829" providerId="ADAL" clId="{EDFEE82D-2A3E-4742-8F83-4F0198EA6E5D}" dt="2022-03-10T06:13:21.161" v="1089" actId="478"/>
          <ac:picMkLst>
            <pc:docMk/>
            <pc:sldMk cId="26030031" sldId="576"/>
            <ac:picMk id="19" creationId="{533DACED-AA1A-455C-B488-C4FFA8EE7100}"/>
          </ac:picMkLst>
        </pc:picChg>
        <pc:picChg chg="add mod">
          <ac:chgData name="Nitheesh Kaliyamurthy" userId="2821ebda-f4ac-4963-9a4e-a836dfc45829" providerId="ADAL" clId="{EDFEE82D-2A3E-4742-8F83-4F0198EA6E5D}" dt="2022-03-10T06:13:24.017" v="1090" actId="1076"/>
          <ac:picMkLst>
            <pc:docMk/>
            <pc:sldMk cId="26030031" sldId="576"/>
            <ac:picMk id="20" creationId="{134DCDDA-FF0D-411E-AF82-F5BBFC827DDD}"/>
          </ac:picMkLst>
        </pc:picChg>
        <pc:picChg chg="add mod">
          <ac:chgData name="Nitheesh Kaliyamurthy" userId="2821ebda-f4ac-4963-9a4e-a836dfc45829" providerId="ADAL" clId="{EDFEE82D-2A3E-4742-8F83-4F0198EA6E5D}" dt="2022-03-10T06:13:30.525" v="1092" actId="1076"/>
          <ac:picMkLst>
            <pc:docMk/>
            <pc:sldMk cId="26030031" sldId="576"/>
            <ac:picMk id="22" creationId="{AC8700C9-13B4-4358-AB3A-6BCE92D1DAF7}"/>
          </ac:picMkLst>
        </pc:picChg>
        <pc:picChg chg="add mod">
          <ac:chgData name="Nitheesh Kaliyamurthy" userId="2821ebda-f4ac-4963-9a4e-a836dfc45829" providerId="ADAL" clId="{EDFEE82D-2A3E-4742-8F83-4F0198EA6E5D}" dt="2022-03-10T06:13:35.611" v="1094" actId="1076"/>
          <ac:picMkLst>
            <pc:docMk/>
            <pc:sldMk cId="26030031" sldId="576"/>
            <ac:picMk id="24" creationId="{A05233CF-D3A7-4A08-9663-CDB28819A20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 example of OU hierarchy in Windows Server 2019 To make it clear what the OUs are, try associating them with the concept of folders in File Explorer. </a:t>
            </a:r>
            <a:endParaRPr lang="en-US" altLang="en-US" sz="1200" i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2192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Once the server gets promoted to a DC, several default containers are created, as shown in Figure. </a:t>
            </a:r>
          </a:p>
          <a:p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One reason why these containers are hidden is to stop the AD users and computer consoles from looking messy. </a:t>
            </a:r>
          </a:p>
          <a:p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unhide these hidden default containers, enable the Advanced Features option from the View menu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9670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 Summary: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2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local user profile is stored on the local computer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2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roaming user profile is stored in the network share,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2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mandatory user profile is not saved at all, in fact, it is using the fixed profile from the network share too. </a:t>
            </a:r>
          </a:p>
          <a:p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create a domain account in Windows Server 2019, complete the following steps: 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From Windows Administrative Tools, open the Active Directory Users and Computers console. 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Right-click the Users container and select New | User. 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Enter the user's required information and then click Next: 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Provide a temporary password, confirm, and click Next. 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Click Finish to close the New Object - User window. </a:t>
            </a:r>
          </a:p>
          <a:p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create a local account in Windows Server 2019, complete the following steps: </a:t>
            </a:r>
          </a:p>
          <a:p>
            <a:r>
              <a:rPr lang="en-GB" sz="12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From Windows Administrative Tools, open the Computer Management console. </a:t>
            </a:r>
          </a:p>
          <a:p>
            <a:r>
              <a:rPr lang="en-GB" sz="12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Expand System Tools | Local Users and Groups, right-click the Users container, and select New | User. </a:t>
            </a:r>
          </a:p>
          <a:p>
            <a:r>
              <a:rPr lang="en-GB" sz="12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Enter the user's required information and then click Create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1808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Note that a group is an object too, meaning that it can also be moved to an OU. Groups (see Figure 5.24) are managed through the Active Directory Users and Computers console. </a:t>
            </a:r>
          </a:p>
          <a:p>
            <a:endParaRPr lang="en-GB" sz="12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Groups are used to facilitate the administration of AD objects.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8882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90000"/>
              </a:lnSpc>
              <a:buFont typeface="Courier New" panose="02070309020205020404" pitchFamily="49" charset="0"/>
              <a:buNone/>
            </a:pPr>
            <a:endParaRPr lang="en-US" altLang="en-US" sz="12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3169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90000"/>
              </a:lnSpc>
              <a:buFont typeface="Courier New" panose="02070309020205020404" pitchFamily="49" charset="0"/>
              <a:buNone/>
            </a:pPr>
            <a:r>
              <a:rPr lang="en-GB" sz="12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So far, we have learned about the AD infrastructure, </a:t>
            </a:r>
            <a:r>
              <a:rPr lang="en-GB" sz="1200" dirty="0" err="1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DNSes</a:t>
            </a:r>
            <a:r>
              <a:rPr lang="en-GB" sz="12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and their various elements.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None/>
            </a:pPr>
            <a:r>
              <a:rPr lang="en-GB" sz="12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We have also seen what OUs and containers are.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None/>
            </a:pPr>
            <a:r>
              <a:rPr lang="en-GB" sz="12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Lastly, we have understood computer accounts and groups and their types.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None/>
            </a:pPr>
            <a:r>
              <a:rPr lang="en-GB" sz="12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Installed the AD DS, DHCP and DNS roles.</a:t>
            </a:r>
            <a:endParaRPr lang="en-US" altLang="en-US" sz="12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5026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b="1" i="1" dirty="0">
                <a:sym typeface="Wingdings" panose="05000000000000000000" pitchFamily="2" charset="2"/>
              </a:rPr>
              <a:t>(In this case, we don’t need any Role Services, however if you need to configure mail server for your </a:t>
            </a:r>
            <a:r>
              <a:rPr lang="en-US" altLang="en-US" sz="1200" b="1" i="1" dirty="0" err="1">
                <a:sym typeface="Wingdings" panose="05000000000000000000" pitchFamily="2" charset="2"/>
              </a:rPr>
              <a:t>organisation</a:t>
            </a:r>
            <a:r>
              <a:rPr lang="en-US" altLang="en-US" sz="1200" b="1" i="1" dirty="0">
                <a:sym typeface="Wingdings" panose="05000000000000000000" pitchFamily="2" charset="2"/>
              </a:rPr>
              <a:t>, you need to download and install Exchange Server and configure with required parameters)</a:t>
            </a:r>
            <a:endParaRPr lang="en-US" altLang="en-US" sz="1100" i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421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5367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3356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Increased security in Version 10 will utilize more resources</a:t>
            </a:r>
            <a:r>
              <a:rPr lang="en-GB" baseline="0" dirty="0"/>
              <a:t> which results in long time execution for scripts even with HTTP/2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1340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5985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one application doesn’t work, it wont</a:t>
            </a:r>
            <a:r>
              <a:rPr lang="en-GB" baseline="0" dirty="0"/>
              <a:t> affect other applications in a different pool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1111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3987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9180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43628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94367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06660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2441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1947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501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6359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5" r:id="rId2"/>
    <p:sldLayoutId id="214748368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5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4.png"/><Relationship Id="rId5" Type="http://schemas.openxmlformats.org/officeDocument/2006/relationships/image" Target="../media/image13.png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7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Relationship Id="rId9" Type="http://schemas.openxmlformats.org/officeDocument/2006/relationships/image" Target="../media/image4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7" Type="http://schemas.openxmlformats.org/officeDocument/2006/relationships/image" Target="../media/image6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599088" y="2464947"/>
            <a:ext cx="515257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Enable virtualization on a server and run VMs., 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Set up virtual networks, 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Install Hyper-V role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Install Active Directories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US" sz="2000" b="0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50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31630" y="1127336"/>
            <a:ext cx="5799056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 far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sz="2000" b="1" i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alibri" panose="020F0502020204030204"/>
              </a:rPr>
              <a:t>Understanding Network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</a:t>
            </a:r>
            <a:r>
              <a:rPr lang="en-GB" sz="2000" b="1" i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alibri" panose="020F0502020204030204"/>
              </a:rPr>
              <a:t>,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IP Addressing, Servers &amp; Operating Systems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Virtualization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6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Server virtualization and its modes, 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6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Hyper-V architecture and its installation requirements, 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6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Nested virtualization</a:t>
            </a:r>
          </a:p>
          <a:p>
            <a:pPr marR="0" lvl="1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1600" b="1" i="1" dirty="0">
              <a:solidFill>
                <a:prstClr val="white"/>
              </a:solidFill>
              <a:latin typeface="Calibri" panose="020F0502020204030204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Directory Services 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the Active Directory Infrastructure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DHCP</a:t>
            </a:r>
          </a:p>
          <a:p>
            <a:pPr marL="800100" lvl="1" indent="-342900" algn="just">
              <a:buFont typeface="Wingdings" panose="05000000000000000000" pitchFamily="2" charset="2"/>
              <a:buChar char="Ø"/>
              <a:defRPr/>
            </a:pPr>
            <a:r>
              <a:rPr lang="en-GB" sz="2000" i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alibri" panose="020F0502020204030204"/>
              </a:rPr>
              <a:t>Understand the DNS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OUs and Containers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Accounts and Groups</a:t>
            </a:r>
          </a:p>
          <a:p>
            <a:pPr marR="0" lvl="1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6498171" y="927281"/>
            <a:ext cx="567099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 far…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26722" y="1676423"/>
            <a:ext cx="5152571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Tutorials/ Worksheet Activity: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(Tentatively)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Description on Coursework 2. </a:t>
            </a:r>
          </a:p>
        </p:txBody>
      </p:sp>
      <p:sp>
        <p:nvSpPr>
          <p:cNvPr id="3" name="Rectangle 2"/>
          <p:cNvSpPr/>
          <p:nvPr/>
        </p:nvSpPr>
        <p:spPr>
          <a:xfrm>
            <a:off x="211534" y="1429843"/>
            <a:ext cx="567099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Today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Directory Services 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OUs, Containers, Accounts, Group Policies and other settings</a:t>
            </a:r>
          </a:p>
        </p:txBody>
      </p:sp>
    </p:spTree>
    <p:extLst>
      <p:ext uri="{BB962C8B-B14F-4D97-AF65-F5344CB8AC3E}">
        <p14:creationId xmlns:p14="http://schemas.microsoft.com/office/powerpoint/2010/main" val="4033350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1"/>
            <a:ext cx="1647930" cy="557784"/>
          </a:xfrm>
        </p:spPr>
        <p:txBody>
          <a:bodyPr>
            <a:normAutofit/>
          </a:bodyPr>
          <a:lstStyle/>
          <a:p>
            <a:r>
              <a:rPr lang="en-US" sz="3200" dirty="0"/>
              <a:t>OUs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78" y="1312985"/>
            <a:ext cx="4274762" cy="3785419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dirty="0"/>
              <a:t>Organisational Units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AD uses OUs to ease the administration of its objects 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Users, Groups, Computers, and Other Organizational Units are placed within OUs. 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purpose of OUs are to mirror their organizational business structures.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Regardless of the number of tree domains in a forest, each domain can have its own OU hierarchy 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8F9006F9-C368-4220-A1C9-F72E7D41A8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2778" y="1413306"/>
            <a:ext cx="6455008" cy="3098403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4876589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3591475" cy="656923"/>
          </a:xfrm>
        </p:spPr>
        <p:txBody>
          <a:bodyPr>
            <a:normAutofit/>
          </a:bodyPr>
          <a:lstStyle/>
          <a:p>
            <a:r>
              <a:rPr lang="en-US" sz="3200" dirty="0"/>
              <a:t>Default Containers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551516"/>
            <a:ext cx="4639056" cy="3785419"/>
          </a:xfrm>
        </p:spPr>
        <p:txBody>
          <a:bodyPr>
            <a:noAutofit/>
          </a:bodyPr>
          <a:lstStyle/>
          <a:p>
            <a:pPr marL="285750" lvl="1" indent="-285750" algn="just">
              <a:buFont typeface="Courier New" panose="02070309020205020404" pitchFamily="49" charset="0"/>
              <a:buChar char="o"/>
            </a:pPr>
            <a:r>
              <a:rPr lang="en-GB" sz="1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Default Containers are unique because they cannot be renamed, deleted, created, or associated with a Group Policy Object </a:t>
            </a:r>
          </a:p>
          <a:p>
            <a:pPr marL="285750" lvl="1" indent="-285750" algn="just">
              <a:buFont typeface="Courier New" panose="02070309020205020404" pitchFamily="49" charset="0"/>
              <a:buChar char="o"/>
            </a:pPr>
            <a:r>
              <a:rPr lang="en-GB" sz="1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Hidden default containers: </a:t>
            </a:r>
          </a:p>
          <a:p>
            <a:pPr marL="542925" lvl="2" indent="-271463" algn="just">
              <a:buFont typeface="Courier New" panose="02070309020205020404" pitchFamily="49" charset="0"/>
              <a:buChar char="o"/>
            </a:pPr>
            <a:r>
              <a:rPr lang="en-GB" sz="15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Not every default container is needed for Administration</a:t>
            </a:r>
          </a:p>
          <a:p>
            <a:pPr marL="542925" lvl="2" indent="-271463" algn="just">
              <a:buFont typeface="Courier New" panose="02070309020205020404" pitchFamily="49" charset="0"/>
              <a:buChar char="o"/>
            </a:pPr>
            <a:r>
              <a:rPr lang="en-GB" sz="15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By default, there are hidden containers </a:t>
            </a:r>
            <a:r>
              <a:rPr lang="en-GB" sz="15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for s</a:t>
            </a:r>
            <a:r>
              <a:rPr lang="en-GB" sz="15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ecurity reasons and to look neat and clean. </a:t>
            </a:r>
          </a:p>
          <a:p>
            <a:pPr marL="285750" lvl="1" indent="-285750" algn="just">
              <a:buFont typeface="Courier New" panose="02070309020205020404" pitchFamily="49" charset="0"/>
              <a:buChar char="o"/>
            </a:pPr>
            <a:r>
              <a:rPr lang="en-GB" sz="16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Uses of the default containers </a:t>
            </a:r>
          </a:p>
          <a:p>
            <a:pPr marL="542925" lvl="2" indent="-271463" algn="just">
              <a:buFont typeface="Courier New" panose="02070309020205020404" pitchFamily="49" charset="0"/>
              <a:buChar char="o"/>
            </a:pPr>
            <a:r>
              <a:rPr lang="en-GB" sz="15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Computers is a default container for upgraded computer accounts.</a:t>
            </a:r>
          </a:p>
          <a:p>
            <a:pPr marL="542925" lvl="2" indent="-271463" algn="just">
              <a:buFont typeface="Courier New" panose="02070309020205020404" pitchFamily="49" charset="0"/>
              <a:buChar char="o"/>
            </a:pPr>
            <a:r>
              <a:rPr lang="en-GB" sz="15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Domain Controllers is a default container for DCs. </a:t>
            </a:r>
          </a:p>
          <a:p>
            <a:pPr marL="542925" lvl="2" indent="-271463" algn="just">
              <a:buFont typeface="Courier New" panose="02070309020205020404" pitchFamily="49" charset="0"/>
              <a:buChar char="o"/>
            </a:pPr>
            <a:r>
              <a:rPr lang="en-GB" sz="1500" dirty="0" err="1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ForeignSecurityPrincipals</a:t>
            </a:r>
            <a:r>
              <a:rPr lang="en-GB" sz="15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is a default container for Security Identifiers (SID). </a:t>
            </a:r>
          </a:p>
          <a:p>
            <a:pPr marL="542925" lvl="2" indent="-271463" algn="just">
              <a:buFont typeface="Courier New" panose="02070309020205020404" pitchFamily="49" charset="0"/>
              <a:buChar char="o"/>
            </a:pPr>
            <a:r>
              <a:rPr lang="en-GB" sz="15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Keys is a default container for key objects. </a:t>
            </a:r>
          </a:p>
          <a:p>
            <a:pPr marL="542925" lvl="2" indent="-271463" algn="just">
              <a:buFont typeface="Courier New" panose="02070309020205020404" pitchFamily="49" charset="0"/>
              <a:buChar char="o"/>
            </a:pPr>
            <a:r>
              <a:rPr lang="en-GB" sz="1500" dirty="0" err="1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LostandFound</a:t>
            </a:r>
            <a:r>
              <a:rPr lang="en-GB" sz="15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is a default container for orphaned objects. </a:t>
            </a:r>
          </a:p>
          <a:p>
            <a:pPr marL="542925" lvl="2" indent="-271463" algn="just">
              <a:buFont typeface="Courier New" panose="02070309020205020404" pitchFamily="49" charset="0"/>
              <a:buChar char="o"/>
            </a:pPr>
            <a:r>
              <a:rPr lang="en-GB" sz="15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Managed Service Accounts is a default container for managed service accounts. </a:t>
            </a:r>
          </a:p>
          <a:p>
            <a:pPr marL="542925" lvl="2" indent="-271463" algn="just">
              <a:buFont typeface="Courier New" panose="02070309020205020404" pitchFamily="49" charset="0"/>
              <a:buChar char="o"/>
            </a:pPr>
            <a:r>
              <a:rPr lang="en-GB" sz="15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Users is a default container for upgraded user accounts. </a:t>
            </a:r>
            <a:endParaRPr lang="en-US" altLang="en-US" sz="15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285750" lvl="1" indent="-285750" algn="just">
              <a:buFont typeface="Courier New" panose="02070309020205020404" pitchFamily="49" charset="0"/>
              <a:buChar char="o"/>
            </a:pPr>
            <a:endParaRPr lang="en-US" altLang="en-US" sz="1400" i="1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119DD253-3D66-4C51-9FDB-F30B3B9C98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1600" y="1480465"/>
            <a:ext cx="6436186" cy="3282454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37726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80" y="0"/>
            <a:ext cx="6796207" cy="619613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Delegating Control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4533" y="766382"/>
            <a:ext cx="6085831" cy="2613217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OUs facilitate the organization of AD objects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grant permissions to a certain user or a group of users in AD, it can be done by delegating control to an OU.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delegate control to a user or group of users, they need to be moved into an OU</a:t>
            </a:r>
            <a:endParaRPr lang="en-US" altLang="en-US" sz="1800" i="1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263D85D2-A71F-4CE1-B740-29B9DD8448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0364" y="544959"/>
            <a:ext cx="5751006" cy="4264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3811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80" y="0"/>
            <a:ext cx="6796207" cy="619613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Groups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4532" y="766382"/>
            <a:ext cx="11967467" cy="2613217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 a Windows Server-based network, both users and computer accounts reside in an AD.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 such a centralized environment, groups are used to facilitate the process of assigning rights and permissions.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Domain Accounts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omain account is part of an AD and it is authenticated by the same entity (that is, the AD).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domain account is authorized to access both local and network services based on the access that is granted to the account or a group that an account belongs to. 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Local accounts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LA are part of computers where that account has been created, and as such, it is authenticated by the Windows SAM.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local account is authorized to access local services based on the access that is granted to the account.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local account can access shared resources in a P2P network if it has the permissions to do so.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create a local account in Windows Server 2019, the server doesn't need to be a DC. So, do not install AD DS. 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User profiles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local user profile is created when the user logs on to a computer for the first time and is stored on a local computer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roaming user profile is a local profile copied and stored to a network share.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mandatory user profile is a kind of roaming profile where a user logs off and no changes in a profile are saved</a:t>
            </a:r>
          </a:p>
        </p:txBody>
      </p:sp>
    </p:spTree>
    <p:extLst>
      <p:ext uri="{BB962C8B-B14F-4D97-AF65-F5344CB8AC3E}">
        <p14:creationId xmlns:p14="http://schemas.microsoft.com/office/powerpoint/2010/main" val="2693809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80" y="0"/>
            <a:ext cx="6796207" cy="619613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Groups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4533" y="766382"/>
            <a:ext cx="11753102" cy="2613217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Computer Accounts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Identifies a computer in a domain.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Before joining a computer to a domain, its hostname is required to be unique in a network.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Once a computer joins a domain, it continues to use its computer name for communication with other computers and servers in a network.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Computer accounts are managed through the Active Directory Users and Computers console,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Group Types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 group represents a collection of AD objects.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Instead of assigning permissions and rights to each AD object individually, groups are used for a more structured administration.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Types of groups: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Security groups </a:t>
            </a: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are explicitly used to assign permissions to shared resources on a network.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Distribution groups</a:t>
            </a: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are particularly used to distribute email lists in an organization's network: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Default groups, </a:t>
            </a: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when a server gets promoted to a DC, a significant number of default groups are created, </a:t>
            </a:r>
            <a:endParaRPr lang="en-US" altLang="en-US" sz="1800" i="1" dirty="0"/>
          </a:p>
        </p:txBody>
      </p:sp>
    </p:spTree>
    <p:extLst>
      <p:ext uri="{BB962C8B-B14F-4D97-AF65-F5344CB8AC3E}">
        <p14:creationId xmlns:p14="http://schemas.microsoft.com/office/powerpoint/2010/main" val="9743551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80" y="0"/>
            <a:ext cx="6796207" cy="619613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Groups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4533" y="766382"/>
            <a:ext cx="11753102" cy="2613217"/>
          </a:xfrm>
        </p:spPr>
        <p:txBody>
          <a:bodyPr>
            <a:noAutofit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Group scopes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 an AD, there are three group scopes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domain local group includes accounts, domain local groups, global groups, and universal groups from the parent's domain local group domain.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global group includes accounts and global groups from the parent's global group domain.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universal group includes accounts, global groups, and universal groups from any domain in the forest where a universal group belongs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102128-7570-4C62-B563-8AC7F5948F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446" y="3148627"/>
            <a:ext cx="4596389" cy="25071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D5A16CD-27F5-4DAE-B21D-571A8CE3F0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299" y="3148627"/>
            <a:ext cx="3124200" cy="9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8500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80" y="0"/>
            <a:ext cx="6796207" cy="619613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Group Policies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4533" y="766382"/>
            <a:ext cx="8009470" cy="2613217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Group Policies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i="1" dirty="0"/>
              <a:t>to automate one-to-many management of users and computers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i="1" dirty="0"/>
              <a:t>Configure and set permissions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i="1" dirty="0"/>
              <a:t>	</a:t>
            </a:r>
            <a:r>
              <a:rPr lang="en-US" altLang="en-US" sz="1800" i="1" dirty="0" err="1"/>
              <a:t>Eg</a:t>
            </a:r>
            <a:r>
              <a:rPr lang="en-US" altLang="en-US" sz="1800" i="1" dirty="0"/>
              <a:t>: Deploy Software's, Security Enforcements, Desktop Environments </a:t>
            </a:r>
            <a:r>
              <a:rPr lang="en-US" altLang="en-US" sz="1800" i="1" dirty="0" err="1"/>
              <a:t>etc</a:t>
            </a:r>
            <a:endParaRPr lang="en-US" altLang="en-US" sz="1800" i="1" dirty="0"/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endParaRPr lang="en-US" altLang="en-US" sz="1800" i="1" dirty="0"/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i="1" dirty="0"/>
              <a:t>One of the powerful tool in Windows Server DC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i="1" dirty="0"/>
              <a:t>Manage and Secure users and computers in Domain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i="1" dirty="0"/>
              <a:t>For Computers: Applicable only for computers in OU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i="1" dirty="0"/>
              <a:t>For Users: Applicable only for users in OU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endParaRPr lang="en-US" altLang="en-US" sz="1800" i="1" dirty="0"/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altLang="en-US" sz="1800" i="1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1D73220-56CC-4748-9409-94336F19CB81}"/>
              </a:ext>
            </a:extLst>
          </p:cNvPr>
          <p:cNvGrpSpPr/>
          <p:nvPr/>
        </p:nvGrpSpPr>
        <p:grpSpPr>
          <a:xfrm>
            <a:off x="6166441" y="71710"/>
            <a:ext cx="5667910" cy="944765"/>
            <a:chOff x="609600" y="3663926"/>
            <a:chExt cx="10972800" cy="1829020"/>
          </a:xfrm>
        </p:grpSpPr>
        <p:pic>
          <p:nvPicPr>
            <p:cNvPr id="4" name="Picture 76" descr="User_01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9600" y="3812687"/>
              <a:ext cx="739035" cy="16802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78" descr="Computer_Desktop+Keyboard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284951" y="4037582"/>
              <a:ext cx="1297449" cy="14553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75" descr="Policy_Writing01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42248" y="3663926"/>
              <a:ext cx="1309472" cy="18290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8" name="Straight Arrow Connector 7"/>
            <p:cNvCxnSpPr/>
            <p:nvPr/>
          </p:nvCxnSpPr>
          <p:spPr>
            <a:xfrm>
              <a:off x="6915705" y="4652816"/>
              <a:ext cx="2583402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/>
            <p:nvPr/>
          </p:nvCxnSpPr>
          <p:spPr>
            <a:xfrm flipH="1" flipV="1">
              <a:off x="1789936" y="4632840"/>
              <a:ext cx="3011010" cy="39952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sp>
          <p:nvSpPr>
            <p:cNvPr id="11" name="Rectangle 10"/>
            <p:cNvSpPr/>
            <p:nvPr/>
          </p:nvSpPr>
          <p:spPr>
            <a:xfrm>
              <a:off x="5296516" y="4037582"/>
              <a:ext cx="1175307" cy="116077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80000"/>
                </a:lnSpc>
                <a:spcBef>
                  <a:spcPct val="30000"/>
                </a:spcBef>
                <a:buClr>
                  <a:srgbClr val="006699"/>
                </a:buClr>
                <a:buSzPct val="90000"/>
              </a:pPr>
              <a:r>
                <a:rPr lang="en-US" altLang="en-US" sz="800" b="1" dirty="0">
                  <a:solidFill>
                    <a:srgbClr val="002060"/>
                  </a:solidFill>
                  <a:latin typeface="+mj-lt"/>
                </a:rPr>
                <a:t>Software</a:t>
              </a:r>
            </a:p>
            <a:p>
              <a:pPr>
                <a:lnSpc>
                  <a:spcPct val="80000"/>
                </a:lnSpc>
                <a:spcBef>
                  <a:spcPct val="30000"/>
                </a:spcBef>
                <a:buClr>
                  <a:srgbClr val="006699"/>
                </a:buClr>
                <a:buSzPct val="90000"/>
              </a:pPr>
              <a:r>
                <a:rPr lang="en-US" altLang="en-US" sz="800" b="1" dirty="0">
                  <a:solidFill>
                    <a:srgbClr val="002060"/>
                  </a:solidFill>
                  <a:latin typeface="+mj-lt"/>
                </a:rPr>
                <a:t>Windows</a:t>
              </a:r>
            </a:p>
            <a:p>
              <a:pPr>
                <a:lnSpc>
                  <a:spcPct val="80000"/>
                </a:lnSpc>
                <a:spcBef>
                  <a:spcPct val="30000"/>
                </a:spcBef>
                <a:buClr>
                  <a:srgbClr val="006699"/>
                </a:buClr>
                <a:buSzPct val="90000"/>
              </a:pPr>
              <a:r>
                <a:rPr lang="en-US" altLang="en-US" sz="800" b="1" dirty="0">
                  <a:solidFill>
                    <a:srgbClr val="002060"/>
                  </a:solidFill>
                  <a:latin typeface="+mj-lt"/>
                </a:rPr>
                <a:t>Security</a:t>
              </a:r>
            </a:p>
            <a:p>
              <a:pPr>
                <a:lnSpc>
                  <a:spcPct val="80000"/>
                </a:lnSpc>
                <a:spcBef>
                  <a:spcPct val="30000"/>
                </a:spcBef>
                <a:buClr>
                  <a:srgbClr val="006699"/>
                </a:buClr>
                <a:buSzPct val="90000"/>
              </a:pPr>
              <a:r>
                <a:rPr lang="en-US" altLang="en-US" sz="800" b="1" dirty="0">
                  <a:solidFill>
                    <a:srgbClr val="002060"/>
                  </a:solidFill>
                  <a:latin typeface="+mj-lt"/>
                </a:rPr>
                <a:t>Desktop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CF12F886-662C-4342-BA30-A35618636254}"/>
              </a:ext>
            </a:extLst>
          </p:cNvPr>
          <p:cNvGrpSpPr/>
          <p:nvPr/>
        </p:nvGrpSpPr>
        <p:grpSpPr>
          <a:xfrm>
            <a:off x="6242256" y="1057316"/>
            <a:ext cx="5310678" cy="4503486"/>
            <a:chOff x="5752326" y="274638"/>
            <a:chExt cx="6350939" cy="5385633"/>
          </a:xfrm>
        </p:grpSpPr>
        <p:pic>
          <p:nvPicPr>
            <p:cNvPr id="10" name="Picture 76" descr="User_01">
              <a:extLst>
                <a:ext uri="{FF2B5EF4-FFF2-40B4-BE49-F238E27FC236}">
                  <a16:creationId xmlns:a16="http://schemas.microsoft.com/office/drawing/2014/main" id="{C938E12D-E0A2-44D9-899E-C99AF6738AB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60880" y="3439031"/>
              <a:ext cx="739035" cy="16802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78" descr="Computer_Desktop+Keyboard">
              <a:extLst>
                <a:ext uri="{FF2B5EF4-FFF2-40B4-BE49-F238E27FC236}">
                  <a16:creationId xmlns:a16="http://schemas.microsoft.com/office/drawing/2014/main" id="{17FADD91-E083-4404-9C40-E3DF89D5B1B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30001" y="3663926"/>
              <a:ext cx="1297449" cy="14553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2D4DA0A8-5ABC-4F11-94F8-B2C870F3AE94}"/>
                </a:ext>
              </a:extLst>
            </p:cNvPr>
            <p:cNvCxnSpPr/>
            <p:nvPr/>
          </p:nvCxnSpPr>
          <p:spPr>
            <a:xfrm flipH="1">
              <a:off x="8699915" y="2025626"/>
              <a:ext cx="977558" cy="1066257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D6329694-DBE5-483F-B5AC-AE09B1AE22EF}"/>
                </a:ext>
              </a:extLst>
            </p:cNvPr>
            <p:cNvGrpSpPr/>
            <p:nvPr/>
          </p:nvGrpSpPr>
          <p:grpSpPr>
            <a:xfrm>
              <a:off x="8584707" y="274638"/>
              <a:ext cx="2252290" cy="1575303"/>
              <a:chOff x="9499107" y="280657"/>
              <a:chExt cx="2252290" cy="1575303"/>
            </a:xfrm>
          </p:grpSpPr>
          <p:pic>
            <p:nvPicPr>
              <p:cNvPr id="15" name="Picture 14" descr="Clipart - folder applications">
                <a:extLst>
                  <a:ext uri="{FF2B5EF4-FFF2-40B4-BE49-F238E27FC236}">
                    <a16:creationId xmlns:a16="http://schemas.microsoft.com/office/drawing/2014/main" id="{9E7B15A8-FB48-4F9D-B898-C95EBF3DD73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499107" y="529799"/>
                <a:ext cx="1172812" cy="1176847"/>
              </a:xfrm>
              <a:prstGeom prst="rect">
                <a:avLst/>
              </a:prstGeom>
            </p:spPr>
          </p:pic>
          <p:pic>
            <p:nvPicPr>
              <p:cNvPr id="16" name="Graphic 10" descr="Computer">
                <a:extLst>
                  <a:ext uri="{FF2B5EF4-FFF2-40B4-BE49-F238E27FC236}">
                    <a16:creationId xmlns:a16="http://schemas.microsoft.com/office/drawing/2014/main" id="{D0B83383-73FA-433B-BC22-58EAFDAD087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rcRect l="63849" t="19185" r="-2575" b="18424"/>
              <a:stretch/>
            </p:blipFill>
            <p:spPr>
              <a:xfrm>
                <a:off x="10773622" y="280657"/>
                <a:ext cx="977775" cy="1575303"/>
              </a:xfrm>
              <a:prstGeom prst="rect">
                <a:avLst/>
              </a:prstGeom>
            </p:spPr>
          </p:pic>
        </p:grp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0E57C98A-24B7-49DD-BB84-938966EB9182}"/>
                </a:ext>
              </a:extLst>
            </p:cNvPr>
            <p:cNvCxnSpPr/>
            <p:nvPr/>
          </p:nvCxnSpPr>
          <p:spPr>
            <a:xfrm>
              <a:off x="9859222" y="2069343"/>
              <a:ext cx="887240" cy="1066257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CD174C27-C135-432E-974A-20A867A4BBA1}"/>
                </a:ext>
              </a:extLst>
            </p:cNvPr>
            <p:cNvSpPr txBox="1"/>
            <p:nvPr/>
          </p:nvSpPr>
          <p:spPr>
            <a:xfrm>
              <a:off x="7390332" y="5281772"/>
              <a:ext cx="18801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Domain Users OU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2E5FAAC-DF5A-494B-9C32-79DF5082B562}"/>
                </a:ext>
              </a:extLst>
            </p:cNvPr>
            <p:cNvSpPr txBox="1"/>
            <p:nvPr/>
          </p:nvSpPr>
          <p:spPr>
            <a:xfrm>
              <a:off x="9677473" y="5290939"/>
              <a:ext cx="24257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Domain Computers OU</a:t>
              </a:r>
            </a:p>
          </p:txBody>
        </p:sp>
        <p:pic>
          <p:nvPicPr>
            <p:cNvPr id="20" name="Graphic 1" descr="Target">
              <a:extLst>
                <a:ext uri="{FF2B5EF4-FFF2-40B4-BE49-F238E27FC236}">
                  <a16:creationId xmlns:a16="http://schemas.microsoft.com/office/drawing/2014/main" id="{8D040DE6-00FE-4902-A7B8-59A5B7551D9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5752326" y="4475686"/>
              <a:ext cx="914400" cy="914400"/>
            </a:xfrm>
            <a:prstGeom prst="rect">
              <a:avLst/>
            </a:prstGeom>
          </p:spPr>
        </p:pic>
        <p:pic>
          <p:nvPicPr>
            <p:cNvPr id="21" name="Picture 20" descr="Radio Waves Yellow · Free vector graphic on Pixabay">
              <a:extLst>
                <a:ext uri="{FF2B5EF4-FFF2-40B4-BE49-F238E27FC236}">
                  <a16:creationId xmlns:a16="http://schemas.microsoft.com/office/drawing/2014/main" id="{BD415588-06A3-44F5-B5C4-1080129ABA05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395420">
              <a:off x="6593619" y="3882322"/>
              <a:ext cx="1218381" cy="902364"/>
            </a:xfrm>
            <a:prstGeom prst="rect">
              <a:avLst/>
            </a:prstGeom>
          </p:spPr>
        </p:pic>
        <p:pic>
          <p:nvPicPr>
            <p:cNvPr id="22" name="Graphic 1" descr="Target">
              <a:extLst>
                <a:ext uri="{FF2B5EF4-FFF2-40B4-BE49-F238E27FC236}">
                  <a16:creationId xmlns:a16="http://schemas.microsoft.com/office/drawing/2014/main" id="{EAD168FC-51DB-445F-99CC-B2F3DE8B1E9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10978725" y="563272"/>
              <a:ext cx="914400" cy="914400"/>
            </a:xfrm>
            <a:prstGeom prst="rect">
              <a:avLst/>
            </a:prstGeom>
          </p:spPr>
        </p:pic>
        <p:pic>
          <p:nvPicPr>
            <p:cNvPr id="23" name="Picture 22" descr="Radio Waves Yellow · Free vector graphic on Pixabay">
              <a:extLst>
                <a:ext uri="{FF2B5EF4-FFF2-40B4-BE49-F238E27FC236}">
                  <a16:creationId xmlns:a16="http://schemas.microsoft.com/office/drawing/2014/main" id="{FA0A30A7-165F-4D4D-9F99-76CF2F55B0F8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395420">
              <a:off x="10396889" y="1692434"/>
              <a:ext cx="1218381" cy="90236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115028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19116" y="758639"/>
            <a:ext cx="7148711" cy="2297113"/>
            <a:chOff x="949325" y="1260475"/>
            <a:chExt cx="7148711" cy="2297113"/>
          </a:xfrm>
        </p:grpSpPr>
        <p:sp>
          <p:nvSpPr>
            <p:cNvPr id="12" name="AutoShape 22"/>
            <p:cNvSpPr>
              <a:spLocks noChangeArrowheads="1"/>
            </p:cNvSpPr>
            <p:nvPr/>
          </p:nvSpPr>
          <p:spPr bwMode="auto">
            <a:xfrm>
              <a:off x="949325" y="1260475"/>
              <a:ext cx="7078663" cy="2297113"/>
            </a:xfrm>
            <a:prstGeom prst="roundRect">
              <a:avLst>
                <a:gd name="adj" fmla="val 4167"/>
              </a:avLst>
            </a:prstGeom>
            <a:solidFill>
              <a:srgbClr val="DEE7F1"/>
            </a:solidFill>
            <a:ln w="9525" algn="ctr">
              <a:solidFill>
                <a:srgbClr val="333333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lvl1pPr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US" altLang="en-US" sz="2000">
                  <a:latin typeface="Verdana" panose="020B0604030504040204" pitchFamily="34" charset="0"/>
                </a:rPr>
                <a:t>Computer starts</a:t>
              </a:r>
            </a:p>
          </p:txBody>
        </p:sp>
        <p:sp>
          <p:nvSpPr>
            <p:cNvPr id="13" name="AutoShape 23"/>
            <p:cNvSpPr>
              <a:spLocks noChangeArrowheads="1"/>
            </p:cNvSpPr>
            <p:nvPr/>
          </p:nvSpPr>
          <p:spPr bwMode="auto">
            <a:xfrm>
              <a:off x="4465638" y="2244725"/>
              <a:ext cx="3489336" cy="1169988"/>
            </a:xfrm>
            <a:prstGeom prst="roundRect">
              <a:avLst>
                <a:gd name="adj" fmla="val 4167"/>
              </a:avLst>
            </a:prstGeom>
            <a:solidFill>
              <a:srgbClr val="F2E7CE"/>
            </a:solidFill>
            <a:ln w="9525" algn="ctr">
              <a:solidFill>
                <a:srgbClr val="333333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  <a:buClr>
                  <a:srgbClr val="006699"/>
                </a:buClr>
                <a:buFontTx/>
                <a:buChar char="•"/>
              </a:pPr>
              <a:r>
                <a:rPr lang="en-US" altLang="en-US" sz="1600" dirty="0">
                  <a:latin typeface="Verdana" panose="020B0604030504040204" pitchFamily="34" charset="0"/>
                </a:rPr>
                <a:t> Computer settings applied</a:t>
              </a:r>
            </a:p>
            <a:p>
              <a:pPr>
                <a:lnSpc>
                  <a:spcPct val="90000"/>
                </a:lnSpc>
                <a:spcBef>
                  <a:spcPct val="40000"/>
                </a:spcBef>
                <a:buClr>
                  <a:srgbClr val="006699"/>
                </a:buClr>
                <a:buFontTx/>
                <a:buChar char="•"/>
              </a:pPr>
              <a:r>
                <a:rPr lang="en-US" altLang="en-US" sz="1600" dirty="0">
                  <a:latin typeface="Verdana" panose="020B0604030504040204" pitchFamily="34" charset="0"/>
                </a:rPr>
                <a:t> Startup scripts run</a:t>
              </a:r>
            </a:p>
          </p:txBody>
        </p:sp>
        <p:sp>
          <p:nvSpPr>
            <p:cNvPr id="14" name="Line 24"/>
            <p:cNvSpPr>
              <a:spLocks noChangeShapeType="1"/>
            </p:cNvSpPr>
            <p:nvPr/>
          </p:nvSpPr>
          <p:spPr bwMode="auto">
            <a:xfrm flipV="1">
              <a:off x="2371725" y="1855788"/>
              <a:ext cx="1208088" cy="398462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>
              <a:outerShdw dist="35921" dir="2700000" algn="ctr" rotWithShape="0">
                <a:schemeClr val="bg1"/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" name="AutoShape 25"/>
            <p:cNvSpPr>
              <a:spLocks noChangeArrowheads="1"/>
            </p:cNvSpPr>
            <p:nvPr/>
          </p:nvSpPr>
          <p:spPr bwMode="auto">
            <a:xfrm>
              <a:off x="4182476" y="1566069"/>
              <a:ext cx="1924050" cy="37306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ADE2A1"/>
                </a:gs>
                <a:gs pos="100000">
                  <a:srgbClr val="E8F6E4"/>
                </a:gs>
              </a:gsLst>
              <a:lin ang="2700000" scaled="1"/>
            </a:gra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anchor="ctr"/>
            <a:lstStyle/>
            <a:p>
              <a:r>
                <a:rPr lang="en-US" altLang="en-US" sz="1200"/>
                <a:t>Refresh Interval</a:t>
              </a:r>
            </a:p>
          </p:txBody>
        </p:sp>
        <p:pic>
          <p:nvPicPr>
            <p:cNvPr id="16" name="Picture 26" descr="Clock01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87725" y="1425575"/>
              <a:ext cx="676275" cy="7254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Line 27"/>
            <p:cNvSpPr>
              <a:spLocks noChangeShapeType="1"/>
            </p:cNvSpPr>
            <p:nvPr/>
          </p:nvSpPr>
          <p:spPr bwMode="auto">
            <a:xfrm>
              <a:off x="2319338" y="2859088"/>
              <a:ext cx="1171575" cy="0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>
              <a:outerShdw dist="35921" dir="2700000" algn="ctr" rotWithShape="0">
                <a:schemeClr val="bg1"/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8" name="Group 28"/>
            <p:cNvGrpSpPr>
              <a:grpSpLocks/>
            </p:cNvGrpSpPr>
            <p:nvPr/>
          </p:nvGrpSpPr>
          <p:grpSpPr bwMode="auto">
            <a:xfrm>
              <a:off x="3332163" y="2324100"/>
              <a:ext cx="831850" cy="1165225"/>
              <a:chOff x="2083" y="1456"/>
              <a:chExt cx="524" cy="734"/>
            </a:xfrm>
          </p:grpSpPr>
          <p:pic>
            <p:nvPicPr>
              <p:cNvPr id="19" name="Picture 29" descr="script-2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083" y="1456"/>
                <a:ext cx="524" cy="73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" name="Picture 30" descr="Computer_DesktopComputerSansKeyboard01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254" y="1770"/>
                <a:ext cx="318" cy="38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21" name="Picture 31" descr="Computer_DesktopComputer01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62088" y="1778000"/>
              <a:ext cx="1416050" cy="1587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 Box 42"/>
            <p:cNvSpPr txBox="1">
              <a:spLocks noChangeArrowheads="1"/>
            </p:cNvSpPr>
            <p:nvPr/>
          </p:nvSpPr>
          <p:spPr bwMode="auto">
            <a:xfrm>
              <a:off x="6193036" y="1588294"/>
              <a:ext cx="1905000" cy="274638"/>
            </a:xfrm>
            <a:prstGeom prst="rect">
              <a:avLst/>
            </a:prstGeom>
            <a:noFill/>
            <a:ln>
              <a:noFill/>
            </a:ln>
            <a:effectLst>
              <a:outerShdw dist="35921" dir="2700000" algn="ctr" rotWithShape="0">
                <a:srgbClr val="AFAFAF"/>
              </a:outerShdw>
            </a:effectLst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E4CD9A"/>
                      </a:gs>
                      <a:gs pos="100000">
                        <a:srgbClr val="EEEFD7"/>
                      </a:gs>
                    </a:gsLst>
                    <a:lin ang="27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4D4D4D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2880" rIns="182880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altLang="en-US" sz="1200" dirty="0"/>
                <a:t>Every 90 minutes</a:t>
              </a:r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4914941" y="3142271"/>
            <a:ext cx="7078663" cy="2474912"/>
            <a:chOff x="949325" y="3694113"/>
            <a:chExt cx="7078663" cy="2474912"/>
          </a:xfrm>
        </p:grpSpPr>
        <p:sp>
          <p:nvSpPr>
            <p:cNvPr id="22" name="AutoShape 33"/>
            <p:cNvSpPr>
              <a:spLocks noChangeArrowheads="1"/>
            </p:cNvSpPr>
            <p:nvPr/>
          </p:nvSpPr>
          <p:spPr bwMode="auto">
            <a:xfrm>
              <a:off x="949325" y="3694113"/>
              <a:ext cx="7078663" cy="2474912"/>
            </a:xfrm>
            <a:prstGeom prst="roundRect">
              <a:avLst>
                <a:gd name="adj" fmla="val 4167"/>
              </a:avLst>
            </a:prstGeom>
            <a:solidFill>
              <a:srgbClr val="DEE7F1"/>
            </a:solidFill>
            <a:ln w="9525" algn="ctr">
              <a:solidFill>
                <a:srgbClr val="333333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lvl1pPr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US" altLang="en-US" sz="2000">
                  <a:latin typeface="Verdana" panose="020B0604030504040204" pitchFamily="34" charset="0"/>
                </a:rPr>
                <a:t>User logs on</a:t>
              </a:r>
            </a:p>
          </p:txBody>
        </p:sp>
        <p:sp>
          <p:nvSpPr>
            <p:cNvPr id="23" name="AutoShape 34"/>
            <p:cNvSpPr>
              <a:spLocks noChangeArrowheads="1"/>
            </p:cNvSpPr>
            <p:nvPr/>
          </p:nvSpPr>
          <p:spPr bwMode="auto">
            <a:xfrm>
              <a:off x="4465638" y="4808538"/>
              <a:ext cx="3357562" cy="1169987"/>
            </a:xfrm>
            <a:prstGeom prst="roundRect">
              <a:avLst>
                <a:gd name="adj" fmla="val 4167"/>
              </a:avLst>
            </a:prstGeom>
            <a:solidFill>
              <a:srgbClr val="F2E7CE"/>
            </a:solidFill>
            <a:ln w="9525" algn="ctr">
              <a:solidFill>
                <a:srgbClr val="333333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  <a:buClr>
                  <a:srgbClr val="006699"/>
                </a:buClr>
                <a:buFontTx/>
                <a:buChar char="•"/>
              </a:pPr>
              <a:r>
                <a:rPr lang="en-US" altLang="en-US">
                  <a:latin typeface="Verdana" panose="020B0604030504040204" pitchFamily="34" charset="0"/>
                </a:rPr>
                <a:t> User settings applied </a:t>
              </a:r>
            </a:p>
            <a:p>
              <a:pPr>
                <a:lnSpc>
                  <a:spcPct val="90000"/>
                </a:lnSpc>
                <a:spcBef>
                  <a:spcPct val="40000"/>
                </a:spcBef>
                <a:buClr>
                  <a:srgbClr val="006699"/>
                </a:buClr>
                <a:buFontTx/>
                <a:buChar char="•"/>
              </a:pPr>
              <a:r>
                <a:rPr lang="en-US" altLang="en-US">
                  <a:latin typeface="Verdana" panose="020B0604030504040204" pitchFamily="34" charset="0"/>
                </a:rPr>
                <a:t> Logon scripts run</a:t>
              </a:r>
            </a:p>
          </p:txBody>
        </p:sp>
        <p:sp>
          <p:nvSpPr>
            <p:cNvPr id="24" name="Line 35"/>
            <p:cNvSpPr>
              <a:spLocks noChangeShapeType="1"/>
            </p:cNvSpPr>
            <p:nvPr/>
          </p:nvSpPr>
          <p:spPr bwMode="auto">
            <a:xfrm flipV="1">
              <a:off x="2371725" y="4289425"/>
              <a:ext cx="1208088" cy="398463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>
              <a:outerShdw dist="35921" dir="2700000" algn="ctr" rotWithShape="0">
                <a:schemeClr val="bg1"/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" name="AutoShape 36"/>
            <p:cNvSpPr>
              <a:spLocks noChangeArrowheads="1"/>
            </p:cNvSpPr>
            <p:nvPr/>
          </p:nvSpPr>
          <p:spPr bwMode="auto">
            <a:xfrm>
              <a:off x="4164013" y="4039394"/>
              <a:ext cx="1924050" cy="373063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ADE2A1"/>
                </a:gs>
                <a:gs pos="100000">
                  <a:srgbClr val="E8F6E4"/>
                </a:gs>
              </a:gsLst>
              <a:lin ang="2700000" scaled="1"/>
            </a:gra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anchor="ctr"/>
            <a:lstStyle/>
            <a:p>
              <a:r>
                <a:rPr lang="en-US" altLang="en-US" sz="1200" dirty="0"/>
                <a:t>Refresh Interval</a:t>
              </a:r>
            </a:p>
          </p:txBody>
        </p:sp>
        <p:pic>
          <p:nvPicPr>
            <p:cNvPr id="26" name="Picture 37" descr="Clock01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87725" y="3859213"/>
              <a:ext cx="676275" cy="7254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Line 38"/>
            <p:cNvSpPr>
              <a:spLocks noChangeShapeType="1"/>
            </p:cNvSpPr>
            <p:nvPr/>
          </p:nvSpPr>
          <p:spPr bwMode="auto">
            <a:xfrm>
              <a:off x="2319338" y="5292725"/>
              <a:ext cx="1171575" cy="0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>
              <a:outerShdw dist="35921" dir="2700000" algn="ctr" rotWithShape="0">
                <a:schemeClr val="bg1"/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pic>
          <p:nvPicPr>
            <p:cNvPr id="28" name="Picture 39" descr="script-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32163" y="4757738"/>
              <a:ext cx="831850" cy="11652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40" descr="UserWithDesktopComputer01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4938" y="4254500"/>
              <a:ext cx="1589087" cy="18478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41" descr="User_UserHalfE01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73475" y="5194300"/>
              <a:ext cx="419100" cy="6604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 Box 43"/>
            <p:cNvSpPr txBox="1">
              <a:spLocks noChangeArrowheads="1"/>
            </p:cNvSpPr>
            <p:nvPr/>
          </p:nvSpPr>
          <p:spPr bwMode="auto">
            <a:xfrm>
              <a:off x="6195758" y="4084637"/>
              <a:ext cx="1627442" cy="274638"/>
            </a:xfrm>
            <a:prstGeom prst="rect">
              <a:avLst/>
            </a:prstGeom>
            <a:noFill/>
            <a:ln>
              <a:noFill/>
            </a:ln>
            <a:effectLst>
              <a:outerShdw dist="35921" dir="2700000" algn="ctr" rotWithShape="0">
                <a:srgbClr val="AFAFAF"/>
              </a:outerShdw>
            </a:effectLst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E4CD9A"/>
                      </a:gs>
                      <a:gs pos="100000">
                        <a:srgbClr val="EEEFD7"/>
                      </a:gs>
                    </a:gsLst>
                    <a:lin ang="27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4D4D4D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82880" rIns="182880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altLang="en-US" sz="1200" dirty="0"/>
                <a:t>Every 90 minutes</a:t>
              </a:r>
            </a:p>
          </p:txBody>
        </p:sp>
      </p:grpSp>
      <p:sp>
        <p:nvSpPr>
          <p:cNvPr id="34" name="Title 1">
            <a:extLst>
              <a:ext uri="{FF2B5EF4-FFF2-40B4-BE49-F238E27FC236}">
                <a16:creationId xmlns:a16="http://schemas.microsoft.com/office/drawing/2014/main" id="{90E3986B-80DC-427B-BEAA-8116CEC27258}"/>
              </a:ext>
            </a:extLst>
          </p:cNvPr>
          <p:cNvSpPr txBox="1">
            <a:spLocks/>
          </p:cNvSpPr>
          <p:nvPr/>
        </p:nvSpPr>
        <p:spPr>
          <a:xfrm>
            <a:off x="0" y="-21437"/>
            <a:ext cx="6796207" cy="61961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Group Policies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08676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6590495" y="277873"/>
            <a:ext cx="5255188" cy="5283933"/>
            <a:chOff x="696558" y="272556"/>
            <a:chExt cx="5573713" cy="5635625"/>
          </a:xfrm>
        </p:grpSpPr>
        <p:sp>
          <p:nvSpPr>
            <p:cNvPr id="34" name="AutoShape 30"/>
            <p:cNvSpPr>
              <a:spLocks noChangeArrowheads="1"/>
            </p:cNvSpPr>
            <p:nvPr/>
          </p:nvSpPr>
          <p:spPr bwMode="auto">
            <a:xfrm>
              <a:off x="1579208" y="2239469"/>
              <a:ext cx="808038" cy="1311275"/>
            </a:xfrm>
            <a:prstGeom prst="curvedRightArrow">
              <a:avLst>
                <a:gd name="adj1" fmla="val 29721"/>
                <a:gd name="adj2" fmla="val 62177"/>
                <a:gd name="adj3" fmla="val 33333"/>
              </a:avLst>
            </a:prstGeom>
            <a:solidFill>
              <a:srgbClr val="FF0000">
                <a:alpha val="75000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Line 32"/>
            <p:cNvSpPr>
              <a:spLocks noChangeShapeType="1"/>
            </p:cNvSpPr>
            <p:nvPr/>
          </p:nvSpPr>
          <p:spPr bwMode="auto">
            <a:xfrm>
              <a:off x="4457346" y="4646119"/>
              <a:ext cx="903287" cy="0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C0C0C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" name="Line 33"/>
            <p:cNvSpPr>
              <a:spLocks noChangeShapeType="1"/>
            </p:cNvSpPr>
            <p:nvPr/>
          </p:nvSpPr>
          <p:spPr bwMode="auto">
            <a:xfrm>
              <a:off x="3666771" y="3523756"/>
              <a:ext cx="903287" cy="0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C0C0C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" name="Line 34"/>
            <p:cNvSpPr>
              <a:spLocks noChangeShapeType="1"/>
            </p:cNvSpPr>
            <p:nvPr/>
          </p:nvSpPr>
          <p:spPr bwMode="auto">
            <a:xfrm>
              <a:off x="1652233" y="1377456"/>
              <a:ext cx="2490788" cy="3090863"/>
            </a:xfrm>
            <a:prstGeom prst="line">
              <a:avLst/>
            </a:prstGeom>
            <a:noFill/>
            <a:ln w="3810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" name="Line 35"/>
            <p:cNvSpPr>
              <a:spLocks noChangeShapeType="1"/>
            </p:cNvSpPr>
            <p:nvPr/>
          </p:nvSpPr>
          <p:spPr bwMode="auto">
            <a:xfrm>
              <a:off x="3249258" y="2334719"/>
              <a:ext cx="636588" cy="0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C0C0C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39" name="Group 36"/>
            <p:cNvGrpSpPr>
              <a:grpSpLocks/>
            </p:cNvGrpSpPr>
            <p:nvPr/>
          </p:nvGrpSpPr>
          <p:grpSpPr bwMode="auto">
            <a:xfrm>
              <a:off x="1885596" y="2017219"/>
              <a:ext cx="1498600" cy="715962"/>
              <a:chOff x="2007" y="983"/>
              <a:chExt cx="1050" cy="511"/>
            </a:xfrm>
          </p:grpSpPr>
          <p:sp>
            <p:nvSpPr>
              <p:cNvPr id="40" name="Oval 37"/>
              <p:cNvSpPr>
                <a:spLocks noChangeArrowheads="1"/>
              </p:cNvSpPr>
              <p:nvPr/>
            </p:nvSpPr>
            <p:spPr bwMode="auto">
              <a:xfrm>
                <a:off x="2053" y="983"/>
                <a:ext cx="957" cy="51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rgbClr val="4D4D4D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AFAFAF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pic>
            <p:nvPicPr>
              <p:cNvPr id="41" name="Picture 38" descr="Collection01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007" y="983"/>
                <a:ext cx="1050" cy="51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42" name="Rectangle 39"/>
              <p:cNvSpPr>
                <a:spLocks noChangeArrowheads="1"/>
              </p:cNvSpPr>
              <p:nvPr/>
            </p:nvSpPr>
            <p:spPr bwMode="auto">
              <a:xfrm>
                <a:off x="2328" y="1108"/>
                <a:ext cx="409" cy="26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B2B2B2"/>
                      </a:outerShdw>
                    </a:effectLst>
                  </a14:hiddenEffects>
                </a:ext>
              </a:extLst>
            </p:spPr>
            <p:txBody>
              <a:bodyPr anchor="ctr">
                <a:spAutoFit/>
              </a:bodyPr>
              <a:lstStyle/>
              <a:p>
                <a:r>
                  <a:rPr lang="en-US" altLang="en-US">
                    <a:latin typeface="Arial Narrow" panose="020B0606020202030204" pitchFamily="34" charset="0"/>
                  </a:rPr>
                  <a:t>Site</a:t>
                </a:r>
              </a:p>
            </p:txBody>
          </p:sp>
        </p:grpSp>
        <p:grpSp>
          <p:nvGrpSpPr>
            <p:cNvPr id="43" name="Group 69"/>
            <p:cNvGrpSpPr>
              <a:grpSpLocks/>
            </p:cNvGrpSpPr>
            <p:nvPr/>
          </p:nvGrpSpPr>
          <p:grpSpPr bwMode="auto">
            <a:xfrm>
              <a:off x="2325333" y="2971306"/>
              <a:ext cx="1641475" cy="1920875"/>
              <a:chOff x="2856" y="2184"/>
              <a:chExt cx="1034" cy="1210"/>
            </a:xfrm>
          </p:grpSpPr>
          <p:sp>
            <p:nvSpPr>
              <p:cNvPr id="44" name="AutoShape 31"/>
              <p:cNvSpPr>
                <a:spLocks noChangeArrowheads="1"/>
              </p:cNvSpPr>
              <p:nvPr/>
            </p:nvSpPr>
            <p:spPr bwMode="auto">
              <a:xfrm>
                <a:off x="2856" y="2568"/>
                <a:ext cx="509" cy="826"/>
              </a:xfrm>
              <a:prstGeom prst="curvedRightArrow">
                <a:avLst>
                  <a:gd name="adj1" fmla="val 32456"/>
                  <a:gd name="adj2" fmla="val 64912"/>
                  <a:gd name="adj3" fmla="val 33333"/>
                </a:avLst>
              </a:prstGeom>
              <a:solidFill>
                <a:srgbClr val="FF0000">
                  <a:alpha val="75000"/>
                </a:srgb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45" name="Group 40"/>
              <p:cNvGrpSpPr>
                <a:grpSpLocks/>
              </p:cNvGrpSpPr>
              <p:nvPr/>
            </p:nvGrpSpPr>
            <p:grpSpPr bwMode="auto">
              <a:xfrm>
                <a:off x="3037" y="2184"/>
                <a:ext cx="853" cy="737"/>
                <a:chOff x="2401" y="1737"/>
                <a:chExt cx="949" cy="837"/>
              </a:xfrm>
            </p:grpSpPr>
            <p:pic>
              <p:nvPicPr>
                <p:cNvPr id="46" name="Picture 41" descr="2Domain01"/>
                <p:cNvPicPr>
                  <a:picLocks noChangeAspect="1" noChangeArrowheads="1"/>
                </p:cNvPicPr>
                <p:nvPr/>
              </p:nvPicPr>
              <p:blipFill>
                <a:blip r:embed="rId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401" y="1737"/>
                  <a:ext cx="949" cy="837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47" name="Rectangle 42"/>
                <p:cNvSpPr>
                  <a:spLocks noChangeArrowheads="1"/>
                </p:cNvSpPr>
                <p:nvPr/>
              </p:nvSpPr>
              <p:spPr bwMode="auto">
                <a:xfrm>
                  <a:off x="2545" y="2166"/>
                  <a:ext cx="661" cy="26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B2B2B2"/>
                        </a:outerShdw>
                      </a:effectLst>
                    </a14:hiddenEffects>
                  </a:ext>
                </a:extLst>
              </p:spPr>
              <p:txBody>
                <a:bodyPr anchor="ctr">
                  <a:spAutoFit/>
                </a:bodyPr>
                <a:lstStyle/>
                <a:p>
                  <a:r>
                    <a:rPr lang="en-US" altLang="en-US">
                      <a:latin typeface="Arial Narrow" panose="020B0606020202030204" pitchFamily="34" charset="0"/>
                    </a:rPr>
                    <a:t>Domain</a:t>
                  </a:r>
                </a:p>
              </p:txBody>
            </p:sp>
          </p:grpSp>
        </p:grpSp>
        <p:sp>
          <p:nvSpPr>
            <p:cNvPr id="48" name="Line 43"/>
            <p:cNvSpPr>
              <a:spLocks noChangeShapeType="1"/>
            </p:cNvSpPr>
            <p:nvPr/>
          </p:nvSpPr>
          <p:spPr bwMode="auto">
            <a:xfrm flipV="1">
              <a:off x="3633433" y="4723906"/>
              <a:ext cx="615950" cy="873125"/>
            </a:xfrm>
            <a:prstGeom prst="line">
              <a:avLst/>
            </a:prstGeom>
            <a:noFill/>
            <a:ln w="3810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" name="Line 44"/>
            <p:cNvSpPr>
              <a:spLocks noChangeShapeType="1"/>
            </p:cNvSpPr>
            <p:nvPr/>
          </p:nvSpPr>
          <p:spPr bwMode="auto">
            <a:xfrm flipH="1" flipV="1">
              <a:off x="4317646" y="4723906"/>
              <a:ext cx="617537" cy="873125"/>
            </a:xfrm>
            <a:prstGeom prst="line">
              <a:avLst/>
            </a:prstGeom>
            <a:noFill/>
            <a:ln w="3810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0" name="Oval 45"/>
            <p:cNvSpPr>
              <a:spLocks noChangeArrowheads="1"/>
            </p:cNvSpPr>
            <p:nvPr/>
          </p:nvSpPr>
          <p:spPr bwMode="auto">
            <a:xfrm>
              <a:off x="4666896" y="5385894"/>
              <a:ext cx="568325" cy="522287"/>
            </a:xfrm>
            <a:prstGeom prst="ellipse">
              <a:avLst/>
            </a:prstGeom>
            <a:gradFill rotWithShape="0">
              <a:gsLst>
                <a:gs pos="0">
                  <a:srgbClr val="CCFFFF"/>
                </a:gs>
                <a:gs pos="100000">
                  <a:srgbClr val="006666"/>
                </a:gs>
              </a:gsLst>
              <a:path path="rect">
                <a:fillToRect r="100000" b="100000"/>
              </a:path>
            </a:gradFill>
            <a:ln w="9525">
              <a:solidFill>
                <a:srgbClr val="006666"/>
              </a:solidFill>
              <a:round/>
              <a:headEnd/>
              <a:tailEnd/>
            </a:ln>
            <a:effectLst>
              <a:outerShdw dist="63500" dir="3187806" algn="ctr" rotWithShape="0">
                <a:srgbClr val="B2B2B2"/>
              </a:outerShdw>
            </a:effectLst>
          </p:spPr>
          <p:txBody>
            <a:bodyPr wrap="none" anchor="ctr"/>
            <a:lstStyle/>
            <a:p>
              <a:pPr>
                <a:lnSpc>
                  <a:spcPct val="80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OU</a:t>
              </a:r>
            </a:p>
          </p:txBody>
        </p:sp>
        <p:sp>
          <p:nvSpPr>
            <p:cNvPr id="51" name="Oval 46"/>
            <p:cNvSpPr>
              <a:spLocks noChangeArrowheads="1"/>
            </p:cNvSpPr>
            <p:nvPr/>
          </p:nvSpPr>
          <p:spPr bwMode="auto">
            <a:xfrm>
              <a:off x="3365146" y="5385894"/>
              <a:ext cx="569912" cy="522287"/>
            </a:xfrm>
            <a:prstGeom prst="ellipse">
              <a:avLst/>
            </a:prstGeom>
            <a:gradFill rotWithShape="0">
              <a:gsLst>
                <a:gs pos="0">
                  <a:srgbClr val="CCFFFF"/>
                </a:gs>
                <a:gs pos="100000">
                  <a:srgbClr val="006666"/>
                </a:gs>
              </a:gsLst>
              <a:path path="rect">
                <a:fillToRect r="100000" b="100000"/>
              </a:path>
            </a:gradFill>
            <a:ln w="9525">
              <a:solidFill>
                <a:srgbClr val="006666"/>
              </a:solidFill>
              <a:round/>
              <a:headEnd/>
              <a:tailEnd/>
            </a:ln>
            <a:effectLst>
              <a:outerShdw dist="63500" dir="3187806" algn="ctr" rotWithShape="0">
                <a:srgbClr val="B2B2B2"/>
              </a:outerShdw>
            </a:effectLst>
          </p:spPr>
          <p:txBody>
            <a:bodyPr wrap="none" anchor="ctr"/>
            <a:lstStyle/>
            <a:p>
              <a:pPr>
                <a:lnSpc>
                  <a:spcPct val="80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OU</a:t>
              </a:r>
            </a:p>
          </p:txBody>
        </p:sp>
        <p:sp>
          <p:nvSpPr>
            <p:cNvPr id="52" name="AutoShape 47"/>
            <p:cNvSpPr>
              <a:spLocks noChangeArrowheads="1"/>
            </p:cNvSpPr>
            <p:nvPr/>
          </p:nvSpPr>
          <p:spPr bwMode="auto">
            <a:xfrm>
              <a:off x="3571521" y="4530231"/>
              <a:ext cx="611187" cy="990600"/>
            </a:xfrm>
            <a:prstGeom prst="curvedRightArrow">
              <a:avLst>
                <a:gd name="adj1" fmla="val 32416"/>
                <a:gd name="adj2" fmla="val 64831"/>
                <a:gd name="adj3" fmla="val 33333"/>
              </a:avLst>
            </a:prstGeom>
            <a:solidFill>
              <a:srgbClr val="FF0000">
                <a:alpha val="75000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53" name="Group 48"/>
            <p:cNvGrpSpPr>
              <a:grpSpLocks/>
            </p:cNvGrpSpPr>
            <p:nvPr/>
          </p:nvGrpSpPr>
          <p:grpSpPr bwMode="auto">
            <a:xfrm>
              <a:off x="3955696" y="4360369"/>
              <a:ext cx="674687" cy="661987"/>
              <a:chOff x="3092" y="2776"/>
              <a:chExt cx="473" cy="473"/>
            </a:xfrm>
          </p:grpSpPr>
          <p:pic>
            <p:nvPicPr>
              <p:cNvPr id="54" name="Picture 49" descr="2Ou01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092" y="2776"/>
                <a:ext cx="473" cy="47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5" name="Rectangle 50"/>
              <p:cNvSpPr>
                <a:spLocks noChangeArrowheads="1"/>
              </p:cNvSpPr>
              <p:nvPr/>
            </p:nvSpPr>
            <p:spPr bwMode="auto">
              <a:xfrm>
                <a:off x="3103" y="2881"/>
                <a:ext cx="452" cy="26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B2B2B2"/>
                      </a:outerShdw>
                    </a:effectLst>
                  </a14:hiddenEffects>
                </a:ext>
              </a:extLst>
            </p:spPr>
            <p:txBody>
              <a:bodyPr anchor="ctr">
                <a:spAutoFit/>
              </a:bodyPr>
              <a:lstStyle/>
              <a:p>
                <a:r>
                  <a:rPr lang="en-US" altLang="en-US">
                    <a:latin typeface="Arial Narrow" panose="020B0606020202030204" pitchFamily="34" charset="0"/>
                  </a:rPr>
                  <a:t>OU</a:t>
                </a:r>
              </a:p>
            </p:txBody>
          </p:sp>
        </p:grpSp>
        <p:grpSp>
          <p:nvGrpSpPr>
            <p:cNvPr id="56" name="Group 68"/>
            <p:cNvGrpSpPr>
              <a:grpSpLocks/>
            </p:cNvGrpSpPr>
            <p:nvPr/>
          </p:nvGrpSpPr>
          <p:grpSpPr bwMode="auto">
            <a:xfrm>
              <a:off x="3922358" y="1755281"/>
              <a:ext cx="979488" cy="812800"/>
              <a:chOff x="3894" y="1402"/>
              <a:chExt cx="617" cy="512"/>
            </a:xfrm>
          </p:grpSpPr>
          <p:sp>
            <p:nvSpPr>
              <p:cNvPr id="57" name="AutoShape 51"/>
              <p:cNvSpPr>
                <a:spLocks noChangeArrowheads="1"/>
              </p:cNvSpPr>
              <p:nvPr/>
            </p:nvSpPr>
            <p:spPr bwMode="auto">
              <a:xfrm>
                <a:off x="3894" y="1402"/>
                <a:ext cx="422" cy="153"/>
              </a:xfrm>
              <a:prstGeom prst="roundRect">
                <a:avLst>
                  <a:gd name="adj" fmla="val 10921"/>
                </a:avLst>
              </a:prstGeom>
              <a:solidFill>
                <a:schemeClr val="bg1"/>
              </a:solidFill>
              <a:ln w="9525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wrap="none" anchor="ctr"/>
              <a:lstStyle/>
              <a:p>
                <a:r>
                  <a:rPr lang="en-US" altLang="en-US">
                    <a:latin typeface="Arial Narrow" panose="020B0606020202030204" pitchFamily="34" charset="0"/>
                  </a:rPr>
                  <a:t>GPO2</a:t>
                </a:r>
              </a:p>
            </p:txBody>
          </p:sp>
          <p:pic>
            <p:nvPicPr>
              <p:cNvPr id="58" name="Picture 52" descr="GroupPolicyObject01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894" y="1555"/>
                <a:ext cx="617" cy="35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59" name="Group 70"/>
            <p:cNvGrpSpPr>
              <a:grpSpLocks/>
            </p:cNvGrpSpPr>
            <p:nvPr/>
          </p:nvGrpSpPr>
          <p:grpSpPr bwMode="auto">
            <a:xfrm>
              <a:off x="4431946" y="2787156"/>
              <a:ext cx="1236662" cy="1231900"/>
              <a:chOff x="4135" y="2116"/>
              <a:chExt cx="779" cy="776"/>
            </a:xfrm>
          </p:grpSpPr>
          <p:sp>
            <p:nvSpPr>
              <p:cNvPr id="60" name="AutoShape 53"/>
              <p:cNvSpPr>
                <a:spLocks noChangeArrowheads="1"/>
              </p:cNvSpPr>
              <p:nvPr/>
            </p:nvSpPr>
            <p:spPr bwMode="auto">
              <a:xfrm>
                <a:off x="4135" y="2116"/>
                <a:ext cx="422" cy="153"/>
              </a:xfrm>
              <a:prstGeom prst="roundRect">
                <a:avLst>
                  <a:gd name="adj" fmla="val 10921"/>
                </a:avLst>
              </a:prstGeom>
              <a:solidFill>
                <a:schemeClr val="bg1"/>
              </a:solidFill>
              <a:ln w="9525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wrap="none" anchor="ctr"/>
              <a:lstStyle/>
              <a:p>
                <a:r>
                  <a:rPr lang="en-US" altLang="en-US">
                    <a:latin typeface="Arial Narrow" panose="020B0606020202030204" pitchFamily="34" charset="0"/>
                  </a:rPr>
                  <a:t>GPO3</a:t>
                </a:r>
              </a:p>
            </p:txBody>
          </p:sp>
          <p:pic>
            <p:nvPicPr>
              <p:cNvPr id="61" name="Picture 54" descr="GroupPolicyObject01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135" y="2269"/>
                <a:ext cx="617" cy="35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62" name="AutoShape 55"/>
              <p:cNvSpPr>
                <a:spLocks noChangeArrowheads="1"/>
              </p:cNvSpPr>
              <p:nvPr/>
            </p:nvSpPr>
            <p:spPr bwMode="auto">
              <a:xfrm>
                <a:off x="4297" y="2380"/>
                <a:ext cx="422" cy="154"/>
              </a:xfrm>
              <a:prstGeom prst="roundRect">
                <a:avLst>
                  <a:gd name="adj" fmla="val 10921"/>
                </a:avLst>
              </a:prstGeom>
              <a:solidFill>
                <a:schemeClr val="bg1"/>
              </a:solidFill>
              <a:ln w="9525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wrap="none" anchor="ctr"/>
              <a:lstStyle/>
              <a:p>
                <a:r>
                  <a:rPr lang="en-US" altLang="en-US">
                    <a:latin typeface="Arial Narrow" panose="020B0606020202030204" pitchFamily="34" charset="0"/>
                  </a:rPr>
                  <a:t>GPO4</a:t>
                </a:r>
              </a:p>
            </p:txBody>
          </p:sp>
          <p:pic>
            <p:nvPicPr>
              <p:cNvPr id="63" name="Picture 56" descr="GroupPolicyObject01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297" y="2534"/>
                <a:ext cx="617" cy="35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64" name="AutoShape 57"/>
            <p:cNvSpPr>
              <a:spLocks noChangeArrowheads="1"/>
            </p:cNvSpPr>
            <p:nvPr/>
          </p:nvSpPr>
          <p:spPr bwMode="auto">
            <a:xfrm>
              <a:off x="5290783" y="4285756"/>
              <a:ext cx="669925" cy="242888"/>
            </a:xfrm>
            <a:prstGeom prst="roundRect">
              <a:avLst>
                <a:gd name="adj" fmla="val 10921"/>
              </a:avLst>
            </a:prstGeom>
            <a:solidFill>
              <a:schemeClr val="bg1"/>
            </a:solidFill>
            <a:ln w="9525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/>
            <a:p>
              <a:r>
                <a:rPr lang="en-US" altLang="en-US">
                  <a:latin typeface="Arial Narrow" panose="020B0606020202030204" pitchFamily="34" charset="0"/>
                </a:rPr>
                <a:t>GPO5</a:t>
              </a:r>
            </a:p>
          </p:txBody>
        </p:sp>
        <p:pic>
          <p:nvPicPr>
            <p:cNvPr id="65" name="Picture 58" descr="GroupPolicyObject01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90783" y="4528644"/>
              <a:ext cx="979488" cy="569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6" name="AutoShape 62"/>
            <p:cNvSpPr>
              <a:spLocks noChangeArrowheads="1"/>
            </p:cNvSpPr>
            <p:nvPr/>
          </p:nvSpPr>
          <p:spPr bwMode="auto">
            <a:xfrm>
              <a:off x="2639658" y="447181"/>
              <a:ext cx="669925" cy="242888"/>
            </a:xfrm>
            <a:prstGeom prst="roundRect">
              <a:avLst>
                <a:gd name="adj" fmla="val 10921"/>
              </a:avLst>
            </a:prstGeom>
            <a:solidFill>
              <a:schemeClr val="bg1"/>
            </a:solidFill>
            <a:ln w="9525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/>
            <a:p>
              <a:r>
                <a:rPr lang="en-US" altLang="en-US">
                  <a:latin typeface="Arial Narrow" panose="020B0606020202030204" pitchFamily="34" charset="0"/>
                </a:rPr>
                <a:t>GPO1</a:t>
              </a:r>
            </a:p>
          </p:txBody>
        </p:sp>
        <p:pic>
          <p:nvPicPr>
            <p:cNvPr id="67" name="Picture 63" descr="GroupPolicyObject01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39658" y="690069"/>
              <a:ext cx="979488" cy="569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8" name="AutoShape 64"/>
            <p:cNvSpPr>
              <a:spLocks noChangeArrowheads="1"/>
            </p:cNvSpPr>
            <p:nvPr/>
          </p:nvSpPr>
          <p:spPr bwMode="auto">
            <a:xfrm>
              <a:off x="829908" y="1071069"/>
              <a:ext cx="808038" cy="1171575"/>
            </a:xfrm>
            <a:prstGeom prst="curvedRightArrow">
              <a:avLst>
                <a:gd name="adj1" fmla="val 26555"/>
                <a:gd name="adj2" fmla="val 55553"/>
                <a:gd name="adj3" fmla="val 33333"/>
              </a:avLst>
            </a:prstGeom>
            <a:solidFill>
              <a:srgbClr val="FF0000">
                <a:alpha val="75000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pic>
          <p:nvPicPr>
            <p:cNvPr id="69" name="Picture 59" descr="Collection_GlobalGroup01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3708" y="272556"/>
              <a:ext cx="1446213" cy="1136650"/>
            </a:xfrm>
            <a:prstGeom prst="rect">
              <a:avLst/>
            </a:prstGeom>
            <a:solidFill>
              <a:schemeClr val="accent1"/>
            </a:solidFill>
          </p:spPr>
        </p:pic>
        <p:sp>
          <p:nvSpPr>
            <p:cNvPr id="70" name="AutoShape 61"/>
            <p:cNvSpPr>
              <a:spLocks noChangeArrowheads="1"/>
            </p:cNvSpPr>
            <p:nvPr/>
          </p:nvSpPr>
          <p:spPr bwMode="auto">
            <a:xfrm>
              <a:off x="696558" y="1209181"/>
              <a:ext cx="1406525" cy="268288"/>
            </a:xfrm>
            <a:prstGeom prst="roundRect">
              <a:avLst>
                <a:gd name="adj" fmla="val 10921"/>
              </a:avLst>
            </a:prstGeom>
            <a:solidFill>
              <a:schemeClr val="bg1"/>
            </a:solidFill>
            <a:ln w="9525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/>
            <a:p>
              <a:r>
                <a:rPr lang="en-US" altLang="en-US" sz="1600"/>
                <a:t>Local group</a:t>
              </a:r>
            </a:p>
          </p:txBody>
        </p:sp>
        <p:sp>
          <p:nvSpPr>
            <p:cNvPr id="71" name="Line 65"/>
            <p:cNvSpPr>
              <a:spLocks noChangeShapeType="1"/>
            </p:cNvSpPr>
            <p:nvPr/>
          </p:nvSpPr>
          <p:spPr bwMode="auto">
            <a:xfrm flipV="1">
              <a:off x="2207858" y="937719"/>
              <a:ext cx="446088" cy="12700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C0C0C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pic>
        <p:nvPicPr>
          <p:cNvPr id="72" name="Picture 7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2316" y="1895311"/>
            <a:ext cx="6807704" cy="2902972"/>
          </a:xfrm>
          <a:prstGeom prst="rect">
            <a:avLst/>
          </a:prstGeom>
        </p:spPr>
      </p:pic>
      <p:sp>
        <p:nvSpPr>
          <p:cNvPr id="73" name="Title 1">
            <a:extLst>
              <a:ext uri="{FF2B5EF4-FFF2-40B4-BE49-F238E27FC236}">
                <a16:creationId xmlns:a16="http://schemas.microsoft.com/office/drawing/2014/main" id="{CDC2B75D-B622-429B-849E-6C4A924044DF}"/>
              </a:ext>
            </a:extLst>
          </p:cNvPr>
          <p:cNvSpPr txBox="1">
            <a:spLocks/>
          </p:cNvSpPr>
          <p:nvPr/>
        </p:nvSpPr>
        <p:spPr>
          <a:xfrm>
            <a:off x="0" y="9531"/>
            <a:ext cx="6796207" cy="61961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Group Policies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60887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4834" y="100895"/>
            <a:ext cx="3561793" cy="528872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413" y="743990"/>
            <a:ext cx="5261379" cy="4475629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9BE5FADA-E3E3-4CAB-9FA8-E86BD0D52DB8}"/>
              </a:ext>
            </a:extLst>
          </p:cNvPr>
          <p:cNvSpPr txBox="1">
            <a:spLocks/>
          </p:cNvSpPr>
          <p:nvPr/>
        </p:nvSpPr>
        <p:spPr>
          <a:xfrm>
            <a:off x="0" y="-21437"/>
            <a:ext cx="6796207" cy="61961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Group Policies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45369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loud Server PNG Transparent Images | PNG All">
            <a:extLst>
              <a:ext uri="{FF2B5EF4-FFF2-40B4-BE49-F238E27FC236}">
                <a16:creationId xmlns:a16="http://schemas.microsoft.com/office/drawing/2014/main" id="{83DBB977-6D5D-40F5-B5D6-BFF2D8D522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2532" y="94898"/>
            <a:ext cx="4130607" cy="290794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706759" cy="526697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Roles of a Server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948" y="815783"/>
            <a:ext cx="11388651" cy="2613217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Important roles: AD DS, DHCP and DNS….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i="1" dirty="0"/>
              <a:t>Is that all ? – No: We could get more out of the Server….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i="1" dirty="0"/>
              <a:t>Server Roles</a:t>
            </a:r>
          </a:p>
          <a:p>
            <a:pPr marL="892175" lvl="1" indent="-434975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i="1" dirty="0"/>
              <a:t>Application Server</a:t>
            </a:r>
          </a:p>
          <a:p>
            <a:pPr marL="892175" lvl="1" indent="-434975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i="1" dirty="0"/>
              <a:t>Web Server</a:t>
            </a:r>
          </a:p>
          <a:p>
            <a:pPr marL="892175" lvl="1" indent="-434975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i="1" dirty="0"/>
              <a:t>Remote Access</a:t>
            </a:r>
          </a:p>
          <a:p>
            <a:pPr marL="892175" lvl="1" indent="-434975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i="1" dirty="0"/>
              <a:t>File and Print Services</a:t>
            </a:r>
          </a:p>
          <a:p>
            <a:pPr marL="457200" lvl="1" indent="0" algn="just">
              <a:lnSpc>
                <a:spcPct val="90000"/>
              </a:lnSpc>
              <a:buNone/>
            </a:pPr>
            <a:endParaRPr lang="en-US" altLang="en-US" sz="1800" i="1" dirty="0"/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To effectively functionalize a server, the </a:t>
            </a:r>
            <a:r>
              <a:rPr lang="en-US" altLang="en-US" sz="1800" b="1" dirty="0"/>
              <a:t>role of it should be determined and installed</a:t>
            </a:r>
            <a:r>
              <a:rPr lang="en-US" altLang="en-US" sz="1800" dirty="0"/>
              <a:t>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When saying a “Role”, it means the </a:t>
            </a:r>
            <a:r>
              <a:rPr lang="en-US" altLang="en-US" sz="1800" b="1" dirty="0"/>
              <a:t>primary function of a Server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So, in Best Practices, </a:t>
            </a:r>
            <a:r>
              <a:rPr lang="en-US" altLang="en-US" sz="1800" b="1" dirty="0"/>
              <a:t>a Server should have one Primary Role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But, to manage effective resources, the Server could play multiple roles as well.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Based on the Role Description, the physical hardware for the server needs to be selected. </a:t>
            </a:r>
            <a:r>
              <a:rPr lang="en-US" altLang="en-US" sz="1800" i="1" dirty="0"/>
              <a:t>(this could be another responsibility of a System Administrator/ Analyst in a real time environment)</a:t>
            </a:r>
          </a:p>
          <a:p>
            <a:pPr marL="457200" lvl="1" indent="0" algn="just">
              <a:lnSpc>
                <a:spcPct val="90000"/>
              </a:lnSpc>
              <a:buNone/>
            </a:pPr>
            <a:endParaRPr lang="en-US" altLang="en-US" sz="1800" i="1" dirty="0"/>
          </a:p>
        </p:txBody>
      </p:sp>
    </p:spTree>
    <p:extLst>
      <p:ext uri="{BB962C8B-B14F-4D97-AF65-F5344CB8AC3E}">
        <p14:creationId xmlns:p14="http://schemas.microsoft.com/office/powerpoint/2010/main" val="6392447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4350738" cy="594465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Roles of a Server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394" y="815783"/>
            <a:ext cx="11195552" cy="2613217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Determining the Role </a:t>
            </a:r>
            <a:r>
              <a:rPr lang="en-US" altLang="en-US" sz="1800" dirty="0">
                <a:sym typeface="Wingdings" panose="05000000000000000000" pitchFamily="2" charset="2"/>
              </a:rPr>
              <a:t>Selecting the Server Hardware  Installing the Server for Specified Role  </a:t>
            </a:r>
            <a:r>
              <a:rPr lang="en-US" altLang="en-US" sz="1800" b="1" i="1" dirty="0">
                <a:sym typeface="Wingdings" panose="05000000000000000000" pitchFamily="2" charset="2"/>
              </a:rPr>
              <a:t>Add Role Services</a:t>
            </a:r>
            <a:r>
              <a:rPr lang="en-US" altLang="en-US" sz="1800" dirty="0">
                <a:sym typeface="Wingdings" panose="05000000000000000000" pitchFamily="2" charset="2"/>
              </a:rPr>
              <a:t>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i="1" dirty="0">
                <a:sym typeface="Wingdings" panose="05000000000000000000" pitchFamily="2" charset="2"/>
              </a:rPr>
              <a:t>Let’s take this scenario: </a:t>
            </a:r>
            <a:r>
              <a:rPr lang="en-US" altLang="en-US" sz="1400" i="1" dirty="0">
                <a:sym typeface="Wingdings" panose="05000000000000000000" pitchFamily="2" charset="2"/>
              </a:rPr>
              <a:t>You need to allow users to use printers via Extranet (outside your company network)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altLang="en-US" sz="1400" i="1" dirty="0">
                <a:sym typeface="Wingdings" panose="05000000000000000000" pitchFamily="2" charset="2"/>
              </a:rPr>
              <a:t>Install Print and Document Services (PDS)  Add </a:t>
            </a:r>
            <a:r>
              <a:rPr lang="en-US" altLang="en-US" sz="1400" b="1" i="1" dirty="0">
                <a:sym typeface="Wingdings" panose="05000000000000000000" pitchFamily="2" charset="2"/>
              </a:rPr>
              <a:t>Internet Printing </a:t>
            </a:r>
            <a:r>
              <a:rPr lang="en-US" altLang="en-US" sz="1400" i="1" dirty="0">
                <a:sym typeface="Wingdings" panose="05000000000000000000" pitchFamily="2" charset="2"/>
              </a:rPr>
              <a:t>as Role Services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altLang="en-US" sz="1400" dirty="0"/>
              <a:t>IPAM  - IP Address Management </a:t>
            </a:r>
            <a:r>
              <a:rPr lang="en-US" altLang="en-US" sz="1400" dirty="0">
                <a:sym typeface="Wingdings" panose="05000000000000000000" pitchFamily="2" charset="2"/>
              </a:rPr>
              <a:t> DHCP/DNS Roles |</a:t>
            </a:r>
            <a:r>
              <a:rPr lang="en-US" altLang="en-US" sz="1400" i="1" dirty="0">
                <a:sym typeface="Wingdings" panose="05000000000000000000" pitchFamily="2" charset="2"/>
              </a:rPr>
              <a:t>WINS along with DNS  NetBIOS name resolution issues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b="1" dirty="0"/>
              <a:t>Application Servers </a:t>
            </a:r>
            <a:r>
              <a:rPr lang="en-US" altLang="en-US" sz="1800" dirty="0"/>
              <a:t>are those which provides usable services on the network.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b="1" dirty="0"/>
              <a:t>Mail Servers </a:t>
            </a:r>
            <a:r>
              <a:rPr lang="en-US" altLang="en-US" sz="1800" dirty="0"/>
              <a:t>are those which sends and receives emails.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Mail Server Components: 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400" dirty="0"/>
              <a:t>MTA – Mail Transport Agent – transport the mail between mail servers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400" dirty="0"/>
              <a:t>MDA – Mail Deliver Agent – delivering the mail from the server to the inbox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400" dirty="0"/>
              <a:t>MUA – Mail User Agent – the interface/ platform to write / read emails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Mail Server Protocols: 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400" dirty="0"/>
              <a:t>SMTP – Simple Mail Transfer Protocol – port 25 – helps MTA’s task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400" dirty="0"/>
              <a:t>POP – Post Office Protocol – port 110 – helps MDA’s task (download emails from Server to the local computer)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400" dirty="0"/>
              <a:t>IMAP – Internet Message Access Protocol – port 143 – retrieving emails from mail server and send to the user’s email application</a:t>
            </a:r>
          </a:p>
        </p:txBody>
      </p:sp>
      <p:pic>
        <p:nvPicPr>
          <p:cNvPr id="5" name="Content Placeholder 3" descr="Tools server vector illustration | Free SVG">
            <a:extLst>
              <a:ext uri="{FF2B5EF4-FFF2-40B4-BE49-F238E27FC236}">
                <a16:creationId xmlns:a16="http://schemas.microsoft.com/office/drawing/2014/main" id="{03C6460E-C52C-4F9E-B372-7E79A705B3A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51822" y="2046623"/>
            <a:ext cx="858983" cy="906537"/>
          </a:xfrm>
          <a:prstGeom prst="rect">
            <a:avLst/>
          </a:prstGeom>
        </p:spPr>
      </p:pic>
      <p:pic>
        <p:nvPicPr>
          <p:cNvPr id="7" name="Picture 6" descr="Server Emails – Free SVG Clipart">
            <a:extLst>
              <a:ext uri="{FF2B5EF4-FFF2-40B4-BE49-F238E27FC236}">
                <a16:creationId xmlns:a16="http://schemas.microsoft.com/office/drawing/2014/main" id="{74F73276-E64A-4296-B6AE-FF5843364D3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4932" y="3650318"/>
            <a:ext cx="794286" cy="1186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9975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4350738" cy="594465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Roles of a Server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394" y="594465"/>
            <a:ext cx="4661028" cy="2613217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b="1" dirty="0"/>
              <a:t>Mail Servers </a:t>
            </a:r>
            <a:r>
              <a:rPr lang="en-US" altLang="en-US" sz="1800" dirty="0"/>
              <a:t>are those which sends and receives emails.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Mail Server Components: 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400" dirty="0"/>
              <a:t>MTA – Mail Transport Agent – transport the mail between mail servers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400" dirty="0"/>
              <a:t>MDA – Mail Deliver Agent – delivering the mail from the server to the inbox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400" dirty="0"/>
              <a:t>MUA – Mail User Agent – the interface/ platform to write / read emails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Mail Server Protocols: 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400" dirty="0"/>
              <a:t>SMTP – Simple Mail Transfer Protocol – port 25 – helps MTA’s task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400" dirty="0"/>
              <a:t>POP – Post Office Protocol – port 110 – helps MDA’s task (download emails from Server to the local computer)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400" dirty="0"/>
              <a:t>IMAP – Internet Message Access Protocol – port 143 – retrieving emails from mail server and send to the user’s email application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b="1" dirty="0"/>
              <a:t>Mail Servers </a:t>
            </a:r>
            <a:r>
              <a:rPr lang="en-US" altLang="en-US" sz="1800" b="1" dirty="0">
                <a:sym typeface="Wingdings" panose="05000000000000000000" pitchFamily="2" charset="2"/>
              </a:rPr>
              <a:t> SMTP Server Feature 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endParaRPr lang="en-US" altLang="en-US" sz="1400" dirty="0"/>
          </a:p>
        </p:txBody>
      </p:sp>
      <p:pic>
        <p:nvPicPr>
          <p:cNvPr id="7" name="Picture 6" descr="Server Emails – Free SVG Clipart">
            <a:extLst>
              <a:ext uri="{FF2B5EF4-FFF2-40B4-BE49-F238E27FC236}">
                <a16:creationId xmlns:a16="http://schemas.microsoft.com/office/drawing/2014/main" id="{74F73276-E64A-4296-B6AE-FF5843364D3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01320" y="155593"/>
            <a:ext cx="794286" cy="118691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5CA66C7-448D-456C-96B9-DE177380A7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9402" y="1930237"/>
            <a:ext cx="6942598" cy="2997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8288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4350738" cy="594465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Roles of a Server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394" y="594465"/>
            <a:ext cx="6958070" cy="2613217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b="1" dirty="0"/>
              <a:t>Database Servers </a:t>
            </a:r>
            <a:r>
              <a:rPr lang="en-US" altLang="en-US" sz="1800" dirty="0"/>
              <a:t>are those which provides database services.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Data </a:t>
            </a:r>
            <a:r>
              <a:rPr lang="en-US" altLang="en-US" sz="1800" dirty="0">
                <a:sym typeface="Wingdings" panose="05000000000000000000" pitchFamily="2" charset="2"/>
              </a:rPr>
              <a:t> Stored in the Database 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Users </a:t>
            </a:r>
            <a:r>
              <a:rPr lang="en-US" altLang="en-US" sz="1800" dirty="0">
                <a:sym typeface="Wingdings" panose="05000000000000000000" pitchFamily="2" charset="2"/>
              </a:rPr>
              <a:t> Access/ use the Database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>
                <a:sym typeface="Wingdings" panose="05000000000000000000" pitchFamily="2" charset="2"/>
              </a:rPr>
              <a:t>Application  User interacts with the server.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>
                <a:sym typeface="Wingdings" panose="05000000000000000000" pitchFamily="2" charset="2"/>
              </a:rPr>
              <a:t>ODBC – Open Database Connectivity: protocol that enables Applications to access the data in the database server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>
                <a:sym typeface="Wingdings" panose="05000000000000000000" pitchFamily="2" charset="2"/>
              </a:rPr>
              <a:t>JDBC – Java Database Connectivity: protocol that enables Java Applications to access the data in the database server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>
                <a:sym typeface="Wingdings" panose="05000000000000000000" pitchFamily="2" charset="2"/>
              </a:rPr>
              <a:t>OLEDB – Object Linking and Embedding Database: protocol that enables Applications to access the data in the database server 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endParaRPr lang="en-US" altLang="en-US" sz="1800" dirty="0"/>
          </a:p>
          <a:p>
            <a:pPr marL="457200" lvl="2" indent="0" algn="just">
              <a:spcBef>
                <a:spcPts val="1000"/>
              </a:spcBef>
              <a:buNone/>
            </a:pPr>
            <a:endParaRPr lang="en-US" altLang="en-US" sz="1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5DD1506-2706-4AE3-9EEA-382AE82BA5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656" y="4158814"/>
            <a:ext cx="7752549" cy="597623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B6A693C7-F934-41A5-A3BD-0C1C025E83ED}"/>
              </a:ext>
            </a:extLst>
          </p:cNvPr>
          <p:cNvGrpSpPr/>
          <p:nvPr/>
        </p:nvGrpSpPr>
        <p:grpSpPr>
          <a:xfrm>
            <a:off x="7791595" y="117339"/>
            <a:ext cx="4286966" cy="5456933"/>
            <a:chOff x="7934427" y="101602"/>
            <a:chExt cx="4286966" cy="5456933"/>
          </a:xfrm>
        </p:grpSpPr>
        <p:pic>
          <p:nvPicPr>
            <p:cNvPr id="10" name="Content Placeholder 7" descr="Computer Database Network · Free vector graphic on Pixabay">
              <a:extLst>
                <a:ext uri="{FF2B5EF4-FFF2-40B4-BE49-F238E27FC236}">
                  <a16:creationId xmlns:a16="http://schemas.microsoft.com/office/drawing/2014/main" id="{0A6E0F5A-15B7-4713-B6F3-468DEADB782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01061" y="101602"/>
              <a:ext cx="1711103" cy="2105973"/>
            </a:xfrm>
            <a:prstGeom prst="rect">
              <a:avLst/>
            </a:prstGeom>
          </p:spPr>
        </p:pic>
        <p:pic>
          <p:nvPicPr>
            <p:cNvPr id="11" name="Picture 10" descr="Data Management Guidelines | Data Archive">
              <a:extLst>
                <a:ext uri="{FF2B5EF4-FFF2-40B4-BE49-F238E27FC236}">
                  <a16:creationId xmlns:a16="http://schemas.microsoft.com/office/drawing/2014/main" id="{7A53B98E-F59C-44ED-A979-7D7778E8F2D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34170" y="3139853"/>
              <a:ext cx="2587223" cy="2144071"/>
            </a:xfrm>
            <a:prstGeom prst="rect">
              <a:avLst/>
            </a:prstGeom>
          </p:spPr>
        </p:pic>
        <p:pic>
          <p:nvPicPr>
            <p:cNvPr id="12" name="Picture 11" descr="Free vector graphic: File, Binary, Code, Data, Digital ...">
              <a:extLst>
                <a:ext uri="{FF2B5EF4-FFF2-40B4-BE49-F238E27FC236}">
                  <a16:creationId xmlns:a16="http://schemas.microsoft.com/office/drawing/2014/main" id="{ED16A886-07F1-4F83-9313-722C278487D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011119" flipH="1" flipV="1">
              <a:off x="10653169" y="4775644"/>
              <a:ext cx="549224" cy="1016558"/>
            </a:xfrm>
            <a:prstGeom prst="rect">
              <a:avLst/>
            </a:prstGeom>
          </p:spPr>
        </p:pic>
        <p:pic>
          <p:nvPicPr>
            <p:cNvPr id="13" name="Picture 12" descr="File:Database-mysql.svg - Wikimedia Commons">
              <a:extLst>
                <a:ext uri="{FF2B5EF4-FFF2-40B4-BE49-F238E27FC236}">
                  <a16:creationId xmlns:a16="http://schemas.microsoft.com/office/drawing/2014/main" id="{43DFA23B-B870-49D2-B4E2-B36A934D075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067909" y="2167250"/>
              <a:ext cx="1129130" cy="1595437"/>
            </a:xfrm>
            <a:prstGeom prst="rect">
              <a:avLst/>
            </a:prstGeom>
          </p:spPr>
        </p:pic>
        <p:pic>
          <p:nvPicPr>
            <p:cNvPr id="14" name="Picture 13" descr="Here’s an Excellent Guide to Understanding SQL">
              <a:extLst>
                <a:ext uri="{FF2B5EF4-FFF2-40B4-BE49-F238E27FC236}">
                  <a16:creationId xmlns:a16="http://schemas.microsoft.com/office/drawing/2014/main" id="{4D55A498-4198-40CB-848D-320F9405ED6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34427" y="857568"/>
              <a:ext cx="1238250" cy="696722"/>
            </a:xfrm>
            <a:prstGeom prst="rect">
              <a:avLst/>
            </a:prstGeom>
          </p:spPr>
        </p:pic>
        <p:pic>
          <p:nvPicPr>
            <p:cNvPr id="15" name="Picture 14" descr="File:User font awesome.svg - Wikimedia Commons">
              <a:extLst>
                <a:ext uri="{FF2B5EF4-FFF2-40B4-BE49-F238E27FC236}">
                  <a16:creationId xmlns:a16="http://schemas.microsoft.com/office/drawing/2014/main" id="{E082CF0F-2023-4975-B8CA-DDEC18EB0CEE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62800" y="4211888"/>
              <a:ext cx="1295400" cy="1295400"/>
            </a:xfrm>
            <a:prstGeom prst="rect">
              <a:avLst/>
            </a:prstGeom>
          </p:spPr>
        </p:pic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7EE95762-B883-4927-B316-8983FE920BFB}"/>
                </a:ext>
              </a:extLst>
            </p:cNvPr>
            <p:cNvCxnSpPr/>
            <p:nvPr/>
          </p:nvCxnSpPr>
          <p:spPr>
            <a:xfrm flipH="1" flipV="1">
              <a:off x="9798050" y="2207575"/>
              <a:ext cx="6350" cy="1092200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314E86ED-28A3-4CA1-91BE-DA7F5B32FEE1}"/>
                </a:ext>
              </a:extLst>
            </p:cNvPr>
            <p:cNvCxnSpPr/>
            <p:nvPr/>
          </p:nvCxnSpPr>
          <p:spPr>
            <a:xfrm>
              <a:off x="8953500" y="3695700"/>
              <a:ext cx="276509" cy="1286112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A3363E32-FC6A-4587-B922-8799435F105D}"/>
                </a:ext>
              </a:extLst>
            </p:cNvPr>
            <p:cNvCxnSpPr/>
            <p:nvPr/>
          </p:nvCxnSpPr>
          <p:spPr>
            <a:xfrm flipH="1">
              <a:off x="9027060" y="1786860"/>
              <a:ext cx="485240" cy="53724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951811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4350738" cy="594465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Roles of a Server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34DCDDA-FF0D-411E-AF82-F5BBFC827D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8145" y="933326"/>
            <a:ext cx="10060971" cy="725978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639321CC-1344-49BB-B4FA-F0085120218D}"/>
              </a:ext>
            </a:extLst>
          </p:cNvPr>
          <p:cNvSpPr/>
          <p:nvPr/>
        </p:nvSpPr>
        <p:spPr>
          <a:xfrm>
            <a:off x="147753" y="594465"/>
            <a:ext cx="29722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Collaboration SERVERS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C8700C9-13B4-4358-AB3A-6BCE92D1DA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8145" y="2410471"/>
            <a:ext cx="10060971" cy="1118667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4BC261EB-8B7C-46E1-82AD-E39A8DAB0C65}"/>
              </a:ext>
            </a:extLst>
          </p:cNvPr>
          <p:cNvSpPr/>
          <p:nvPr/>
        </p:nvSpPr>
        <p:spPr>
          <a:xfrm>
            <a:off x="147753" y="1764140"/>
            <a:ext cx="1141136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Monitoring SERVERS: Monitor the performance of Server components like CPU, Memory, Disk usage </a:t>
            </a:r>
            <a:r>
              <a:rPr lang="en-GB" b="1" dirty="0" err="1"/>
              <a:t>etc</a:t>
            </a:r>
            <a:r>
              <a:rPr lang="en-GB" b="1" dirty="0"/>
              <a:t> along with other services, process etc.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A05233CF-D3A7-4A08-9663-CDB28819A2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98144" y="4314534"/>
            <a:ext cx="10060971" cy="1120162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28ED8FBD-4FB3-43CB-A2FB-B73EA53AB461}"/>
              </a:ext>
            </a:extLst>
          </p:cNvPr>
          <p:cNvSpPr/>
          <p:nvPr/>
        </p:nvSpPr>
        <p:spPr>
          <a:xfrm>
            <a:off x="147753" y="3556485"/>
            <a:ext cx="1141136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Threat Management SERVER: acts as a router/ firewall/ antivirus/ VPN server, proxy etc. More focus on network security, protection, secure remote access, control over internet access.</a:t>
            </a:r>
          </a:p>
        </p:txBody>
      </p:sp>
    </p:spTree>
    <p:extLst>
      <p:ext uri="{BB962C8B-B14F-4D97-AF65-F5344CB8AC3E}">
        <p14:creationId xmlns:p14="http://schemas.microsoft.com/office/powerpoint/2010/main" val="260300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2980" y="842720"/>
            <a:ext cx="5406035" cy="314225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3654243" cy="504154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Web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301778" y="924063"/>
            <a:ext cx="6087733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b="1" dirty="0"/>
              <a:t>Web Services 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is a communication between devices based on request/ response methods. 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Uses Hypertext Transfer Protocol (HTTP)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b="1" dirty="0">
                <a:solidFill>
                  <a:srgbClr val="0070C0"/>
                </a:solidFill>
              </a:rPr>
              <a:t>To set up a Web Server in Server 2019, IIS to be added as a role to the server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b="1" dirty="0"/>
              <a:t>IIS </a:t>
            </a:r>
            <a:r>
              <a:rPr lang="en-US" altLang="en-US" sz="1800" dirty="0"/>
              <a:t>– Microsoft Web </a:t>
            </a:r>
            <a:r>
              <a:rPr lang="en-US" altLang="en-US" sz="1800" dirty="0" err="1"/>
              <a:t>ServerReliable</a:t>
            </a:r>
            <a:r>
              <a:rPr lang="en-US" altLang="en-US" sz="1800" dirty="0"/>
              <a:t>, Manageable and Scalable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Supports HTTP, HTTPS, FTP, FTPS, SMTP, NNTP for communication between browser and web server.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Server side scripting: </a:t>
            </a:r>
            <a:r>
              <a:rPr lang="en-US" altLang="en-US" sz="1800" b="1" dirty="0"/>
              <a:t>Active Server Pages (ASP)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b="1" dirty="0"/>
              <a:t>Version 10 – </a:t>
            </a:r>
            <a:r>
              <a:rPr lang="en-US" altLang="en-US" sz="1800" dirty="0"/>
              <a:t>Upgraded HTTP/2 server side cipher suite negotiation, IIS Administration </a:t>
            </a:r>
            <a:r>
              <a:rPr lang="en-US" altLang="en-US" sz="1800" dirty="0" err="1"/>
              <a:t>Powershell</a:t>
            </a:r>
            <a:r>
              <a:rPr lang="en-US" altLang="en-US" sz="1800" dirty="0"/>
              <a:t> cmdlets, Wildcard host headers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b="1" dirty="0"/>
              <a:t>Leading server after Apache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IIS Manager </a:t>
            </a:r>
            <a:r>
              <a:rPr lang="en-US" altLang="en-US" sz="1800" dirty="0">
                <a:sym typeface="Wingdings" panose="05000000000000000000" pitchFamily="2" charset="2"/>
              </a:rPr>
              <a:t> Manage Web Server (Server Manager/ </a:t>
            </a:r>
            <a:r>
              <a:rPr lang="en-US" altLang="en-US" sz="1800" dirty="0" err="1">
                <a:sym typeface="Wingdings" panose="05000000000000000000" pitchFamily="2" charset="2"/>
              </a:rPr>
              <a:t>inetmgr</a:t>
            </a:r>
            <a:r>
              <a:rPr lang="en-US" altLang="en-US" sz="1800" dirty="0">
                <a:sym typeface="Wingdings" panose="05000000000000000000" pitchFamily="2" charset="2"/>
              </a:rPr>
              <a:t> in run command)</a:t>
            </a:r>
            <a:endParaRPr lang="en-US" altLang="en-US" sz="1800" dirty="0"/>
          </a:p>
        </p:txBody>
      </p:sp>
    </p:spTree>
    <p:extLst>
      <p:ext uri="{BB962C8B-B14F-4D97-AF65-F5344CB8AC3E}">
        <p14:creationId xmlns:p14="http://schemas.microsoft.com/office/powerpoint/2010/main" val="41857937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3505809" cy="571888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Web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186088" y="595069"/>
            <a:ext cx="9183690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b="1" dirty="0"/>
              <a:t>WWW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Is a Internet Service accessed by Hypertext Transfer Protocol (HTTP)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Has electronic documents organized/grouped by Hypertext Markup Language (HTML)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b="1" dirty="0"/>
              <a:t>FTP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Is used to transfer files from Computer to Computer, Computer to Server on a LAN/ WAN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FTP Server: </a:t>
            </a:r>
            <a:r>
              <a:rPr lang="en-US" altLang="en-US" sz="1800" dirty="0">
                <a:sym typeface="Wingdings" panose="05000000000000000000" pitchFamily="2" charset="2"/>
              </a:rPr>
              <a:t> IIS as a Role  FTP as a Role Service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In </a:t>
            </a:r>
            <a:r>
              <a:rPr lang="en-US" altLang="en-US" sz="1800" b="1" dirty="0"/>
              <a:t>IIS’s view</a:t>
            </a:r>
            <a:r>
              <a:rPr lang="en-US" altLang="en-US" sz="1800" dirty="0"/>
              <a:t>, a Web Directory 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>
                <a:sym typeface="Wingdings" panose="05000000000000000000" pitchFamily="2" charset="2"/>
              </a:rPr>
              <a:t>Website  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>
                <a:sym typeface="Wingdings" panose="05000000000000000000" pitchFamily="2" charset="2"/>
              </a:rPr>
              <a:t>(A collection of web pages to represent some information</a:t>
            </a:r>
          </a:p>
          <a:p>
            <a:pPr marL="457200" lvl="1" indent="0" algn="just">
              <a:lnSpc>
                <a:spcPct val="90000"/>
              </a:lnSpc>
              <a:buNone/>
            </a:pPr>
            <a:r>
              <a:rPr lang="en-US" altLang="en-US" sz="1800" dirty="0">
                <a:sym typeface="Wingdings" panose="05000000000000000000" pitchFamily="2" charset="2"/>
              </a:rPr>
              <a:t>/content on Internet/ Intranet through Web Services) </a:t>
            </a:r>
          </a:p>
          <a:p>
            <a:pPr lvl="2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>
                <a:sym typeface="Wingdings" panose="05000000000000000000" pitchFamily="2" charset="2"/>
              </a:rPr>
              <a:t>Add a website using ISS Server  Sites  Add Website.</a:t>
            </a:r>
          </a:p>
          <a:p>
            <a:pPr lvl="2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>
                <a:sym typeface="Wingdings" panose="05000000000000000000" pitchFamily="2" charset="2"/>
              </a:rPr>
              <a:t>Default website is http://localhost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>
                <a:sym typeface="Wingdings" panose="05000000000000000000" pitchFamily="2" charset="2"/>
              </a:rPr>
              <a:t> Application Pool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Web server uses ports to communicate. So, know about ports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>
                <a:sym typeface="Wingdings" panose="05000000000000000000" pitchFamily="2" charset="2"/>
              </a:rPr>
              <a:t>80  HTTP  TCP and UDP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>
                <a:sym typeface="Wingdings" panose="05000000000000000000" pitchFamily="2" charset="2"/>
              </a:rPr>
              <a:t>443  HTTPS  TCP</a:t>
            </a:r>
          </a:p>
          <a:p>
            <a:pPr marL="457200" lvl="1" indent="0" algn="just">
              <a:lnSpc>
                <a:spcPct val="90000"/>
              </a:lnSpc>
              <a:buNone/>
            </a:pPr>
            <a:endParaRPr lang="en-US" altLang="en-US" sz="1800" dirty="0"/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endParaRPr lang="en-US" altLang="en-US" sz="1800" dirty="0"/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endParaRPr lang="en-US" altLang="en-US" sz="18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094" y="45157"/>
            <a:ext cx="2242074" cy="239100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0788" y="2519434"/>
            <a:ext cx="5531212" cy="2873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9697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4271716" cy="696065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Secure Sockets Layer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90209"/>
            <a:ext cx="6538078" cy="4359590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5370517" y="988801"/>
            <a:ext cx="6289162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2400" dirty="0"/>
              <a:t>a successor of Transport Layer Security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2400" dirty="0"/>
              <a:t>a communication technology to encrypt the communication channel between the website on a server to a browser on a computer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2400" dirty="0"/>
              <a:t>a certificate (digital certificate) ensures that these entities shall exchange data securely.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2400" dirty="0"/>
              <a:t>Certificate Authority issues the certificate and PKI (Public Key Infrastructure) uses the certificate to prove ownership of the public key.</a:t>
            </a:r>
          </a:p>
        </p:txBody>
      </p:sp>
    </p:spTree>
    <p:extLst>
      <p:ext uri="{BB962C8B-B14F-4D97-AF65-F5344CB8AC3E}">
        <p14:creationId xmlns:p14="http://schemas.microsoft.com/office/powerpoint/2010/main" val="31666000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0103" y="1169823"/>
            <a:ext cx="4466639" cy="238782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3199271" cy="425132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Remote Access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0" y="543319"/>
            <a:ext cx="11398095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2400" dirty="0"/>
              <a:t>Another highlighted service of NOS which allows remote access to the inside resources from extranet.</a:t>
            </a:r>
            <a:endParaRPr lang="en-US" altLang="en-US" sz="2800" dirty="0"/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Direct Access: From Windows Server 2008 R2 – </a:t>
            </a:r>
          </a:p>
          <a:p>
            <a:pPr lvl="2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400" dirty="0"/>
              <a:t>Uses </a:t>
            </a:r>
            <a:r>
              <a:rPr lang="en-US" altLang="en-US" sz="1400" dirty="0" err="1"/>
              <a:t>IPSec</a:t>
            </a:r>
            <a:r>
              <a:rPr lang="en-US" altLang="en-US" sz="1400" dirty="0"/>
              <a:t> to encrypt communication between </a:t>
            </a:r>
            <a:r>
              <a:rPr lang="en-US" altLang="en-US" sz="1400" dirty="0" err="1"/>
              <a:t>DirectAccess</a:t>
            </a:r>
            <a:r>
              <a:rPr lang="en-US" altLang="en-US" sz="1400" dirty="0"/>
              <a:t> Client and Server.</a:t>
            </a:r>
          </a:p>
          <a:p>
            <a:pPr lvl="2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400" dirty="0"/>
              <a:t>It encapsulates IPv6 traffic over IPv4 to reach the inside network from extranet.</a:t>
            </a:r>
          </a:p>
          <a:p>
            <a:pPr lvl="2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400" dirty="0"/>
              <a:t>Enabled without VPN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Routing and Remote Access Services (RRAS) – </a:t>
            </a:r>
          </a:p>
          <a:p>
            <a:pPr lvl="2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400" dirty="0"/>
              <a:t>Evolved from Remote Access Service (RAS)</a:t>
            </a:r>
          </a:p>
          <a:p>
            <a:pPr lvl="2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400" dirty="0"/>
              <a:t>Introduced in Windows 2000. </a:t>
            </a:r>
          </a:p>
          <a:p>
            <a:pPr lvl="2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400" dirty="0"/>
              <a:t>Establish communication via VPN and Dial-up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Web Application Proxy </a:t>
            </a:r>
          </a:p>
          <a:p>
            <a:pPr lvl="2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400" dirty="0"/>
              <a:t>In windows 2019 replaced  Unified Access Gateway (UAG) – Acts as a Recursive Proxy.</a:t>
            </a:r>
          </a:p>
          <a:p>
            <a:pPr lvl="2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400" dirty="0"/>
              <a:t>Uses Active Directory Federation Services (AD FS) to authenticate corporate users to access Web Applications in Intranet via Extranet.</a:t>
            </a:r>
          </a:p>
          <a:p>
            <a:pPr lvl="2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endParaRPr lang="en-US" altLang="en-US" sz="1200" dirty="0"/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2400" dirty="0"/>
              <a:t>To use Remote Access server, add Remote Access as a role.</a:t>
            </a:r>
          </a:p>
        </p:txBody>
      </p:sp>
      <p:pic>
        <p:nvPicPr>
          <p:cNvPr id="11" name="Picture 10" descr="Free vector graphic: Controller, Remote, Control - Free ...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06231">
            <a:off x="10037131" y="4538731"/>
            <a:ext cx="1208674" cy="880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7834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4226560" cy="826536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Remote Access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249639" y="815783"/>
            <a:ext cx="11398095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b="1" dirty="0"/>
              <a:t>Remote Assistance: </a:t>
            </a:r>
            <a:r>
              <a:rPr lang="en-US" altLang="en-US" sz="1800" dirty="0"/>
              <a:t>a feature to enable access to an invitee’s desktop remotely for troubleshooting issues.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b="1" dirty="0"/>
              <a:t>RSAT: </a:t>
            </a:r>
            <a:r>
              <a:rPr lang="en-US" altLang="en-US" sz="1800" dirty="0"/>
              <a:t>a feature to enable managing server roles and features remotely for Windows Servers 2019 and client computers running Win 10.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altLang="en-US" sz="1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t="25921" r="11989"/>
          <a:stretch/>
        </p:blipFill>
        <p:spPr>
          <a:xfrm>
            <a:off x="6673205" y="2121134"/>
            <a:ext cx="4974529" cy="233870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/>
          <a:srcRect l="204" t="18435"/>
          <a:stretch/>
        </p:blipFill>
        <p:spPr>
          <a:xfrm>
            <a:off x="791132" y="2121134"/>
            <a:ext cx="4876799" cy="2615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4935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3695982" cy="470288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Remote Access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210976" y="815783"/>
            <a:ext cx="6970011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b="1" dirty="0"/>
              <a:t>Remote Desktop Services: Terminal Service in Server 2008, </a:t>
            </a:r>
            <a:r>
              <a:rPr lang="en-US" altLang="en-US" sz="1800" dirty="0"/>
              <a:t>a feature to enable GUI with remote access to computers within </a:t>
            </a:r>
            <a:r>
              <a:rPr lang="en-US" altLang="en-US" sz="1800" dirty="0" err="1"/>
              <a:t>organisation</a:t>
            </a:r>
            <a:r>
              <a:rPr lang="en-US" altLang="en-US" sz="1800" dirty="0"/>
              <a:t> over internet.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b="1" dirty="0"/>
              <a:t>CAL’s: </a:t>
            </a:r>
            <a:r>
              <a:rPr lang="en-US" altLang="en-US" sz="1800" dirty="0"/>
              <a:t>RDS Licensing server manages RDS client access licenses. It is used by users and computers to access Remote Desktop Session Host server.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b="1" dirty="0"/>
              <a:t>Remote Desktop Gateway: </a:t>
            </a:r>
            <a:r>
              <a:rPr lang="en-US" altLang="en-US" sz="1800" dirty="0"/>
              <a:t>RDG server enables to connect authorized users to computers within </a:t>
            </a:r>
            <a:r>
              <a:rPr lang="en-US" altLang="en-US" sz="1800" dirty="0" err="1"/>
              <a:t>organisation</a:t>
            </a:r>
            <a:r>
              <a:rPr lang="en-US" altLang="en-US" sz="1800" dirty="0"/>
              <a:t> over internet using </a:t>
            </a:r>
            <a:r>
              <a:rPr lang="en-US" altLang="en-US" sz="1800" b="1" dirty="0"/>
              <a:t>Remote Desktop Connection</a:t>
            </a:r>
            <a:r>
              <a:rPr lang="en-US" altLang="en-US" sz="1800" dirty="0"/>
              <a:t>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4663" y="102992"/>
            <a:ext cx="4609245" cy="2492922"/>
          </a:xfrm>
          <a:prstGeom prst="rect">
            <a:avLst/>
          </a:prstGeom>
        </p:spPr>
      </p:pic>
      <p:grpSp>
        <p:nvGrpSpPr>
          <p:cNvPr id="12" name="Group 11"/>
          <p:cNvGrpSpPr/>
          <p:nvPr/>
        </p:nvGrpSpPr>
        <p:grpSpPr>
          <a:xfrm>
            <a:off x="7554686" y="2872474"/>
            <a:ext cx="4569222" cy="1695480"/>
            <a:chOff x="7484755" y="2892704"/>
            <a:chExt cx="4392346" cy="1522477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484755" y="2892704"/>
              <a:ext cx="4392346" cy="1522477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677805" y="3361805"/>
              <a:ext cx="1036683" cy="10522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2900964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3944338" cy="436421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Remote Access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406749" y="815783"/>
            <a:ext cx="5442052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b="1" dirty="0"/>
              <a:t>VPN: </a:t>
            </a:r>
            <a:r>
              <a:rPr lang="en-US" altLang="en-US" sz="1800" dirty="0"/>
              <a:t>Virtual Private Network – Securely transmitting data via Internet.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dirty="0"/>
              <a:t>Virtual Point – to – Point link between two computers on WAN. 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dirty="0"/>
              <a:t>Uses Tunneling Protocols, Data Encryption Algorithms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dirty="0"/>
              <a:t>Remote Access VPN and Site to Site VPN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altLang="en-US" sz="1800" b="1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b="1" dirty="0"/>
              <a:t>To ADD VPN, enable Remote Access Role and add Direct Access and VPN (RAS) role services</a:t>
            </a:r>
          </a:p>
          <a:p>
            <a:pPr marL="457200" lvl="1" indent="0" algn="just">
              <a:lnSpc>
                <a:spcPct val="90000"/>
              </a:lnSpc>
              <a:buNone/>
            </a:pPr>
            <a:endParaRPr lang="en-US" altLang="en-US" sz="1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9503" y="815783"/>
            <a:ext cx="6066493" cy="2722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0389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15" y="0"/>
            <a:ext cx="4294293" cy="650910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Printing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626918" y="1238142"/>
            <a:ext cx="5442052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b="1" dirty="0"/>
              <a:t>Sharing resources is vital in NOS.</a:t>
            </a:r>
            <a:endParaRPr lang="en-US" altLang="en-US" sz="1800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b="1" dirty="0"/>
              <a:t>Enable File Server in Server Roles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b="1" dirty="0"/>
              <a:t>PDS – Centralized Printing, Scanning etc. </a:t>
            </a:r>
          </a:p>
          <a:p>
            <a:pPr marL="457200" lvl="1" indent="0" algn="just">
              <a:lnSpc>
                <a:spcPct val="90000"/>
              </a:lnSpc>
              <a:buNone/>
            </a:pPr>
            <a:endParaRPr lang="en-US" altLang="en-US" sz="1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712" y="167011"/>
            <a:ext cx="4804370" cy="2524113"/>
          </a:xfrm>
          <a:prstGeom prst="rect">
            <a:avLst/>
          </a:prstGeom>
        </p:spPr>
      </p:pic>
      <p:grpSp>
        <p:nvGrpSpPr>
          <p:cNvPr id="20" name="Group 19"/>
          <p:cNvGrpSpPr/>
          <p:nvPr/>
        </p:nvGrpSpPr>
        <p:grpSpPr>
          <a:xfrm>
            <a:off x="291578" y="2835277"/>
            <a:ext cx="11695782" cy="2663199"/>
            <a:chOff x="202674" y="2774371"/>
            <a:chExt cx="11695782" cy="2663199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621495" y="2774371"/>
              <a:ext cx="5276961" cy="203315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02674" y="3111609"/>
              <a:ext cx="4070568" cy="812656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24391" y="4179869"/>
              <a:ext cx="4301836" cy="794733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666048" y="4551878"/>
              <a:ext cx="4993698" cy="885692"/>
            </a:xfrm>
            <a:prstGeom prst="rect">
              <a:avLst/>
            </a:prstGeom>
          </p:spPr>
        </p:pic>
        <p:cxnSp>
          <p:nvCxnSpPr>
            <p:cNvPr id="13" name="Straight Arrow Connector 12"/>
            <p:cNvCxnSpPr/>
            <p:nvPr/>
          </p:nvCxnSpPr>
          <p:spPr>
            <a:xfrm flipV="1">
              <a:off x="4622800" y="3359150"/>
              <a:ext cx="3454400" cy="69850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/>
            <p:nvPr/>
          </p:nvCxnSpPr>
          <p:spPr>
            <a:xfrm flipV="1">
              <a:off x="5689600" y="3512247"/>
              <a:ext cx="2387600" cy="869253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Arrow Connector 16"/>
            <p:cNvCxnSpPr/>
            <p:nvPr/>
          </p:nvCxnSpPr>
          <p:spPr>
            <a:xfrm flipH="1" flipV="1">
              <a:off x="8240573" y="3714750"/>
              <a:ext cx="8077" cy="739230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955896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3944338" cy="549310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Printing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378716" y="938514"/>
            <a:ext cx="6145746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b="1" dirty="0"/>
              <a:t>Spooling: </a:t>
            </a:r>
            <a:r>
              <a:rPr lang="en-US" altLang="en-US" sz="1800" dirty="0"/>
              <a:t>Printer spooling is a feature to enable configuring two or more physical printers into one logical printer.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dirty="0"/>
              <a:t>Printers need to be installed in the print server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dirty="0"/>
              <a:t>Printers should be identical and use same drivers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i="1" dirty="0"/>
              <a:t>Client sees one printer though there are multiple printers physically.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dirty="0"/>
              <a:t>After setting up PDS role and Print Server role services, use print management console to install and configure printers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dirty="0"/>
              <a:t>Web Printing: Enable using PDS role and Internet Printing as role service and IIS role.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7003" y="1312127"/>
            <a:ext cx="4804370" cy="2524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5154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5091289" cy="541867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Note on Port Numbers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473703" y="857568"/>
            <a:ext cx="3977727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sz="2000" b="1" dirty="0"/>
              <a:t>Reserved Port Numbers</a:t>
            </a:r>
            <a:r>
              <a:rPr lang="en-GB" sz="2000" dirty="0"/>
              <a:t> 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/>
              <a:t>HTTP: 80 – TCP &amp; UDP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/>
              <a:t>HTTPS: 443 – TCP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/>
              <a:t>IMAP4: 143 – TCP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/>
              <a:t>POP3:110 - TCP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/>
              <a:t>NTP: 123 - TCP 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/>
              <a:t>NNTP: 119 – TCP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/>
              <a:t>SMTP: 25 – TCP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/>
              <a:t>Telnet: 23 – TCP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/>
              <a:t>SSH: 22 – TCP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/>
              <a:t>FTP: 21 – TCP</a:t>
            </a:r>
          </a:p>
        </p:txBody>
      </p:sp>
      <p:sp>
        <p:nvSpPr>
          <p:cNvPr id="3" name="Rectangle 2"/>
          <p:cNvSpPr/>
          <p:nvPr/>
        </p:nvSpPr>
        <p:spPr>
          <a:xfrm>
            <a:off x="4451430" y="1668977"/>
            <a:ext cx="711523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i="1" dirty="0"/>
              <a:t> </a:t>
            </a:r>
          </a:p>
          <a:p>
            <a:pPr algn="just"/>
            <a:r>
              <a:rPr lang="en-GB" i="1" dirty="0"/>
              <a:t>In case, a situation where more than one request has to be dealt with simultaneously, in certain protocols consecutive port numbers would be used. </a:t>
            </a:r>
          </a:p>
          <a:p>
            <a:pPr algn="just"/>
            <a:endParaRPr lang="en-GB" i="1" dirty="0"/>
          </a:p>
          <a:p>
            <a:pPr algn="just"/>
            <a:r>
              <a:rPr lang="en-GB" i="1" dirty="0" err="1"/>
              <a:t>Eg</a:t>
            </a:r>
            <a:r>
              <a:rPr lang="en-GB" i="1" dirty="0"/>
              <a:t>: From RDS, port 3389 is used to send and receive data. If multiple request is made, it uses either sequential like…3390, 3391 </a:t>
            </a:r>
            <a:r>
              <a:rPr lang="en-GB" i="1" dirty="0" err="1"/>
              <a:t>etc</a:t>
            </a:r>
            <a:r>
              <a:rPr lang="en-GB" i="1" dirty="0"/>
              <a:t> in a LAN and IP Sockets (combination of Port Numbers and IP Address) is used in a WAN.  </a:t>
            </a:r>
          </a:p>
        </p:txBody>
      </p:sp>
    </p:spTree>
    <p:extLst>
      <p:ext uri="{BB962C8B-B14F-4D97-AF65-F5344CB8AC3E}">
        <p14:creationId xmlns:p14="http://schemas.microsoft.com/office/powerpoint/2010/main" val="19823731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Task to Complete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041" y="1323836"/>
            <a:ext cx="11262070" cy="343216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Start Coursework 2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Document (as per academic standards) your observations</a:t>
            </a:r>
          </a:p>
        </p:txBody>
      </p:sp>
    </p:spTree>
    <p:extLst>
      <p:ext uri="{BB962C8B-B14F-4D97-AF65-F5344CB8AC3E}">
        <p14:creationId xmlns:p14="http://schemas.microsoft.com/office/powerpoint/2010/main" val="14239152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960" b="28203"/>
          <a:stretch/>
        </p:blipFill>
        <p:spPr>
          <a:xfrm>
            <a:off x="1669484" y="596900"/>
            <a:ext cx="9087982" cy="19431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9100" y="3191906"/>
            <a:ext cx="1158875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Books Referred: </a:t>
            </a:r>
            <a:r>
              <a:rPr lang="en-GB" sz="1400" i="1" dirty="0" err="1"/>
              <a:t>Dauti</a:t>
            </a:r>
            <a:r>
              <a:rPr lang="en-GB" sz="1400" i="1" dirty="0"/>
              <a:t>, </a:t>
            </a:r>
            <a:r>
              <a:rPr lang="en-GB" sz="1400" i="1" dirty="0" err="1"/>
              <a:t>Bekim</a:t>
            </a:r>
            <a:r>
              <a:rPr lang="en-GB" sz="1400" i="1" dirty="0"/>
              <a:t>. Windows Server 2019 Administration Fundamentals: A beginner's guide to managing and administering Windows Server environments, 2nd Edition . </a:t>
            </a:r>
            <a:r>
              <a:rPr lang="en-GB" sz="1400" i="1" dirty="0" err="1"/>
              <a:t>Packt</a:t>
            </a:r>
            <a:r>
              <a:rPr lang="en-GB" sz="1400" i="1" dirty="0"/>
              <a:t> Publishing. </a:t>
            </a:r>
          </a:p>
          <a:p>
            <a:endParaRPr lang="en-GB" sz="1400" i="1" dirty="0"/>
          </a:p>
          <a:p>
            <a:r>
              <a:rPr lang="en-GB" sz="1400" b="1" dirty="0"/>
              <a:t>Links referred </a:t>
            </a:r>
            <a:r>
              <a:rPr lang="en-GB" sz="1400" dirty="0"/>
              <a:t>in this presentation: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Microsoft Virtual Academy</a:t>
            </a:r>
          </a:p>
        </p:txBody>
      </p:sp>
    </p:spTree>
    <p:extLst>
      <p:ext uri="{BB962C8B-B14F-4D97-AF65-F5344CB8AC3E}">
        <p14:creationId xmlns:p14="http://schemas.microsoft.com/office/powerpoint/2010/main" val="417223318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1901</TotalTime>
  <Words>2963</Words>
  <Application>Microsoft Office PowerPoint</Application>
  <PresentationFormat>Widescreen</PresentationFormat>
  <Paragraphs>321</Paragraphs>
  <Slides>30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30</vt:i4>
      </vt:variant>
    </vt:vector>
  </HeadingPairs>
  <TitlesOfParts>
    <vt:vector size="42" baseType="lpstr">
      <vt:lpstr>Arial</vt:lpstr>
      <vt:lpstr>Arial Narrow</vt:lpstr>
      <vt:lpstr>Calibri</vt:lpstr>
      <vt:lpstr>Calibri Light</vt:lpstr>
      <vt:lpstr>Courier New</vt:lpstr>
      <vt:lpstr>Verdana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OUs</vt:lpstr>
      <vt:lpstr>Default Containers</vt:lpstr>
      <vt:lpstr>Delegating Control</vt:lpstr>
      <vt:lpstr>Groups</vt:lpstr>
      <vt:lpstr>Groups</vt:lpstr>
      <vt:lpstr>Groups</vt:lpstr>
      <vt:lpstr>Group Policies</vt:lpstr>
      <vt:lpstr>PowerPoint Presentation</vt:lpstr>
      <vt:lpstr>PowerPoint Presentation</vt:lpstr>
      <vt:lpstr>PowerPoint Presentation</vt:lpstr>
      <vt:lpstr>Roles of a Server</vt:lpstr>
      <vt:lpstr>Roles of a Server</vt:lpstr>
      <vt:lpstr>Roles of a Server</vt:lpstr>
      <vt:lpstr>Roles of a Server</vt:lpstr>
      <vt:lpstr>Roles of a Server</vt:lpstr>
      <vt:lpstr>Web Services</vt:lpstr>
      <vt:lpstr>Web Services</vt:lpstr>
      <vt:lpstr>Secure Sockets Layer</vt:lpstr>
      <vt:lpstr>Remote Access</vt:lpstr>
      <vt:lpstr>Remote Access</vt:lpstr>
      <vt:lpstr>Remote Access</vt:lpstr>
      <vt:lpstr>Remote Access</vt:lpstr>
      <vt:lpstr>Printing Services</vt:lpstr>
      <vt:lpstr>Printing Services</vt:lpstr>
      <vt:lpstr>Note on Port Numbers</vt:lpstr>
      <vt:lpstr>Task to Complete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Nitheesh Kaliyamurthy</cp:lastModifiedBy>
  <cp:revision>86</cp:revision>
  <dcterms:created xsi:type="dcterms:W3CDTF">2021-03-05T06:07:01Z</dcterms:created>
  <dcterms:modified xsi:type="dcterms:W3CDTF">2022-03-10T06:22:52Z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