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2" r:id="rId2"/>
    <p:sldId id="256" r:id="rId3"/>
    <p:sldId id="257" r:id="rId4"/>
    <p:sldId id="258" r:id="rId5"/>
    <p:sldId id="259" r:id="rId6"/>
    <p:sldId id="260" r:id="rId7"/>
    <p:sldId id="286" r:id="rId8"/>
    <p:sldId id="263" r:id="rId9"/>
    <p:sldId id="264" r:id="rId10"/>
    <p:sldId id="265" r:id="rId11"/>
    <p:sldId id="287" r:id="rId12"/>
    <p:sldId id="289" r:id="rId13"/>
    <p:sldId id="266" r:id="rId14"/>
    <p:sldId id="267" r:id="rId15"/>
    <p:sldId id="288" r:id="rId16"/>
    <p:sldId id="269" r:id="rId17"/>
    <p:sldId id="270" r:id="rId18"/>
    <p:sldId id="271" r:id="rId19"/>
    <p:sldId id="273" r:id="rId20"/>
    <p:sldId id="275" r:id="rId21"/>
    <p:sldId id="274" r:id="rId22"/>
    <p:sldId id="278" r:id="rId23"/>
    <p:sldId id="290" r:id="rId24"/>
    <p:sldId id="277" r:id="rId25"/>
    <p:sldId id="279" r:id="rId26"/>
    <p:sldId id="284" r:id="rId27"/>
    <p:sldId id="280" r:id="rId28"/>
    <p:sldId id="281" r:id="rId29"/>
    <p:sldId id="285"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830" autoAdjust="0"/>
  </p:normalViewPr>
  <p:slideViewPr>
    <p:cSldViewPr snapToGrid="0">
      <p:cViewPr varScale="1">
        <p:scale>
          <a:sx n="66" d="100"/>
          <a:sy n="66" d="100"/>
        </p:scale>
        <p:origin x="13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1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7E187E-FA04-437E-B269-8AAB4207B3FE}" type="doc">
      <dgm:prSet loTypeId="urn:microsoft.com/office/officeart/2005/8/layout/vList2" loCatId="list" qsTypeId="urn:microsoft.com/office/officeart/2005/8/quickstyle/simple1#1" qsCatId="simple" csTypeId="urn:microsoft.com/office/officeart/2005/8/colors/accent0_3#1" csCatId="mainScheme" phldr="1"/>
      <dgm:spPr/>
      <dgm:t>
        <a:bodyPr/>
        <a:lstStyle/>
        <a:p>
          <a:endParaRPr lang="en-US"/>
        </a:p>
      </dgm:t>
    </dgm:pt>
    <dgm:pt modelId="{D0F2CE27-7607-4858-B781-F26DF69D14A4}">
      <dgm:prSet/>
      <dgm:spPr/>
      <dgm:t>
        <a:bodyPr/>
        <a:lstStyle/>
        <a:p>
          <a:r>
            <a:rPr lang="en-GB" dirty="0"/>
            <a:t>Persistent failure to meet a child’s basic physical &amp;/or psychological needs,</a:t>
          </a:r>
          <a:endParaRPr lang="en-US" dirty="0"/>
        </a:p>
      </dgm:t>
    </dgm:pt>
    <dgm:pt modelId="{66441A35-A999-48F9-B28D-71016FE61E58}" type="parTrans" cxnId="{8F4C2B06-7BF2-4BF5-A563-8C62D4AADDA7}">
      <dgm:prSet/>
      <dgm:spPr/>
      <dgm:t>
        <a:bodyPr/>
        <a:lstStyle/>
        <a:p>
          <a:endParaRPr lang="en-US"/>
        </a:p>
      </dgm:t>
    </dgm:pt>
    <dgm:pt modelId="{3E2E0C4B-4D8E-4B04-9C3C-46C754B4957F}" type="sibTrans" cxnId="{8F4C2B06-7BF2-4BF5-A563-8C62D4AADDA7}">
      <dgm:prSet/>
      <dgm:spPr/>
      <dgm:t>
        <a:bodyPr/>
        <a:lstStyle/>
        <a:p>
          <a:endParaRPr lang="en-US"/>
        </a:p>
      </dgm:t>
    </dgm:pt>
    <dgm:pt modelId="{5B9F8EF3-7059-4DE9-AB08-D64B13B5E3EB}">
      <dgm:prSet/>
      <dgm:spPr/>
      <dgm:t>
        <a:bodyPr/>
        <a:lstStyle/>
        <a:p>
          <a:r>
            <a:rPr lang="en-GB"/>
            <a:t>likely to result in the serious impairment of the child’s health or development</a:t>
          </a:r>
          <a:endParaRPr lang="en-US"/>
        </a:p>
      </dgm:t>
    </dgm:pt>
    <dgm:pt modelId="{4B432117-F573-45F3-A402-2A4FEFDA1AFC}" type="parTrans" cxnId="{D80EE38B-AFA9-4305-92A5-A64B07CEBB0B}">
      <dgm:prSet/>
      <dgm:spPr/>
      <dgm:t>
        <a:bodyPr/>
        <a:lstStyle/>
        <a:p>
          <a:endParaRPr lang="en-US"/>
        </a:p>
      </dgm:t>
    </dgm:pt>
    <dgm:pt modelId="{26713FB0-42EE-4CC3-B65C-987F0E9582E4}" type="sibTrans" cxnId="{D80EE38B-AFA9-4305-92A5-A64B07CEBB0B}">
      <dgm:prSet/>
      <dgm:spPr/>
      <dgm:t>
        <a:bodyPr/>
        <a:lstStyle/>
        <a:p>
          <a:endParaRPr lang="en-US"/>
        </a:p>
      </dgm:t>
    </dgm:pt>
    <dgm:pt modelId="{2A0425A5-133A-46AB-AAED-8A75110E2AD7}">
      <dgm:prSet/>
      <dgm:spPr/>
      <dgm:t>
        <a:bodyPr/>
        <a:lstStyle/>
        <a:p>
          <a:r>
            <a:rPr lang="en-GB" dirty="0"/>
            <a:t>Neglect may occur during pregnancy as a result of maternal substance abuse  (Dept for Education and Skills, 2006)</a:t>
          </a:r>
          <a:endParaRPr lang="en-US" dirty="0"/>
        </a:p>
      </dgm:t>
    </dgm:pt>
    <dgm:pt modelId="{62D860BF-A6FF-4F67-B749-5862E5271FF8}" type="parTrans" cxnId="{A6AB5D64-0CDC-4265-901B-5A90FFB29531}">
      <dgm:prSet/>
      <dgm:spPr/>
      <dgm:t>
        <a:bodyPr/>
        <a:lstStyle/>
        <a:p>
          <a:endParaRPr lang="en-US"/>
        </a:p>
      </dgm:t>
    </dgm:pt>
    <dgm:pt modelId="{CD61E02E-2F4E-4E68-ACD4-F39F838EB465}" type="sibTrans" cxnId="{A6AB5D64-0CDC-4265-901B-5A90FFB29531}">
      <dgm:prSet/>
      <dgm:spPr/>
      <dgm:t>
        <a:bodyPr/>
        <a:lstStyle/>
        <a:p>
          <a:endParaRPr lang="en-US"/>
        </a:p>
      </dgm:t>
    </dgm:pt>
    <dgm:pt modelId="{930C2302-D970-4C84-BEE7-E3D6DDB7537B}" type="pres">
      <dgm:prSet presAssocID="{467E187E-FA04-437E-B269-8AAB4207B3FE}" presName="linear" presStyleCnt="0">
        <dgm:presLayoutVars>
          <dgm:animLvl val="lvl"/>
          <dgm:resizeHandles val="exact"/>
        </dgm:presLayoutVars>
      </dgm:prSet>
      <dgm:spPr/>
    </dgm:pt>
    <dgm:pt modelId="{18DC3275-578F-4064-9B66-C2BF70176219}" type="pres">
      <dgm:prSet presAssocID="{D0F2CE27-7607-4858-B781-F26DF69D14A4}" presName="parentText" presStyleLbl="node1" presStyleIdx="0" presStyleCnt="3">
        <dgm:presLayoutVars>
          <dgm:chMax val="0"/>
          <dgm:bulletEnabled val="1"/>
        </dgm:presLayoutVars>
      </dgm:prSet>
      <dgm:spPr/>
    </dgm:pt>
    <dgm:pt modelId="{73124B80-CC8B-4899-AE67-5E8D5833CC26}" type="pres">
      <dgm:prSet presAssocID="{3E2E0C4B-4D8E-4B04-9C3C-46C754B4957F}" presName="spacer" presStyleCnt="0"/>
      <dgm:spPr/>
    </dgm:pt>
    <dgm:pt modelId="{C5A54E5E-A628-4C4F-9CF1-8CD13B7AA0FE}" type="pres">
      <dgm:prSet presAssocID="{5B9F8EF3-7059-4DE9-AB08-D64B13B5E3EB}" presName="parentText" presStyleLbl="node1" presStyleIdx="1" presStyleCnt="3">
        <dgm:presLayoutVars>
          <dgm:chMax val="0"/>
          <dgm:bulletEnabled val="1"/>
        </dgm:presLayoutVars>
      </dgm:prSet>
      <dgm:spPr/>
    </dgm:pt>
    <dgm:pt modelId="{C7E61A85-3961-40D3-92ED-89C730FF464B}" type="pres">
      <dgm:prSet presAssocID="{26713FB0-42EE-4CC3-B65C-987F0E9582E4}" presName="spacer" presStyleCnt="0"/>
      <dgm:spPr/>
    </dgm:pt>
    <dgm:pt modelId="{D73CBCCD-E309-4B70-AB51-0EF6DC73F65E}" type="pres">
      <dgm:prSet presAssocID="{2A0425A5-133A-46AB-AAED-8A75110E2AD7}" presName="parentText" presStyleLbl="node1" presStyleIdx="2" presStyleCnt="3">
        <dgm:presLayoutVars>
          <dgm:chMax val="0"/>
          <dgm:bulletEnabled val="1"/>
        </dgm:presLayoutVars>
      </dgm:prSet>
      <dgm:spPr/>
    </dgm:pt>
  </dgm:ptLst>
  <dgm:cxnLst>
    <dgm:cxn modelId="{8F4C2B06-7BF2-4BF5-A563-8C62D4AADDA7}" srcId="{467E187E-FA04-437E-B269-8AAB4207B3FE}" destId="{D0F2CE27-7607-4858-B781-F26DF69D14A4}" srcOrd="0" destOrd="0" parTransId="{66441A35-A999-48F9-B28D-71016FE61E58}" sibTransId="{3E2E0C4B-4D8E-4B04-9C3C-46C754B4957F}"/>
    <dgm:cxn modelId="{55A9E21F-319F-4990-BB22-22E7955A0964}" type="presOf" srcId="{5B9F8EF3-7059-4DE9-AB08-D64B13B5E3EB}" destId="{C5A54E5E-A628-4C4F-9CF1-8CD13B7AA0FE}" srcOrd="0" destOrd="0" presId="urn:microsoft.com/office/officeart/2005/8/layout/vList2"/>
    <dgm:cxn modelId="{A6AB5D64-0CDC-4265-901B-5A90FFB29531}" srcId="{467E187E-FA04-437E-B269-8AAB4207B3FE}" destId="{2A0425A5-133A-46AB-AAED-8A75110E2AD7}" srcOrd="2" destOrd="0" parTransId="{62D860BF-A6FF-4F67-B749-5862E5271FF8}" sibTransId="{CD61E02E-2F4E-4E68-ACD4-F39F838EB465}"/>
    <dgm:cxn modelId="{D80EE38B-AFA9-4305-92A5-A64B07CEBB0B}" srcId="{467E187E-FA04-437E-B269-8AAB4207B3FE}" destId="{5B9F8EF3-7059-4DE9-AB08-D64B13B5E3EB}" srcOrd="1" destOrd="0" parTransId="{4B432117-F573-45F3-A402-2A4FEFDA1AFC}" sibTransId="{26713FB0-42EE-4CC3-B65C-987F0E9582E4}"/>
    <dgm:cxn modelId="{D79B23A6-8B76-45A9-B125-E4541760ADD2}" type="presOf" srcId="{467E187E-FA04-437E-B269-8AAB4207B3FE}" destId="{930C2302-D970-4C84-BEE7-E3D6DDB7537B}" srcOrd="0" destOrd="0" presId="urn:microsoft.com/office/officeart/2005/8/layout/vList2"/>
    <dgm:cxn modelId="{2EB393AE-F58F-48E4-AD6B-00F39A172359}" type="presOf" srcId="{2A0425A5-133A-46AB-AAED-8A75110E2AD7}" destId="{D73CBCCD-E309-4B70-AB51-0EF6DC73F65E}" srcOrd="0" destOrd="0" presId="urn:microsoft.com/office/officeart/2005/8/layout/vList2"/>
    <dgm:cxn modelId="{3032A2C4-A4AE-4101-A20B-95AB9D145C94}" type="presOf" srcId="{D0F2CE27-7607-4858-B781-F26DF69D14A4}" destId="{18DC3275-578F-4064-9B66-C2BF70176219}" srcOrd="0" destOrd="0" presId="urn:microsoft.com/office/officeart/2005/8/layout/vList2"/>
    <dgm:cxn modelId="{0DA3C8E9-77C3-4B78-BF18-3A2FB22C7EF5}" type="presParOf" srcId="{930C2302-D970-4C84-BEE7-E3D6DDB7537B}" destId="{18DC3275-578F-4064-9B66-C2BF70176219}" srcOrd="0" destOrd="0" presId="urn:microsoft.com/office/officeart/2005/8/layout/vList2"/>
    <dgm:cxn modelId="{EFAFC7B9-3523-4397-83F9-CCD102638834}" type="presParOf" srcId="{930C2302-D970-4C84-BEE7-E3D6DDB7537B}" destId="{73124B80-CC8B-4899-AE67-5E8D5833CC26}" srcOrd="1" destOrd="0" presId="urn:microsoft.com/office/officeart/2005/8/layout/vList2"/>
    <dgm:cxn modelId="{CBDB87F3-3BC1-44E3-B478-F76246B7D364}" type="presParOf" srcId="{930C2302-D970-4C84-BEE7-E3D6DDB7537B}" destId="{C5A54E5E-A628-4C4F-9CF1-8CD13B7AA0FE}" srcOrd="2" destOrd="0" presId="urn:microsoft.com/office/officeart/2005/8/layout/vList2"/>
    <dgm:cxn modelId="{15E8A71F-BED6-44BA-B330-FDDFE07B90AE}" type="presParOf" srcId="{930C2302-D970-4C84-BEE7-E3D6DDB7537B}" destId="{C7E61A85-3961-40D3-92ED-89C730FF464B}" srcOrd="3" destOrd="0" presId="urn:microsoft.com/office/officeart/2005/8/layout/vList2"/>
    <dgm:cxn modelId="{C7C6582D-24B6-4C46-BE2D-18CD3C04EB69}" type="presParOf" srcId="{930C2302-D970-4C84-BEE7-E3D6DDB7537B}" destId="{D73CBCCD-E309-4B70-AB51-0EF6DC73F65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9EB0EF-94F0-4DCF-A24B-ED88E5309E51}" type="doc">
      <dgm:prSet loTypeId="urn:microsoft.com/office/officeart/2016/7/layout/HorizontalActionList" loCatId="List" qsTypeId="urn:microsoft.com/office/officeart/2005/8/quickstyle/simple1#2" qsCatId="simple" csTypeId="urn:microsoft.com/office/officeart/2005/8/colors/accent1_2#1" csCatId="accent1"/>
      <dgm:spPr/>
      <dgm:t>
        <a:bodyPr/>
        <a:lstStyle/>
        <a:p>
          <a:endParaRPr lang="en-US"/>
        </a:p>
      </dgm:t>
    </dgm:pt>
    <dgm:pt modelId="{084A7A17-80C0-4FC7-8EC6-869E4878256E}">
      <dgm:prSet/>
      <dgm:spPr/>
      <dgm:t>
        <a:bodyPr/>
        <a:lstStyle/>
        <a:p>
          <a:r>
            <a:rPr lang="en-US"/>
            <a:t>Neglect</a:t>
          </a:r>
        </a:p>
      </dgm:t>
    </dgm:pt>
    <dgm:pt modelId="{6F802877-1A18-4663-99CB-6C3E62358F28}" type="parTrans" cxnId="{EADDA892-5111-4511-8217-2D317E1372AC}">
      <dgm:prSet/>
      <dgm:spPr/>
      <dgm:t>
        <a:bodyPr/>
        <a:lstStyle/>
        <a:p>
          <a:endParaRPr lang="en-US"/>
        </a:p>
      </dgm:t>
    </dgm:pt>
    <dgm:pt modelId="{6F900859-523F-41F4-9613-91B3B1C2DEAE}" type="sibTrans" cxnId="{EADDA892-5111-4511-8217-2D317E1372AC}">
      <dgm:prSet/>
      <dgm:spPr/>
      <dgm:t>
        <a:bodyPr/>
        <a:lstStyle/>
        <a:p>
          <a:endParaRPr lang="en-US"/>
        </a:p>
      </dgm:t>
    </dgm:pt>
    <dgm:pt modelId="{17A09F79-A6A0-4D85-80DA-7682CA0923A5}">
      <dgm:prSet/>
      <dgm:spPr/>
      <dgm:t>
        <a:bodyPr/>
        <a:lstStyle/>
        <a:p>
          <a:r>
            <a:rPr lang="en-US"/>
            <a:t>Once a child is born, neglect may involve a parent or carer failing to provide adequate food, clothing, medical aid, shelter</a:t>
          </a:r>
        </a:p>
      </dgm:t>
    </dgm:pt>
    <dgm:pt modelId="{290285B6-6C79-4DA9-A715-E79016184E92}" type="parTrans" cxnId="{00B61461-72A8-4ACB-A82C-0828759F7C6A}">
      <dgm:prSet/>
      <dgm:spPr/>
      <dgm:t>
        <a:bodyPr/>
        <a:lstStyle/>
        <a:p>
          <a:endParaRPr lang="en-US"/>
        </a:p>
      </dgm:t>
    </dgm:pt>
    <dgm:pt modelId="{179D50DC-BEE7-41C5-897C-6C2CB2EE2406}" type="sibTrans" cxnId="{00B61461-72A8-4ACB-A82C-0828759F7C6A}">
      <dgm:prSet/>
      <dgm:spPr/>
      <dgm:t>
        <a:bodyPr/>
        <a:lstStyle/>
        <a:p>
          <a:endParaRPr lang="en-US"/>
        </a:p>
      </dgm:t>
    </dgm:pt>
    <dgm:pt modelId="{8303B027-AB58-4B89-A8E2-19112834D031}">
      <dgm:prSet/>
      <dgm:spPr/>
      <dgm:t>
        <a:bodyPr/>
        <a:lstStyle/>
        <a:p>
          <a:r>
            <a:rPr lang="en-US"/>
            <a:t>Neglect</a:t>
          </a:r>
        </a:p>
      </dgm:t>
    </dgm:pt>
    <dgm:pt modelId="{547581E9-90BD-4F6D-8097-CCC301BFF842}" type="parTrans" cxnId="{80C218A7-2920-4FCC-8123-6CAB2E28F33E}">
      <dgm:prSet/>
      <dgm:spPr/>
      <dgm:t>
        <a:bodyPr/>
        <a:lstStyle/>
        <a:p>
          <a:endParaRPr lang="en-US"/>
        </a:p>
      </dgm:t>
    </dgm:pt>
    <dgm:pt modelId="{37F8A42A-6A16-49E7-9140-76D7E29AB854}" type="sibTrans" cxnId="{80C218A7-2920-4FCC-8123-6CAB2E28F33E}">
      <dgm:prSet/>
      <dgm:spPr/>
      <dgm:t>
        <a:bodyPr/>
        <a:lstStyle/>
        <a:p>
          <a:endParaRPr lang="en-US"/>
        </a:p>
      </dgm:t>
    </dgm:pt>
    <dgm:pt modelId="{C9B2A558-680E-485B-8BA0-3BDACF733AB0}">
      <dgm:prSet/>
      <dgm:spPr/>
      <dgm:t>
        <a:bodyPr/>
        <a:lstStyle/>
        <a:p>
          <a:r>
            <a:rPr lang="en-US"/>
            <a:t>Once a child is born, neglect may involve a parent or carer failing to provide adequate food, clothing, medical aid, shelter.</a:t>
          </a:r>
        </a:p>
      </dgm:t>
    </dgm:pt>
    <dgm:pt modelId="{C250AB74-F4E2-4605-98E4-FD667523B71D}" type="parTrans" cxnId="{D55609FA-4691-48A3-A32A-0DB7F408FE43}">
      <dgm:prSet/>
      <dgm:spPr/>
      <dgm:t>
        <a:bodyPr/>
        <a:lstStyle/>
        <a:p>
          <a:endParaRPr lang="en-US"/>
        </a:p>
      </dgm:t>
    </dgm:pt>
    <dgm:pt modelId="{F925F0E0-F6AB-4359-821B-BCF872FB268C}" type="sibTrans" cxnId="{D55609FA-4691-48A3-A32A-0DB7F408FE43}">
      <dgm:prSet/>
      <dgm:spPr/>
      <dgm:t>
        <a:bodyPr/>
        <a:lstStyle/>
        <a:p>
          <a:endParaRPr lang="en-US"/>
        </a:p>
      </dgm:t>
    </dgm:pt>
    <dgm:pt modelId="{8816FE4C-F3EC-476C-B2D4-A95221A76231}">
      <dgm:prSet/>
      <dgm:spPr/>
      <dgm:t>
        <a:bodyPr/>
        <a:lstStyle/>
        <a:p>
          <a:r>
            <a:rPr lang="en-US"/>
            <a:t>Neglect</a:t>
          </a:r>
        </a:p>
      </dgm:t>
    </dgm:pt>
    <dgm:pt modelId="{55F968D2-7C2B-4C3F-9A95-8FF5095BCDD1}" type="parTrans" cxnId="{80970BDE-B596-4660-B279-6F7334B654EE}">
      <dgm:prSet/>
      <dgm:spPr/>
      <dgm:t>
        <a:bodyPr/>
        <a:lstStyle/>
        <a:p>
          <a:endParaRPr lang="en-US"/>
        </a:p>
      </dgm:t>
    </dgm:pt>
    <dgm:pt modelId="{2B71E164-9EDB-4919-BB1F-401C3314038C}" type="sibTrans" cxnId="{80970BDE-B596-4660-B279-6F7334B654EE}">
      <dgm:prSet/>
      <dgm:spPr/>
      <dgm:t>
        <a:bodyPr/>
        <a:lstStyle/>
        <a:p>
          <a:endParaRPr lang="en-US"/>
        </a:p>
      </dgm:t>
    </dgm:pt>
    <dgm:pt modelId="{0E110B6D-7A57-4B1A-8FB9-30BEDDEA2E9A}">
      <dgm:prSet/>
      <dgm:spPr/>
      <dgm:t>
        <a:bodyPr/>
        <a:lstStyle/>
        <a:p>
          <a:r>
            <a:rPr lang="en-US"/>
            <a:t>For criminal neglect – must be evidence of ‘wilful’ (deliberate or reckless) as opposed to the issue of poor parenting or lack of knowledge. </a:t>
          </a:r>
        </a:p>
      </dgm:t>
    </dgm:pt>
    <dgm:pt modelId="{23F535F9-8CCE-499C-B91C-A37C412959B9}" type="parTrans" cxnId="{17E7D115-3A9E-4F10-95B2-1AF38581FA4B}">
      <dgm:prSet/>
      <dgm:spPr/>
      <dgm:t>
        <a:bodyPr/>
        <a:lstStyle/>
        <a:p>
          <a:endParaRPr lang="en-US"/>
        </a:p>
      </dgm:t>
    </dgm:pt>
    <dgm:pt modelId="{5AFC4660-8EFB-4793-84DF-E05712510065}" type="sibTrans" cxnId="{17E7D115-3A9E-4F10-95B2-1AF38581FA4B}">
      <dgm:prSet/>
      <dgm:spPr/>
      <dgm:t>
        <a:bodyPr/>
        <a:lstStyle/>
        <a:p>
          <a:endParaRPr lang="en-US"/>
        </a:p>
      </dgm:t>
    </dgm:pt>
    <dgm:pt modelId="{DC5A23DF-1906-4ACB-84B1-D061A5E48071}" type="pres">
      <dgm:prSet presAssocID="{8F9EB0EF-94F0-4DCF-A24B-ED88E5309E51}" presName="Name0" presStyleCnt="0">
        <dgm:presLayoutVars>
          <dgm:dir/>
          <dgm:animLvl val="lvl"/>
          <dgm:resizeHandles val="exact"/>
        </dgm:presLayoutVars>
      </dgm:prSet>
      <dgm:spPr/>
    </dgm:pt>
    <dgm:pt modelId="{69A7979E-A460-4B5C-B29C-456384D49AB0}" type="pres">
      <dgm:prSet presAssocID="{084A7A17-80C0-4FC7-8EC6-869E4878256E}" presName="composite" presStyleCnt="0"/>
      <dgm:spPr/>
    </dgm:pt>
    <dgm:pt modelId="{530B093A-6144-4EB4-A8E4-8A790FD2F9FB}" type="pres">
      <dgm:prSet presAssocID="{084A7A17-80C0-4FC7-8EC6-869E4878256E}" presName="parTx" presStyleLbl="alignNode1" presStyleIdx="0" presStyleCnt="3">
        <dgm:presLayoutVars>
          <dgm:chMax val="0"/>
          <dgm:chPref val="0"/>
        </dgm:presLayoutVars>
      </dgm:prSet>
      <dgm:spPr/>
    </dgm:pt>
    <dgm:pt modelId="{74B871D6-A032-424B-8DD5-704BCE4A84BA}" type="pres">
      <dgm:prSet presAssocID="{084A7A17-80C0-4FC7-8EC6-869E4878256E}" presName="desTx" presStyleLbl="alignAccFollowNode1" presStyleIdx="0" presStyleCnt="3">
        <dgm:presLayoutVars/>
      </dgm:prSet>
      <dgm:spPr/>
    </dgm:pt>
    <dgm:pt modelId="{9E20A674-C424-4DEA-97F0-7177627F5BFE}" type="pres">
      <dgm:prSet presAssocID="{6F900859-523F-41F4-9613-91B3B1C2DEAE}" presName="space" presStyleCnt="0"/>
      <dgm:spPr/>
    </dgm:pt>
    <dgm:pt modelId="{B36FA764-6C84-4D87-8266-FE154E8B303F}" type="pres">
      <dgm:prSet presAssocID="{8303B027-AB58-4B89-A8E2-19112834D031}" presName="composite" presStyleCnt="0"/>
      <dgm:spPr/>
    </dgm:pt>
    <dgm:pt modelId="{E5E55425-A7E4-4BCD-8AC3-BB94EBE0BEFA}" type="pres">
      <dgm:prSet presAssocID="{8303B027-AB58-4B89-A8E2-19112834D031}" presName="parTx" presStyleLbl="alignNode1" presStyleIdx="1" presStyleCnt="3">
        <dgm:presLayoutVars>
          <dgm:chMax val="0"/>
          <dgm:chPref val="0"/>
        </dgm:presLayoutVars>
      </dgm:prSet>
      <dgm:spPr/>
    </dgm:pt>
    <dgm:pt modelId="{171840FF-E9CB-41B5-BCEF-0724AC9EC947}" type="pres">
      <dgm:prSet presAssocID="{8303B027-AB58-4B89-A8E2-19112834D031}" presName="desTx" presStyleLbl="alignAccFollowNode1" presStyleIdx="1" presStyleCnt="3">
        <dgm:presLayoutVars/>
      </dgm:prSet>
      <dgm:spPr/>
    </dgm:pt>
    <dgm:pt modelId="{5FC420E9-935C-473F-9D43-2797E038D3A8}" type="pres">
      <dgm:prSet presAssocID="{37F8A42A-6A16-49E7-9140-76D7E29AB854}" presName="space" presStyleCnt="0"/>
      <dgm:spPr/>
    </dgm:pt>
    <dgm:pt modelId="{B5A6451E-65A9-4EE2-99CA-1E16900E5B11}" type="pres">
      <dgm:prSet presAssocID="{8816FE4C-F3EC-476C-B2D4-A95221A76231}" presName="composite" presStyleCnt="0"/>
      <dgm:spPr/>
    </dgm:pt>
    <dgm:pt modelId="{4EE8E013-E6FD-4C1B-923C-6F5AF33FE91D}" type="pres">
      <dgm:prSet presAssocID="{8816FE4C-F3EC-476C-B2D4-A95221A76231}" presName="parTx" presStyleLbl="alignNode1" presStyleIdx="2" presStyleCnt="3">
        <dgm:presLayoutVars>
          <dgm:chMax val="0"/>
          <dgm:chPref val="0"/>
        </dgm:presLayoutVars>
      </dgm:prSet>
      <dgm:spPr/>
    </dgm:pt>
    <dgm:pt modelId="{F2F8A8BB-93F2-4A05-9A35-D420EF9BA15C}" type="pres">
      <dgm:prSet presAssocID="{8816FE4C-F3EC-476C-B2D4-A95221A76231}" presName="desTx" presStyleLbl="alignAccFollowNode1" presStyleIdx="2" presStyleCnt="3">
        <dgm:presLayoutVars/>
      </dgm:prSet>
      <dgm:spPr/>
    </dgm:pt>
  </dgm:ptLst>
  <dgm:cxnLst>
    <dgm:cxn modelId="{17E7D115-3A9E-4F10-95B2-1AF38581FA4B}" srcId="{8816FE4C-F3EC-476C-B2D4-A95221A76231}" destId="{0E110B6D-7A57-4B1A-8FB9-30BEDDEA2E9A}" srcOrd="0" destOrd="0" parTransId="{23F535F9-8CCE-499C-B91C-A37C412959B9}" sibTransId="{5AFC4660-8EFB-4793-84DF-E05712510065}"/>
    <dgm:cxn modelId="{9ADAA62E-501B-4935-AF49-46C26FBD59A8}" type="presOf" srcId="{084A7A17-80C0-4FC7-8EC6-869E4878256E}" destId="{530B093A-6144-4EB4-A8E4-8A790FD2F9FB}" srcOrd="0" destOrd="0" presId="urn:microsoft.com/office/officeart/2016/7/layout/HorizontalActionList"/>
    <dgm:cxn modelId="{00B61461-72A8-4ACB-A82C-0828759F7C6A}" srcId="{084A7A17-80C0-4FC7-8EC6-869E4878256E}" destId="{17A09F79-A6A0-4D85-80DA-7682CA0923A5}" srcOrd="0" destOrd="0" parTransId="{290285B6-6C79-4DA9-A715-E79016184E92}" sibTransId="{179D50DC-BEE7-41C5-897C-6C2CB2EE2406}"/>
    <dgm:cxn modelId="{6C30E790-3017-4FF3-8A97-4EEC8E03FA76}" type="presOf" srcId="{8816FE4C-F3EC-476C-B2D4-A95221A76231}" destId="{4EE8E013-E6FD-4C1B-923C-6F5AF33FE91D}" srcOrd="0" destOrd="0" presId="urn:microsoft.com/office/officeart/2016/7/layout/HorizontalActionList"/>
    <dgm:cxn modelId="{EADDA892-5111-4511-8217-2D317E1372AC}" srcId="{8F9EB0EF-94F0-4DCF-A24B-ED88E5309E51}" destId="{084A7A17-80C0-4FC7-8EC6-869E4878256E}" srcOrd="0" destOrd="0" parTransId="{6F802877-1A18-4663-99CB-6C3E62358F28}" sibTransId="{6F900859-523F-41F4-9613-91B3B1C2DEAE}"/>
    <dgm:cxn modelId="{44388399-A1B2-4DA9-8096-3EB5D478641A}" type="presOf" srcId="{C9B2A558-680E-485B-8BA0-3BDACF733AB0}" destId="{171840FF-E9CB-41B5-BCEF-0724AC9EC947}" srcOrd="0" destOrd="0" presId="urn:microsoft.com/office/officeart/2016/7/layout/HorizontalActionList"/>
    <dgm:cxn modelId="{80C218A7-2920-4FCC-8123-6CAB2E28F33E}" srcId="{8F9EB0EF-94F0-4DCF-A24B-ED88E5309E51}" destId="{8303B027-AB58-4B89-A8E2-19112834D031}" srcOrd="1" destOrd="0" parTransId="{547581E9-90BD-4F6D-8097-CCC301BFF842}" sibTransId="{37F8A42A-6A16-49E7-9140-76D7E29AB854}"/>
    <dgm:cxn modelId="{AF5654DC-EC95-418F-9069-3A21FD4EDAE8}" type="presOf" srcId="{0E110B6D-7A57-4B1A-8FB9-30BEDDEA2E9A}" destId="{F2F8A8BB-93F2-4A05-9A35-D420EF9BA15C}" srcOrd="0" destOrd="0" presId="urn:microsoft.com/office/officeart/2016/7/layout/HorizontalActionList"/>
    <dgm:cxn modelId="{80970BDE-B596-4660-B279-6F7334B654EE}" srcId="{8F9EB0EF-94F0-4DCF-A24B-ED88E5309E51}" destId="{8816FE4C-F3EC-476C-B2D4-A95221A76231}" srcOrd="2" destOrd="0" parTransId="{55F968D2-7C2B-4C3F-9A95-8FF5095BCDD1}" sibTransId="{2B71E164-9EDB-4919-BB1F-401C3314038C}"/>
    <dgm:cxn modelId="{4ED598E8-579F-408E-AB7B-8C3842790B18}" type="presOf" srcId="{8F9EB0EF-94F0-4DCF-A24B-ED88E5309E51}" destId="{DC5A23DF-1906-4ACB-84B1-D061A5E48071}" srcOrd="0" destOrd="0" presId="urn:microsoft.com/office/officeart/2016/7/layout/HorizontalActionList"/>
    <dgm:cxn modelId="{F9A52AEA-39BC-4E2F-9AD5-78016F97ACC9}" type="presOf" srcId="{17A09F79-A6A0-4D85-80DA-7682CA0923A5}" destId="{74B871D6-A032-424B-8DD5-704BCE4A84BA}" srcOrd="0" destOrd="0" presId="urn:microsoft.com/office/officeart/2016/7/layout/HorizontalActionList"/>
    <dgm:cxn modelId="{987F70EA-2162-4824-8F6A-2B99A5E39BB6}" type="presOf" srcId="{8303B027-AB58-4B89-A8E2-19112834D031}" destId="{E5E55425-A7E4-4BCD-8AC3-BB94EBE0BEFA}" srcOrd="0" destOrd="0" presId="urn:microsoft.com/office/officeart/2016/7/layout/HorizontalActionList"/>
    <dgm:cxn modelId="{D55609FA-4691-48A3-A32A-0DB7F408FE43}" srcId="{8303B027-AB58-4B89-A8E2-19112834D031}" destId="{C9B2A558-680E-485B-8BA0-3BDACF733AB0}" srcOrd="0" destOrd="0" parTransId="{C250AB74-F4E2-4605-98E4-FD667523B71D}" sibTransId="{F925F0E0-F6AB-4359-821B-BCF872FB268C}"/>
    <dgm:cxn modelId="{4E88193F-EC39-4C7D-94A1-6236378EEAC6}" type="presParOf" srcId="{DC5A23DF-1906-4ACB-84B1-D061A5E48071}" destId="{69A7979E-A460-4B5C-B29C-456384D49AB0}" srcOrd="0" destOrd="0" presId="urn:microsoft.com/office/officeart/2016/7/layout/HorizontalActionList"/>
    <dgm:cxn modelId="{255443F9-7934-4FBD-902C-EE404A4DAB43}" type="presParOf" srcId="{69A7979E-A460-4B5C-B29C-456384D49AB0}" destId="{530B093A-6144-4EB4-A8E4-8A790FD2F9FB}" srcOrd="0" destOrd="0" presId="urn:microsoft.com/office/officeart/2016/7/layout/HorizontalActionList"/>
    <dgm:cxn modelId="{6039EF27-3D55-4A2E-8CC9-7030FDDC5E1A}" type="presParOf" srcId="{69A7979E-A460-4B5C-B29C-456384D49AB0}" destId="{74B871D6-A032-424B-8DD5-704BCE4A84BA}" srcOrd="1" destOrd="0" presId="urn:microsoft.com/office/officeart/2016/7/layout/HorizontalActionList"/>
    <dgm:cxn modelId="{F6D76C51-3D0C-4737-B1EE-CA1FD257BB65}" type="presParOf" srcId="{DC5A23DF-1906-4ACB-84B1-D061A5E48071}" destId="{9E20A674-C424-4DEA-97F0-7177627F5BFE}" srcOrd="1" destOrd="0" presId="urn:microsoft.com/office/officeart/2016/7/layout/HorizontalActionList"/>
    <dgm:cxn modelId="{98B48A11-03F5-40B6-B0C1-A5B95FF3C085}" type="presParOf" srcId="{DC5A23DF-1906-4ACB-84B1-D061A5E48071}" destId="{B36FA764-6C84-4D87-8266-FE154E8B303F}" srcOrd="2" destOrd="0" presId="urn:microsoft.com/office/officeart/2016/7/layout/HorizontalActionList"/>
    <dgm:cxn modelId="{352F7274-78AC-4DA5-A1BE-4755A364E8B6}" type="presParOf" srcId="{B36FA764-6C84-4D87-8266-FE154E8B303F}" destId="{E5E55425-A7E4-4BCD-8AC3-BB94EBE0BEFA}" srcOrd="0" destOrd="0" presId="urn:microsoft.com/office/officeart/2016/7/layout/HorizontalActionList"/>
    <dgm:cxn modelId="{D7E4FD39-7924-4B0F-9CD4-71FC9BAD8F10}" type="presParOf" srcId="{B36FA764-6C84-4D87-8266-FE154E8B303F}" destId="{171840FF-E9CB-41B5-BCEF-0724AC9EC947}" srcOrd="1" destOrd="0" presId="urn:microsoft.com/office/officeart/2016/7/layout/HorizontalActionList"/>
    <dgm:cxn modelId="{0C2F0F39-C474-4004-940D-D800B643F994}" type="presParOf" srcId="{DC5A23DF-1906-4ACB-84B1-D061A5E48071}" destId="{5FC420E9-935C-473F-9D43-2797E038D3A8}" srcOrd="3" destOrd="0" presId="urn:microsoft.com/office/officeart/2016/7/layout/HorizontalActionList"/>
    <dgm:cxn modelId="{EEE8FC6B-E3E6-44E3-99D0-DD427ADA45CC}" type="presParOf" srcId="{DC5A23DF-1906-4ACB-84B1-D061A5E48071}" destId="{B5A6451E-65A9-4EE2-99CA-1E16900E5B11}" srcOrd="4" destOrd="0" presId="urn:microsoft.com/office/officeart/2016/7/layout/HorizontalActionList"/>
    <dgm:cxn modelId="{E921D7FB-EA1F-4E07-BBC9-0269FB2FDE38}" type="presParOf" srcId="{B5A6451E-65A9-4EE2-99CA-1E16900E5B11}" destId="{4EE8E013-E6FD-4C1B-923C-6F5AF33FE91D}" srcOrd="0" destOrd="0" presId="urn:microsoft.com/office/officeart/2016/7/layout/HorizontalActionList"/>
    <dgm:cxn modelId="{00377274-ED7A-43B5-ABFB-59F4BB00405E}" type="presParOf" srcId="{B5A6451E-65A9-4EE2-99CA-1E16900E5B11}" destId="{F2F8A8BB-93F2-4A05-9A35-D420EF9BA15C}"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C739AB-2F1F-4A08-8382-6A6C9F6501BD}" type="doc">
      <dgm:prSet loTypeId="urn:microsoft.com/office/officeart/2005/8/layout/default" loCatId="list" qsTypeId="urn:microsoft.com/office/officeart/2005/8/quickstyle/simple4#1" qsCatId="simple" csTypeId="urn:microsoft.com/office/officeart/2005/8/colors/colorful2#1" csCatId="colorful"/>
      <dgm:spPr/>
      <dgm:t>
        <a:bodyPr/>
        <a:lstStyle/>
        <a:p>
          <a:endParaRPr lang="en-US"/>
        </a:p>
      </dgm:t>
    </dgm:pt>
    <dgm:pt modelId="{AA2D2678-6287-4CA2-A406-222C0F508487}">
      <dgm:prSet/>
      <dgm:spPr/>
      <dgm:t>
        <a:bodyPr/>
        <a:lstStyle/>
        <a:p>
          <a:r>
            <a:rPr lang="en-GB" b="1" i="0"/>
            <a:t>Physical abuse is when someone hurts a child or young person on purpose.</a:t>
          </a:r>
          <a:endParaRPr lang="en-US"/>
        </a:p>
      </dgm:t>
    </dgm:pt>
    <dgm:pt modelId="{B486BBD8-35BC-4D7F-AEA9-29CFB981E14F}" type="parTrans" cxnId="{F2248B11-05D9-479E-BDBA-8B510FC41C00}">
      <dgm:prSet/>
      <dgm:spPr/>
      <dgm:t>
        <a:bodyPr/>
        <a:lstStyle/>
        <a:p>
          <a:endParaRPr lang="en-US"/>
        </a:p>
      </dgm:t>
    </dgm:pt>
    <dgm:pt modelId="{A9D206CB-5AD1-487E-96B7-FCE407572540}" type="sibTrans" cxnId="{F2248B11-05D9-479E-BDBA-8B510FC41C00}">
      <dgm:prSet/>
      <dgm:spPr/>
      <dgm:t>
        <a:bodyPr/>
        <a:lstStyle/>
        <a:p>
          <a:endParaRPr lang="en-US"/>
        </a:p>
      </dgm:t>
    </dgm:pt>
    <dgm:pt modelId="{23D05277-6282-45C7-8D69-0D25F525A297}">
      <dgm:prSet/>
      <dgm:spPr/>
      <dgm:t>
        <a:bodyPr/>
        <a:lstStyle/>
        <a:p>
          <a:r>
            <a:rPr lang="en-GB" b="0" i="0"/>
            <a:t>Examples of physical abuse are:</a:t>
          </a:r>
          <a:endParaRPr lang="en-US"/>
        </a:p>
      </dgm:t>
    </dgm:pt>
    <dgm:pt modelId="{85E61525-0CB9-4CDF-A0E9-A149AD4DFFD2}" type="parTrans" cxnId="{0419490B-BD08-45D5-862F-BEE46B448F17}">
      <dgm:prSet/>
      <dgm:spPr/>
      <dgm:t>
        <a:bodyPr/>
        <a:lstStyle/>
        <a:p>
          <a:endParaRPr lang="en-US"/>
        </a:p>
      </dgm:t>
    </dgm:pt>
    <dgm:pt modelId="{6E272609-567D-4FF9-8621-EFC71614B3D3}" type="sibTrans" cxnId="{0419490B-BD08-45D5-862F-BEE46B448F17}">
      <dgm:prSet/>
      <dgm:spPr/>
      <dgm:t>
        <a:bodyPr/>
        <a:lstStyle/>
        <a:p>
          <a:endParaRPr lang="en-US"/>
        </a:p>
      </dgm:t>
    </dgm:pt>
    <dgm:pt modelId="{3B264839-F65E-4411-B664-A4EEE56967AD}">
      <dgm:prSet/>
      <dgm:spPr/>
      <dgm:t>
        <a:bodyPr/>
        <a:lstStyle/>
        <a:p>
          <a:r>
            <a:rPr lang="en-GB" b="0" i="0"/>
            <a:t>hitting, slapping, shaking or throwing</a:t>
          </a:r>
          <a:endParaRPr lang="en-US"/>
        </a:p>
      </dgm:t>
    </dgm:pt>
    <dgm:pt modelId="{60E39CA0-2A92-40C5-926F-CF1D860966AC}" type="parTrans" cxnId="{089795C2-611B-48A7-B61F-D3D3C1B19B0F}">
      <dgm:prSet/>
      <dgm:spPr/>
      <dgm:t>
        <a:bodyPr/>
        <a:lstStyle/>
        <a:p>
          <a:endParaRPr lang="en-US"/>
        </a:p>
      </dgm:t>
    </dgm:pt>
    <dgm:pt modelId="{CC3CC6D9-AB5B-45D5-91BF-A5446217E9F6}" type="sibTrans" cxnId="{089795C2-611B-48A7-B61F-D3D3C1B19B0F}">
      <dgm:prSet/>
      <dgm:spPr/>
      <dgm:t>
        <a:bodyPr/>
        <a:lstStyle/>
        <a:p>
          <a:endParaRPr lang="en-US"/>
        </a:p>
      </dgm:t>
    </dgm:pt>
    <dgm:pt modelId="{C0C82A43-AF13-4186-B703-53E868C9CD79}">
      <dgm:prSet/>
      <dgm:spPr/>
      <dgm:t>
        <a:bodyPr/>
        <a:lstStyle/>
        <a:p>
          <a:r>
            <a:rPr lang="en-GB" b="0" i="0"/>
            <a:t>burning or scalding</a:t>
          </a:r>
          <a:endParaRPr lang="en-US"/>
        </a:p>
      </dgm:t>
    </dgm:pt>
    <dgm:pt modelId="{908BD179-99BC-418D-B3B5-679577B1E027}" type="parTrans" cxnId="{5198A7AB-EA95-41E2-A807-D5DA5BE342C2}">
      <dgm:prSet/>
      <dgm:spPr/>
      <dgm:t>
        <a:bodyPr/>
        <a:lstStyle/>
        <a:p>
          <a:endParaRPr lang="en-US"/>
        </a:p>
      </dgm:t>
    </dgm:pt>
    <dgm:pt modelId="{E18D490C-17FD-4E40-A09D-FFD9C1A2239B}" type="sibTrans" cxnId="{5198A7AB-EA95-41E2-A807-D5DA5BE342C2}">
      <dgm:prSet/>
      <dgm:spPr/>
      <dgm:t>
        <a:bodyPr/>
        <a:lstStyle/>
        <a:p>
          <a:endParaRPr lang="en-US"/>
        </a:p>
      </dgm:t>
    </dgm:pt>
    <dgm:pt modelId="{08BAE72E-7901-4285-89FC-C18BC03E56E7}">
      <dgm:prSet/>
      <dgm:spPr/>
      <dgm:t>
        <a:bodyPr/>
        <a:lstStyle/>
        <a:p>
          <a:r>
            <a:rPr lang="en-GB" b="0" i="0"/>
            <a:t>drowning, suffocating or choking</a:t>
          </a:r>
          <a:endParaRPr lang="en-US"/>
        </a:p>
      </dgm:t>
    </dgm:pt>
    <dgm:pt modelId="{5DC628C6-DD27-42E9-953F-3935CC009DB1}" type="parTrans" cxnId="{72A42491-AABD-4630-BBFA-3AFAFFF475F0}">
      <dgm:prSet/>
      <dgm:spPr/>
      <dgm:t>
        <a:bodyPr/>
        <a:lstStyle/>
        <a:p>
          <a:endParaRPr lang="en-US"/>
        </a:p>
      </dgm:t>
    </dgm:pt>
    <dgm:pt modelId="{78138808-E741-454C-8218-70606ECDA35C}" type="sibTrans" cxnId="{72A42491-AABD-4630-BBFA-3AFAFFF475F0}">
      <dgm:prSet/>
      <dgm:spPr/>
      <dgm:t>
        <a:bodyPr/>
        <a:lstStyle/>
        <a:p>
          <a:endParaRPr lang="en-US"/>
        </a:p>
      </dgm:t>
    </dgm:pt>
    <dgm:pt modelId="{471F1EC8-A19E-4473-8C43-3372A2BA2219}">
      <dgm:prSet/>
      <dgm:spPr/>
      <dgm:t>
        <a:bodyPr/>
        <a:lstStyle/>
        <a:p>
          <a:r>
            <a:rPr lang="en-GB" b="0" i="0"/>
            <a:t>pushing or kicking</a:t>
          </a:r>
          <a:endParaRPr lang="en-US"/>
        </a:p>
      </dgm:t>
    </dgm:pt>
    <dgm:pt modelId="{8CC0DFF8-AF80-414B-BF4C-C031004EF75D}" type="parTrans" cxnId="{CAF4FA62-B8AD-4099-A3D6-8B451DA908E7}">
      <dgm:prSet/>
      <dgm:spPr/>
      <dgm:t>
        <a:bodyPr/>
        <a:lstStyle/>
        <a:p>
          <a:endParaRPr lang="en-US"/>
        </a:p>
      </dgm:t>
    </dgm:pt>
    <dgm:pt modelId="{A3664B93-D48F-43A9-927D-A6A1303C9620}" type="sibTrans" cxnId="{CAF4FA62-B8AD-4099-A3D6-8B451DA908E7}">
      <dgm:prSet/>
      <dgm:spPr/>
      <dgm:t>
        <a:bodyPr/>
        <a:lstStyle/>
        <a:p>
          <a:endParaRPr lang="en-US"/>
        </a:p>
      </dgm:t>
    </dgm:pt>
    <dgm:pt modelId="{46DA2CD0-7AE4-4F30-9124-8D1C2901B156}">
      <dgm:prSet/>
      <dgm:spPr/>
      <dgm:t>
        <a:bodyPr/>
        <a:lstStyle/>
        <a:p>
          <a:r>
            <a:rPr lang="en-GB" b="0" i="0"/>
            <a:t>inappropriate restraint or false imprisonment</a:t>
          </a:r>
          <a:endParaRPr lang="en-US"/>
        </a:p>
      </dgm:t>
    </dgm:pt>
    <dgm:pt modelId="{05357F8D-0703-4BAD-B842-852B797DFD05}" type="parTrans" cxnId="{24738171-4868-440A-B9E3-013361810DBD}">
      <dgm:prSet/>
      <dgm:spPr/>
      <dgm:t>
        <a:bodyPr/>
        <a:lstStyle/>
        <a:p>
          <a:endParaRPr lang="en-US"/>
        </a:p>
      </dgm:t>
    </dgm:pt>
    <dgm:pt modelId="{7333C03A-EEB1-44D5-9B7C-16B905E0CC52}" type="sibTrans" cxnId="{24738171-4868-440A-B9E3-013361810DBD}">
      <dgm:prSet/>
      <dgm:spPr/>
      <dgm:t>
        <a:bodyPr/>
        <a:lstStyle/>
        <a:p>
          <a:endParaRPr lang="en-US"/>
        </a:p>
      </dgm:t>
    </dgm:pt>
    <dgm:pt modelId="{9A15AE9A-6C22-4CD2-85FF-E4D505162332}">
      <dgm:prSet/>
      <dgm:spPr/>
      <dgm:t>
        <a:bodyPr/>
        <a:lstStyle/>
        <a:p>
          <a:r>
            <a:rPr lang="en-GB" b="0" i="0"/>
            <a:t>using physical force to discipline</a:t>
          </a:r>
          <a:endParaRPr lang="en-US"/>
        </a:p>
      </dgm:t>
    </dgm:pt>
    <dgm:pt modelId="{11F4C4F3-4C9B-49EF-B661-DEA1F45374D2}" type="parTrans" cxnId="{1C947436-23A5-481D-AF18-3F6432DFDA5E}">
      <dgm:prSet/>
      <dgm:spPr/>
      <dgm:t>
        <a:bodyPr/>
        <a:lstStyle/>
        <a:p>
          <a:endParaRPr lang="en-US"/>
        </a:p>
      </dgm:t>
    </dgm:pt>
    <dgm:pt modelId="{A112B62C-1FE1-4E75-9EFB-745A99C66B8C}" type="sibTrans" cxnId="{1C947436-23A5-481D-AF18-3F6432DFDA5E}">
      <dgm:prSet/>
      <dgm:spPr/>
      <dgm:t>
        <a:bodyPr/>
        <a:lstStyle/>
        <a:p>
          <a:endParaRPr lang="en-US"/>
        </a:p>
      </dgm:t>
    </dgm:pt>
    <dgm:pt modelId="{2E4A2635-BD96-4FE8-BCFD-57D9175D4814}">
      <dgm:prSet/>
      <dgm:spPr/>
      <dgm:t>
        <a:bodyPr/>
        <a:lstStyle/>
        <a:p>
          <a:r>
            <a:rPr lang="en-GB" b="0" i="0"/>
            <a:t>misusing medication</a:t>
          </a:r>
          <a:endParaRPr lang="en-US"/>
        </a:p>
      </dgm:t>
    </dgm:pt>
    <dgm:pt modelId="{D2406B95-6447-419C-95E5-CE2E0A785B4E}" type="parTrans" cxnId="{2487FDB5-A86D-42EA-B890-B5D41338F24A}">
      <dgm:prSet/>
      <dgm:spPr/>
      <dgm:t>
        <a:bodyPr/>
        <a:lstStyle/>
        <a:p>
          <a:endParaRPr lang="en-US"/>
        </a:p>
      </dgm:t>
    </dgm:pt>
    <dgm:pt modelId="{BF49E458-23EE-4AC2-80CF-729AD9DB50EE}" type="sibTrans" cxnId="{2487FDB5-A86D-42EA-B890-B5D41338F24A}">
      <dgm:prSet/>
      <dgm:spPr/>
      <dgm:t>
        <a:bodyPr/>
        <a:lstStyle/>
        <a:p>
          <a:endParaRPr lang="en-US"/>
        </a:p>
      </dgm:t>
    </dgm:pt>
    <dgm:pt modelId="{106E9327-1AC4-4B60-90D5-BB84FC5F7E66}">
      <dgm:prSet/>
      <dgm:spPr/>
      <dgm:t>
        <a:bodyPr/>
        <a:lstStyle/>
        <a:p>
          <a:r>
            <a:rPr lang="en-GB" b="0" i="0"/>
            <a:t>fabricating or inducing an illness or ill health (Metropolitan Police, 2024)</a:t>
          </a:r>
          <a:endParaRPr lang="en-US"/>
        </a:p>
      </dgm:t>
    </dgm:pt>
    <dgm:pt modelId="{6E4865A2-C391-4CB7-9E27-57FF6A996163}" type="parTrans" cxnId="{37684862-801D-4B47-A468-1F63FBD8E65C}">
      <dgm:prSet/>
      <dgm:spPr/>
      <dgm:t>
        <a:bodyPr/>
        <a:lstStyle/>
        <a:p>
          <a:endParaRPr lang="en-US"/>
        </a:p>
      </dgm:t>
    </dgm:pt>
    <dgm:pt modelId="{CD0ED3F4-3566-4D9B-AE7F-9691C41B1015}" type="sibTrans" cxnId="{37684862-801D-4B47-A468-1F63FBD8E65C}">
      <dgm:prSet/>
      <dgm:spPr/>
      <dgm:t>
        <a:bodyPr/>
        <a:lstStyle/>
        <a:p>
          <a:endParaRPr lang="en-US"/>
        </a:p>
      </dgm:t>
    </dgm:pt>
    <dgm:pt modelId="{A63B6FF5-0D24-4ED8-AA66-BD05CF70AB82}" type="pres">
      <dgm:prSet presAssocID="{03C739AB-2F1F-4A08-8382-6A6C9F6501BD}" presName="diagram" presStyleCnt="0">
        <dgm:presLayoutVars>
          <dgm:dir/>
          <dgm:resizeHandles val="exact"/>
        </dgm:presLayoutVars>
      </dgm:prSet>
      <dgm:spPr/>
    </dgm:pt>
    <dgm:pt modelId="{B0E4348C-CF40-4037-8FCB-EB64F220DC7B}" type="pres">
      <dgm:prSet presAssocID="{AA2D2678-6287-4CA2-A406-222C0F508487}" presName="node" presStyleLbl="node1" presStyleIdx="0" presStyleCnt="10">
        <dgm:presLayoutVars>
          <dgm:bulletEnabled val="1"/>
        </dgm:presLayoutVars>
      </dgm:prSet>
      <dgm:spPr/>
    </dgm:pt>
    <dgm:pt modelId="{C882AD1B-2502-49E6-8241-2848A84F1191}" type="pres">
      <dgm:prSet presAssocID="{A9D206CB-5AD1-487E-96B7-FCE407572540}" presName="sibTrans" presStyleCnt="0"/>
      <dgm:spPr/>
    </dgm:pt>
    <dgm:pt modelId="{7FAE997E-CA16-4BEA-B5E6-726F38C89A1F}" type="pres">
      <dgm:prSet presAssocID="{23D05277-6282-45C7-8D69-0D25F525A297}" presName="node" presStyleLbl="node1" presStyleIdx="1" presStyleCnt="10">
        <dgm:presLayoutVars>
          <dgm:bulletEnabled val="1"/>
        </dgm:presLayoutVars>
      </dgm:prSet>
      <dgm:spPr/>
    </dgm:pt>
    <dgm:pt modelId="{EF826CEC-B8B5-4560-A110-6246FDBF0A7A}" type="pres">
      <dgm:prSet presAssocID="{6E272609-567D-4FF9-8621-EFC71614B3D3}" presName="sibTrans" presStyleCnt="0"/>
      <dgm:spPr/>
    </dgm:pt>
    <dgm:pt modelId="{2B85421E-9C9E-4357-8177-D0036B06FF71}" type="pres">
      <dgm:prSet presAssocID="{3B264839-F65E-4411-B664-A4EEE56967AD}" presName="node" presStyleLbl="node1" presStyleIdx="2" presStyleCnt="10">
        <dgm:presLayoutVars>
          <dgm:bulletEnabled val="1"/>
        </dgm:presLayoutVars>
      </dgm:prSet>
      <dgm:spPr/>
    </dgm:pt>
    <dgm:pt modelId="{47856F74-89B2-4212-9E37-74D2F491CA19}" type="pres">
      <dgm:prSet presAssocID="{CC3CC6D9-AB5B-45D5-91BF-A5446217E9F6}" presName="sibTrans" presStyleCnt="0"/>
      <dgm:spPr/>
    </dgm:pt>
    <dgm:pt modelId="{97988668-40B2-4252-AAE3-1DB4BC9C118D}" type="pres">
      <dgm:prSet presAssocID="{C0C82A43-AF13-4186-B703-53E868C9CD79}" presName="node" presStyleLbl="node1" presStyleIdx="3" presStyleCnt="10">
        <dgm:presLayoutVars>
          <dgm:bulletEnabled val="1"/>
        </dgm:presLayoutVars>
      </dgm:prSet>
      <dgm:spPr/>
    </dgm:pt>
    <dgm:pt modelId="{76354F7D-A555-4634-AB9C-1C8156B7E880}" type="pres">
      <dgm:prSet presAssocID="{E18D490C-17FD-4E40-A09D-FFD9C1A2239B}" presName="sibTrans" presStyleCnt="0"/>
      <dgm:spPr/>
    </dgm:pt>
    <dgm:pt modelId="{FD481E5A-63D8-4D23-BBC2-3DDE6914CB59}" type="pres">
      <dgm:prSet presAssocID="{08BAE72E-7901-4285-89FC-C18BC03E56E7}" presName="node" presStyleLbl="node1" presStyleIdx="4" presStyleCnt="10">
        <dgm:presLayoutVars>
          <dgm:bulletEnabled val="1"/>
        </dgm:presLayoutVars>
      </dgm:prSet>
      <dgm:spPr/>
    </dgm:pt>
    <dgm:pt modelId="{952148AA-0F49-4C2C-9EE0-B8EEC94DFF50}" type="pres">
      <dgm:prSet presAssocID="{78138808-E741-454C-8218-70606ECDA35C}" presName="sibTrans" presStyleCnt="0"/>
      <dgm:spPr/>
    </dgm:pt>
    <dgm:pt modelId="{07AD25E4-6E19-4F5B-9482-F560ADCCD026}" type="pres">
      <dgm:prSet presAssocID="{471F1EC8-A19E-4473-8C43-3372A2BA2219}" presName="node" presStyleLbl="node1" presStyleIdx="5" presStyleCnt="10">
        <dgm:presLayoutVars>
          <dgm:bulletEnabled val="1"/>
        </dgm:presLayoutVars>
      </dgm:prSet>
      <dgm:spPr/>
    </dgm:pt>
    <dgm:pt modelId="{D00C2274-80C3-4DA0-8C2B-1061CDD7D0BE}" type="pres">
      <dgm:prSet presAssocID="{A3664B93-D48F-43A9-927D-A6A1303C9620}" presName="sibTrans" presStyleCnt="0"/>
      <dgm:spPr/>
    </dgm:pt>
    <dgm:pt modelId="{5A3E3FBE-64B1-4CE5-AC96-09489C6384C9}" type="pres">
      <dgm:prSet presAssocID="{46DA2CD0-7AE4-4F30-9124-8D1C2901B156}" presName="node" presStyleLbl="node1" presStyleIdx="6" presStyleCnt="10">
        <dgm:presLayoutVars>
          <dgm:bulletEnabled val="1"/>
        </dgm:presLayoutVars>
      </dgm:prSet>
      <dgm:spPr/>
    </dgm:pt>
    <dgm:pt modelId="{533E830C-2D49-4FAD-A1A6-1F81A661829D}" type="pres">
      <dgm:prSet presAssocID="{7333C03A-EEB1-44D5-9B7C-16B905E0CC52}" presName="sibTrans" presStyleCnt="0"/>
      <dgm:spPr/>
    </dgm:pt>
    <dgm:pt modelId="{FBB726DB-D566-4B5C-841F-985775EA46FC}" type="pres">
      <dgm:prSet presAssocID="{9A15AE9A-6C22-4CD2-85FF-E4D505162332}" presName="node" presStyleLbl="node1" presStyleIdx="7" presStyleCnt="10">
        <dgm:presLayoutVars>
          <dgm:bulletEnabled val="1"/>
        </dgm:presLayoutVars>
      </dgm:prSet>
      <dgm:spPr/>
    </dgm:pt>
    <dgm:pt modelId="{B2F4E6AD-6CE1-4810-84B1-2091347A64C4}" type="pres">
      <dgm:prSet presAssocID="{A112B62C-1FE1-4E75-9EFB-745A99C66B8C}" presName="sibTrans" presStyleCnt="0"/>
      <dgm:spPr/>
    </dgm:pt>
    <dgm:pt modelId="{03F97F24-BB8C-437C-B9D4-DE55980CADEE}" type="pres">
      <dgm:prSet presAssocID="{2E4A2635-BD96-4FE8-BCFD-57D9175D4814}" presName="node" presStyleLbl="node1" presStyleIdx="8" presStyleCnt="10">
        <dgm:presLayoutVars>
          <dgm:bulletEnabled val="1"/>
        </dgm:presLayoutVars>
      </dgm:prSet>
      <dgm:spPr/>
    </dgm:pt>
    <dgm:pt modelId="{2A81604D-1E25-4165-841D-D493B4AE4A7E}" type="pres">
      <dgm:prSet presAssocID="{BF49E458-23EE-4AC2-80CF-729AD9DB50EE}" presName="sibTrans" presStyleCnt="0"/>
      <dgm:spPr/>
    </dgm:pt>
    <dgm:pt modelId="{E677259F-DD25-4AF0-9CAF-37E6F75794B0}" type="pres">
      <dgm:prSet presAssocID="{106E9327-1AC4-4B60-90D5-BB84FC5F7E66}" presName="node" presStyleLbl="node1" presStyleIdx="9" presStyleCnt="10">
        <dgm:presLayoutVars>
          <dgm:bulletEnabled val="1"/>
        </dgm:presLayoutVars>
      </dgm:prSet>
      <dgm:spPr/>
    </dgm:pt>
  </dgm:ptLst>
  <dgm:cxnLst>
    <dgm:cxn modelId="{3F829A01-0E19-478D-92E1-6AB38DD1FEB9}" type="presOf" srcId="{23D05277-6282-45C7-8D69-0D25F525A297}" destId="{7FAE997E-CA16-4BEA-B5E6-726F38C89A1F}" srcOrd="0" destOrd="0" presId="urn:microsoft.com/office/officeart/2005/8/layout/default"/>
    <dgm:cxn modelId="{52F59F02-F0D3-4B70-84D8-03F312D38AD4}" type="presOf" srcId="{106E9327-1AC4-4B60-90D5-BB84FC5F7E66}" destId="{E677259F-DD25-4AF0-9CAF-37E6F75794B0}" srcOrd="0" destOrd="0" presId="urn:microsoft.com/office/officeart/2005/8/layout/default"/>
    <dgm:cxn modelId="{1836E109-8A6D-4C6E-BF1E-D4B63D9FB2AD}" type="presOf" srcId="{2E4A2635-BD96-4FE8-BCFD-57D9175D4814}" destId="{03F97F24-BB8C-437C-B9D4-DE55980CADEE}" srcOrd="0" destOrd="0" presId="urn:microsoft.com/office/officeart/2005/8/layout/default"/>
    <dgm:cxn modelId="{0419490B-BD08-45D5-862F-BEE46B448F17}" srcId="{03C739AB-2F1F-4A08-8382-6A6C9F6501BD}" destId="{23D05277-6282-45C7-8D69-0D25F525A297}" srcOrd="1" destOrd="0" parTransId="{85E61525-0CB9-4CDF-A0E9-A149AD4DFFD2}" sibTransId="{6E272609-567D-4FF9-8621-EFC71614B3D3}"/>
    <dgm:cxn modelId="{E25D760D-A621-4B3C-9FE5-679E9B05D242}" type="presOf" srcId="{9A15AE9A-6C22-4CD2-85FF-E4D505162332}" destId="{FBB726DB-D566-4B5C-841F-985775EA46FC}" srcOrd="0" destOrd="0" presId="urn:microsoft.com/office/officeart/2005/8/layout/default"/>
    <dgm:cxn modelId="{F2248B11-05D9-479E-BDBA-8B510FC41C00}" srcId="{03C739AB-2F1F-4A08-8382-6A6C9F6501BD}" destId="{AA2D2678-6287-4CA2-A406-222C0F508487}" srcOrd="0" destOrd="0" parTransId="{B486BBD8-35BC-4D7F-AEA9-29CFB981E14F}" sibTransId="{A9D206CB-5AD1-487E-96B7-FCE407572540}"/>
    <dgm:cxn modelId="{54655819-30CE-4DC7-A6F9-E139C9E2AFC3}" type="presOf" srcId="{03C739AB-2F1F-4A08-8382-6A6C9F6501BD}" destId="{A63B6FF5-0D24-4ED8-AA66-BD05CF70AB82}" srcOrd="0" destOrd="0" presId="urn:microsoft.com/office/officeart/2005/8/layout/default"/>
    <dgm:cxn modelId="{1C947436-23A5-481D-AF18-3F6432DFDA5E}" srcId="{03C739AB-2F1F-4A08-8382-6A6C9F6501BD}" destId="{9A15AE9A-6C22-4CD2-85FF-E4D505162332}" srcOrd="7" destOrd="0" parTransId="{11F4C4F3-4C9B-49EF-B661-DEA1F45374D2}" sibTransId="{A112B62C-1FE1-4E75-9EFB-745A99C66B8C}"/>
    <dgm:cxn modelId="{8BCE0441-FE4A-4231-93D7-5CF4CCF75E36}" type="presOf" srcId="{46DA2CD0-7AE4-4F30-9124-8D1C2901B156}" destId="{5A3E3FBE-64B1-4CE5-AC96-09489C6384C9}" srcOrd="0" destOrd="0" presId="urn:microsoft.com/office/officeart/2005/8/layout/default"/>
    <dgm:cxn modelId="{37684862-801D-4B47-A468-1F63FBD8E65C}" srcId="{03C739AB-2F1F-4A08-8382-6A6C9F6501BD}" destId="{106E9327-1AC4-4B60-90D5-BB84FC5F7E66}" srcOrd="9" destOrd="0" parTransId="{6E4865A2-C391-4CB7-9E27-57FF6A996163}" sibTransId="{CD0ED3F4-3566-4D9B-AE7F-9691C41B1015}"/>
    <dgm:cxn modelId="{CAF4FA62-B8AD-4099-A3D6-8B451DA908E7}" srcId="{03C739AB-2F1F-4A08-8382-6A6C9F6501BD}" destId="{471F1EC8-A19E-4473-8C43-3372A2BA2219}" srcOrd="5" destOrd="0" parTransId="{8CC0DFF8-AF80-414B-BF4C-C031004EF75D}" sibTransId="{A3664B93-D48F-43A9-927D-A6A1303C9620}"/>
    <dgm:cxn modelId="{2D0C3447-DC48-4092-B722-B728409C8505}" type="presOf" srcId="{C0C82A43-AF13-4186-B703-53E868C9CD79}" destId="{97988668-40B2-4252-AAE3-1DB4BC9C118D}" srcOrd="0" destOrd="0" presId="urn:microsoft.com/office/officeart/2005/8/layout/default"/>
    <dgm:cxn modelId="{3B22AE68-B811-4F47-8853-6E281B6EB528}" type="presOf" srcId="{3B264839-F65E-4411-B664-A4EEE56967AD}" destId="{2B85421E-9C9E-4357-8177-D0036B06FF71}" srcOrd="0" destOrd="0" presId="urn:microsoft.com/office/officeart/2005/8/layout/default"/>
    <dgm:cxn modelId="{24738171-4868-440A-B9E3-013361810DBD}" srcId="{03C739AB-2F1F-4A08-8382-6A6C9F6501BD}" destId="{46DA2CD0-7AE4-4F30-9124-8D1C2901B156}" srcOrd="6" destOrd="0" parTransId="{05357F8D-0703-4BAD-B842-852B797DFD05}" sibTransId="{7333C03A-EEB1-44D5-9B7C-16B905E0CC52}"/>
    <dgm:cxn modelId="{6F6F1F52-AC94-49B1-9831-E83F9EB2ED01}" type="presOf" srcId="{471F1EC8-A19E-4473-8C43-3372A2BA2219}" destId="{07AD25E4-6E19-4F5B-9482-F560ADCCD026}" srcOrd="0" destOrd="0" presId="urn:microsoft.com/office/officeart/2005/8/layout/default"/>
    <dgm:cxn modelId="{72A42491-AABD-4630-BBFA-3AFAFFF475F0}" srcId="{03C739AB-2F1F-4A08-8382-6A6C9F6501BD}" destId="{08BAE72E-7901-4285-89FC-C18BC03E56E7}" srcOrd="4" destOrd="0" parTransId="{5DC628C6-DD27-42E9-953F-3935CC009DB1}" sibTransId="{78138808-E741-454C-8218-70606ECDA35C}"/>
    <dgm:cxn modelId="{5198A7AB-EA95-41E2-A807-D5DA5BE342C2}" srcId="{03C739AB-2F1F-4A08-8382-6A6C9F6501BD}" destId="{C0C82A43-AF13-4186-B703-53E868C9CD79}" srcOrd="3" destOrd="0" parTransId="{908BD179-99BC-418D-B3B5-679577B1E027}" sibTransId="{E18D490C-17FD-4E40-A09D-FFD9C1A2239B}"/>
    <dgm:cxn modelId="{852065AE-AA79-4427-802A-4F5747597AC8}" type="presOf" srcId="{08BAE72E-7901-4285-89FC-C18BC03E56E7}" destId="{FD481E5A-63D8-4D23-BBC2-3DDE6914CB59}" srcOrd="0" destOrd="0" presId="urn:microsoft.com/office/officeart/2005/8/layout/default"/>
    <dgm:cxn modelId="{2487FDB5-A86D-42EA-B890-B5D41338F24A}" srcId="{03C739AB-2F1F-4A08-8382-6A6C9F6501BD}" destId="{2E4A2635-BD96-4FE8-BCFD-57D9175D4814}" srcOrd="8" destOrd="0" parTransId="{D2406B95-6447-419C-95E5-CE2E0A785B4E}" sibTransId="{BF49E458-23EE-4AC2-80CF-729AD9DB50EE}"/>
    <dgm:cxn modelId="{089795C2-611B-48A7-B61F-D3D3C1B19B0F}" srcId="{03C739AB-2F1F-4A08-8382-6A6C9F6501BD}" destId="{3B264839-F65E-4411-B664-A4EEE56967AD}" srcOrd="2" destOrd="0" parTransId="{60E39CA0-2A92-40C5-926F-CF1D860966AC}" sibTransId="{CC3CC6D9-AB5B-45D5-91BF-A5446217E9F6}"/>
    <dgm:cxn modelId="{082A7DE9-640A-414E-B7E5-02966308C1FF}" type="presOf" srcId="{AA2D2678-6287-4CA2-A406-222C0F508487}" destId="{B0E4348C-CF40-4037-8FCB-EB64F220DC7B}" srcOrd="0" destOrd="0" presId="urn:microsoft.com/office/officeart/2005/8/layout/default"/>
    <dgm:cxn modelId="{87C6065C-44C1-4677-A865-2E40ED5A03D3}" type="presParOf" srcId="{A63B6FF5-0D24-4ED8-AA66-BD05CF70AB82}" destId="{B0E4348C-CF40-4037-8FCB-EB64F220DC7B}" srcOrd="0" destOrd="0" presId="urn:microsoft.com/office/officeart/2005/8/layout/default"/>
    <dgm:cxn modelId="{46719BAD-E16F-4F01-BFE4-4537AA8F46BF}" type="presParOf" srcId="{A63B6FF5-0D24-4ED8-AA66-BD05CF70AB82}" destId="{C882AD1B-2502-49E6-8241-2848A84F1191}" srcOrd="1" destOrd="0" presId="urn:microsoft.com/office/officeart/2005/8/layout/default"/>
    <dgm:cxn modelId="{46E1AAB9-8241-4DF8-BFD5-8D4193C985EC}" type="presParOf" srcId="{A63B6FF5-0D24-4ED8-AA66-BD05CF70AB82}" destId="{7FAE997E-CA16-4BEA-B5E6-726F38C89A1F}" srcOrd="2" destOrd="0" presId="urn:microsoft.com/office/officeart/2005/8/layout/default"/>
    <dgm:cxn modelId="{86AFF015-F935-4635-AA35-79AC72C7A0CE}" type="presParOf" srcId="{A63B6FF5-0D24-4ED8-AA66-BD05CF70AB82}" destId="{EF826CEC-B8B5-4560-A110-6246FDBF0A7A}" srcOrd="3" destOrd="0" presId="urn:microsoft.com/office/officeart/2005/8/layout/default"/>
    <dgm:cxn modelId="{E54DB4C5-A2CE-4DC5-ABED-C16D8A01745D}" type="presParOf" srcId="{A63B6FF5-0D24-4ED8-AA66-BD05CF70AB82}" destId="{2B85421E-9C9E-4357-8177-D0036B06FF71}" srcOrd="4" destOrd="0" presId="urn:microsoft.com/office/officeart/2005/8/layout/default"/>
    <dgm:cxn modelId="{CAD3B30C-C44F-4462-853D-645E24CF3F46}" type="presParOf" srcId="{A63B6FF5-0D24-4ED8-AA66-BD05CF70AB82}" destId="{47856F74-89B2-4212-9E37-74D2F491CA19}" srcOrd="5" destOrd="0" presId="urn:microsoft.com/office/officeart/2005/8/layout/default"/>
    <dgm:cxn modelId="{8A3685AD-604F-48FF-8539-6DD42D46FBEC}" type="presParOf" srcId="{A63B6FF5-0D24-4ED8-AA66-BD05CF70AB82}" destId="{97988668-40B2-4252-AAE3-1DB4BC9C118D}" srcOrd="6" destOrd="0" presId="urn:microsoft.com/office/officeart/2005/8/layout/default"/>
    <dgm:cxn modelId="{8E98FF10-B19A-40BD-9D3B-F71AF148A5E3}" type="presParOf" srcId="{A63B6FF5-0D24-4ED8-AA66-BD05CF70AB82}" destId="{76354F7D-A555-4634-AB9C-1C8156B7E880}" srcOrd="7" destOrd="0" presId="urn:microsoft.com/office/officeart/2005/8/layout/default"/>
    <dgm:cxn modelId="{6C2E6CF0-054B-44C4-A1A2-45EF5C451E02}" type="presParOf" srcId="{A63B6FF5-0D24-4ED8-AA66-BD05CF70AB82}" destId="{FD481E5A-63D8-4D23-BBC2-3DDE6914CB59}" srcOrd="8" destOrd="0" presId="urn:microsoft.com/office/officeart/2005/8/layout/default"/>
    <dgm:cxn modelId="{FC57F0C2-1097-4D4F-92C0-57D684D603E7}" type="presParOf" srcId="{A63B6FF5-0D24-4ED8-AA66-BD05CF70AB82}" destId="{952148AA-0F49-4C2C-9EE0-B8EEC94DFF50}" srcOrd="9" destOrd="0" presId="urn:microsoft.com/office/officeart/2005/8/layout/default"/>
    <dgm:cxn modelId="{CAC3ACD1-A233-44FB-BD00-7021F1642617}" type="presParOf" srcId="{A63B6FF5-0D24-4ED8-AA66-BD05CF70AB82}" destId="{07AD25E4-6E19-4F5B-9482-F560ADCCD026}" srcOrd="10" destOrd="0" presId="urn:microsoft.com/office/officeart/2005/8/layout/default"/>
    <dgm:cxn modelId="{C1D59059-ADD5-4918-A366-1ED2CB43F1A4}" type="presParOf" srcId="{A63B6FF5-0D24-4ED8-AA66-BD05CF70AB82}" destId="{D00C2274-80C3-4DA0-8C2B-1061CDD7D0BE}" srcOrd="11" destOrd="0" presId="urn:microsoft.com/office/officeart/2005/8/layout/default"/>
    <dgm:cxn modelId="{DC17F6DB-7B73-4BBB-A2FB-BAD47AA8BEF8}" type="presParOf" srcId="{A63B6FF5-0D24-4ED8-AA66-BD05CF70AB82}" destId="{5A3E3FBE-64B1-4CE5-AC96-09489C6384C9}" srcOrd="12" destOrd="0" presId="urn:microsoft.com/office/officeart/2005/8/layout/default"/>
    <dgm:cxn modelId="{FB272282-1FE6-4BCB-B1BD-B9EEDE01B991}" type="presParOf" srcId="{A63B6FF5-0D24-4ED8-AA66-BD05CF70AB82}" destId="{533E830C-2D49-4FAD-A1A6-1F81A661829D}" srcOrd="13" destOrd="0" presId="urn:microsoft.com/office/officeart/2005/8/layout/default"/>
    <dgm:cxn modelId="{D7D18404-00CC-40F9-9776-2EDD1FD43AD9}" type="presParOf" srcId="{A63B6FF5-0D24-4ED8-AA66-BD05CF70AB82}" destId="{FBB726DB-D566-4B5C-841F-985775EA46FC}" srcOrd="14" destOrd="0" presId="urn:microsoft.com/office/officeart/2005/8/layout/default"/>
    <dgm:cxn modelId="{D7560151-C835-47EA-A166-A0AAA4794ED2}" type="presParOf" srcId="{A63B6FF5-0D24-4ED8-AA66-BD05CF70AB82}" destId="{B2F4E6AD-6CE1-4810-84B1-2091347A64C4}" srcOrd="15" destOrd="0" presId="urn:microsoft.com/office/officeart/2005/8/layout/default"/>
    <dgm:cxn modelId="{CA0D9DBC-088D-439E-B226-5EFAFE16B62B}" type="presParOf" srcId="{A63B6FF5-0D24-4ED8-AA66-BD05CF70AB82}" destId="{03F97F24-BB8C-437C-B9D4-DE55980CADEE}" srcOrd="16" destOrd="0" presId="urn:microsoft.com/office/officeart/2005/8/layout/default"/>
    <dgm:cxn modelId="{AB027318-C87E-45D6-8B58-5826972B4ACE}" type="presParOf" srcId="{A63B6FF5-0D24-4ED8-AA66-BD05CF70AB82}" destId="{2A81604D-1E25-4165-841D-D493B4AE4A7E}" srcOrd="17" destOrd="0" presId="urn:microsoft.com/office/officeart/2005/8/layout/default"/>
    <dgm:cxn modelId="{8F08E99B-62F9-4FE8-AE56-D70A339DB35F}" type="presParOf" srcId="{A63B6FF5-0D24-4ED8-AA66-BD05CF70AB82}" destId="{E677259F-DD25-4AF0-9CAF-37E6F75794B0}"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C57C17-DFDE-4EA2-B942-58270A83B059}" type="doc">
      <dgm:prSet loTypeId="urn:microsoft.com/office/officeart/2005/8/layout/vList2" loCatId="list" qsTypeId="urn:microsoft.com/office/officeart/2005/8/quickstyle/simple1#3" qsCatId="simple" csTypeId="urn:microsoft.com/office/officeart/2005/8/colors/accent1_2#2" csCatId="accent1"/>
      <dgm:spPr/>
      <dgm:t>
        <a:bodyPr/>
        <a:lstStyle/>
        <a:p>
          <a:endParaRPr lang="en-US"/>
        </a:p>
      </dgm:t>
    </dgm:pt>
    <dgm:pt modelId="{5659E144-59FA-4E7E-9597-103B81B379A6}">
      <dgm:prSet/>
      <dgm:spPr/>
      <dgm:t>
        <a:bodyPr/>
        <a:lstStyle/>
        <a:p>
          <a:r>
            <a:rPr lang="en-GB"/>
            <a:t>Persistent or severe emotional ill treatment or rejection of a child which causes an actual or adverse effect on the child’s emotional &amp; behavioural development.</a:t>
          </a:r>
          <a:endParaRPr lang="en-US"/>
        </a:p>
      </dgm:t>
    </dgm:pt>
    <dgm:pt modelId="{59583B66-B848-4203-BA62-71AF71417E1E}" type="parTrans" cxnId="{6458B813-9C6A-46EF-A715-7C13041BAC64}">
      <dgm:prSet/>
      <dgm:spPr/>
      <dgm:t>
        <a:bodyPr/>
        <a:lstStyle/>
        <a:p>
          <a:endParaRPr lang="en-US"/>
        </a:p>
      </dgm:t>
    </dgm:pt>
    <dgm:pt modelId="{442E5F92-F002-4F4E-A1DB-006D5230CA6B}" type="sibTrans" cxnId="{6458B813-9C6A-46EF-A715-7C13041BAC64}">
      <dgm:prSet/>
      <dgm:spPr/>
      <dgm:t>
        <a:bodyPr/>
        <a:lstStyle/>
        <a:p>
          <a:endParaRPr lang="en-US"/>
        </a:p>
      </dgm:t>
    </dgm:pt>
    <dgm:pt modelId="{05351669-B7DF-4923-BF08-CA6D6AE91E71}">
      <dgm:prSet/>
      <dgm:spPr/>
      <dgm:t>
        <a:bodyPr/>
        <a:lstStyle/>
        <a:p>
          <a:r>
            <a:rPr lang="en-GB"/>
            <a:t>All abuse carries a level of emotional abuse</a:t>
          </a:r>
          <a:endParaRPr lang="en-US"/>
        </a:p>
      </dgm:t>
    </dgm:pt>
    <dgm:pt modelId="{EFB653DB-5414-42BD-83BA-65D378BD2110}" type="parTrans" cxnId="{982037C6-24D0-4A49-97C6-7A36962E7156}">
      <dgm:prSet/>
      <dgm:spPr/>
      <dgm:t>
        <a:bodyPr/>
        <a:lstStyle/>
        <a:p>
          <a:endParaRPr lang="en-US"/>
        </a:p>
      </dgm:t>
    </dgm:pt>
    <dgm:pt modelId="{C85689F7-DB90-45FE-AC4F-99A9A29FA519}" type="sibTrans" cxnId="{982037C6-24D0-4A49-97C6-7A36962E7156}">
      <dgm:prSet/>
      <dgm:spPr/>
      <dgm:t>
        <a:bodyPr/>
        <a:lstStyle/>
        <a:p>
          <a:endParaRPr lang="en-US"/>
        </a:p>
      </dgm:t>
    </dgm:pt>
    <dgm:pt modelId="{A8C545D1-09E9-4C31-8B80-337E76A56AD4}">
      <dgm:prSet/>
      <dgm:spPr/>
      <dgm:t>
        <a:bodyPr/>
        <a:lstStyle/>
        <a:p>
          <a:r>
            <a:rPr lang="en-GB" b="0" i="0"/>
            <a:t>Emotional abuse was the most common category of abuse for the child protection register (CPR) in Wales (1,295 children on 31 March 2019) and the second most common for child protection plans (CPPs) in England (18,460 children) </a:t>
          </a:r>
          <a:endParaRPr lang="en-US"/>
        </a:p>
      </dgm:t>
    </dgm:pt>
    <dgm:pt modelId="{6DF7C3D8-B92C-4444-8C9F-AD45EC3C6D2A}" type="parTrans" cxnId="{08CFA17A-C60E-481D-AF3E-A67D5E2BDC1E}">
      <dgm:prSet/>
      <dgm:spPr/>
      <dgm:t>
        <a:bodyPr/>
        <a:lstStyle/>
        <a:p>
          <a:endParaRPr lang="en-US"/>
        </a:p>
      </dgm:t>
    </dgm:pt>
    <dgm:pt modelId="{A948C0F6-B5E4-4EA5-A86F-D695EE10FA88}" type="sibTrans" cxnId="{08CFA17A-C60E-481D-AF3E-A67D5E2BDC1E}">
      <dgm:prSet/>
      <dgm:spPr/>
      <dgm:t>
        <a:bodyPr/>
        <a:lstStyle/>
        <a:p>
          <a:endParaRPr lang="en-US"/>
        </a:p>
      </dgm:t>
    </dgm:pt>
    <dgm:pt modelId="{39356299-B0FB-48BE-B0F6-63ACD5F543E6}">
      <dgm:prSet/>
      <dgm:spPr/>
      <dgm:t>
        <a:bodyPr/>
        <a:lstStyle/>
        <a:p>
          <a:r>
            <a:rPr lang="en-GB" b="0" i="0"/>
            <a:t>(Office for National Statistics, 2019)</a:t>
          </a:r>
          <a:endParaRPr lang="en-US"/>
        </a:p>
      </dgm:t>
    </dgm:pt>
    <dgm:pt modelId="{F73B1E37-2917-4C19-A26D-954404C4EE95}" type="parTrans" cxnId="{9D0B1DB9-9D07-43BE-83F5-D1E1BE92E425}">
      <dgm:prSet/>
      <dgm:spPr/>
      <dgm:t>
        <a:bodyPr/>
        <a:lstStyle/>
        <a:p>
          <a:endParaRPr lang="en-US"/>
        </a:p>
      </dgm:t>
    </dgm:pt>
    <dgm:pt modelId="{358EDE21-23FF-457A-8DC8-8C766DCA8BB4}" type="sibTrans" cxnId="{9D0B1DB9-9D07-43BE-83F5-D1E1BE92E425}">
      <dgm:prSet/>
      <dgm:spPr/>
      <dgm:t>
        <a:bodyPr/>
        <a:lstStyle/>
        <a:p>
          <a:endParaRPr lang="en-US"/>
        </a:p>
      </dgm:t>
    </dgm:pt>
    <dgm:pt modelId="{87AC4B48-F9F3-47B1-AD78-B9F25CD59DDF}" type="pres">
      <dgm:prSet presAssocID="{00C57C17-DFDE-4EA2-B942-58270A83B059}" presName="linear" presStyleCnt="0">
        <dgm:presLayoutVars>
          <dgm:animLvl val="lvl"/>
          <dgm:resizeHandles val="exact"/>
        </dgm:presLayoutVars>
      </dgm:prSet>
      <dgm:spPr/>
    </dgm:pt>
    <dgm:pt modelId="{13CFA95C-5447-44CA-9280-6D4D0EF40DFA}" type="pres">
      <dgm:prSet presAssocID="{5659E144-59FA-4E7E-9597-103B81B379A6}" presName="parentText" presStyleLbl="node1" presStyleIdx="0" presStyleCnt="4">
        <dgm:presLayoutVars>
          <dgm:chMax val="0"/>
          <dgm:bulletEnabled val="1"/>
        </dgm:presLayoutVars>
      </dgm:prSet>
      <dgm:spPr/>
    </dgm:pt>
    <dgm:pt modelId="{F75E7461-7CCA-456E-B868-6A85FAA444CB}" type="pres">
      <dgm:prSet presAssocID="{442E5F92-F002-4F4E-A1DB-006D5230CA6B}" presName="spacer" presStyleCnt="0"/>
      <dgm:spPr/>
    </dgm:pt>
    <dgm:pt modelId="{31DF8FF5-6E59-4322-B442-E292B43AC1D4}" type="pres">
      <dgm:prSet presAssocID="{05351669-B7DF-4923-BF08-CA6D6AE91E71}" presName="parentText" presStyleLbl="node1" presStyleIdx="1" presStyleCnt="4">
        <dgm:presLayoutVars>
          <dgm:chMax val="0"/>
          <dgm:bulletEnabled val="1"/>
        </dgm:presLayoutVars>
      </dgm:prSet>
      <dgm:spPr/>
    </dgm:pt>
    <dgm:pt modelId="{0C3D5B84-D484-4AFF-A013-8082B5DD5A74}" type="pres">
      <dgm:prSet presAssocID="{C85689F7-DB90-45FE-AC4F-99A9A29FA519}" presName="spacer" presStyleCnt="0"/>
      <dgm:spPr/>
    </dgm:pt>
    <dgm:pt modelId="{F51FD37C-E17D-4135-91CB-A096FAB3A35C}" type="pres">
      <dgm:prSet presAssocID="{A8C545D1-09E9-4C31-8B80-337E76A56AD4}" presName="parentText" presStyleLbl="node1" presStyleIdx="2" presStyleCnt="4">
        <dgm:presLayoutVars>
          <dgm:chMax val="0"/>
          <dgm:bulletEnabled val="1"/>
        </dgm:presLayoutVars>
      </dgm:prSet>
      <dgm:spPr/>
    </dgm:pt>
    <dgm:pt modelId="{DBC45A5D-712E-4D22-B90B-F90A73334D8C}" type="pres">
      <dgm:prSet presAssocID="{A948C0F6-B5E4-4EA5-A86F-D695EE10FA88}" presName="spacer" presStyleCnt="0"/>
      <dgm:spPr/>
    </dgm:pt>
    <dgm:pt modelId="{26DBD154-9391-45B0-9CA4-FD0FC7C76D91}" type="pres">
      <dgm:prSet presAssocID="{39356299-B0FB-48BE-B0F6-63ACD5F543E6}" presName="parentText" presStyleLbl="node1" presStyleIdx="3" presStyleCnt="4">
        <dgm:presLayoutVars>
          <dgm:chMax val="0"/>
          <dgm:bulletEnabled val="1"/>
        </dgm:presLayoutVars>
      </dgm:prSet>
      <dgm:spPr/>
    </dgm:pt>
  </dgm:ptLst>
  <dgm:cxnLst>
    <dgm:cxn modelId="{6458B813-9C6A-46EF-A715-7C13041BAC64}" srcId="{00C57C17-DFDE-4EA2-B942-58270A83B059}" destId="{5659E144-59FA-4E7E-9597-103B81B379A6}" srcOrd="0" destOrd="0" parTransId="{59583B66-B848-4203-BA62-71AF71417E1E}" sibTransId="{442E5F92-F002-4F4E-A1DB-006D5230CA6B}"/>
    <dgm:cxn modelId="{05AFED47-9C65-4B26-9B1D-549121546734}" type="presOf" srcId="{00C57C17-DFDE-4EA2-B942-58270A83B059}" destId="{87AC4B48-F9F3-47B1-AD78-B9F25CD59DDF}" srcOrd="0" destOrd="0" presId="urn:microsoft.com/office/officeart/2005/8/layout/vList2"/>
    <dgm:cxn modelId="{07264272-6C63-45F1-87CE-8C58547632C8}" type="presOf" srcId="{A8C545D1-09E9-4C31-8B80-337E76A56AD4}" destId="{F51FD37C-E17D-4135-91CB-A096FAB3A35C}" srcOrd="0" destOrd="0" presId="urn:microsoft.com/office/officeart/2005/8/layout/vList2"/>
    <dgm:cxn modelId="{08CFA17A-C60E-481D-AF3E-A67D5E2BDC1E}" srcId="{00C57C17-DFDE-4EA2-B942-58270A83B059}" destId="{A8C545D1-09E9-4C31-8B80-337E76A56AD4}" srcOrd="2" destOrd="0" parTransId="{6DF7C3D8-B92C-4444-8C9F-AD45EC3C6D2A}" sibTransId="{A948C0F6-B5E4-4EA5-A86F-D695EE10FA88}"/>
    <dgm:cxn modelId="{9D165084-4A40-4BC0-8F89-10CFECCEE538}" type="presOf" srcId="{39356299-B0FB-48BE-B0F6-63ACD5F543E6}" destId="{26DBD154-9391-45B0-9CA4-FD0FC7C76D91}" srcOrd="0" destOrd="0" presId="urn:microsoft.com/office/officeart/2005/8/layout/vList2"/>
    <dgm:cxn modelId="{76125189-5533-44F3-86AB-1F2D2E167FF6}" type="presOf" srcId="{05351669-B7DF-4923-BF08-CA6D6AE91E71}" destId="{31DF8FF5-6E59-4322-B442-E292B43AC1D4}" srcOrd="0" destOrd="0" presId="urn:microsoft.com/office/officeart/2005/8/layout/vList2"/>
    <dgm:cxn modelId="{C5E78DA3-06D8-4508-8437-66C07C5D5D23}" type="presOf" srcId="{5659E144-59FA-4E7E-9597-103B81B379A6}" destId="{13CFA95C-5447-44CA-9280-6D4D0EF40DFA}" srcOrd="0" destOrd="0" presId="urn:microsoft.com/office/officeart/2005/8/layout/vList2"/>
    <dgm:cxn modelId="{9D0B1DB9-9D07-43BE-83F5-D1E1BE92E425}" srcId="{00C57C17-DFDE-4EA2-B942-58270A83B059}" destId="{39356299-B0FB-48BE-B0F6-63ACD5F543E6}" srcOrd="3" destOrd="0" parTransId="{F73B1E37-2917-4C19-A26D-954404C4EE95}" sibTransId="{358EDE21-23FF-457A-8DC8-8C766DCA8BB4}"/>
    <dgm:cxn modelId="{982037C6-24D0-4A49-97C6-7A36962E7156}" srcId="{00C57C17-DFDE-4EA2-B942-58270A83B059}" destId="{05351669-B7DF-4923-BF08-CA6D6AE91E71}" srcOrd="1" destOrd="0" parTransId="{EFB653DB-5414-42BD-83BA-65D378BD2110}" sibTransId="{C85689F7-DB90-45FE-AC4F-99A9A29FA519}"/>
    <dgm:cxn modelId="{D3F0EAC2-C95C-452E-9918-CDC5B48FD359}" type="presParOf" srcId="{87AC4B48-F9F3-47B1-AD78-B9F25CD59DDF}" destId="{13CFA95C-5447-44CA-9280-6D4D0EF40DFA}" srcOrd="0" destOrd="0" presId="urn:microsoft.com/office/officeart/2005/8/layout/vList2"/>
    <dgm:cxn modelId="{125857E5-426E-4323-BE24-900F1C43B477}" type="presParOf" srcId="{87AC4B48-F9F3-47B1-AD78-B9F25CD59DDF}" destId="{F75E7461-7CCA-456E-B868-6A85FAA444CB}" srcOrd="1" destOrd="0" presId="urn:microsoft.com/office/officeart/2005/8/layout/vList2"/>
    <dgm:cxn modelId="{33491970-B987-4FAD-94B0-EAE32F6FE309}" type="presParOf" srcId="{87AC4B48-F9F3-47B1-AD78-B9F25CD59DDF}" destId="{31DF8FF5-6E59-4322-B442-E292B43AC1D4}" srcOrd="2" destOrd="0" presId="urn:microsoft.com/office/officeart/2005/8/layout/vList2"/>
    <dgm:cxn modelId="{AAB3550A-EB7D-4462-83D4-55806D029FA3}" type="presParOf" srcId="{87AC4B48-F9F3-47B1-AD78-B9F25CD59DDF}" destId="{0C3D5B84-D484-4AFF-A013-8082B5DD5A74}" srcOrd="3" destOrd="0" presId="urn:microsoft.com/office/officeart/2005/8/layout/vList2"/>
    <dgm:cxn modelId="{84D559E3-9F60-4854-8468-EA4CD52B1143}" type="presParOf" srcId="{87AC4B48-F9F3-47B1-AD78-B9F25CD59DDF}" destId="{F51FD37C-E17D-4135-91CB-A096FAB3A35C}" srcOrd="4" destOrd="0" presId="urn:microsoft.com/office/officeart/2005/8/layout/vList2"/>
    <dgm:cxn modelId="{876F9C59-2059-4A18-84AC-039660A5F35B}" type="presParOf" srcId="{87AC4B48-F9F3-47B1-AD78-B9F25CD59DDF}" destId="{DBC45A5D-712E-4D22-B90B-F90A73334D8C}" srcOrd="5" destOrd="0" presId="urn:microsoft.com/office/officeart/2005/8/layout/vList2"/>
    <dgm:cxn modelId="{A5971EE5-D0D9-4C38-A592-92D2C3506392}" type="presParOf" srcId="{87AC4B48-F9F3-47B1-AD78-B9F25CD59DDF}" destId="{26DBD154-9391-45B0-9CA4-FD0FC7C76D9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953EEC-BDEC-498A-A3FF-5ED45B8750F3}" type="doc">
      <dgm:prSet loTypeId="urn:microsoft.com/office/officeart/2005/8/layout/hierarchy1" loCatId="hierarchy" qsTypeId="urn:microsoft.com/office/officeart/2005/8/quickstyle/simple1#4" qsCatId="simple" csTypeId="urn:microsoft.com/office/officeart/2005/8/colors/accent0_3#2" csCatId="mainScheme"/>
      <dgm:spPr/>
      <dgm:t>
        <a:bodyPr/>
        <a:lstStyle/>
        <a:p>
          <a:endParaRPr lang="en-US"/>
        </a:p>
      </dgm:t>
    </dgm:pt>
    <dgm:pt modelId="{200C81E5-2A22-4BDE-AD8B-89F857719CCE}">
      <dgm:prSet/>
      <dgm:spPr/>
      <dgm:t>
        <a:bodyPr/>
        <a:lstStyle/>
        <a:p>
          <a:r>
            <a:rPr lang="en-GB"/>
            <a:t>The involvement of children in sexual activity of any kind</a:t>
          </a:r>
          <a:endParaRPr lang="en-US"/>
        </a:p>
      </dgm:t>
    </dgm:pt>
    <dgm:pt modelId="{84AC18E9-41D2-4093-AC6E-58A09ABDBE58}" type="parTrans" cxnId="{E43A4B2B-EFBE-443E-81AE-DF218FCCE210}">
      <dgm:prSet/>
      <dgm:spPr/>
      <dgm:t>
        <a:bodyPr/>
        <a:lstStyle/>
        <a:p>
          <a:endParaRPr lang="en-US"/>
        </a:p>
      </dgm:t>
    </dgm:pt>
    <dgm:pt modelId="{72652BF4-0975-4783-AE5D-D78CCCF1B033}" type="sibTrans" cxnId="{E43A4B2B-EFBE-443E-81AE-DF218FCCE210}">
      <dgm:prSet/>
      <dgm:spPr/>
      <dgm:t>
        <a:bodyPr/>
        <a:lstStyle/>
        <a:p>
          <a:endParaRPr lang="en-US"/>
        </a:p>
      </dgm:t>
    </dgm:pt>
    <dgm:pt modelId="{D7CA7AAD-1F38-423D-99AF-8906D8E661FD}">
      <dgm:prSet/>
      <dgm:spPr/>
      <dgm:t>
        <a:bodyPr/>
        <a:lstStyle/>
        <a:p>
          <a:r>
            <a:rPr lang="en-GB"/>
            <a:t>It may involve physical contact such as penetrative or non-penetrative acts or non-contact activities such as showing them pornographic images etc</a:t>
          </a:r>
          <a:endParaRPr lang="en-US"/>
        </a:p>
      </dgm:t>
    </dgm:pt>
    <dgm:pt modelId="{C7439A41-6FA5-48A9-BCA8-2FD7C7850CD1}" type="parTrans" cxnId="{977929CD-82B7-414E-81DB-BDFE049CBA76}">
      <dgm:prSet/>
      <dgm:spPr/>
      <dgm:t>
        <a:bodyPr/>
        <a:lstStyle/>
        <a:p>
          <a:endParaRPr lang="en-US"/>
        </a:p>
      </dgm:t>
    </dgm:pt>
    <dgm:pt modelId="{E35D2DEB-4D03-497D-A829-8D9337E8024A}" type="sibTrans" cxnId="{977929CD-82B7-414E-81DB-BDFE049CBA76}">
      <dgm:prSet/>
      <dgm:spPr/>
      <dgm:t>
        <a:bodyPr/>
        <a:lstStyle/>
        <a:p>
          <a:endParaRPr lang="en-US"/>
        </a:p>
      </dgm:t>
    </dgm:pt>
    <dgm:pt modelId="{C6444196-1610-42B6-8A59-059208C689CE}" type="pres">
      <dgm:prSet presAssocID="{F7953EEC-BDEC-498A-A3FF-5ED45B8750F3}" presName="hierChild1" presStyleCnt="0">
        <dgm:presLayoutVars>
          <dgm:chPref val="1"/>
          <dgm:dir/>
          <dgm:animOne val="branch"/>
          <dgm:animLvl val="lvl"/>
          <dgm:resizeHandles/>
        </dgm:presLayoutVars>
      </dgm:prSet>
      <dgm:spPr/>
    </dgm:pt>
    <dgm:pt modelId="{44BE3883-9150-468E-81A2-EBCCC78101B8}" type="pres">
      <dgm:prSet presAssocID="{200C81E5-2A22-4BDE-AD8B-89F857719CCE}" presName="hierRoot1" presStyleCnt="0"/>
      <dgm:spPr/>
    </dgm:pt>
    <dgm:pt modelId="{860C9DCA-318F-4E59-AC89-053AEF9E72DA}" type="pres">
      <dgm:prSet presAssocID="{200C81E5-2A22-4BDE-AD8B-89F857719CCE}" presName="composite" presStyleCnt="0"/>
      <dgm:spPr/>
    </dgm:pt>
    <dgm:pt modelId="{10C3D2D9-3FCA-4B53-AFB7-4CE4FB7823E0}" type="pres">
      <dgm:prSet presAssocID="{200C81E5-2A22-4BDE-AD8B-89F857719CCE}" presName="background" presStyleLbl="node0" presStyleIdx="0" presStyleCnt="2"/>
      <dgm:spPr/>
    </dgm:pt>
    <dgm:pt modelId="{6D721ECD-A201-4EAA-8FF7-3585AD8B4CA9}" type="pres">
      <dgm:prSet presAssocID="{200C81E5-2A22-4BDE-AD8B-89F857719CCE}" presName="text" presStyleLbl="fgAcc0" presStyleIdx="0" presStyleCnt="2">
        <dgm:presLayoutVars>
          <dgm:chPref val="3"/>
        </dgm:presLayoutVars>
      </dgm:prSet>
      <dgm:spPr/>
    </dgm:pt>
    <dgm:pt modelId="{ED5B3FA7-AE71-46D5-B338-83F3E14C5403}" type="pres">
      <dgm:prSet presAssocID="{200C81E5-2A22-4BDE-AD8B-89F857719CCE}" presName="hierChild2" presStyleCnt="0"/>
      <dgm:spPr/>
    </dgm:pt>
    <dgm:pt modelId="{8781AC57-14BB-4C8F-BC86-353CF041565F}" type="pres">
      <dgm:prSet presAssocID="{D7CA7AAD-1F38-423D-99AF-8906D8E661FD}" presName="hierRoot1" presStyleCnt="0"/>
      <dgm:spPr/>
    </dgm:pt>
    <dgm:pt modelId="{741B05E1-FD4A-4281-9EA4-D218F88C3DE7}" type="pres">
      <dgm:prSet presAssocID="{D7CA7AAD-1F38-423D-99AF-8906D8E661FD}" presName="composite" presStyleCnt="0"/>
      <dgm:spPr/>
    </dgm:pt>
    <dgm:pt modelId="{975AD9B2-448B-42B6-B34D-093F9BD9FF86}" type="pres">
      <dgm:prSet presAssocID="{D7CA7AAD-1F38-423D-99AF-8906D8E661FD}" presName="background" presStyleLbl="node0" presStyleIdx="1" presStyleCnt="2"/>
      <dgm:spPr/>
    </dgm:pt>
    <dgm:pt modelId="{26CA12AF-6C4C-4A1E-BF27-3750D99265ED}" type="pres">
      <dgm:prSet presAssocID="{D7CA7AAD-1F38-423D-99AF-8906D8E661FD}" presName="text" presStyleLbl="fgAcc0" presStyleIdx="1" presStyleCnt="2">
        <dgm:presLayoutVars>
          <dgm:chPref val="3"/>
        </dgm:presLayoutVars>
      </dgm:prSet>
      <dgm:spPr/>
    </dgm:pt>
    <dgm:pt modelId="{217D615E-E9EB-4FF8-B2AB-F5FE04F24CA8}" type="pres">
      <dgm:prSet presAssocID="{D7CA7AAD-1F38-423D-99AF-8906D8E661FD}" presName="hierChild2" presStyleCnt="0"/>
      <dgm:spPr/>
    </dgm:pt>
  </dgm:ptLst>
  <dgm:cxnLst>
    <dgm:cxn modelId="{E43A4B2B-EFBE-443E-81AE-DF218FCCE210}" srcId="{F7953EEC-BDEC-498A-A3FF-5ED45B8750F3}" destId="{200C81E5-2A22-4BDE-AD8B-89F857719CCE}" srcOrd="0" destOrd="0" parTransId="{84AC18E9-41D2-4093-AC6E-58A09ABDBE58}" sibTransId="{72652BF4-0975-4783-AE5D-D78CCCF1B033}"/>
    <dgm:cxn modelId="{147BA270-B368-4A3A-8D13-2DF32CBD66BF}" type="presOf" srcId="{F7953EEC-BDEC-498A-A3FF-5ED45B8750F3}" destId="{C6444196-1610-42B6-8A59-059208C689CE}" srcOrd="0" destOrd="0" presId="urn:microsoft.com/office/officeart/2005/8/layout/hierarchy1"/>
    <dgm:cxn modelId="{041E1183-E62B-4E64-9163-2A6A35ECC8E4}" type="presOf" srcId="{200C81E5-2A22-4BDE-AD8B-89F857719CCE}" destId="{6D721ECD-A201-4EAA-8FF7-3585AD8B4CA9}" srcOrd="0" destOrd="0" presId="urn:microsoft.com/office/officeart/2005/8/layout/hierarchy1"/>
    <dgm:cxn modelId="{7078A3C3-6395-4BDF-BA0E-2BCB0C113711}" type="presOf" srcId="{D7CA7AAD-1F38-423D-99AF-8906D8E661FD}" destId="{26CA12AF-6C4C-4A1E-BF27-3750D99265ED}" srcOrd="0" destOrd="0" presId="urn:microsoft.com/office/officeart/2005/8/layout/hierarchy1"/>
    <dgm:cxn modelId="{977929CD-82B7-414E-81DB-BDFE049CBA76}" srcId="{F7953EEC-BDEC-498A-A3FF-5ED45B8750F3}" destId="{D7CA7AAD-1F38-423D-99AF-8906D8E661FD}" srcOrd="1" destOrd="0" parTransId="{C7439A41-6FA5-48A9-BCA8-2FD7C7850CD1}" sibTransId="{E35D2DEB-4D03-497D-A829-8D9337E8024A}"/>
    <dgm:cxn modelId="{B6EA3898-1024-46B7-9605-75BDB94CEC61}" type="presParOf" srcId="{C6444196-1610-42B6-8A59-059208C689CE}" destId="{44BE3883-9150-468E-81A2-EBCCC78101B8}" srcOrd="0" destOrd="0" presId="urn:microsoft.com/office/officeart/2005/8/layout/hierarchy1"/>
    <dgm:cxn modelId="{EF7AB82D-1BAE-44AB-9576-4ED95664ADAB}" type="presParOf" srcId="{44BE3883-9150-468E-81A2-EBCCC78101B8}" destId="{860C9DCA-318F-4E59-AC89-053AEF9E72DA}" srcOrd="0" destOrd="0" presId="urn:microsoft.com/office/officeart/2005/8/layout/hierarchy1"/>
    <dgm:cxn modelId="{7C7D821C-A4A7-4CD7-8E88-42849101C72D}" type="presParOf" srcId="{860C9DCA-318F-4E59-AC89-053AEF9E72DA}" destId="{10C3D2D9-3FCA-4B53-AFB7-4CE4FB7823E0}" srcOrd="0" destOrd="0" presId="urn:microsoft.com/office/officeart/2005/8/layout/hierarchy1"/>
    <dgm:cxn modelId="{E3A1711B-C49B-4430-953E-120AC2B010D1}" type="presParOf" srcId="{860C9DCA-318F-4E59-AC89-053AEF9E72DA}" destId="{6D721ECD-A201-4EAA-8FF7-3585AD8B4CA9}" srcOrd="1" destOrd="0" presId="urn:microsoft.com/office/officeart/2005/8/layout/hierarchy1"/>
    <dgm:cxn modelId="{1B610AAE-E21F-4C3C-B3D6-BC9FBD23A74E}" type="presParOf" srcId="{44BE3883-9150-468E-81A2-EBCCC78101B8}" destId="{ED5B3FA7-AE71-46D5-B338-83F3E14C5403}" srcOrd="1" destOrd="0" presId="urn:microsoft.com/office/officeart/2005/8/layout/hierarchy1"/>
    <dgm:cxn modelId="{FF6233D3-C4BF-402F-B692-0A385B4596D8}" type="presParOf" srcId="{C6444196-1610-42B6-8A59-059208C689CE}" destId="{8781AC57-14BB-4C8F-BC86-353CF041565F}" srcOrd="1" destOrd="0" presId="urn:microsoft.com/office/officeart/2005/8/layout/hierarchy1"/>
    <dgm:cxn modelId="{2694EB9F-9C89-424A-AB5A-106B2F24F9FA}" type="presParOf" srcId="{8781AC57-14BB-4C8F-BC86-353CF041565F}" destId="{741B05E1-FD4A-4281-9EA4-D218F88C3DE7}" srcOrd="0" destOrd="0" presId="urn:microsoft.com/office/officeart/2005/8/layout/hierarchy1"/>
    <dgm:cxn modelId="{64912867-D50A-4FEA-BCF7-913FDF6C52BF}" type="presParOf" srcId="{741B05E1-FD4A-4281-9EA4-D218F88C3DE7}" destId="{975AD9B2-448B-42B6-B34D-093F9BD9FF86}" srcOrd="0" destOrd="0" presId="urn:microsoft.com/office/officeart/2005/8/layout/hierarchy1"/>
    <dgm:cxn modelId="{4D5EAE71-5836-4494-AC8F-54C28CFA6F5B}" type="presParOf" srcId="{741B05E1-FD4A-4281-9EA4-D218F88C3DE7}" destId="{26CA12AF-6C4C-4A1E-BF27-3750D99265ED}" srcOrd="1" destOrd="0" presId="urn:microsoft.com/office/officeart/2005/8/layout/hierarchy1"/>
    <dgm:cxn modelId="{FFB373B9-09B3-4515-AD8A-F676A523F5CD}" type="presParOf" srcId="{8781AC57-14BB-4C8F-BC86-353CF041565F}" destId="{217D615E-E9EB-4FF8-B2AB-F5FE04F24C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A9EBB73-49E9-4161-B157-58BD77DEDE34}" type="doc">
      <dgm:prSet loTypeId="urn:microsoft.com/office/officeart/2005/8/layout/hierarchy1" loCatId="hierarchy" qsTypeId="urn:microsoft.com/office/officeart/2005/8/quickstyle/simple1#10" qsCatId="simple" csTypeId="urn:microsoft.com/office/officeart/2005/8/colors/colorful1#1" csCatId="colorful"/>
      <dgm:spPr/>
      <dgm:t>
        <a:bodyPr/>
        <a:lstStyle/>
        <a:p>
          <a:endParaRPr lang="en-US"/>
        </a:p>
      </dgm:t>
    </dgm:pt>
    <dgm:pt modelId="{9D4C084E-DFE4-4EBA-8685-D3297BDA5DE5}">
      <dgm:prSet/>
      <dgm:spPr/>
      <dgm:t>
        <a:bodyPr/>
        <a:lstStyle/>
        <a:p>
          <a:r>
            <a:rPr lang="en-GB" dirty="0"/>
            <a:t>It is an offence for a person 16 years or over who, having responsibility for a child under 16, wilfully assaults, ill-treats, neglects, abandons, or exposes the child in a manner that is likely to cause unnecessary suffering or injury to health.</a:t>
          </a:r>
          <a:endParaRPr lang="en-US" dirty="0"/>
        </a:p>
      </dgm:t>
    </dgm:pt>
    <dgm:pt modelId="{EF06E290-D657-493C-818C-951F704F8519}" type="parTrans" cxnId="{2B3DE54D-64A6-4635-BF56-471B42999459}">
      <dgm:prSet/>
      <dgm:spPr/>
      <dgm:t>
        <a:bodyPr/>
        <a:lstStyle/>
        <a:p>
          <a:endParaRPr lang="en-US"/>
        </a:p>
      </dgm:t>
    </dgm:pt>
    <dgm:pt modelId="{5A531CF0-92B4-46FB-B727-B030A5C7B079}" type="sibTrans" cxnId="{2B3DE54D-64A6-4635-BF56-471B42999459}">
      <dgm:prSet/>
      <dgm:spPr/>
      <dgm:t>
        <a:bodyPr/>
        <a:lstStyle/>
        <a:p>
          <a:endParaRPr lang="en-US"/>
        </a:p>
      </dgm:t>
    </dgm:pt>
    <dgm:pt modelId="{6E300355-7BFA-4C85-BB4A-6437A9D36A9A}">
      <dgm:prSet/>
      <dgm:spPr/>
      <dgm:t>
        <a:bodyPr/>
        <a:lstStyle/>
        <a:p>
          <a:r>
            <a:rPr lang="en-GB"/>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endParaRPr lang="en-US"/>
        </a:p>
      </dgm:t>
    </dgm:pt>
    <dgm:pt modelId="{49EAC4D6-4C89-499D-AFB6-907F0F4FAAE2}" type="parTrans" cxnId="{E0731DF5-A8F6-402A-896D-C18B0A6FA87F}">
      <dgm:prSet/>
      <dgm:spPr/>
      <dgm:t>
        <a:bodyPr/>
        <a:lstStyle/>
        <a:p>
          <a:endParaRPr lang="en-US"/>
        </a:p>
      </dgm:t>
    </dgm:pt>
    <dgm:pt modelId="{5BE431D5-EC22-470B-87EE-9DED0EA6F2A0}" type="sibTrans" cxnId="{E0731DF5-A8F6-402A-896D-C18B0A6FA87F}">
      <dgm:prSet/>
      <dgm:spPr/>
      <dgm:t>
        <a:bodyPr/>
        <a:lstStyle/>
        <a:p>
          <a:endParaRPr lang="en-US"/>
        </a:p>
      </dgm:t>
    </dgm:pt>
    <dgm:pt modelId="{B6C2D863-2046-4705-BC9D-3D7AA290B2D5}" type="pres">
      <dgm:prSet presAssocID="{DA9EBB73-49E9-4161-B157-58BD77DEDE34}" presName="hierChild1" presStyleCnt="0">
        <dgm:presLayoutVars>
          <dgm:chPref val="1"/>
          <dgm:dir/>
          <dgm:animOne val="branch"/>
          <dgm:animLvl val="lvl"/>
          <dgm:resizeHandles/>
        </dgm:presLayoutVars>
      </dgm:prSet>
      <dgm:spPr/>
    </dgm:pt>
    <dgm:pt modelId="{63D06B0D-B727-4D2B-998D-54FBDE05FDBA}" type="pres">
      <dgm:prSet presAssocID="{9D4C084E-DFE4-4EBA-8685-D3297BDA5DE5}" presName="hierRoot1" presStyleCnt="0"/>
      <dgm:spPr/>
    </dgm:pt>
    <dgm:pt modelId="{FE926DA4-3FE3-4513-950F-61877246CA12}" type="pres">
      <dgm:prSet presAssocID="{9D4C084E-DFE4-4EBA-8685-D3297BDA5DE5}" presName="composite" presStyleCnt="0"/>
      <dgm:spPr/>
    </dgm:pt>
    <dgm:pt modelId="{C13BC123-1D45-4D59-883C-77B81DD7590B}" type="pres">
      <dgm:prSet presAssocID="{9D4C084E-DFE4-4EBA-8685-D3297BDA5DE5}" presName="background" presStyleLbl="node0" presStyleIdx="0" presStyleCnt="2"/>
      <dgm:spPr/>
    </dgm:pt>
    <dgm:pt modelId="{122F47C8-D663-402D-BEAD-DC19EAC56BDA}" type="pres">
      <dgm:prSet presAssocID="{9D4C084E-DFE4-4EBA-8685-D3297BDA5DE5}" presName="text" presStyleLbl="fgAcc0" presStyleIdx="0" presStyleCnt="2">
        <dgm:presLayoutVars>
          <dgm:chPref val="3"/>
        </dgm:presLayoutVars>
      </dgm:prSet>
      <dgm:spPr/>
    </dgm:pt>
    <dgm:pt modelId="{1FEF6617-2ABD-4E2A-B4AF-1A68C90BC451}" type="pres">
      <dgm:prSet presAssocID="{9D4C084E-DFE4-4EBA-8685-D3297BDA5DE5}" presName="hierChild2" presStyleCnt="0"/>
      <dgm:spPr/>
    </dgm:pt>
    <dgm:pt modelId="{C25DB5F3-498A-41F0-A350-6B5727C77E6B}" type="pres">
      <dgm:prSet presAssocID="{6E300355-7BFA-4C85-BB4A-6437A9D36A9A}" presName="hierRoot1" presStyleCnt="0"/>
      <dgm:spPr/>
    </dgm:pt>
    <dgm:pt modelId="{DDC65B64-27FB-4BA0-9977-E430E226DFC3}" type="pres">
      <dgm:prSet presAssocID="{6E300355-7BFA-4C85-BB4A-6437A9D36A9A}" presName="composite" presStyleCnt="0"/>
      <dgm:spPr/>
    </dgm:pt>
    <dgm:pt modelId="{C939F641-E3E1-4513-A6E4-DA766FA2D44A}" type="pres">
      <dgm:prSet presAssocID="{6E300355-7BFA-4C85-BB4A-6437A9D36A9A}" presName="background" presStyleLbl="node0" presStyleIdx="1" presStyleCnt="2"/>
      <dgm:spPr/>
    </dgm:pt>
    <dgm:pt modelId="{2A87A56D-EC66-48B2-9B70-10021696C9C5}" type="pres">
      <dgm:prSet presAssocID="{6E300355-7BFA-4C85-BB4A-6437A9D36A9A}" presName="text" presStyleLbl="fgAcc0" presStyleIdx="1" presStyleCnt="2">
        <dgm:presLayoutVars>
          <dgm:chPref val="3"/>
        </dgm:presLayoutVars>
      </dgm:prSet>
      <dgm:spPr/>
    </dgm:pt>
    <dgm:pt modelId="{0C89A233-26EB-4B9E-8FE4-63F23582D390}" type="pres">
      <dgm:prSet presAssocID="{6E300355-7BFA-4C85-BB4A-6437A9D36A9A}" presName="hierChild2" presStyleCnt="0"/>
      <dgm:spPr/>
    </dgm:pt>
  </dgm:ptLst>
  <dgm:cxnLst>
    <dgm:cxn modelId="{D2900E5E-D7B3-4E28-AE64-F315E7102425}" type="presOf" srcId="{6E300355-7BFA-4C85-BB4A-6437A9D36A9A}" destId="{2A87A56D-EC66-48B2-9B70-10021696C9C5}" srcOrd="0" destOrd="0" presId="urn:microsoft.com/office/officeart/2005/8/layout/hierarchy1"/>
    <dgm:cxn modelId="{2B3DE54D-64A6-4635-BF56-471B42999459}" srcId="{DA9EBB73-49E9-4161-B157-58BD77DEDE34}" destId="{9D4C084E-DFE4-4EBA-8685-D3297BDA5DE5}" srcOrd="0" destOrd="0" parTransId="{EF06E290-D657-493C-818C-951F704F8519}" sibTransId="{5A531CF0-92B4-46FB-B727-B030A5C7B079}"/>
    <dgm:cxn modelId="{A6AEAFEB-32CF-4543-AAEB-56930C841898}" type="presOf" srcId="{DA9EBB73-49E9-4161-B157-58BD77DEDE34}" destId="{B6C2D863-2046-4705-BC9D-3D7AA290B2D5}" srcOrd="0" destOrd="0" presId="urn:microsoft.com/office/officeart/2005/8/layout/hierarchy1"/>
    <dgm:cxn modelId="{E0731DF5-A8F6-402A-896D-C18B0A6FA87F}" srcId="{DA9EBB73-49E9-4161-B157-58BD77DEDE34}" destId="{6E300355-7BFA-4C85-BB4A-6437A9D36A9A}" srcOrd="1" destOrd="0" parTransId="{49EAC4D6-4C89-499D-AFB6-907F0F4FAAE2}" sibTransId="{5BE431D5-EC22-470B-87EE-9DED0EA6F2A0}"/>
    <dgm:cxn modelId="{6432DDFF-1128-46C7-9353-E5009935D0C8}" type="presOf" srcId="{9D4C084E-DFE4-4EBA-8685-D3297BDA5DE5}" destId="{122F47C8-D663-402D-BEAD-DC19EAC56BDA}" srcOrd="0" destOrd="0" presId="urn:microsoft.com/office/officeart/2005/8/layout/hierarchy1"/>
    <dgm:cxn modelId="{667E6716-BDD1-46AB-9D29-0280501ED342}" type="presParOf" srcId="{B6C2D863-2046-4705-BC9D-3D7AA290B2D5}" destId="{63D06B0D-B727-4D2B-998D-54FBDE05FDBA}" srcOrd="0" destOrd="0" presId="urn:microsoft.com/office/officeart/2005/8/layout/hierarchy1"/>
    <dgm:cxn modelId="{A19FA982-A25C-4877-B1AD-9ECAF1584061}" type="presParOf" srcId="{63D06B0D-B727-4D2B-998D-54FBDE05FDBA}" destId="{FE926DA4-3FE3-4513-950F-61877246CA12}" srcOrd="0" destOrd="0" presId="urn:microsoft.com/office/officeart/2005/8/layout/hierarchy1"/>
    <dgm:cxn modelId="{774F10BA-2C9A-4D2A-97A5-38D89A0EF8B3}" type="presParOf" srcId="{FE926DA4-3FE3-4513-950F-61877246CA12}" destId="{C13BC123-1D45-4D59-883C-77B81DD7590B}" srcOrd="0" destOrd="0" presId="urn:microsoft.com/office/officeart/2005/8/layout/hierarchy1"/>
    <dgm:cxn modelId="{CC263158-38A2-4C50-A76E-AAFC47717EC7}" type="presParOf" srcId="{FE926DA4-3FE3-4513-950F-61877246CA12}" destId="{122F47C8-D663-402D-BEAD-DC19EAC56BDA}" srcOrd="1" destOrd="0" presId="urn:microsoft.com/office/officeart/2005/8/layout/hierarchy1"/>
    <dgm:cxn modelId="{50406C5C-8727-4F69-A55A-3543458F89B7}" type="presParOf" srcId="{63D06B0D-B727-4D2B-998D-54FBDE05FDBA}" destId="{1FEF6617-2ABD-4E2A-B4AF-1A68C90BC451}" srcOrd="1" destOrd="0" presId="urn:microsoft.com/office/officeart/2005/8/layout/hierarchy1"/>
    <dgm:cxn modelId="{CCAB1249-1889-4C0A-849B-4DF7C682C33C}" type="presParOf" srcId="{B6C2D863-2046-4705-BC9D-3D7AA290B2D5}" destId="{C25DB5F3-498A-41F0-A350-6B5727C77E6B}" srcOrd="1" destOrd="0" presId="urn:microsoft.com/office/officeart/2005/8/layout/hierarchy1"/>
    <dgm:cxn modelId="{6223A95E-0D7E-442E-BA94-AABA839D5E51}" type="presParOf" srcId="{C25DB5F3-498A-41F0-A350-6B5727C77E6B}" destId="{DDC65B64-27FB-4BA0-9977-E430E226DFC3}" srcOrd="0" destOrd="0" presId="urn:microsoft.com/office/officeart/2005/8/layout/hierarchy1"/>
    <dgm:cxn modelId="{739D40BC-3493-436E-9109-CFE4234C4CB9}" type="presParOf" srcId="{DDC65B64-27FB-4BA0-9977-E430E226DFC3}" destId="{C939F641-E3E1-4513-A6E4-DA766FA2D44A}" srcOrd="0" destOrd="0" presId="urn:microsoft.com/office/officeart/2005/8/layout/hierarchy1"/>
    <dgm:cxn modelId="{A24AAFC0-FF08-48EF-8031-A842253AE93E}" type="presParOf" srcId="{DDC65B64-27FB-4BA0-9977-E430E226DFC3}" destId="{2A87A56D-EC66-48B2-9B70-10021696C9C5}" srcOrd="1" destOrd="0" presId="urn:microsoft.com/office/officeart/2005/8/layout/hierarchy1"/>
    <dgm:cxn modelId="{349B842E-3374-4A59-956B-088476C07CB1}" type="presParOf" srcId="{C25DB5F3-498A-41F0-A350-6B5727C77E6B}" destId="{0C89A233-26EB-4B9E-8FE4-63F23582D39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5731A6-9CD8-4953-9D31-7D5D12082640}" type="doc">
      <dgm:prSet loTypeId="urn:microsoft.com/office/officeart/2005/8/layout/vProcess5" loCatId="process" qsTypeId="urn:microsoft.com/office/officeart/2005/8/quickstyle/simple1#18" qsCatId="simple" csTypeId="urn:microsoft.com/office/officeart/2005/8/colors/colorful2#2" csCatId="colorful" phldr="1"/>
      <dgm:spPr/>
      <dgm:t>
        <a:bodyPr/>
        <a:lstStyle/>
        <a:p>
          <a:endParaRPr lang="en-US"/>
        </a:p>
      </dgm:t>
    </dgm:pt>
    <dgm:pt modelId="{72271599-E83B-4DDB-89C1-C9EE1BA38E1F}">
      <dgm:prSet/>
      <dgm:spPr/>
      <dgm:t>
        <a:bodyPr/>
        <a:lstStyle/>
        <a:p>
          <a:r>
            <a:rPr lang="en-GB" b="1"/>
            <a:t>Causes </a:t>
          </a:r>
          <a:r>
            <a:rPr lang="en-GB"/>
            <a:t>– to make someone do something – implies influence over a person. </a:t>
          </a:r>
          <a:endParaRPr lang="en-US"/>
        </a:p>
      </dgm:t>
    </dgm:pt>
    <dgm:pt modelId="{8A28E88D-4B54-4B5E-B65D-C48EFC8CE1F6}" type="parTrans" cxnId="{6AEA8C5A-02B6-4D52-AB8B-8E6156320D75}">
      <dgm:prSet/>
      <dgm:spPr/>
      <dgm:t>
        <a:bodyPr/>
        <a:lstStyle/>
        <a:p>
          <a:endParaRPr lang="en-US"/>
        </a:p>
      </dgm:t>
    </dgm:pt>
    <dgm:pt modelId="{B2CC4EEE-5E2A-47D8-BFBF-1353FBAA0771}" type="sibTrans" cxnId="{6AEA8C5A-02B6-4D52-AB8B-8E6156320D75}">
      <dgm:prSet/>
      <dgm:spPr/>
      <dgm:t>
        <a:bodyPr/>
        <a:lstStyle/>
        <a:p>
          <a:endParaRPr lang="en-US"/>
        </a:p>
      </dgm:t>
    </dgm:pt>
    <dgm:pt modelId="{2B843F31-E52A-49EC-8581-E78A1CFFCADE}">
      <dgm:prSet/>
      <dgm:spPr/>
      <dgm:t>
        <a:bodyPr/>
        <a:lstStyle/>
        <a:p>
          <a:r>
            <a:rPr lang="en-GB" b="1"/>
            <a:t>Procures </a:t>
          </a:r>
          <a:r>
            <a:rPr lang="en-GB"/>
            <a:t>– to bring about by persuasion </a:t>
          </a:r>
          <a:endParaRPr lang="en-US"/>
        </a:p>
      </dgm:t>
    </dgm:pt>
    <dgm:pt modelId="{8E7663BF-73C6-41FC-A0DB-012AC4B545CA}" type="parTrans" cxnId="{17B0B961-A2F4-48E0-829B-0086987AB7F6}">
      <dgm:prSet/>
      <dgm:spPr/>
      <dgm:t>
        <a:bodyPr/>
        <a:lstStyle/>
        <a:p>
          <a:endParaRPr lang="en-US"/>
        </a:p>
      </dgm:t>
    </dgm:pt>
    <dgm:pt modelId="{5AAE5A9E-0276-49B5-B0F2-FAD58A1CA912}" type="sibTrans" cxnId="{17B0B961-A2F4-48E0-829B-0086987AB7F6}">
      <dgm:prSet/>
      <dgm:spPr/>
      <dgm:t>
        <a:bodyPr/>
        <a:lstStyle/>
        <a:p>
          <a:endParaRPr lang="en-US"/>
        </a:p>
      </dgm:t>
    </dgm:pt>
    <dgm:pt modelId="{69370FFA-EA77-4E95-98BC-A29BAE5596D7}">
      <dgm:prSet/>
      <dgm:spPr/>
      <dgm:t>
        <a:bodyPr/>
        <a:lstStyle/>
        <a:p>
          <a:pPr algn="just">
            <a:tabLst>
              <a:tab pos="7358063" algn="l"/>
            </a:tabLst>
          </a:pPr>
          <a:r>
            <a:rPr lang="en-GB" b="1" dirty="0"/>
            <a:t>Responsibility</a:t>
          </a:r>
          <a:r>
            <a:rPr lang="en-GB" dirty="0"/>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dirty="0"/>
        </a:p>
      </dgm:t>
    </dgm:pt>
    <dgm:pt modelId="{E27FACB9-E5F4-406A-97AB-2B850400D3F2}" type="parTrans" cxnId="{E9BF2B91-3DC0-4E78-9A4B-1CEF5809CD8E}">
      <dgm:prSet/>
      <dgm:spPr/>
      <dgm:t>
        <a:bodyPr/>
        <a:lstStyle/>
        <a:p>
          <a:endParaRPr lang="en-US"/>
        </a:p>
      </dgm:t>
    </dgm:pt>
    <dgm:pt modelId="{483D8C1B-6730-4A1B-AFB6-9F45E3EA27D0}" type="sibTrans" cxnId="{E9BF2B91-3DC0-4E78-9A4B-1CEF5809CD8E}">
      <dgm:prSet/>
      <dgm:spPr/>
      <dgm:t>
        <a:bodyPr/>
        <a:lstStyle/>
        <a:p>
          <a:endParaRPr lang="en-US"/>
        </a:p>
      </dgm:t>
    </dgm:pt>
    <dgm:pt modelId="{3E445D46-4D49-4217-AA55-10F85E2BB820}" type="pres">
      <dgm:prSet presAssocID="{B15731A6-9CD8-4953-9D31-7D5D12082640}" presName="outerComposite" presStyleCnt="0">
        <dgm:presLayoutVars>
          <dgm:chMax val="5"/>
          <dgm:dir/>
          <dgm:resizeHandles val="exact"/>
        </dgm:presLayoutVars>
      </dgm:prSet>
      <dgm:spPr/>
    </dgm:pt>
    <dgm:pt modelId="{F6AC12F9-DADF-42A6-AFE5-C6767C80AF42}" type="pres">
      <dgm:prSet presAssocID="{B15731A6-9CD8-4953-9D31-7D5D12082640}" presName="dummyMaxCanvas" presStyleCnt="0">
        <dgm:presLayoutVars/>
      </dgm:prSet>
      <dgm:spPr/>
    </dgm:pt>
    <dgm:pt modelId="{24911BEC-C5BD-4708-8222-CB524C39F973}" type="pres">
      <dgm:prSet presAssocID="{B15731A6-9CD8-4953-9D31-7D5D12082640}" presName="ThreeNodes_1" presStyleLbl="node1" presStyleIdx="0" presStyleCnt="3">
        <dgm:presLayoutVars>
          <dgm:bulletEnabled val="1"/>
        </dgm:presLayoutVars>
      </dgm:prSet>
      <dgm:spPr/>
    </dgm:pt>
    <dgm:pt modelId="{C4836656-F6A0-42E1-BBE8-80CE2C6C7EF8}" type="pres">
      <dgm:prSet presAssocID="{B15731A6-9CD8-4953-9D31-7D5D12082640}" presName="ThreeNodes_2" presStyleLbl="node1" presStyleIdx="1" presStyleCnt="3">
        <dgm:presLayoutVars>
          <dgm:bulletEnabled val="1"/>
        </dgm:presLayoutVars>
      </dgm:prSet>
      <dgm:spPr/>
    </dgm:pt>
    <dgm:pt modelId="{ABE98CF2-DF75-4938-A320-12412CDC0421}" type="pres">
      <dgm:prSet presAssocID="{B15731A6-9CD8-4953-9D31-7D5D12082640}" presName="ThreeNodes_3" presStyleLbl="node1" presStyleIdx="2" presStyleCnt="3">
        <dgm:presLayoutVars>
          <dgm:bulletEnabled val="1"/>
        </dgm:presLayoutVars>
      </dgm:prSet>
      <dgm:spPr/>
    </dgm:pt>
    <dgm:pt modelId="{4F91C29B-CFA9-414F-8B7E-BF5CE9F146DB}" type="pres">
      <dgm:prSet presAssocID="{B15731A6-9CD8-4953-9D31-7D5D12082640}" presName="ThreeConn_1-2" presStyleLbl="fgAccFollowNode1" presStyleIdx="0" presStyleCnt="2">
        <dgm:presLayoutVars>
          <dgm:bulletEnabled val="1"/>
        </dgm:presLayoutVars>
      </dgm:prSet>
      <dgm:spPr/>
    </dgm:pt>
    <dgm:pt modelId="{F3F87145-0F2F-4FD5-A5BF-954DED9713DA}" type="pres">
      <dgm:prSet presAssocID="{B15731A6-9CD8-4953-9D31-7D5D12082640}" presName="ThreeConn_2-3" presStyleLbl="fgAccFollowNode1" presStyleIdx="1" presStyleCnt="2">
        <dgm:presLayoutVars>
          <dgm:bulletEnabled val="1"/>
        </dgm:presLayoutVars>
      </dgm:prSet>
      <dgm:spPr/>
    </dgm:pt>
    <dgm:pt modelId="{58023AF3-C6E9-487C-B3B1-6535F0A2CD96}" type="pres">
      <dgm:prSet presAssocID="{B15731A6-9CD8-4953-9D31-7D5D12082640}" presName="ThreeNodes_1_text" presStyleLbl="node1" presStyleIdx="2" presStyleCnt="3">
        <dgm:presLayoutVars>
          <dgm:bulletEnabled val="1"/>
        </dgm:presLayoutVars>
      </dgm:prSet>
      <dgm:spPr/>
    </dgm:pt>
    <dgm:pt modelId="{9C36AEA5-2744-437D-8FC0-583872E3C5B6}" type="pres">
      <dgm:prSet presAssocID="{B15731A6-9CD8-4953-9D31-7D5D12082640}" presName="ThreeNodes_2_text" presStyleLbl="node1" presStyleIdx="2" presStyleCnt="3">
        <dgm:presLayoutVars>
          <dgm:bulletEnabled val="1"/>
        </dgm:presLayoutVars>
      </dgm:prSet>
      <dgm:spPr/>
    </dgm:pt>
    <dgm:pt modelId="{BD869CC1-F57C-4999-AD7D-97BBFAA14B2F}" type="pres">
      <dgm:prSet presAssocID="{B15731A6-9CD8-4953-9D31-7D5D12082640}" presName="ThreeNodes_3_text" presStyleLbl="node1" presStyleIdx="2" presStyleCnt="3">
        <dgm:presLayoutVars>
          <dgm:bulletEnabled val="1"/>
        </dgm:presLayoutVars>
      </dgm:prSet>
      <dgm:spPr/>
    </dgm:pt>
  </dgm:ptLst>
  <dgm:cxnLst>
    <dgm:cxn modelId="{464DAA0F-EFD0-4A69-A43C-A9FC59B2E123}" type="presOf" srcId="{B15731A6-9CD8-4953-9D31-7D5D12082640}" destId="{3E445D46-4D49-4217-AA55-10F85E2BB820}" srcOrd="0" destOrd="0" presId="urn:microsoft.com/office/officeart/2005/8/layout/vProcess5"/>
    <dgm:cxn modelId="{8E3C6A20-CD54-4B4D-9BF1-5192B54375BB}" type="presOf" srcId="{72271599-E83B-4DDB-89C1-C9EE1BA38E1F}" destId="{58023AF3-C6E9-487C-B3B1-6535F0A2CD96}" srcOrd="1" destOrd="0" presId="urn:microsoft.com/office/officeart/2005/8/layout/vProcess5"/>
    <dgm:cxn modelId="{C24E9730-85AF-4906-A908-DA3067B4EC16}" type="presOf" srcId="{5AAE5A9E-0276-49B5-B0F2-FAD58A1CA912}" destId="{F3F87145-0F2F-4FD5-A5BF-954DED9713DA}" srcOrd="0" destOrd="0" presId="urn:microsoft.com/office/officeart/2005/8/layout/vProcess5"/>
    <dgm:cxn modelId="{17B0B961-A2F4-48E0-829B-0086987AB7F6}" srcId="{B15731A6-9CD8-4953-9D31-7D5D12082640}" destId="{2B843F31-E52A-49EC-8581-E78A1CFFCADE}" srcOrd="1" destOrd="0" parTransId="{8E7663BF-73C6-41FC-A0DB-012AC4B545CA}" sibTransId="{5AAE5A9E-0276-49B5-B0F2-FAD58A1CA912}"/>
    <dgm:cxn modelId="{248D0368-774E-4925-9D7A-8FC2ACBCC9FC}" type="presOf" srcId="{2B843F31-E52A-49EC-8581-E78A1CFFCADE}" destId="{9C36AEA5-2744-437D-8FC0-583872E3C5B6}" srcOrd="1" destOrd="0" presId="urn:microsoft.com/office/officeart/2005/8/layout/vProcess5"/>
    <dgm:cxn modelId="{6AEA8C5A-02B6-4D52-AB8B-8E6156320D75}" srcId="{B15731A6-9CD8-4953-9D31-7D5D12082640}" destId="{72271599-E83B-4DDB-89C1-C9EE1BA38E1F}" srcOrd="0" destOrd="0" parTransId="{8A28E88D-4B54-4B5E-B65D-C48EFC8CE1F6}" sibTransId="{B2CC4EEE-5E2A-47D8-BFBF-1353FBAA0771}"/>
    <dgm:cxn modelId="{8A433381-E1DC-4205-964C-F9136A6B6A55}" type="presOf" srcId="{B2CC4EEE-5E2A-47D8-BFBF-1353FBAA0771}" destId="{4F91C29B-CFA9-414F-8B7E-BF5CE9F146DB}" srcOrd="0" destOrd="0" presId="urn:microsoft.com/office/officeart/2005/8/layout/vProcess5"/>
    <dgm:cxn modelId="{72CBB483-0647-4AD0-9EB0-CE5A3DFBD667}" type="presOf" srcId="{2B843F31-E52A-49EC-8581-E78A1CFFCADE}" destId="{C4836656-F6A0-42E1-BBE8-80CE2C6C7EF8}" srcOrd="0" destOrd="0" presId="urn:microsoft.com/office/officeart/2005/8/layout/vProcess5"/>
    <dgm:cxn modelId="{E9BF2B91-3DC0-4E78-9A4B-1CEF5809CD8E}" srcId="{B15731A6-9CD8-4953-9D31-7D5D12082640}" destId="{69370FFA-EA77-4E95-98BC-A29BAE5596D7}" srcOrd="2" destOrd="0" parTransId="{E27FACB9-E5F4-406A-97AB-2B850400D3F2}" sibTransId="{483D8C1B-6730-4A1B-AFB6-9F45E3EA27D0}"/>
    <dgm:cxn modelId="{14FE3B97-3A7D-4676-A9FA-756EB64D5829}" type="presOf" srcId="{69370FFA-EA77-4E95-98BC-A29BAE5596D7}" destId="{ABE98CF2-DF75-4938-A320-12412CDC0421}" srcOrd="0" destOrd="0" presId="urn:microsoft.com/office/officeart/2005/8/layout/vProcess5"/>
    <dgm:cxn modelId="{C9B380DA-E635-4558-A18E-23F9472F2DB4}" type="presOf" srcId="{72271599-E83B-4DDB-89C1-C9EE1BA38E1F}" destId="{24911BEC-C5BD-4708-8222-CB524C39F973}" srcOrd="0" destOrd="0" presId="urn:microsoft.com/office/officeart/2005/8/layout/vProcess5"/>
    <dgm:cxn modelId="{1647E2E0-8763-4D85-8B9F-4BA1AECDDF27}" type="presOf" srcId="{69370FFA-EA77-4E95-98BC-A29BAE5596D7}" destId="{BD869CC1-F57C-4999-AD7D-97BBFAA14B2F}" srcOrd="1" destOrd="0" presId="urn:microsoft.com/office/officeart/2005/8/layout/vProcess5"/>
    <dgm:cxn modelId="{CB7FF474-E604-4497-9728-412FD5163834}" type="presParOf" srcId="{3E445D46-4D49-4217-AA55-10F85E2BB820}" destId="{F6AC12F9-DADF-42A6-AFE5-C6767C80AF42}" srcOrd="0" destOrd="0" presId="urn:microsoft.com/office/officeart/2005/8/layout/vProcess5"/>
    <dgm:cxn modelId="{BD91EE11-ED59-4E3A-8D27-CBD0C4FC34CE}" type="presParOf" srcId="{3E445D46-4D49-4217-AA55-10F85E2BB820}" destId="{24911BEC-C5BD-4708-8222-CB524C39F973}" srcOrd="1" destOrd="0" presId="urn:microsoft.com/office/officeart/2005/8/layout/vProcess5"/>
    <dgm:cxn modelId="{CAEBC065-33FE-4530-BB28-A63B04DBFEC6}" type="presParOf" srcId="{3E445D46-4D49-4217-AA55-10F85E2BB820}" destId="{C4836656-F6A0-42E1-BBE8-80CE2C6C7EF8}" srcOrd="2" destOrd="0" presId="urn:microsoft.com/office/officeart/2005/8/layout/vProcess5"/>
    <dgm:cxn modelId="{4359E057-DA58-470F-9C13-F3ACC91E1322}" type="presParOf" srcId="{3E445D46-4D49-4217-AA55-10F85E2BB820}" destId="{ABE98CF2-DF75-4938-A320-12412CDC0421}" srcOrd="3" destOrd="0" presId="urn:microsoft.com/office/officeart/2005/8/layout/vProcess5"/>
    <dgm:cxn modelId="{F8D3B0C8-684A-4384-A127-61AE8B91EDB8}" type="presParOf" srcId="{3E445D46-4D49-4217-AA55-10F85E2BB820}" destId="{4F91C29B-CFA9-414F-8B7E-BF5CE9F146DB}" srcOrd="4" destOrd="0" presId="urn:microsoft.com/office/officeart/2005/8/layout/vProcess5"/>
    <dgm:cxn modelId="{8722C61B-A323-44E5-8195-1DD4EB59B47B}" type="presParOf" srcId="{3E445D46-4D49-4217-AA55-10F85E2BB820}" destId="{F3F87145-0F2F-4FD5-A5BF-954DED9713DA}" srcOrd="5" destOrd="0" presId="urn:microsoft.com/office/officeart/2005/8/layout/vProcess5"/>
    <dgm:cxn modelId="{F39D276F-8289-4F9D-9B75-B3E1DE9FEFA6}" type="presParOf" srcId="{3E445D46-4D49-4217-AA55-10F85E2BB820}" destId="{58023AF3-C6E9-487C-B3B1-6535F0A2CD96}" srcOrd="6" destOrd="0" presId="urn:microsoft.com/office/officeart/2005/8/layout/vProcess5"/>
    <dgm:cxn modelId="{E6B16CDE-9149-4CBB-87A4-279B26B3ED3F}" type="presParOf" srcId="{3E445D46-4D49-4217-AA55-10F85E2BB820}" destId="{9C36AEA5-2744-437D-8FC0-583872E3C5B6}" srcOrd="7" destOrd="0" presId="urn:microsoft.com/office/officeart/2005/8/layout/vProcess5"/>
    <dgm:cxn modelId="{A908F7DD-CF35-49E4-AF3C-FB514644EFB1}" type="presParOf" srcId="{3E445D46-4D49-4217-AA55-10F85E2BB820}" destId="{BD869CC1-F57C-4999-AD7D-97BBFAA14B2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72E9D8-B431-4326-AD3A-066DC7AE329E}" type="doc">
      <dgm:prSet loTypeId="urn:microsoft.com/office/officeart/2005/8/layout/default" loCatId="list" qsTypeId="urn:microsoft.com/office/officeart/2005/8/quickstyle/simple1#39" qsCatId="simple" csTypeId="urn:microsoft.com/office/officeart/2005/8/colors/colorful2#7" csCatId="colorful"/>
      <dgm:spPr/>
      <dgm:t>
        <a:bodyPr/>
        <a:lstStyle/>
        <a:p>
          <a:endParaRPr lang="en-US"/>
        </a:p>
      </dgm:t>
    </dgm:pt>
    <dgm:pt modelId="{7A2F7E47-90F2-4710-9B75-8C06DA2103DB}">
      <dgm:prSet/>
      <dgm:spPr/>
      <dgm:t>
        <a:bodyPr/>
        <a:lstStyle/>
        <a:p>
          <a:r>
            <a:rPr lang="en-GB"/>
            <a:t>Where a constable has reasonable cause to believe that a child would otherwise be likely to suffer significant harm they may:</a:t>
          </a:r>
          <a:endParaRPr lang="en-US"/>
        </a:p>
      </dgm:t>
    </dgm:pt>
    <dgm:pt modelId="{9495C274-C023-4830-A97D-52A4D73AB6CB}" type="parTrans" cxnId="{95C73852-E679-4DD2-A0AB-CDC76FD681CD}">
      <dgm:prSet/>
      <dgm:spPr/>
      <dgm:t>
        <a:bodyPr/>
        <a:lstStyle/>
        <a:p>
          <a:endParaRPr lang="en-US"/>
        </a:p>
      </dgm:t>
    </dgm:pt>
    <dgm:pt modelId="{AD965AC5-58A6-4F98-B645-00973A2DCC1F}" type="sibTrans" cxnId="{95C73852-E679-4DD2-A0AB-CDC76FD681CD}">
      <dgm:prSet/>
      <dgm:spPr/>
      <dgm:t>
        <a:bodyPr/>
        <a:lstStyle/>
        <a:p>
          <a:endParaRPr lang="en-US"/>
        </a:p>
      </dgm:t>
    </dgm:pt>
    <dgm:pt modelId="{22181585-A60E-429D-9C4D-C293AA6F4982}">
      <dgm:prSet/>
      <dgm:spPr/>
      <dgm:t>
        <a:bodyPr/>
        <a:lstStyle/>
        <a:p>
          <a:r>
            <a:rPr lang="en-GB"/>
            <a:t>Remove the child to suitable accommodation &amp; keep them there OR</a:t>
          </a:r>
          <a:endParaRPr lang="en-US"/>
        </a:p>
      </dgm:t>
    </dgm:pt>
    <dgm:pt modelId="{837FE341-816F-4579-89CF-86A439BC2472}" type="parTrans" cxnId="{BDA75328-F100-4854-A8FE-21B3C24DD2DC}">
      <dgm:prSet/>
      <dgm:spPr/>
      <dgm:t>
        <a:bodyPr/>
        <a:lstStyle/>
        <a:p>
          <a:endParaRPr lang="en-US"/>
        </a:p>
      </dgm:t>
    </dgm:pt>
    <dgm:pt modelId="{B61E8A4E-7DBD-44B4-800C-0655CA8F61B4}" type="sibTrans" cxnId="{BDA75328-F100-4854-A8FE-21B3C24DD2DC}">
      <dgm:prSet/>
      <dgm:spPr/>
      <dgm:t>
        <a:bodyPr/>
        <a:lstStyle/>
        <a:p>
          <a:endParaRPr lang="en-US"/>
        </a:p>
      </dgm:t>
    </dgm:pt>
    <dgm:pt modelId="{65BF198F-478B-4150-A6F7-7A2C6A086B3F}">
      <dgm:prSet/>
      <dgm:spPr/>
      <dgm:t>
        <a:bodyPr/>
        <a:lstStyle/>
        <a:p>
          <a:r>
            <a:rPr lang="en-GB"/>
            <a:t>Take such steps as are reasonable to ensure that the child’s removal from any hospital or any other place, in which they are then being accommodated, is prevented. </a:t>
          </a:r>
          <a:endParaRPr lang="en-US"/>
        </a:p>
      </dgm:t>
    </dgm:pt>
    <dgm:pt modelId="{CBF96B37-EAC4-4DB5-9CE4-F2AEFB4B3312}" type="parTrans" cxnId="{BBF031FF-C4FA-48DC-B16A-EC32294EF5AC}">
      <dgm:prSet/>
      <dgm:spPr/>
      <dgm:t>
        <a:bodyPr/>
        <a:lstStyle/>
        <a:p>
          <a:endParaRPr lang="en-US"/>
        </a:p>
      </dgm:t>
    </dgm:pt>
    <dgm:pt modelId="{0FDE7DA6-E3A1-46EB-BA4F-BDDB9C332826}" type="sibTrans" cxnId="{BBF031FF-C4FA-48DC-B16A-EC32294EF5AC}">
      <dgm:prSet/>
      <dgm:spPr/>
      <dgm:t>
        <a:bodyPr/>
        <a:lstStyle/>
        <a:p>
          <a:endParaRPr lang="en-US"/>
        </a:p>
      </dgm:t>
    </dgm:pt>
    <dgm:pt modelId="{8168833C-EDD1-45B6-AF3E-04825BC83D6A}" type="pres">
      <dgm:prSet presAssocID="{9D72E9D8-B431-4326-AD3A-066DC7AE329E}" presName="diagram" presStyleCnt="0">
        <dgm:presLayoutVars>
          <dgm:dir/>
          <dgm:resizeHandles val="exact"/>
        </dgm:presLayoutVars>
      </dgm:prSet>
      <dgm:spPr/>
    </dgm:pt>
    <dgm:pt modelId="{CFA2EFDC-CA97-4800-B0F3-5127B13432A8}" type="pres">
      <dgm:prSet presAssocID="{7A2F7E47-90F2-4710-9B75-8C06DA2103DB}" presName="node" presStyleLbl="node1" presStyleIdx="0" presStyleCnt="3">
        <dgm:presLayoutVars>
          <dgm:bulletEnabled val="1"/>
        </dgm:presLayoutVars>
      </dgm:prSet>
      <dgm:spPr/>
    </dgm:pt>
    <dgm:pt modelId="{FD441651-D81E-40D8-B22E-9BDDC531F29C}" type="pres">
      <dgm:prSet presAssocID="{AD965AC5-58A6-4F98-B645-00973A2DCC1F}" presName="sibTrans" presStyleCnt="0"/>
      <dgm:spPr/>
    </dgm:pt>
    <dgm:pt modelId="{E096C987-B8AB-4D3D-A383-7C396E67F711}" type="pres">
      <dgm:prSet presAssocID="{22181585-A60E-429D-9C4D-C293AA6F4982}" presName="node" presStyleLbl="node1" presStyleIdx="1" presStyleCnt="3">
        <dgm:presLayoutVars>
          <dgm:bulletEnabled val="1"/>
        </dgm:presLayoutVars>
      </dgm:prSet>
      <dgm:spPr/>
    </dgm:pt>
    <dgm:pt modelId="{7A378E74-9758-451A-BA9A-16948A4658EA}" type="pres">
      <dgm:prSet presAssocID="{B61E8A4E-7DBD-44B4-800C-0655CA8F61B4}" presName="sibTrans" presStyleCnt="0"/>
      <dgm:spPr/>
    </dgm:pt>
    <dgm:pt modelId="{D5AFBAC0-C5F3-4998-88E5-918ED1771C87}" type="pres">
      <dgm:prSet presAssocID="{65BF198F-478B-4150-A6F7-7A2C6A086B3F}" presName="node" presStyleLbl="node1" presStyleIdx="2" presStyleCnt="3">
        <dgm:presLayoutVars>
          <dgm:bulletEnabled val="1"/>
        </dgm:presLayoutVars>
      </dgm:prSet>
      <dgm:spPr/>
    </dgm:pt>
  </dgm:ptLst>
  <dgm:cxnLst>
    <dgm:cxn modelId="{FD5B3B05-9278-4AA1-A082-3FF0EA628639}" type="presOf" srcId="{22181585-A60E-429D-9C4D-C293AA6F4982}" destId="{E096C987-B8AB-4D3D-A383-7C396E67F711}" srcOrd="0" destOrd="0" presId="urn:microsoft.com/office/officeart/2005/8/layout/default"/>
    <dgm:cxn modelId="{0DD38116-B7B8-440D-B21E-1A2581F764F1}" type="presOf" srcId="{7A2F7E47-90F2-4710-9B75-8C06DA2103DB}" destId="{CFA2EFDC-CA97-4800-B0F3-5127B13432A8}" srcOrd="0" destOrd="0" presId="urn:microsoft.com/office/officeart/2005/8/layout/default"/>
    <dgm:cxn modelId="{BDA75328-F100-4854-A8FE-21B3C24DD2DC}" srcId="{9D72E9D8-B431-4326-AD3A-066DC7AE329E}" destId="{22181585-A60E-429D-9C4D-C293AA6F4982}" srcOrd="1" destOrd="0" parTransId="{837FE341-816F-4579-89CF-86A439BC2472}" sibTransId="{B61E8A4E-7DBD-44B4-800C-0655CA8F61B4}"/>
    <dgm:cxn modelId="{1489C53D-8634-4DF5-8389-06D074045855}" type="presOf" srcId="{65BF198F-478B-4150-A6F7-7A2C6A086B3F}" destId="{D5AFBAC0-C5F3-4998-88E5-918ED1771C87}" srcOrd="0" destOrd="0" presId="urn:microsoft.com/office/officeart/2005/8/layout/default"/>
    <dgm:cxn modelId="{95C73852-E679-4DD2-A0AB-CDC76FD681CD}" srcId="{9D72E9D8-B431-4326-AD3A-066DC7AE329E}" destId="{7A2F7E47-90F2-4710-9B75-8C06DA2103DB}" srcOrd="0" destOrd="0" parTransId="{9495C274-C023-4830-A97D-52A4D73AB6CB}" sibTransId="{AD965AC5-58A6-4F98-B645-00973A2DCC1F}"/>
    <dgm:cxn modelId="{05F4658F-2699-4B01-9953-C690B3493254}" type="presOf" srcId="{9D72E9D8-B431-4326-AD3A-066DC7AE329E}" destId="{8168833C-EDD1-45B6-AF3E-04825BC83D6A}" srcOrd="0" destOrd="0" presId="urn:microsoft.com/office/officeart/2005/8/layout/default"/>
    <dgm:cxn modelId="{BBF031FF-C4FA-48DC-B16A-EC32294EF5AC}" srcId="{9D72E9D8-B431-4326-AD3A-066DC7AE329E}" destId="{65BF198F-478B-4150-A6F7-7A2C6A086B3F}" srcOrd="2" destOrd="0" parTransId="{CBF96B37-EAC4-4DB5-9CE4-F2AEFB4B3312}" sibTransId="{0FDE7DA6-E3A1-46EB-BA4F-BDDB9C332826}"/>
    <dgm:cxn modelId="{7C93F4F1-B52E-478E-AD82-99E1DEE87E70}" type="presParOf" srcId="{8168833C-EDD1-45B6-AF3E-04825BC83D6A}" destId="{CFA2EFDC-CA97-4800-B0F3-5127B13432A8}" srcOrd="0" destOrd="0" presId="urn:microsoft.com/office/officeart/2005/8/layout/default"/>
    <dgm:cxn modelId="{37616385-B477-4399-A867-AC2734CEAADD}" type="presParOf" srcId="{8168833C-EDD1-45B6-AF3E-04825BC83D6A}" destId="{FD441651-D81E-40D8-B22E-9BDDC531F29C}" srcOrd="1" destOrd="0" presId="urn:microsoft.com/office/officeart/2005/8/layout/default"/>
    <dgm:cxn modelId="{52D16DD5-E424-4AC4-9302-1A6311E301D1}" type="presParOf" srcId="{8168833C-EDD1-45B6-AF3E-04825BC83D6A}" destId="{E096C987-B8AB-4D3D-A383-7C396E67F711}" srcOrd="2" destOrd="0" presId="urn:microsoft.com/office/officeart/2005/8/layout/default"/>
    <dgm:cxn modelId="{4CC79C02-4528-4049-BCDE-DC7757DEBFD8}" type="presParOf" srcId="{8168833C-EDD1-45B6-AF3E-04825BC83D6A}" destId="{7A378E74-9758-451A-BA9A-16948A4658EA}" srcOrd="3" destOrd="0" presId="urn:microsoft.com/office/officeart/2005/8/layout/default"/>
    <dgm:cxn modelId="{BE8E9ED7-310F-4517-8473-EA8945C21A00}" type="presParOf" srcId="{8168833C-EDD1-45B6-AF3E-04825BC83D6A}" destId="{D5AFBAC0-C5F3-4998-88E5-918ED1771C87}"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3AC59E-7D40-4B31-BA4E-DCD777E10246}" type="doc">
      <dgm:prSet loTypeId="urn:microsoft.com/office/officeart/2005/8/layout/default" loCatId="list" qsTypeId="urn:microsoft.com/office/officeart/2005/8/quickstyle/simple1#44" qsCatId="simple" csTypeId="urn:microsoft.com/office/officeart/2005/8/colors/colorful2#10" csCatId="colorful" phldr="1"/>
      <dgm:spPr/>
      <dgm:t>
        <a:bodyPr/>
        <a:lstStyle/>
        <a:p>
          <a:endParaRPr lang="en-US"/>
        </a:p>
      </dgm:t>
    </dgm:pt>
    <dgm:pt modelId="{7B452FA2-1564-4938-B495-2400957973DD}">
      <dgm:prSet/>
      <dgm:spPr/>
      <dgm:t>
        <a:bodyPr/>
        <a:lstStyle/>
        <a:p>
          <a:r>
            <a:rPr lang="en-GB"/>
            <a:t>Section 46 provides the power to take children into police protection Child is a person under 18yrs i.e. 17 and under. </a:t>
          </a:r>
          <a:endParaRPr lang="en-US"/>
        </a:p>
      </dgm:t>
    </dgm:pt>
    <dgm:pt modelId="{50803CA5-976E-404B-99F8-4063732DD5F1}" type="parTrans" cxnId="{A49869BA-8DD0-474F-84BD-2AEE8C07FE3C}">
      <dgm:prSet/>
      <dgm:spPr/>
      <dgm:t>
        <a:bodyPr/>
        <a:lstStyle/>
        <a:p>
          <a:endParaRPr lang="en-US"/>
        </a:p>
      </dgm:t>
    </dgm:pt>
    <dgm:pt modelId="{6FCED352-8DAD-40A5-AF22-1FCB65225A8C}" type="sibTrans" cxnId="{A49869BA-8DD0-474F-84BD-2AEE8C07FE3C}">
      <dgm:prSet/>
      <dgm:spPr/>
      <dgm:t>
        <a:bodyPr/>
        <a:lstStyle/>
        <a:p>
          <a:endParaRPr lang="en-US"/>
        </a:p>
      </dgm:t>
    </dgm:pt>
    <dgm:pt modelId="{00CF65BE-D5C0-45A5-862C-613325107747}">
      <dgm:prSet/>
      <dgm:spPr/>
      <dgm:t>
        <a:bodyPr/>
        <a:lstStyle/>
        <a:p>
          <a:r>
            <a:rPr lang="en-GB"/>
            <a:t>Suitable Accommodation usually means local authority accommodation, registered children's home or foster care but not a police station.</a:t>
          </a:r>
          <a:endParaRPr lang="en-US"/>
        </a:p>
      </dgm:t>
    </dgm:pt>
    <dgm:pt modelId="{F3D9464B-9D95-460E-A123-277CC0587D8A}" type="parTrans" cxnId="{4E83D493-BB52-45DB-BE80-3A8DBF5ACE19}">
      <dgm:prSet/>
      <dgm:spPr/>
      <dgm:t>
        <a:bodyPr/>
        <a:lstStyle/>
        <a:p>
          <a:endParaRPr lang="en-US"/>
        </a:p>
      </dgm:t>
    </dgm:pt>
    <dgm:pt modelId="{5F07CF74-7383-4583-9432-24F47DF5D39B}" type="sibTrans" cxnId="{4E83D493-BB52-45DB-BE80-3A8DBF5ACE19}">
      <dgm:prSet/>
      <dgm:spPr/>
      <dgm:t>
        <a:bodyPr/>
        <a:lstStyle/>
        <a:p>
          <a:endParaRPr lang="en-US"/>
        </a:p>
      </dgm:t>
    </dgm:pt>
    <dgm:pt modelId="{21CEF77B-4B0E-4538-990F-7E1A5B8ED9E2}">
      <dgm:prSet/>
      <dgm:spPr/>
      <dgm:t>
        <a:bodyPr/>
        <a:lstStyle/>
        <a:p>
          <a:r>
            <a:rPr lang="en-GB" dirty="0"/>
            <a:t>Only use police station in exceptional circumstances and only for a short time</a:t>
          </a:r>
          <a:endParaRPr lang="en-US" dirty="0"/>
        </a:p>
      </dgm:t>
    </dgm:pt>
    <dgm:pt modelId="{E4CF32FC-7D00-4E2F-8685-79950D0BD8CB}" type="parTrans" cxnId="{8C982115-76A1-492D-AF21-1F9217CA1F9D}">
      <dgm:prSet/>
      <dgm:spPr/>
      <dgm:t>
        <a:bodyPr/>
        <a:lstStyle/>
        <a:p>
          <a:endParaRPr lang="en-US"/>
        </a:p>
      </dgm:t>
    </dgm:pt>
    <dgm:pt modelId="{61573858-1C9C-490B-B1FB-307E2FCC8F19}" type="sibTrans" cxnId="{8C982115-76A1-492D-AF21-1F9217CA1F9D}">
      <dgm:prSet/>
      <dgm:spPr/>
      <dgm:t>
        <a:bodyPr/>
        <a:lstStyle/>
        <a:p>
          <a:endParaRPr lang="en-US"/>
        </a:p>
      </dgm:t>
    </dgm:pt>
    <dgm:pt modelId="{38526911-999A-4F48-8DAD-43D416BD810F}" type="pres">
      <dgm:prSet presAssocID="{723AC59E-7D40-4B31-BA4E-DCD777E10246}" presName="diagram" presStyleCnt="0">
        <dgm:presLayoutVars>
          <dgm:dir/>
          <dgm:resizeHandles val="exact"/>
        </dgm:presLayoutVars>
      </dgm:prSet>
      <dgm:spPr/>
    </dgm:pt>
    <dgm:pt modelId="{B9E8E34D-8AEA-450B-B945-B38996426F4C}" type="pres">
      <dgm:prSet presAssocID="{7B452FA2-1564-4938-B495-2400957973DD}" presName="node" presStyleLbl="node1" presStyleIdx="0" presStyleCnt="3">
        <dgm:presLayoutVars>
          <dgm:bulletEnabled val="1"/>
        </dgm:presLayoutVars>
      </dgm:prSet>
      <dgm:spPr/>
    </dgm:pt>
    <dgm:pt modelId="{45A088E8-A353-4AFC-9316-AB42A333DEF3}" type="pres">
      <dgm:prSet presAssocID="{6FCED352-8DAD-40A5-AF22-1FCB65225A8C}" presName="sibTrans" presStyleCnt="0"/>
      <dgm:spPr/>
    </dgm:pt>
    <dgm:pt modelId="{F70DB4D4-7864-4A57-965C-DC7E74AA6658}" type="pres">
      <dgm:prSet presAssocID="{00CF65BE-D5C0-45A5-862C-613325107747}" presName="node" presStyleLbl="node1" presStyleIdx="1" presStyleCnt="3">
        <dgm:presLayoutVars>
          <dgm:bulletEnabled val="1"/>
        </dgm:presLayoutVars>
      </dgm:prSet>
      <dgm:spPr/>
    </dgm:pt>
    <dgm:pt modelId="{A0D7F01E-0C78-4580-859D-FC6E11B324ED}" type="pres">
      <dgm:prSet presAssocID="{5F07CF74-7383-4583-9432-24F47DF5D39B}" presName="sibTrans" presStyleCnt="0"/>
      <dgm:spPr/>
    </dgm:pt>
    <dgm:pt modelId="{1514A3E3-A62E-4B73-8D2B-72C72823E22B}" type="pres">
      <dgm:prSet presAssocID="{21CEF77B-4B0E-4538-990F-7E1A5B8ED9E2}" presName="node" presStyleLbl="node1" presStyleIdx="2" presStyleCnt="3">
        <dgm:presLayoutVars>
          <dgm:bulletEnabled val="1"/>
        </dgm:presLayoutVars>
      </dgm:prSet>
      <dgm:spPr/>
    </dgm:pt>
  </dgm:ptLst>
  <dgm:cxnLst>
    <dgm:cxn modelId="{8C982115-76A1-492D-AF21-1F9217CA1F9D}" srcId="{723AC59E-7D40-4B31-BA4E-DCD777E10246}" destId="{21CEF77B-4B0E-4538-990F-7E1A5B8ED9E2}" srcOrd="2" destOrd="0" parTransId="{E4CF32FC-7D00-4E2F-8685-79950D0BD8CB}" sibTransId="{61573858-1C9C-490B-B1FB-307E2FCC8F19}"/>
    <dgm:cxn modelId="{CC780835-F09E-4C86-9FC8-C93F4E2DF914}" type="presOf" srcId="{7B452FA2-1564-4938-B495-2400957973DD}" destId="{B9E8E34D-8AEA-450B-B945-B38996426F4C}" srcOrd="0" destOrd="0" presId="urn:microsoft.com/office/officeart/2005/8/layout/default"/>
    <dgm:cxn modelId="{F9889D61-1ABA-48C8-A033-88CA4C79B399}" type="presOf" srcId="{723AC59E-7D40-4B31-BA4E-DCD777E10246}" destId="{38526911-999A-4F48-8DAD-43D416BD810F}" srcOrd="0" destOrd="0" presId="urn:microsoft.com/office/officeart/2005/8/layout/default"/>
    <dgm:cxn modelId="{4E83D493-BB52-45DB-BE80-3A8DBF5ACE19}" srcId="{723AC59E-7D40-4B31-BA4E-DCD777E10246}" destId="{00CF65BE-D5C0-45A5-862C-613325107747}" srcOrd="1" destOrd="0" parTransId="{F3D9464B-9D95-460E-A123-277CC0587D8A}" sibTransId="{5F07CF74-7383-4583-9432-24F47DF5D39B}"/>
    <dgm:cxn modelId="{BDB786A4-652E-4D41-B523-1062394B3060}" type="presOf" srcId="{21CEF77B-4B0E-4538-990F-7E1A5B8ED9E2}" destId="{1514A3E3-A62E-4B73-8D2B-72C72823E22B}" srcOrd="0" destOrd="0" presId="urn:microsoft.com/office/officeart/2005/8/layout/default"/>
    <dgm:cxn modelId="{A49869BA-8DD0-474F-84BD-2AEE8C07FE3C}" srcId="{723AC59E-7D40-4B31-BA4E-DCD777E10246}" destId="{7B452FA2-1564-4938-B495-2400957973DD}" srcOrd="0" destOrd="0" parTransId="{50803CA5-976E-404B-99F8-4063732DD5F1}" sibTransId="{6FCED352-8DAD-40A5-AF22-1FCB65225A8C}"/>
    <dgm:cxn modelId="{A27A21DC-2BF2-450A-B465-EC94E23A07C2}" type="presOf" srcId="{00CF65BE-D5C0-45A5-862C-613325107747}" destId="{F70DB4D4-7864-4A57-965C-DC7E74AA6658}" srcOrd="0" destOrd="0" presId="urn:microsoft.com/office/officeart/2005/8/layout/default"/>
    <dgm:cxn modelId="{A590A523-6814-452A-9BDC-E2A5B7132310}" type="presParOf" srcId="{38526911-999A-4F48-8DAD-43D416BD810F}" destId="{B9E8E34D-8AEA-450B-B945-B38996426F4C}" srcOrd="0" destOrd="0" presId="urn:microsoft.com/office/officeart/2005/8/layout/default"/>
    <dgm:cxn modelId="{849A249E-6645-4F97-A541-3EE8E03F07E0}" type="presParOf" srcId="{38526911-999A-4F48-8DAD-43D416BD810F}" destId="{45A088E8-A353-4AFC-9316-AB42A333DEF3}" srcOrd="1" destOrd="0" presId="urn:microsoft.com/office/officeart/2005/8/layout/default"/>
    <dgm:cxn modelId="{B67E95B6-6EDF-43D5-A0D8-1F16523D8B22}" type="presParOf" srcId="{38526911-999A-4F48-8DAD-43D416BD810F}" destId="{F70DB4D4-7864-4A57-965C-DC7E74AA6658}" srcOrd="2" destOrd="0" presId="urn:microsoft.com/office/officeart/2005/8/layout/default"/>
    <dgm:cxn modelId="{F6F8A7B2-14C5-49F3-8FD6-22D2431316CF}" type="presParOf" srcId="{38526911-999A-4F48-8DAD-43D416BD810F}" destId="{A0D7F01E-0C78-4580-859D-FC6E11B324ED}" srcOrd="3" destOrd="0" presId="urn:microsoft.com/office/officeart/2005/8/layout/default"/>
    <dgm:cxn modelId="{A247C3A8-C014-4199-8278-D1261EF60DB7}" type="presParOf" srcId="{38526911-999A-4F48-8DAD-43D416BD810F}" destId="{1514A3E3-A62E-4B73-8D2B-72C72823E22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5C1963-FA9F-4E3B-950D-2433ADC0C713}" type="doc">
      <dgm:prSet loTypeId="urn:microsoft.com/office/officeart/2016/7/layout/LinearBlockProcessNumbered" loCatId="process" qsTypeId="urn:microsoft.com/office/officeart/2005/8/quickstyle/simple1#51" qsCatId="simple" csTypeId="urn:microsoft.com/office/officeart/2005/8/colors/colorful1#11" csCatId="colorful"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phldrT="01"/>
      <dgm:spPr/>
      <dgm:t>
        <a:bodyPr/>
        <a:lstStyle/>
        <a:p>
          <a:r>
            <a:rPr lang="en-US"/>
            <a:t>01</a:t>
          </a:r>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phldrT="02"/>
      <dgm:spPr/>
      <dgm:t>
        <a:bodyPr/>
        <a:lstStyle/>
        <a:p>
          <a:r>
            <a:rPr lang="en-US"/>
            <a:t>02</a:t>
          </a:r>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phldrT="03"/>
      <dgm:spPr/>
      <dgm:t>
        <a:bodyPr/>
        <a:lstStyle/>
        <a:p>
          <a:r>
            <a:rPr lang="en-US"/>
            <a:t>03</a:t>
          </a:r>
        </a:p>
      </dgm:t>
    </dgm:pt>
    <dgm:pt modelId="{B827B809-5CF6-4E63-9932-A07C85F3C211}" type="pres">
      <dgm:prSet presAssocID="{CE5C1963-FA9F-4E3B-950D-2433ADC0C713}" presName="Name0" presStyleCnt="0">
        <dgm:presLayoutVars>
          <dgm:animLvl val="lvl"/>
          <dgm:resizeHandles val="exact"/>
        </dgm:presLayoutVars>
      </dgm:prSet>
      <dgm:spPr/>
    </dgm:pt>
    <dgm:pt modelId="{20E5110C-731E-4F58-AC36-E380A1156C6E}" type="pres">
      <dgm:prSet presAssocID="{07CD5BCC-09BF-4138-B5E3-17835F911D11}" presName="compositeNode" presStyleCnt="0">
        <dgm:presLayoutVars>
          <dgm:bulletEnabled val="1"/>
        </dgm:presLayoutVars>
      </dgm:prSet>
      <dgm:spPr/>
    </dgm:pt>
    <dgm:pt modelId="{FC6FF9A6-7D9A-4C94-8BD0-ACBE646D26E9}" type="pres">
      <dgm:prSet presAssocID="{07CD5BCC-09BF-4138-B5E3-17835F911D11}" presName="bgRect" presStyleLbl="alignNode1" presStyleIdx="0" presStyleCnt="3"/>
      <dgm:spPr/>
    </dgm:pt>
    <dgm:pt modelId="{3C90B668-B3C3-4C9E-BE75-F9DD560B1DE7}" type="pres">
      <dgm:prSet presAssocID="{B9C700B6-01EC-489A-9D63-C614B4C6FAAB}" presName="sibTransNodeRect" presStyleLbl="alignNode1" presStyleIdx="0" presStyleCnt="3">
        <dgm:presLayoutVars>
          <dgm:chMax val="0"/>
          <dgm:bulletEnabled val="1"/>
        </dgm:presLayoutVars>
      </dgm:prSet>
      <dgm:spPr/>
    </dgm:pt>
    <dgm:pt modelId="{1E5968BA-3535-4524-AAB0-E6C94B83E55C}" type="pres">
      <dgm:prSet presAssocID="{07CD5BCC-09BF-4138-B5E3-17835F911D11}" presName="nodeRect" presStyleLbl="alignNode1" presStyleIdx="0" presStyleCnt="3">
        <dgm:presLayoutVars>
          <dgm:bulletEnabled val="1"/>
        </dgm:presLayoutVars>
      </dgm:prSet>
      <dgm:spPr/>
    </dgm:pt>
    <dgm:pt modelId="{FC0ABC8A-27AA-4202-B244-6AE463429A79}" type="pres">
      <dgm:prSet presAssocID="{B9C700B6-01EC-489A-9D63-C614B4C6FAAB}" presName="sibTrans" presStyleCnt="0"/>
      <dgm:spPr/>
    </dgm:pt>
    <dgm:pt modelId="{B3D6DCCE-8CE4-48B0-9437-98754D193644}" type="pres">
      <dgm:prSet presAssocID="{469777CA-0DFE-43FD-BDF5-FAB9830145CC}" presName="compositeNode" presStyleCnt="0">
        <dgm:presLayoutVars>
          <dgm:bulletEnabled val="1"/>
        </dgm:presLayoutVars>
      </dgm:prSet>
      <dgm:spPr/>
    </dgm:pt>
    <dgm:pt modelId="{E6591545-E777-4ADE-A62B-3608ACC47E10}" type="pres">
      <dgm:prSet presAssocID="{469777CA-0DFE-43FD-BDF5-FAB9830145CC}" presName="bgRect" presStyleLbl="alignNode1" presStyleIdx="1" presStyleCnt="3"/>
      <dgm:spPr/>
    </dgm:pt>
    <dgm:pt modelId="{0FE94D18-70D6-4641-9345-3215A208021D}" type="pres">
      <dgm:prSet presAssocID="{78DBAFE9-33E5-472F-8860-B45C799196DC}" presName="sibTransNodeRect" presStyleLbl="alignNode1" presStyleIdx="1" presStyleCnt="3">
        <dgm:presLayoutVars>
          <dgm:chMax val="0"/>
          <dgm:bulletEnabled val="1"/>
        </dgm:presLayoutVars>
      </dgm:prSet>
      <dgm:spPr/>
    </dgm:pt>
    <dgm:pt modelId="{9C1D48A3-CA48-4FE0-8585-4CE76A52AD36}" type="pres">
      <dgm:prSet presAssocID="{469777CA-0DFE-43FD-BDF5-FAB9830145CC}" presName="nodeRect" presStyleLbl="alignNode1" presStyleIdx="1" presStyleCnt="3">
        <dgm:presLayoutVars>
          <dgm:bulletEnabled val="1"/>
        </dgm:presLayoutVars>
      </dgm:prSet>
      <dgm:spPr/>
    </dgm:pt>
    <dgm:pt modelId="{334F6D97-C042-40DE-AD25-2A8734F7ADDC}" type="pres">
      <dgm:prSet presAssocID="{78DBAFE9-33E5-472F-8860-B45C799196DC}" presName="sibTrans" presStyleCnt="0"/>
      <dgm:spPr/>
    </dgm:pt>
    <dgm:pt modelId="{6E28F617-9F3C-4259-99B4-D55B2F6DC16C}" type="pres">
      <dgm:prSet presAssocID="{AE4E00C8-CD88-4201-B6F8-36A2E3508500}" presName="compositeNode" presStyleCnt="0">
        <dgm:presLayoutVars>
          <dgm:bulletEnabled val="1"/>
        </dgm:presLayoutVars>
      </dgm:prSet>
      <dgm:spPr/>
    </dgm:pt>
    <dgm:pt modelId="{3C3763F9-64A0-4C47-A23D-4DEDD8BE1D13}" type="pres">
      <dgm:prSet presAssocID="{AE4E00C8-CD88-4201-B6F8-36A2E3508500}" presName="bgRect" presStyleLbl="alignNode1" presStyleIdx="2" presStyleCnt="3"/>
      <dgm:spPr/>
    </dgm:pt>
    <dgm:pt modelId="{BFBA83A5-3476-4096-B709-43DE593D60A9}" type="pres">
      <dgm:prSet presAssocID="{4F5EC444-783F-4CFB-9A8E-19FEA7E393F6}" presName="sibTransNodeRect" presStyleLbl="alignNode1" presStyleIdx="2" presStyleCnt="3">
        <dgm:presLayoutVars>
          <dgm:chMax val="0"/>
          <dgm:bulletEnabled val="1"/>
        </dgm:presLayoutVars>
      </dgm:prSet>
      <dgm:spPr/>
    </dgm:pt>
    <dgm:pt modelId="{C33D9E3D-B001-4992-A7BB-EFD64E4DF57C}" type="pres">
      <dgm:prSet presAssocID="{AE4E00C8-CD88-4201-B6F8-36A2E3508500}" presName="nodeRect" presStyleLbl="alignNode1" presStyleIdx="2" presStyleCnt="3">
        <dgm:presLayoutVars>
          <dgm:bulletEnabled val="1"/>
        </dgm:presLayoutVars>
      </dgm:prSet>
      <dgm:spPr/>
    </dgm:pt>
  </dgm:ptLst>
  <dgm:cxnLst>
    <dgm:cxn modelId="{A9FA7217-874F-4A8F-B74A-3A691A4F29C5}" type="presOf" srcId="{78DBAFE9-33E5-472F-8860-B45C799196DC}" destId="{0FE94D18-70D6-4641-9345-3215A208021D}" srcOrd="0" destOrd="0" presId="urn:microsoft.com/office/officeart/2016/7/layout/LinearBlockProcessNumbered"/>
    <dgm:cxn modelId="{ED9F6418-4EB5-4F3F-94EB-7EDC5EBC110D}" type="presOf" srcId="{07CD5BCC-09BF-4138-B5E3-17835F911D11}" destId="{FC6FF9A6-7D9A-4C94-8BD0-ACBE646D26E9}" srcOrd="0" destOrd="0" presId="urn:microsoft.com/office/officeart/2016/7/layout/LinearBlockProcessNumbered"/>
    <dgm:cxn modelId="{4E646643-D714-4D04-AD53-129F9D010D7B}" type="presOf" srcId="{AE4E00C8-CD88-4201-B6F8-36A2E3508500}" destId="{3C3763F9-64A0-4C47-A23D-4DEDD8BE1D13}" srcOrd="0" destOrd="0" presId="urn:microsoft.com/office/officeart/2016/7/layout/LinearBlockProcessNumbered"/>
    <dgm:cxn modelId="{AD267563-E798-488A-A512-C8BD3C512D67}" type="presOf" srcId="{B9C700B6-01EC-489A-9D63-C614B4C6FAAB}" destId="{3C90B668-B3C3-4C9E-BE75-F9DD560B1DE7}" srcOrd="0" destOrd="0" presId="urn:microsoft.com/office/officeart/2016/7/layout/LinearBlockProcessNumbered"/>
    <dgm:cxn modelId="{3DD2B969-8A76-446F-8AF6-884DB17824A1}" type="presOf" srcId="{469777CA-0DFE-43FD-BDF5-FAB9830145CC}" destId="{9C1D48A3-CA48-4FE0-8585-4CE76A52AD36}" srcOrd="1" destOrd="0" presId="urn:microsoft.com/office/officeart/2016/7/layout/LinearBlockProcessNumbered"/>
    <dgm:cxn modelId="{7EA2A96D-2CD2-44FE-89B1-102AF0011703}" srcId="{CE5C1963-FA9F-4E3B-950D-2433ADC0C713}" destId="{07CD5BCC-09BF-4138-B5E3-17835F911D11}" srcOrd="0" destOrd="0" parTransId="{81FC38A6-41CF-437F-832C-77F27FC2ABB9}" sibTransId="{B9C700B6-01EC-489A-9D63-C614B4C6FAAB}"/>
    <dgm:cxn modelId="{65FBE55A-4037-4868-B4CC-64BADC045DEC}" type="presOf" srcId="{4F5EC444-783F-4CFB-9A8E-19FEA7E393F6}" destId="{BFBA83A5-3476-4096-B709-43DE593D60A9}" srcOrd="0" destOrd="0" presId="urn:microsoft.com/office/officeart/2016/7/layout/LinearBlockProcessNumbered"/>
    <dgm:cxn modelId="{E4431D8B-43DF-4889-A7DD-963B0697239F}" type="presOf" srcId="{AE4E00C8-CD88-4201-B6F8-36A2E3508500}" destId="{C33D9E3D-B001-4992-A7BB-EFD64E4DF57C}" srcOrd="1" destOrd="0" presId="urn:microsoft.com/office/officeart/2016/7/layout/LinearBlockProcessNumbered"/>
    <dgm:cxn modelId="{5A0A37BB-9911-4C56-8574-0CAF9956AAC1}" type="presOf" srcId="{07CD5BCC-09BF-4138-B5E3-17835F911D11}" destId="{1E5968BA-3535-4524-AAB0-E6C94B83E55C}" srcOrd="1" destOrd="0" presId="urn:microsoft.com/office/officeart/2016/7/layout/LinearBlockProcessNumbered"/>
    <dgm:cxn modelId="{91A3E5C2-2247-4697-A2DE-1CD00F16771C}" srcId="{CE5C1963-FA9F-4E3B-950D-2433ADC0C713}" destId="{469777CA-0DFE-43FD-BDF5-FAB9830145CC}" srcOrd="1" destOrd="0" parTransId="{7AF87069-3D37-4297-BF8B-933258F12D06}" sibTransId="{78DBAFE9-33E5-472F-8860-B45C799196DC}"/>
    <dgm:cxn modelId="{19BDA7C4-43F9-46B8-AE73-06B4EC924F76}" type="presOf" srcId="{CE5C1963-FA9F-4E3B-950D-2433ADC0C713}" destId="{B827B809-5CF6-4E63-9932-A07C85F3C211}" srcOrd="0" destOrd="0" presId="urn:microsoft.com/office/officeart/2016/7/layout/LinearBlockProcessNumbered"/>
    <dgm:cxn modelId="{163652EE-67A6-4730-B300-E6A952A894BB}" srcId="{CE5C1963-FA9F-4E3B-950D-2433ADC0C713}" destId="{AE4E00C8-CD88-4201-B6F8-36A2E3508500}" srcOrd="2" destOrd="0" parTransId="{5FE2EA62-FE61-4AB6-8C25-C362CBFC759B}" sibTransId="{4F5EC444-783F-4CFB-9A8E-19FEA7E393F6}"/>
    <dgm:cxn modelId="{EB2D50F0-2A6D-44BC-8D43-BAEFD58BE562}" type="presOf" srcId="{469777CA-0DFE-43FD-BDF5-FAB9830145CC}" destId="{E6591545-E777-4ADE-A62B-3608ACC47E10}" srcOrd="0" destOrd="0" presId="urn:microsoft.com/office/officeart/2016/7/layout/LinearBlockProcessNumbered"/>
    <dgm:cxn modelId="{77283899-AF95-46A3-93B2-CC777E6FC40F}" type="presParOf" srcId="{B827B809-5CF6-4E63-9932-A07C85F3C211}" destId="{20E5110C-731E-4F58-AC36-E380A1156C6E}" srcOrd="0" destOrd="0" presId="urn:microsoft.com/office/officeart/2016/7/layout/LinearBlockProcessNumbered"/>
    <dgm:cxn modelId="{A766DA19-CC69-495E-92E6-066431B7ECB4}" type="presParOf" srcId="{20E5110C-731E-4F58-AC36-E380A1156C6E}" destId="{FC6FF9A6-7D9A-4C94-8BD0-ACBE646D26E9}" srcOrd="0" destOrd="0" presId="urn:microsoft.com/office/officeart/2016/7/layout/LinearBlockProcessNumbered"/>
    <dgm:cxn modelId="{8AEE457D-1498-42CA-9CBF-D0699A7F4112}" type="presParOf" srcId="{20E5110C-731E-4F58-AC36-E380A1156C6E}" destId="{3C90B668-B3C3-4C9E-BE75-F9DD560B1DE7}" srcOrd="1" destOrd="0" presId="urn:microsoft.com/office/officeart/2016/7/layout/LinearBlockProcessNumbered"/>
    <dgm:cxn modelId="{37610CE0-5E82-47D0-9EC9-EBBB95062800}" type="presParOf" srcId="{20E5110C-731E-4F58-AC36-E380A1156C6E}" destId="{1E5968BA-3535-4524-AAB0-E6C94B83E55C}" srcOrd="2" destOrd="0" presId="urn:microsoft.com/office/officeart/2016/7/layout/LinearBlockProcessNumbered"/>
    <dgm:cxn modelId="{F3282957-4B83-470B-9F15-0C2BBF1CCE49}" type="presParOf" srcId="{B827B809-5CF6-4E63-9932-A07C85F3C211}" destId="{FC0ABC8A-27AA-4202-B244-6AE463429A79}" srcOrd="1" destOrd="0" presId="urn:microsoft.com/office/officeart/2016/7/layout/LinearBlockProcessNumbered"/>
    <dgm:cxn modelId="{9A07DCB4-787B-42A5-8859-3B2D12782F3B}" type="presParOf" srcId="{B827B809-5CF6-4E63-9932-A07C85F3C211}" destId="{B3D6DCCE-8CE4-48B0-9437-98754D193644}" srcOrd="2" destOrd="0" presId="urn:microsoft.com/office/officeart/2016/7/layout/LinearBlockProcessNumbered"/>
    <dgm:cxn modelId="{81785B68-6243-4E0D-98E1-0B89EA9B0D93}" type="presParOf" srcId="{B3D6DCCE-8CE4-48B0-9437-98754D193644}" destId="{E6591545-E777-4ADE-A62B-3608ACC47E10}" srcOrd="0" destOrd="0" presId="urn:microsoft.com/office/officeart/2016/7/layout/LinearBlockProcessNumbered"/>
    <dgm:cxn modelId="{1D62633A-34CF-4D55-A780-FCD09D975054}" type="presParOf" srcId="{B3D6DCCE-8CE4-48B0-9437-98754D193644}" destId="{0FE94D18-70D6-4641-9345-3215A208021D}" srcOrd="1" destOrd="0" presId="urn:microsoft.com/office/officeart/2016/7/layout/LinearBlockProcessNumbered"/>
    <dgm:cxn modelId="{C301F4BB-CB1E-4007-9E16-7CCE79B51076}" type="presParOf" srcId="{B3D6DCCE-8CE4-48B0-9437-98754D193644}" destId="{9C1D48A3-CA48-4FE0-8585-4CE76A52AD36}" srcOrd="2" destOrd="0" presId="urn:microsoft.com/office/officeart/2016/7/layout/LinearBlockProcessNumbered"/>
    <dgm:cxn modelId="{EF19BCF5-79F7-49D4-995C-D0DF4D1092F4}" type="presParOf" srcId="{B827B809-5CF6-4E63-9932-A07C85F3C211}" destId="{334F6D97-C042-40DE-AD25-2A8734F7ADDC}" srcOrd="3" destOrd="0" presId="urn:microsoft.com/office/officeart/2016/7/layout/LinearBlockProcessNumbered"/>
    <dgm:cxn modelId="{343A2877-DE26-4018-B4E0-0E40A4139720}" type="presParOf" srcId="{B827B809-5CF6-4E63-9932-A07C85F3C211}" destId="{6E28F617-9F3C-4259-99B4-D55B2F6DC16C}" srcOrd="4" destOrd="0" presId="urn:microsoft.com/office/officeart/2016/7/layout/LinearBlockProcessNumbered"/>
    <dgm:cxn modelId="{7C2ABB64-0641-4691-938B-300A3C24BD0F}" type="presParOf" srcId="{6E28F617-9F3C-4259-99B4-D55B2F6DC16C}" destId="{3C3763F9-64A0-4C47-A23D-4DEDD8BE1D13}" srcOrd="0" destOrd="0" presId="urn:microsoft.com/office/officeart/2016/7/layout/LinearBlockProcessNumbered"/>
    <dgm:cxn modelId="{4C584976-366B-4086-8608-0D0E24145913}" type="presParOf" srcId="{6E28F617-9F3C-4259-99B4-D55B2F6DC16C}" destId="{BFBA83A5-3476-4096-B709-43DE593D60A9}" srcOrd="1" destOrd="0" presId="urn:microsoft.com/office/officeart/2016/7/layout/LinearBlockProcessNumbered"/>
    <dgm:cxn modelId="{424F6F6E-CCF3-4154-84C3-DF6CC1CA54A1}" type="presParOf" srcId="{6E28F617-9F3C-4259-99B4-D55B2F6DC16C}" destId="{C33D9E3D-B001-4992-A7BB-EFD64E4DF57C}"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F021393-77F5-4268-8157-0BC350EFC634}" type="doc">
      <dgm:prSet loTypeId="urn:microsoft.com/office/officeart/2005/8/layout/vProcess5" loCatId="process" qsTypeId="urn:microsoft.com/office/officeart/2005/8/quickstyle/simple1#84" qsCatId="simple" csTypeId="urn:microsoft.com/office/officeart/2005/8/colors/colorful5#16" csCatId="colorful"/>
      <dgm:spPr/>
      <dgm:t>
        <a:bodyPr/>
        <a:lstStyle/>
        <a:p>
          <a:endParaRPr lang="en-US"/>
        </a:p>
      </dgm:t>
    </dgm:pt>
    <dgm:pt modelId="{7C03FB14-F0FC-464F-940E-76CEF4ADE02D}">
      <dgm:prSet/>
      <dgm:spPr/>
      <dgm:t>
        <a:bodyPr/>
        <a:lstStyle/>
        <a:p>
          <a:r>
            <a:rPr lang="en-GB"/>
            <a:t>The Childs Safety</a:t>
          </a:r>
          <a:endParaRPr lang="en-US"/>
        </a:p>
      </dgm:t>
    </dgm:pt>
    <dgm:pt modelId="{F7A96A6F-B8CD-449F-8F25-4FCB9B2DA3DD}" type="parTrans" cxnId="{731D3CE4-CA95-42C9-A491-5C88A8BE4015}">
      <dgm:prSet/>
      <dgm:spPr/>
      <dgm:t>
        <a:bodyPr/>
        <a:lstStyle/>
        <a:p>
          <a:endParaRPr lang="en-US"/>
        </a:p>
      </dgm:t>
    </dgm:pt>
    <dgm:pt modelId="{6BBD21A4-A042-4612-9CC7-6E3697F50C2A}" type="sibTrans" cxnId="{731D3CE4-CA95-42C9-A491-5C88A8BE4015}">
      <dgm:prSet/>
      <dgm:spPr/>
      <dgm:t>
        <a:bodyPr/>
        <a:lstStyle/>
        <a:p>
          <a:endParaRPr lang="en-US"/>
        </a:p>
      </dgm:t>
    </dgm:pt>
    <dgm:pt modelId="{25FBCC7D-F5ED-42F0-9F53-9FD352F44F2D}">
      <dgm:prSet/>
      <dgm:spPr/>
      <dgm:t>
        <a:bodyPr/>
        <a:lstStyle/>
        <a:p>
          <a:r>
            <a:rPr lang="en-GB"/>
            <a:t>Observing and recording the child’s condition</a:t>
          </a:r>
          <a:endParaRPr lang="en-US"/>
        </a:p>
      </dgm:t>
    </dgm:pt>
    <dgm:pt modelId="{A7B42ADF-C500-4AE9-9602-21623339EE62}" type="parTrans" cxnId="{F4DA4126-063C-4C0C-A608-DAA422044AE3}">
      <dgm:prSet/>
      <dgm:spPr/>
      <dgm:t>
        <a:bodyPr/>
        <a:lstStyle/>
        <a:p>
          <a:endParaRPr lang="en-US"/>
        </a:p>
      </dgm:t>
    </dgm:pt>
    <dgm:pt modelId="{96FCECFD-8C52-4258-A02A-5E9779040D6D}" type="sibTrans" cxnId="{F4DA4126-063C-4C0C-A608-DAA422044AE3}">
      <dgm:prSet/>
      <dgm:spPr/>
      <dgm:t>
        <a:bodyPr/>
        <a:lstStyle/>
        <a:p>
          <a:endParaRPr lang="en-US"/>
        </a:p>
      </dgm:t>
    </dgm:pt>
    <dgm:pt modelId="{8B53505F-E41D-424B-8724-3F5FDC47D0A6}">
      <dgm:prSet/>
      <dgm:spPr/>
      <dgm:t>
        <a:bodyPr/>
        <a:lstStyle/>
        <a:p>
          <a:r>
            <a:rPr lang="en-GB"/>
            <a:t>Immediate Safeguarding of the child’s welfare</a:t>
          </a:r>
          <a:endParaRPr lang="en-US"/>
        </a:p>
      </dgm:t>
    </dgm:pt>
    <dgm:pt modelId="{376C4AFE-9920-412E-82AA-476F52C83A60}" type="parTrans" cxnId="{FCCD664A-B224-4B76-8985-0FF2FEFCE69E}">
      <dgm:prSet/>
      <dgm:spPr/>
      <dgm:t>
        <a:bodyPr/>
        <a:lstStyle/>
        <a:p>
          <a:endParaRPr lang="en-US"/>
        </a:p>
      </dgm:t>
    </dgm:pt>
    <dgm:pt modelId="{999F720D-2D76-49C6-8FE1-35AD10BDAD0C}" type="sibTrans" cxnId="{FCCD664A-B224-4B76-8985-0FF2FEFCE69E}">
      <dgm:prSet/>
      <dgm:spPr/>
      <dgm:t>
        <a:bodyPr/>
        <a:lstStyle/>
        <a:p>
          <a:endParaRPr lang="en-US"/>
        </a:p>
      </dgm:t>
    </dgm:pt>
    <dgm:pt modelId="{CFC3CEE5-5752-47C2-BDE2-06804E2EC2F6}">
      <dgm:prSet/>
      <dgm:spPr/>
      <dgm:t>
        <a:bodyPr/>
        <a:lstStyle/>
        <a:p>
          <a:r>
            <a:rPr lang="en-GB"/>
            <a:t>Having to ask Questions</a:t>
          </a:r>
          <a:endParaRPr lang="en-US"/>
        </a:p>
      </dgm:t>
    </dgm:pt>
    <dgm:pt modelId="{FB964452-709E-4018-857B-840C5320865E}" type="parTrans" cxnId="{ACACA507-2E46-4639-92EE-3A1B939867CB}">
      <dgm:prSet/>
      <dgm:spPr/>
      <dgm:t>
        <a:bodyPr/>
        <a:lstStyle/>
        <a:p>
          <a:endParaRPr lang="en-US"/>
        </a:p>
      </dgm:t>
    </dgm:pt>
    <dgm:pt modelId="{E6E1B394-DE85-42DB-9AF0-9FA512C03D4E}" type="sibTrans" cxnId="{ACACA507-2E46-4639-92EE-3A1B939867CB}">
      <dgm:prSet/>
      <dgm:spPr/>
      <dgm:t>
        <a:bodyPr/>
        <a:lstStyle/>
        <a:p>
          <a:endParaRPr lang="en-US"/>
        </a:p>
      </dgm:t>
    </dgm:pt>
    <dgm:pt modelId="{AB627CD7-D756-4ECB-82A0-40E3DFC21829}">
      <dgm:prSet/>
      <dgm:spPr/>
      <dgm:t>
        <a:bodyPr/>
        <a:lstStyle/>
        <a:p>
          <a:r>
            <a:rPr lang="en-GB"/>
            <a:t>What other children may be at risk?</a:t>
          </a:r>
          <a:endParaRPr lang="en-US"/>
        </a:p>
      </dgm:t>
    </dgm:pt>
    <dgm:pt modelId="{2E844901-77F8-43B0-82EC-D7E6A1DD9987}" type="parTrans" cxnId="{29EE99A9-2682-46FC-8AA3-92B65982C806}">
      <dgm:prSet/>
      <dgm:spPr/>
      <dgm:t>
        <a:bodyPr/>
        <a:lstStyle/>
        <a:p>
          <a:endParaRPr lang="en-US"/>
        </a:p>
      </dgm:t>
    </dgm:pt>
    <dgm:pt modelId="{B17D6A5F-65D8-4767-95B4-E855656463D7}" type="sibTrans" cxnId="{29EE99A9-2682-46FC-8AA3-92B65982C806}">
      <dgm:prSet/>
      <dgm:spPr/>
      <dgm:t>
        <a:bodyPr/>
        <a:lstStyle/>
        <a:p>
          <a:endParaRPr lang="en-US"/>
        </a:p>
      </dgm:t>
    </dgm:pt>
    <dgm:pt modelId="{704EBCFD-0F8B-45EF-A5F0-BC634D08181A}" type="pres">
      <dgm:prSet presAssocID="{5F021393-77F5-4268-8157-0BC350EFC634}" presName="outerComposite" presStyleCnt="0">
        <dgm:presLayoutVars>
          <dgm:chMax val="5"/>
          <dgm:dir/>
          <dgm:resizeHandles val="exact"/>
        </dgm:presLayoutVars>
      </dgm:prSet>
      <dgm:spPr/>
    </dgm:pt>
    <dgm:pt modelId="{F0E7A295-5F89-4255-97AF-CAF4AEA783AC}" type="pres">
      <dgm:prSet presAssocID="{5F021393-77F5-4268-8157-0BC350EFC634}" presName="dummyMaxCanvas" presStyleCnt="0">
        <dgm:presLayoutVars/>
      </dgm:prSet>
      <dgm:spPr/>
    </dgm:pt>
    <dgm:pt modelId="{017C3896-303B-4387-9350-93CCE0B95CA9}" type="pres">
      <dgm:prSet presAssocID="{5F021393-77F5-4268-8157-0BC350EFC634}" presName="FiveNodes_1" presStyleLbl="node1" presStyleIdx="0" presStyleCnt="5">
        <dgm:presLayoutVars>
          <dgm:bulletEnabled val="1"/>
        </dgm:presLayoutVars>
      </dgm:prSet>
      <dgm:spPr/>
    </dgm:pt>
    <dgm:pt modelId="{13C1210A-FA57-4E79-A400-22000F397086}" type="pres">
      <dgm:prSet presAssocID="{5F021393-77F5-4268-8157-0BC350EFC634}" presName="FiveNodes_2" presStyleLbl="node1" presStyleIdx="1" presStyleCnt="5">
        <dgm:presLayoutVars>
          <dgm:bulletEnabled val="1"/>
        </dgm:presLayoutVars>
      </dgm:prSet>
      <dgm:spPr/>
    </dgm:pt>
    <dgm:pt modelId="{CB701270-A996-42BE-862B-99D5D8970619}" type="pres">
      <dgm:prSet presAssocID="{5F021393-77F5-4268-8157-0BC350EFC634}" presName="FiveNodes_3" presStyleLbl="node1" presStyleIdx="2" presStyleCnt="5">
        <dgm:presLayoutVars>
          <dgm:bulletEnabled val="1"/>
        </dgm:presLayoutVars>
      </dgm:prSet>
      <dgm:spPr/>
    </dgm:pt>
    <dgm:pt modelId="{D1CBFF16-D819-48AA-919B-83D818D818CD}" type="pres">
      <dgm:prSet presAssocID="{5F021393-77F5-4268-8157-0BC350EFC634}" presName="FiveNodes_4" presStyleLbl="node1" presStyleIdx="3" presStyleCnt="5">
        <dgm:presLayoutVars>
          <dgm:bulletEnabled val="1"/>
        </dgm:presLayoutVars>
      </dgm:prSet>
      <dgm:spPr/>
    </dgm:pt>
    <dgm:pt modelId="{625E4C48-7B80-494E-9D2F-5F3EB7D2DB13}" type="pres">
      <dgm:prSet presAssocID="{5F021393-77F5-4268-8157-0BC350EFC634}" presName="FiveNodes_5" presStyleLbl="node1" presStyleIdx="4" presStyleCnt="5">
        <dgm:presLayoutVars>
          <dgm:bulletEnabled val="1"/>
        </dgm:presLayoutVars>
      </dgm:prSet>
      <dgm:spPr/>
    </dgm:pt>
    <dgm:pt modelId="{80F59573-A549-46E5-BB6B-743D7E26CE34}" type="pres">
      <dgm:prSet presAssocID="{5F021393-77F5-4268-8157-0BC350EFC634}" presName="FiveConn_1-2" presStyleLbl="fgAccFollowNode1" presStyleIdx="0" presStyleCnt="4">
        <dgm:presLayoutVars>
          <dgm:bulletEnabled val="1"/>
        </dgm:presLayoutVars>
      </dgm:prSet>
      <dgm:spPr/>
    </dgm:pt>
    <dgm:pt modelId="{FE23E503-7905-4A87-98E6-7ADD2FDF4007}" type="pres">
      <dgm:prSet presAssocID="{5F021393-77F5-4268-8157-0BC350EFC634}" presName="FiveConn_2-3" presStyleLbl="fgAccFollowNode1" presStyleIdx="1" presStyleCnt="4">
        <dgm:presLayoutVars>
          <dgm:bulletEnabled val="1"/>
        </dgm:presLayoutVars>
      </dgm:prSet>
      <dgm:spPr/>
    </dgm:pt>
    <dgm:pt modelId="{CC71127D-3330-42A9-940D-28542216A268}" type="pres">
      <dgm:prSet presAssocID="{5F021393-77F5-4268-8157-0BC350EFC634}" presName="FiveConn_3-4" presStyleLbl="fgAccFollowNode1" presStyleIdx="2" presStyleCnt="4">
        <dgm:presLayoutVars>
          <dgm:bulletEnabled val="1"/>
        </dgm:presLayoutVars>
      </dgm:prSet>
      <dgm:spPr/>
    </dgm:pt>
    <dgm:pt modelId="{48EF695C-137B-4028-8C3C-243BC7342547}" type="pres">
      <dgm:prSet presAssocID="{5F021393-77F5-4268-8157-0BC350EFC634}" presName="FiveConn_4-5" presStyleLbl="fgAccFollowNode1" presStyleIdx="3" presStyleCnt="4">
        <dgm:presLayoutVars>
          <dgm:bulletEnabled val="1"/>
        </dgm:presLayoutVars>
      </dgm:prSet>
      <dgm:spPr/>
    </dgm:pt>
    <dgm:pt modelId="{675B5613-BD9C-444D-90BE-5DEE75D29F80}" type="pres">
      <dgm:prSet presAssocID="{5F021393-77F5-4268-8157-0BC350EFC634}" presName="FiveNodes_1_text" presStyleLbl="node1" presStyleIdx="4" presStyleCnt="5">
        <dgm:presLayoutVars>
          <dgm:bulletEnabled val="1"/>
        </dgm:presLayoutVars>
      </dgm:prSet>
      <dgm:spPr/>
    </dgm:pt>
    <dgm:pt modelId="{88030912-2820-4771-ADBD-C9B2BFE67780}" type="pres">
      <dgm:prSet presAssocID="{5F021393-77F5-4268-8157-0BC350EFC634}" presName="FiveNodes_2_text" presStyleLbl="node1" presStyleIdx="4" presStyleCnt="5">
        <dgm:presLayoutVars>
          <dgm:bulletEnabled val="1"/>
        </dgm:presLayoutVars>
      </dgm:prSet>
      <dgm:spPr/>
    </dgm:pt>
    <dgm:pt modelId="{86657596-EBF6-4D6A-9544-D3EB847F79FF}" type="pres">
      <dgm:prSet presAssocID="{5F021393-77F5-4268-8157-0BC350EFC634}" presName="FiveNodes_3_text" presStyleLbl="node1" presStyleIdx="4" presStyleCnt="5">
        <dgm:presLayoutVars>
          <dgm:bulletEnabled val="1"/>
        </dgm:presLayoutVars>
      </dgm:prSet>
      <dgm:spPr/>
    </dgm:pt>
    <dgm:pt modelId="{44B44C69-7152-4675-96A8-52D20CE50FEF}" type="pres">
      <dgm:prSet presAssocID="{5F021393-77F5-4268-8157-0BC350EFC634}" presName="FiveNodes_4_text" presStyleLbl="node1" presStyleIdx="4" presStyleCnt="5">
        <dgm:presLayoutVars>
          <dgm:bulletEnabled val="1"/>
        </dgm:presLayoutVars>
      </dgm:prSet>
      <dgm:spPr/>
    </dgm:pt>
    <dgm:pt modelId="{CCF9A2E8-F6EE-4BA8-8AD5-4CC145A51C35}" type="pres">
      <dgm:prSet presAssocID="{5F021393-77F5-4268-8157-0BC350EFC634}" presName="FiveNodes_5_text" presStyleLbl="node1" presStyleIdx="4" presStyleCnt="5">
        <dgm:presLayoutVars>
          <dgm:bulletEnabled val="1"/>
        </dgm:presLayoutVars>
      </dgm:prSet>
      <dgm:spPr/>
    </dgm:pt>
  </dgm:ptLst>
  <dgm:cxnLst>
    <dgm:cxn modelId="{64842004-530B-41FC-8A6C-F6C64E93389F}" type="presOf" srcId="{96FCECFD-8C52-4258-A02A-5E9779040D6D}" destId="{FE23E503-7905-4A87-98E6-7ADD2FDF4007}" srcOrd="0" destOrd="0" presId="urn:microsoft.com/office/officeart/2005/8/layout/vProcess5"/>
    <dgm:cxn modelId="{ACACA507-2E46-4639-92EE-3A1B939867CB}" srcId="{5F021393-77F5-4268-8157-0BC350EFC634}" destId="{CFC3CEE5-5752-47C2-BDE2-06804E2EC2F6}" srcOrd="3" destOrd="0" parTransId="{FB964452-709E-4018-857B-840C5320865E}" sibTransId="{E6E1B394-DE85-42DB-9AF0-9FA512C03D4E}"/>
    <dgm:cxn modelId="{7EB88B0E-A43B-4755-8B6A-D1A5850D3912}" type="presOf" srcId="{7C03FB14-F0FC-464F-940E-76CEF4ADE02D}" destId="{675B5613-BD9C-444D-90BE-5DEE75D29F80}" srcOrd="1" destOrd="0" presId="urn:microsoft.com/office/officeart/2005/8/layout/vProcess5"/>
    <dgm:cxn modelId="{1AB1A60E-62DB-415E-AF29-C12C7975A4D3}" type="presOf" srcId="{AB627CD7-D756-4ECB-82A0-40E3DFC21829}" destId="{CCF9A2E8-F6EE-4BA8-8AD5-4CC145A51C35}" srcOrd="1" destOrd="0" presId="urn:microsoft.com/office/officeart/2005/8/layout/vProcess5"/>
    <dgm:cxn modelId="{5725C80F-2637-4B4B-A16A-FD4A3568241D}" type="presOf" srcId="{5F021393-77F5-4268-8157-0BC350EFC634}" destId="{704EBCFD-0F8B-45EF-A5F0-BC634D08181A}" srcOrd="0" destOrd="0" presId="urn:microsoft.com/office/officeart/2005/8/layout/vProcess5"/>
    <dgm:cxn modelId="{0A786012-713E-4B03-B904-0332DA5E4B0B}" type="presOf" srcId="{7C03FB14-F0FC-464F-940E-76CEF4ADE02D}" destId="{017C3896-303B-4387-9350-93CCE0B95CA9}" srcOrd="0" destOrd="0" presId="urn:microsoft.com/office/officeart/2005/8/layout/vProcess5"/>
    <dgm:cxn modelId="{69207D15-AD35-4C62-843E-EF958F8FFA88}" type="presOf" srcId="{8B53505F-E41D-424B-8724-3F5FDC47D0A6}" destId="{CB701270-A996-42BE-862B-99D5D8970619}" srcOrd="0" destOrd="0" presId="urn:microsoft.com/office/officeart/2005/8/layout/vProcess5"/>
    <dgm:cxn modelId="{6CA6B820-1787-43D9-9AF3-0C5C5D6CACFE}" type="presOf" srcId="{E6E1B394-DE85-42DB-9AF0-9FA512C03D4E}" destId="{48EF695C-137B-4028-8C3C-243BC7342547}" srcOrd="0" destOrd="0" presId="urn:microsoft.com/office/officeart/2005/8/layout/vProcess5"/>
    <dgm:cxn modelId="{F4DA4126-063C-4C0C-A608-DAA422044AE3}" srcId="{5F021393-77F5-4268-8157-0BC350EFC634}" destId="{25FBCC7D-F5ED-42F0-9F53-9FD352F44F2D}" srcOrd="1" destOrd="0" parTransId="{A7B42ADF-C500-4AE9-9602-21623339EE62}" sibTransId="{96FCECFD-8C52-4258-A02A-5E9779040D6D}"/>
    <dgm:cxn modelId="{2A8ECF5E-50B6-417C-BD07-A53DA3938915}" type="presOf" srcId="{25FBCC7D-F5ED-42F0-9F53-9FD352F44F2D}" destId="{88030912-2820-4771-ADBD-C9B2BFE67780}" srcOrd="1" destOrd="0" presId="urn:microsoft.com/office/officeart/2005/8/layout/vProcess5"/>
    <dgm:cxn modelId="{03C8D866-9DB7-4235-A1C1-5395FD58CE5F}" type="presOf" srcId="{8B53505F-E41D-424B-8724-3F5FDC47D0A6}" destId="{86657596-EBF6-4D6A-9544-D3EB847F79FF}" srcOrd="1" destOrd="0" presId="urn:microsoft.com/office/officeart/2005/8/layout/vProcess5"/>
    <dgm:cxn modelId="{F8421A4A-07EC-41E9-AEAA-B7DB910A08A3}" type="presOf" srcId="{6BBD21A4-A042-4612-9CC7-6E3697F50C2A}" destId="{80F59573-A549-46E5-BB6B-743D7E26CE34}" srcOrd="0" destOrd="0" presId="urn:microsoft.com/office/officeart/2005/8/layout/vProcess5"/>
    <dgm:cxn modelId="{FCCD664A-B224-4B76-8985-0FF2FEFCE69E}" srcId="{5F021393-77F5-4268-8157-0BC350EFC634}" destId="{8B53505F-E41D-424B-8724-3F5FDC47D0A6}" srcOrd="2" destOrd="0" parTransId="{376C4AFE-9920-412E-82AA-476F52C83A60}" sibTransId="{999F720D-2D76-49C6-8FE1-35AD10BDAD0C}"/>
    <dgm:cxn modelId="{72947D51-7C55-4812-97DA-B531DDE16E2B}" type="presOf" srcId="{CFC3CEE5-5752-47C2-BDE2-06804E2EC2F6}" destId="{44B44C69-7152-4675-96A8-52D20CE50FEF}" srcOrd="1" destOrd="0" presId="urn:microsoft.com/office/officeart/2005/8/layout/vProcess5"/>
    <dgm:cxn modelId="{A2D72773-EF29-4E27-BF28-8E1E9B2E6FBA}" type="presOf" srcId="{CFC3CEE5-5752-47C2-BDE2-06804E2EC2F6}" destId="{D1CBFF16-D819-48AA-919B-83D818D818CD}" srcOrd="0" destOrd="0" presId="urn:microsoft.com/office/officeart/2005/8/layout/vProcess5"/>
    <dgm:cxn modelId="{29EE99A9-2682-46FC-8AA3-92B65982C806}" srcId="{5F021393-77F5-4268-8157-0BC350EFC634}" destId="{AB627CD7-D756-4ECB-82A0-40E3DFC21829}" srcOrd="4" destOrd="0" parTransId="{2E844901-77F8-43B0-82EC-D7E6A1DD9987}" sibTransId="{B17D6A5F-65D8-4767-95B4-E855656463D7}"/>
    <dgm:cxn modelId="{5C0E8BC5-5B61-44E5-B900-845A89E84187}" type="presOf" srcId="{25FBCC7D-F5ED-42F0-9F53-9FD352F44F2D}" destId="{13C1210A-FA57-4E79-A400-22000F397086}" srcOrd="0" destOrd="0" presId="urn:microsoft.com/office/officeart/2005/8/layout/vProcess5"/>
    <dgm:cxn modelId="{0C9616CC-C994-4C67-9E55-0BBB98AAB0F7}" type="presOf" srcId="{AB627CD7-D756-4ECB-82A0-40E3DFC21829}" destId="{625E4C48-7B80-494E-9D2F-5F3EB7D2DB13}" srcOrd="0" destOrd="0" presId="urn:microsoft.com/office/officeart/2005/8/layout/vProcess5"/>
    <dgm:cxn modelId="{893D8CD6-F2A4-400D-9CEA-A90A1C232B30}" type="presOf" srcId="{999F720D-2D76-49C6-8FE1-35AD10BDAD0C}" destId="{CC71127D-3330-42A9-940D-28542216A268}" srcOrd="0" destOrd="0" presId="urn:microsoft.com/office/officeart/2005/8/layout/vProcess5"/>
    <dgm:cxn modelId="{731D3CE4-CA95-42C9-A491-5C88A8BE4015}" srcId="{5F021393-77F5-4268-8157-0BC350EFC634}" destId="{7C03FB14-F0FC-464F-940E-76CEF4ADE02D}" srcOrd="0" destOrd="0" parTransId="{F7A96A6F-B8CD-449F-8F25-4FCB9B2DA3DD}" sibTransId="{6BBD21A4-A042-4612-9CC7-6E3697F50C2A}"/>
    <dgm:cxn modelId="{7CB59960-7B5D-4FF4-BA16-E589808945D5}" type="presParOf" srcId="{704EBCFD-0F8B-45EF-A5F0-BC634D08181A}" destId="{F0E7A295-5F89-4255-97AF-CAF4AEA783AC}" srcOrd="0" destOrd="0" presId="urn:microsoft.com/office/officeart/2005/8/layout/vProcess5"/>
    <dgm:cxn modelId="{67D5B4A1-3AFA-4218-9065-06602978533A}" type="presParOf" srcId="{704EBCFD-0F8B-45EF-A5F0-BC634D08181A}" destId="{017C3896-303B-4387-9350-93CCE0B95CA9}" srcOrd="1" destOrd="0" presId="urn:microsoft.com/office/officeart/2005/8/layout/vProcess5"/>
    <dgm:cxn modelId="{43182339-B567-4394-9312-3BFE55F14FBF}" type="presParOf" srcId="{704EBCFD-0F8B-45EF-A5F0-BC634D08181A}" destId="{13C1210A-FA57-4E79-A400-22000F397086}" srcOrd="2" destOrd="0" presId="urn:microsoft.com/office/officeart/2005/8/layout/vProcess5"/>
    <dgm:cxn modelId="{C922EC2A-5CEF-488F-803F-D11EA4035550}" type="presParOf" srcId="{704EBCFD-0F8B-45EF-A5F0-BC634D08181A}" destId="{CB701270-A996-42BE-862B-99D5D8970619}" srcOrd="3" destOrd="0" presId="urn:microsoft.com/office/officeart/2005/8/layout/vProcess5"/>
    <dgm:cxn modelId="{D059149A-9CE7-44DF-872E-50EA9747AADA}" type="presParOf" srcId="{704EBCFD-0F8B-45EF-A5F0-BC634D08181A}" destId="{D1CBFF16-D819-48AA-919B-83D818D818CD}" srcOrd="4" destOrd="0" presId="urn:microsoft.com/office/officeart/2005/8/layout/vProcess5"/>
    <dgm:cxn modelId="{5C3C4956-2EB1-4373-A835-BF34B76D2A3E}" type="presParOf" srcId="{704EBCFD-0F8B-45EF-A5F0-BC634D08181A}" destId="{625E4C48-7B80-494E-9D2F-5F3EB7D2DB13}" srcOrd="5" destOrd="0" presId="urn:microsoft.com/office/officeart/2005/8/layout/vProcess5"/>
    <dgm:cxn modelId="{C0E9F186-D2E4-4536-9C27-13AF6A952F08}" type="presParOf" srcId="{704EBCFD-0F8B-45EF-A5F0-BC634D08181A}" destId="{80F59573-A549-46E5-BB6B-743D7E26CE34}" srcOrd="6" destOrd="0" presId="urn:microsoft.com/office/officeart/2005/8/layout/vProcess5"/>
    <dgm:cxn modelId="{5CEA15E7-8573-46B7-838D-607E47F3B51C}" type="presParOf" srcId="{704EBCFD-0F8B-45EF-A5F0-BC634D08181A}" destId="{FE23E503-7905-4A87-98E6-7ADD2FDF4007}" srcOrd="7" destOrd="0" presId="urn:microsoft.com/office/officeart/2005/8/layout/vProcess5"/>
    <dgm:cxn modelId="{00A9C1C2-FCA4-4A84-A8F2-7DA5856C682B}" type="presParOf" srcId="{704EBCFD-0F8B-45EF-A5F0-BC634D08181A}" destId="{CC71127D-3330-42A9-940D-28542216A268}" srcOrd="8" destOrd="0" presId="urn:microsoft.com/office/officeart/2005/8/layout/vProcess5"/>
    <dgm:cxn modelId="{A72BC81E-9DBB-4719-AEDC-223A484E166A}" type="presParOf" srcId="{704EBCFD-0F8B-45EF-A5F0-BC634D08181A}" destId="{48EF695C-137B-4028-8C3C-243BC7342547}" srcOrd="9" destOrd="0" presId="urn:microsoft.com/office/officeart/2005/8/layout/vProcess5"/>
    <dgm:cxn modelId="{CEC9F184-3337-4CE4-A64E-B3EEE39F4D6A}" type="presParOf" srcId="{704EBCFD-0F8B-45EF-A5F0-BC634D08181A}" destId="{675B5613-BD9C-444D-90BE-5DEE75D29F80}" srcOrd="10" destOrd="0" presId="urn:microsoft.com/office/officeart/2005/8/layout/vProcess5"/>
    <dgm:cxn modelId="{3CC0FABF-63CC-4CE8-B599-BC1E021D0A81}" type="presParOf" srcId="{704EBCFD-0F8B-45EF-A5F0-BC634D08181A}" destId="{88030912-2820-4771-ADBD-C9B2BFE67780}" srcOrd="11" destOrd="0" presId="urn:microsoft.com/office/officeart/2005/8/layout/vProcess5"/>
    <dgm:cxn modelId="{D526B960-932F-4D05-B122-94662D2B547C}" type="presParOf" srcId="{704EBCFD-0F8B-45EF-A5F0-BC634D08181A}" destId="{86657596-EBF6-4D6A-9544-D3EB847F79FF}" srcOrd="12" destOrd="0" presId="urn:microsoft.com/office/officeart/2005/8/layout/vProcess5"/>
    <dgm:cxn modelId="{1FEDC3DC-18D4-480B-A795-E35C83341DFF}" type="presParOf" srcId="{704EBCFD-0F8B-45EF-A5F0-BC634D08181A}" destId="{44B44C69-7152-4675-96A8-52D20CE50FEF}" srcOrd="13" destOrd="0" presId="urn:microsoft.com/office/officeart/2005/8/layout/vProcess5"/>
    <dgm:cxn modelId="{8C048777-9120-41F0-85AF-90DD0E87CB9E}" type="presParOf" srcId="{704EBCFD-0F8B-45EF-A5F0-BC634D08181A}" destId="{CCF9A2E8-F6EE-4BA8-8AD5-4CC145A51C35}"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1654C5B-1177-40B7-815F-480BC9CC9B2A}" type="doc">
      <dgm:prSet loTypeId="urn:microsoft.com/office/officeart/2005/8/layout/vProcess5" loCatId="process" qsTypeId="urn:microsoft.com/office/officeart/2005/8/quickstyle/simple1#112" qsCatId="simple" csTypeId="urn:microsoft.com/office/officeart/2005/8/colors/colorful2#27" csCatId="colorful"/>
      <dgm:spPr/>
      <dgm:t>
        <a:bodyPr/>
        <a:lstStyle/>
        <a:p>
          <a:endParaRPr lang="en-US"/>
        </a:p>
      </dgm:t>
    </dgm:pt>
    <dgm:pt modelId="{8B5C6F74-3A11-4C59-810E-224449A2C137}">
      <dgm:prSet/>
      <dgm:spPr/>
      <dgm:t>
        <a:bodyPr/>
        <a:lstStyle/>
        <a:p>
          <a:r>
            <a:rPr lang="en-GB"/>
            <a:t>Causing or allowing the death or to suffer serious physical harm of a child or vulnerable adult.</a:t>
          </a:r>
          <a:endParaRPr lang="en-US"/>
        </a:p>
      </dgm:t>
    </dgm:pt>
    <dgm:pt modelId="{DF33BE9C-A3A8-498F-99B7-5BA2137C9D9F}" type="parTrans" cxnId="{537C23CF-BF62-4F51-A810-C30B8EE8FC9E}">
      <dgm:prSet/>
      <dgm:spPr/>
      <dgm:t>
        <a:bodyPr/>
        <a:lstStyle/>
        <a:p>
          <a:endParaRPr lang="en-US"/>
        </a:p>
      </dgm:t>
    </dgm:pt>
    <dgm:pt modelId="{43D0ED63-47FA-40B4-8969-21B27B6B98E4}" type="sibTrans" cxnId="{537C23CF-BF62-4F51-A810-C30B8EE8FC9E}">
      <dgm:prSet/>
      <dgm:spPr/>
      <dgm:t>
        <a:bodyPr/>
        <a:lstStyle/>
        <a:p>
          <a:endParaRPr lang="en-US"/>
        </a:p>
      </dgm:t>
    </dgm:pt>
    <dgm:pt modelId="{88BDDD7D-34FD-4238-81DB-5145F09E5E64}">
      <dgm:prSet/>
      <dgm:spPr/>
      <dgm:t>
        <a:bodyPr/>
        <a:lstStyle/>
        <a:p>
          <a:r>
            <a:rPr lang="en-GB"/>
            <a:t>The 2012 Act is intended to fill a recognised gap in the law in cases where a child or vulnerable adult have sustained serious injuries (short of death), and insufficient evidence points to one specific person. </a:t>
          </a:r>
          <a:endParaRPr lang="en-US"/>
        </a:p>
      </dgm:t>
    </dgm:pt>
    <dgm:pt modelId="{FF89B38B-F1A4-4B30-B8C3-B31E6CB5F5FD}" type="parTrans" cxnId="{78621199-AA7C-4FEE-92F1-5B97F01C7673}">
      <dgm:prSet/>
      <dgm:spPr/>
      <dgm:t>
        <a:bodyPr/>
        <a:lstStyle/>
        <a:p>
          <a:endParaRPr lang="en-US"/>
        </a:p>
      </dgm:t>
    </dgm:pt>
    <dgm:pt modelId="{627DD2E3-D954-4161-9F40-8FDCA41C7459}" type="sibTrans" cxnId="{78621199-AA7C-4FEE-92F1-5B97F01C7673}">
      <dgm:prSet/>
      <dgm:spPr/>
      <dgm:t>
        <a:bodyPr/>
        <a:lstStyle/>
        <a:p>
          <a:endParaRPr lang="en-US"/>
        </a:p>
      </dgm:t>
    </dgm:pt>
    <dgm:pt modelId="{EFF493ED-97CB-4061-BC46-6A2B657942E8}" type="pres">
      <dgm:prSet presAssocID="{C1654C5B-1177-40B7-815F-480BC9CC9B2A}" presName="outerComposite" presStyleCnt="0">
        <dgm:presLayoutVars>
          <dgm:chMax val="5"/>
          <dgm:dir/>
          <dgm:resizeHandles val="exact"/>
        </dgm:presLayoutVars>
      </dgm:prSet>
      <dgm:spPr/>
    </dgm:pt>
    <dgm:pt modelId="{C7354AD8-5694-41E4-8C60-68CE8AE8A965}" type="pres">
      <dgm:prSet presAssocID="{C1654C5B-1177-40B7-815F-480BC9CC9B2A}" presName="dummyMaxCanvas" presStyleCnt="0">
        <dgm:presLayoutVars/>
      </dgm:prSet>
      <dgm:spPr/>
    </dgm:pt>
    <dgm:pt modelId="{91BDAC0E-92A5-476D-A6E1-9A0829CDD693}" type="pres">
      <dgm:prSet presAssocID="{C1654C5B-1177-40B7-815F-480BC9CC9B2A}" presName="TwoNodes_1" presStyleLbl="node1" presStyleIdx="0" presStyleCnt="2">
        <dgm:presLayoutVars>
          <dgm:bulletEnabled val="1"/>
        </dgm:presLayoutVars>
      </dgm:prSet>
      <dgm:spPr/>
    </dgm:pt>
    <dgm:pt modelId="{C2FF82AD-3217-4C37-A58B-374499781074}" type="pres">
      <dgm:prSet presAssocID="{C1654C5B-1177-40B7-815F-480BC9CC9B2A}" presName="TwoNodes_2" presStyleLbl="node1" presStyleIdx="1" presStyleCnt="2">
        <dgm:presLayoutVars>
          <dgm:bulletEnabled val="1"/>
        </dgm:presLayoutVars>
      </dgm:prSet>
      <dgm:spPr/>
    </dgm:pt>
    <dgm:pt modelId="{D1D64F01-2076-4ED6-9BE0-88BFC1F6D228}" type="pres">
      <dgm:prSet presAssocID="{C1654C5B-1177-40B7-815F-480BC9CC9B2A}" presName="TwoConn_1-2" presStyleLbl="fgAccFollowNode1" presStyleIdx="0" presStyleCnt="1">
        <dgm:presLayoutVars>
          <dgm:bulletEnabled val="1"/>
        </dgm:presLayoutVars>
      </dgm:prSet>
      <dgm:spPr/>
    </dgm:pt>
    <dgm:pt modelId="{91E62F04-6156-464D-9548-F081148A594A}" type="pres">
      <dgm:prSet presAssocID="{C1654C5B-1177-40B7-815F-480BC9CC9B2A}" presName="TwoNodes_1_text" presStyleLbl="node1" presStyleIdx="1" presStyleCnt="2">
        <dgm:presLayoutVars>
          <dgm:bulletEnabled val="1"/>
        </dgm:presLayoutVars>
      </dgm:prSet>
      <dgm:spPr/>
    </dgm:pt>
    <dgm:pt modelId="{9B4EA1BB-447C-4EDF-B939-FB1212F37DAD}" type="pres">
      <dgm:prSet presAssocID="{C1654C5B-1177-40B7-815F-480BC9CC9B2A}" presName="TwoNodes_2_text" presStyleLbl="node1" presStyleIdx="1" presStyleCnt="2">
        <dgm:presLayoutVars>
          <dgm:bulletEnabled val="1"/>
        </dgm:presLayoutVars>
      </dgm:prSet>
      <dgm:spPr/>
    </dgm:pt>
  </dgm:ptLst>
  <dgm:cxnLst>
    <dgm:cxn modelId="{21F73113-AECC-4038-A7A6-FC864016E719}" type="presOf" srcId="{8B5C6F74-3A11-4C59-810E-224449A2C137}" destId="{91E62F04-6156-464D-9548-F081148A594A}" srcOrd="1" destOrd="0" presId="urn:microsoft.com/office/officeart/2005/8/layout/vProcess5"/>
    <dgm:cxn modelId="{F928585E-FF1E-4B90-A5FC-DAB07072E9BB}" type="presOf" srcId="{88BDDD7D-34FD-4238-81DB-5145F09E5E64}" destId="{9B4EA1BB-447C-4EDF-B939-FB1212F37DAD}" srcOrd="1" destOrd="0" presId="urn:microsoft.com/office/officeart/2005/8/layout/vProcess5"/>
    <dgm:cxn modelId="{FD1DB55E-2679-4B61-AB8C-3E76BF0D21B6}" type="presOf" srcId="{C1654C5B-1177-40B7-815F-480BC9CC9B2A}" destId="{EFF493ED-97CB-4061-BC46-6A2B657942E8}" srcOrd="0" destOrd="0" presId="urn:microsoft.com/office/officeart/2005/8/layout/vProcess5"/>
    <dgm:cxn modelId="{631ED25E-6B0B-40AB-92ED-965372A887E9}" type="presOf" srcId="{8B5C6F74-3A11-4C59-810E-224449A2C137}" destId="{91BDAC0E-92A5-476D-A6E1-9A0829CDD693}" srcOrd="0" destOrd="0" presId="urn:microsoft.com/office/officeart/2005/8/layout/vProcess5"/>
    <dgm:cxn modelId="{052D5A77-5DDE-4F37-BDB3-F0CBEAF4E969}" type="presOf" srcId="{43D0ED63-47FA-40B4-8969-21B27B6B98E4}" destId="{D1D64F01-2076-4ED6-9BE0-88BFC1F6D228}" srcOrd="0" destOrd="0" presId="urn:microsoft.com/office/officeart/2005/8/layout/vProcess5"/>
    <dgm:cxn modelId="{3476D295-CA3B-493F-87B3-4A075AC499A6}" type="presOf" srcId="{88BDDD7D-34FD-4238-81DB-5145F09E5E64}" destId="{C2FF82AD-3217-4C37-A58B-374499781074}" srcOrd="0" destOrd="0" presId="urn:microsoft.com/office/officeart/2005/8/layout/vProcess5"/>
    <dgm:cxn modelId="{78621199-AA7C-4FEE-92F1-5B97F01C7673}" srcId="{C1654C5B-1177-40B7-815F-480BC9CC9B2A}" destId="{88BDDD7D-34FD-4238-81DB-5145F09E5E64}" srcOrd="1" destOrd="0" parTransId="{FF89B38B-F1A4-4B30-B8C3-B31E6CB5F5FD}" sibTransId="{627DD2E3-D954-4161-9F40-8FDCA41C7459}"/>
    <dgm:cxn modelId="{537C23CF-BF62-4F51-A810-C30B8EE8FC9E}" srcId="{C1654C5B-1177-40B7-815F-480BC9CC9B2A}" destId="{8B5C6F74-3A11-4C59-810E-224449A2C137}" srcOrd="0" destOrd="0" parTransId="{DF33BE9C-A3A8-498F-99B7-5BA2137C9D9F}" sibTransId="{43D0ED63-47FA-40B4-8969-21B27B6B98E4}"/>
    <dgm:cxn modelId="{C1A3FFE1-4BE9-4548-BBA8-D2C290ADD011}" type="presParOf" srcId="{EFF493ED-97CB-4061-BC46-6A2B657942E8}" destId="{C7354AD8-5694-41E4-8C60-68CE8AE8A965}" srcOrd="0" destOrd="0" presId="urn:microsoft.com/office/officeart/2005/8/layout/vProcess5"/>
    <dgm:cxn modelId="{8EAAC1F8-7465-4EC5-A6A3-8F0DF7B3353E}" type="presParOf" srcId="{EFF493ED-97CB-4061-BC46-6A2B657942E8}" destId="{91BDAC0E-92A5-476D-A6E1-9A0829CDD693}" srcOrd="1" destOrd="0" presId="urn:microsoft.com/office/officeart/2005/8/layout/vProcess5"/>
    <dgm:cxn modelId="{82906D8D-DB94-4779-A830-A6F87ECA8301}" type="presParOf" srcId="{EFF493ED-97CB-4061-BC46-6A2B657942E8}" destId="{C2FF82AD-3217-4C37-A58B-374499781074}" srcOrd="2" destOrd="0" presId="urn:microsoft.com/office/officeart/2005/8/layout/vProcess5"/>
    <dgm:cxn modelId="{90093123-5254-4833-B2FC-5D92C4885949}" type="presParOf" srcId="{EFF493ED-97CB-4061-BC46-6A2B657942E8}" destId="{D1D64F01-2076-4ED6-9BE0-88BFC1F6D228}" srcOrd="3" destOrd="0" presId="urn:microsoft.com/office/officeart/2005/8/layout/vProcess5"/>
    <dgm:cxn modelId="{C483DFA4-2FC2-4A43-BD72-5D72A80E048F}" type="presParOf" srcId="{EFF493ED-97CB-4061-BC46-6A2B657942E8}" destId="{91E62F04-6156-464D-9548-F081148A594A}" srcOrd="4" destOrd="0" presId="urn:microsoft.com/office/officeart/2005/8/layout/vProcess5"/>
    <dgm:cxn modelId="{045DDA32-1B29-409B-B867-EF4CB278ED1D}" type="presParOf" srcId="{EFF493ED-97CB-4061-BC46-6A2B657942E8}" destId="{9B4EA1BB-447C-4EDF-B939-FB1212F37DA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C3275-578F-4064-9B66-C2BF70176219}">
      <dsp:nvSpPr>
        <dsp:cNvPr id="0" name=""/>
        <dsp:cNvSpPr/>
      </dsp:nvSpPr>
      <dsp:spPr>
        <a:xfrm>
          <a:off x="0" y="237222"/>
          <a:ext cx="10515600" cy="12331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Persistent failure to meet a child’s basic physical &amp;/or psychological needs,</a:t>
          </a:r>
          <a:endParaRPr lang="en-US" sz="3100" kern="1200" dirty="0"/>
        </a:p>
      </dsp:txBody>
      <dsp:txXfrm>
        <a:off x="60199" y="297421"/>
        <a:ext cx="10395202" cy="1112781"/>
      </dsp:txXfrm>
    </dsp:sp>
    <dsp:sp modelId="{C5A54E5E-A628-4C4F-9CF1-8CD13B7AA0FE}">
      <dsp:nvSpPr>
        <dsp:cNvPr id="0" name=""/>
        <dsp:cNvSpPr/>
      </dsp:nvSpPr>
      <dsp:spPr>
        <a:xfrm>
          <a:off x="0" y="1559682"/>
          <a:ext cx="10515600" cy="12331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likely to result in the serious impairment of the child’s health or development</a:t>
          </a:r>
          <a:endParaRPr lang="en-US" sz="3100" kern="1200"/>
        </a:p>
      </dsp:txBody>
      <dsp:txXfrm>
        <a:off x="60199" y="1619881"/>
        <a:ext cx="10395202" cy="1112781"/>
      </dsp:txXfrm>
    </dsp:sp>
    <dsp:sp modelId="{D73CBCCD-E309-4B70-AB51-0EF6DC73F65E}">
      <dsp:nvSpPr>
        <dsp:cNvPr id="0" name=""/>
        <dsp:cNvSpPr/>
      </dsp:nvSpPr>
      <dsp:spPr>
        <a:xfrm>
          <a:off x="0" y="2882142"/>
          <a:ext cx="10515600" cy="123317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Neglect may occur during pregnancy as a result of maternal substance abuse  (Dept for Education and Skills, 2006)</a:t>
          </a:r>
          <a:endParaRPr lang="en-US" sz="3100" kern="1200" dirty="0"/>
        </a:p>
      </dsp:txBody>
      <dsp:txXfrm>
        <a:off x="60199" y="2942341"/>
        <a:ext cx="10395202"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0B093A-6144-4EB4-A8E4-8A790FD2F9FB}">
      <dsp:nvSpPr>
        <dsp:cNvPr id="0" name=""/>
        <dsp:cNvSpPr/>
      </dsp:nvSpPr>
      <dsp:spPr>
        <a:xfrm>
          <a:off x="10090" y="128311"/>
          <a:ext cx="3426543" cy="102796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511300">
            <a:lnSpc>
              <a:spcPct val="90000"/>
            </a:lnSpc>
            <a:spcBef>
              <a:spcPct val="0"/>
            </a:spcBef>
            <a:spcAft>
              <a:spcPct val="35000"/>
            </a:spcAft>
            <a:buNone/>
          </a:pPr>
          <a:r>
            <a:rPr lang="en-US" sz="3400" kern="1200"/>
            <a:t>Neglect</a:t>
          </a:r>
        </a:p>
      </dsp:txBody>
      <dsp:txXfrm>
        <a:off x="10090" y="128311"/>
        <a:ext cx="3426543" cy="1027963"/>
      </dsp:txXfrm>
    </dsp:sp>
    <dsp:sp modelId="{74B871D6-A032-424B-8DD5-704BCE4A84BA}">
      <dsp:nvSpPr>
        <dsp:cNvPr id="0" name=""/>
        <dsp:cNvSpPr/>
      </dsp:nvSpPr>
      <dsp:spPr>
        <a:xfrm>
          <a:off x="10090" y="1156274"/>
          <a:ext cx="3426543" cy="306675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66800">
            <a:lnSpc>
              <a:spcPct val="90000"/>
            </a:lnSpc>
            <a:spcBef>
              <a:spcPct val="0"/>
            </a:spcBef>
            <a:spcAft>
              <a:spcPct val="35000"/>
            </a:spcAft>
            <a:buNone/>
          </a:pPr>
          <a:r>
            <a:rPr lang="en-US" sz="2400" kern="1200"/>
            <a:t>Once a child is born, neglect may involve a parent or carer failing to provide adequate food, clothing, medical aid, shelter</a:t>
          </a:r>
        </a:p>
      </dsp:txBody>
      <dsp:txXfrm>
        <a:off x="10090" y="1156274"/>
        <a:ext cx="3426543" cy="3066752"/>
      </dsp:txXfrm>
    </dsp:sp>
    <dsp:sp modelId="{E5E55425-A7E4-4BCD-8AC3-BB94EBE0BEFA}">
      <dsp:nvSpPr>
        <dsp:cNvPr id="0" name=""/>
        <dsp:cNvSpPr/>
      </dsp:nvSpPr>
      <dsp:spPr>
        <a:xfrm>
          <a:off x="3544528" y="128311"/>
          <a:ext cx="3426543" cy="102796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511300">
            <a:lnSpc>
              <a:spcPct val="90000"/>
            </a:lnSpc>
            <a:spcBef>
              <a:spcPct val="0"/>
            </a:spcBef>
            <a:spcAft>
              <a:spcPct val="35000"/>
            </a:spcAft>
            <a:buNone/>
          </a:pPr>
          <a:r>
            <a:rPr lang="en-US" sz="3400" kern="1200"/>
            <a:t>Neglect</a:t>
          </a:r>
        </a:p>
      </dsp:txBody>
      <dsp:txXfrm>
        <a:off x="3544528" y="128311"/>
        <a:ext cx="3426543" cy="1027963"/>
      </dsp:txXfrm>
    </dsp:sp>
    <dsp:sp modelId="{171840FF-E9CB-41B5-BCEF-0724AC9EC947}">
      <dsp:nvSpPr>
        <dsp:cNvPr id="0" name=""/>
        <dsp:cNvSpPr/>
      </dsp:nvSpPr>
      <dsp:spPr>
        <a:xfrm>
          <a:off x="3544528" y="1156274"/>
          <a:ext cx="3426543" cy="306675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66800">
            <a:lnSpc>
              <a:spcPct val="90000"/>
            </a:lnSpc>
            <a:spcBef>
              <a:spcPct val="0"/>
            </a:spcBef>
            <a:spcAft>
              <a:spcPct val="35000"/>
            </a:spcAft>
            <a:buNone/>
          </a:pPr>
          <a:r>
            <a:rPr lang="en-US" sz="2400" kern="1200"/>
            <a:t>Once a child is born, neglect may involve a parent or carer failing to provide adequate food, clothing, medical aid, shelter.</a:t>
          </a:r>
        </a:p>
      </dsp:txBody>
      <dsp:txXfrm>
        <a:off x="3544528" y="1156274"/>
        <a:ext cx="3426543" cy="3066752"/>
      </dsp:txXfrm>
    </dsp:sp>
    <dsp:sp modelId="{4EE8E013-E6FD-4C1B-923C-6F5AF33FE91D}">
      <dsp:nvSpPr>
        <dsp:cNvPr id="0" name=""/>
        <dsp:cNvSpPr/>
      </dsp:nvSpPr>
      <dsp:spPr>
        <a:xfrm>
          <a:off x="7078966" y="128311"/>
          <a:ext cx="3426543" cy="102796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511300">
            <a:lnSpc>
              <a:spcPct val="90000"/>
            </a:lnSpc>
            <a:spcBef>
              <a:spcPct val="0"/>
            </a:spcBef>
            <a:spcAft>
              <a:spcPct val="35000"/>
            </a:spcAft>
            <a:buNone/>
          </a:pPr>
          <a:r>
            <a:rPr lang="en-US" sz="3400" kern="1200"/>
            <a:t>Neglect</a:t>
          </a:r>
        </a:p>
      </dsp:txBody>
      <dsp:txXfrm>
        <a:off x="7078966" y="128311"/>
        <a:ext cx="3426543" cy="1027963"/>
      </dsp:txXfrm>
    </dsp:sp>
    <dsp:sp modelId="{F2F8A8BB-93F2-4A05-9A35-D420EF9BA15C}">
      <dsp:nvSpPr>
        <dsp:cNvPr id="0" name=""/>
        <dsp:cNvSpPr/>
      </dsp:nvSpPr>
      <dsp:spPr>
        <a:xfrm>
          <a:off x="7078966" y="1156274"/>
          <a:ext cx="3426543" cy="306675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66800">
            <a:lnSpc>
              <a:spcPct val="90000"/>
            </a:lnSpc>
            <a:spcBef>
              <a:spcPct val="0"/>
            </a:spcBef>
            <a:spcAft>
              <a:spcPct val="35000"/>
            </a:spcAft>
            <a:buNone/>
          </a:pPr>
          <a:r>
            <a:rPr lang="en-US" sz="2400" kern="1200"/>
            <a:t>For criminal neglect – must be evidence of ‘wilful’ (deliberate or reckless) as opposed to the issue of poor parenting or lack of knowledge. </a:t>
          </a:r>
        </a:p>
      </dsp:txBody>
      <dsp:txXfrm>
        <a:off x="7078966" y="1156274"/>
        <a:ext cx="3426543" cy="30667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4348C-CF40-4037-8FCB-EB64F220DC7B}">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a:t>Physical abuse is when someone hurts a child or young person on purpose.</a:t>
          </a:r>
          <a:endParaRPr lang="en-US" sz="1600" kern="1200"/>
        </a:p>
      </dsp:txBody>
      <dsp:txXfrm>
        <a:off x="582645" y="1178"/>
        <a:ext cx="2174490" cy="1304694"/>
      </dsp:txXfrm>
    </dsp:sp>
    <dsp:sp modelId="{7FAE997E-CA16-4BEA-B5E6-726F38C89A1F}">
      <dsp:nvSpPr>
        <dsp:cNvPr id="0" name=""/>
        <dsp:cNvSpPr/>
      </dsp:nvSpPr>
      <dsp:spPr>
        <a:xfrm>
          <a:off x="2974584" y="1178"/>
          <a:ext cx="2174490" cy="1304694"/>
        </a:xfrm>
        <a:prstGeom prst="rect">
          <a:avLst/>
        </a:prstGeom>
        <a:gradFill rotWithShape="0">
          <a:gsLst>
            <a:gs pos="0">
              <a:schemeClr val="accent2">
                <a:hueOff val="715957"/>
                <a:satOff val="-2055"/>
                <a:lumOff val="-3290"/>
                <a:alphaOff val="0"/>
                <a:satMod val="103000"/>
                <a:lumMod val="102000"/>
                <a:tint val="94000"/>
              </a:schemeClr>
            </a:gs>
            <a:gs pos="50000">
              <a:schemeClr val="accent2">
                <a:hueOff val="715957"/>
                <a:satOff val="-2055"/>
                <a:lumOff val="-3290"/>
                <a:alphaOff val="0"/>
                <a:satMod val="110000"/>
                <a:lumMod val="100000"/>
                <a:shade val="100000"/>
              </a:schemeClr>
            </a:gs>
            <a:gs pos="100000">
              <a:schemeClr val="accent2">
                <a:hueOff val="715957"/>
                <a:satOff val="-2055"/>
                <a:lumOff val="-32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Examples of physical abuse are:</a:t>
          </a:r>
          <a:endParaRPr lang="en-US" sz="1600" kern="1200"/>
        </a:p>
      </dsp:txBody>
      <dsp:txXfrm>
        <a:off x="2974584" y="1178"/>
        <a:ext cx="2174490" cy="1304694"/>
      </dsp:txXfrm>
    </dsp:sp>
    <dsp:sp modelId="{2B85421E-9C9E-4357-8177-D0036B06FF71}">
      <dsp:nvSpPr>
        <dsp:cNvPr id="0" name=""/>
        <dsp:cNvSpPr/>
      </dsp:nvSpPr>
      <dsp:spPr>
        <a:xfrm>
          <a:off x="5366524" y="1178"/>
          <a:ext cx="2174490" cy="1304694"/>
        </a:xfrm>
        <a:prstGeom prst="rect">
          <a:avLst/>
        </a:prstGeom>
        <a:gradFill rotWithShape="0">
          <a:gsLst>
            <a:gs pos="0">
              <a:schemeClr val="accent2">
                <a:hueOff val="1431914"/>
                <a:satOff val="-4110"/>
                <a:lumOff val="-6580"/>
                <a:alphaOff val="0"/>
                <a:satMod val="103000"/>
                <a:lumMod val="102000"/>
                <a:tint val="94000"/>
              </a:schemeClr>
            </a:gs>
            <a:gs pos="50000">
              <a:schemeClr val="accent2">
                <a:hueOff val="1431914"/>
                <a:satOff val="-4110"/>
                <a:lumOff val="-6580"/>
                <a:alphaOff val="0"/>
                <a:satMod val="110000"/>
                <a:lumMod val="100000"/>
                <a:shade val="100000"/>
              </a:schemeClr>
            </a:gs>
            <a:gs pos="100000">
              <a:schemeClr val="accent2">
                <a:hueOff val="1431914"/>
                <a:satOff val="-4110"/>
                <a:lumOff val="-65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hitting, slapping, shaking or throwing</a:t>
          </a:r>
          <a:endParaRPr lang="en-US" sz="1600" kern="1200"/>
        </a:p>
      </dsp:txBody>
      <dsp:txXfrm>
        <a:off x="5366524" y="1178"/>
        <a:ext cx="2174490" cy="1304694"/>
      </dsp:txXfrm>
    </dsp:sp>
    <dsp:sp modelId="{97988668-40B2-4252-AAE3-1DB4BC9C118D}">
      <dsp:nvSpPr>
        <dsp:cNvPr id="0" name=""/>
        <dsp:cNvSpPr/>
      </dsp:nvSpPr>
      <dsp:spPr>
        <a:xfrm>
          <a:off x="7758464" y="1178"/>
          <a:ext cx="2174490" cy="1304694"/>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burning or scalding</a:t>
          </a:r>
          <a:endParaRPr lang="en-US" sz="1600" kern="1200"/>
        </a:p>
      </dsp:txBody>
      <dsp:txXfrm>
        <a:off x="7758464" y="1178"/>
        <a:ext cx="2174490" cy="1304694"/>
      </dsp:txXfrm>
    </dsp:sp>
    <dsp:sp modelId="{FD481E5A-63D8-4D23-BBC2-3DDE6914CB59}">
      <dsp:nvSpPr>
        <dsp:cNvPr id="0" name=""/>
        <dsp:cNvSpPr/>
      </dsp:nvSpPr>
      <dsp:spPr>
        <a:xfrm>
          <a:off x="582645" y="1523321"/>
          <a:ext cx="2174490" cy="1304694"/>
        </a:xfrm>
        <a:prstGeom prst="rect">
          <a:avLst/>
        </a:prstGeom>
        <a:gradFill rotWithShape="0">
          <a:gsLst>
            <a:gs pos="0">
              <a:schemeClr val="accent2">
                <a:hueOff val="2863828"/>
                <a:satOff val="-8219"/>
                <a:lumOff val="-13160"/>
                <a:alphaOff val="0"/>
                <a:satMod val="103000"/>
                <a:lumMod val="102000"/>
                <a:tint val="94000"/>
              </a:schemeClr>
            </a:gs>
            <a:gs pos="50000">
              <a:schemeClr val="accent2">
                <a:hueOff val="2863828"/>
                <a:satOff val="-8219"/>
                <a:lumOff val="-13160"/>
                <a:alphaOff val="0"/>
                <a:satMod val="110000"/>
                <a:lumMod val="100000"/>
                <a:shade val="100000"/>
              </a:schemeClr>
            </a:gs>
            <a:gs pos="100000">
              <a:schemeClr val="accent2">
                <a:hueOff val="2863828"/>
                <a:satOff val="-8219"/>
                <a:lumOff val="-131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drowning, suffocating or choking</a:t>
          </a:r>
          <a:endParaRPr lang="en-US" sz="1600" kern="1200"/>
        </a:p>
      </dsp:txBody>
      <dsp:txXfrm>
        <a:off x="582645" y="1523321"/>
        <a:ext cx="2174490" cy="1304694"/>
      </dsp:txXfrm>
    </dsp:sp>
    <dsp:sp modelId="{07AD25E4-6E19-4F5B-9482-F560ADCCD026}">
      <dsp:nvSpPr>
        <dsp:cNvPr id="0" name=""/>
        <dsp:cNvSpPr/>
      </dsp:nvSpPr>
      <dsp:spPr>
        <a:xfrm>
          <a:off x="2974584" y="1523321"/>
          <a:ext cx="2174490" cy="1304694"/>
        </a:xfrm>
        <a:prstGeom prst="rect">
          <a:avLst/>
        </a:prstGeom>
        <a:gradFill rotWithShape="0">
          <a:gsLst>
            <a:gs pos="0">
              <a:schemeClr val="accent2">
                <a:hueOff val="3579786"/>
                <a:satOff val="-10274"/>
                <a:lumOff val="-16449"/>
                <a:alphaOff val="0"/>
                <a:satMod val="103000"/>
                <a:lumMod val="102000"/>
                <a:tint val="94000"/>
              </a:schemeClr>
            </a:gs>
            <a:gs pos="50000">
              <a:schemeClr val="accent2">
                <a:hueOff val="3579786"/>
                <a:satOff val="-10274"/>
                <a:lumOff val="-16449"/>
                <a:alphaOff val="0"/>
                <a:satMod val="110000"/>
                <a:lumMod val="100000"/>
                <a:shade val="100000"/>
              </a:schemeClr>
            </a:gs>
            <a:gs pos="100000">
              <a:schemeClr val="accent2">
                <a:hueOff val="3579786"/>
                <a:satOff val="-10274"/>
                <a:lumOff val="-164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pushing or kicking</a:t>
          </a:r>
          <a:endParaRPr lang="en-US" sz="1600" kern="1200"/>
        </a:p>
      </dsp:txBody>
      <dsp:txXfrm>
        <a:off x="2974584" y="1523321"/>
        <a:ext cx="2174490" cy="1304694"/>
      </dsp:txXfrm>
    </dsp:sp>
    <dsp:sp modelId="{5A3E3FBE-64B1-4CE5-AC96-09489C6384C9}">
      <dsp:nvSpPr>
        <dsp:cNvPr id="0" name=""/>
        <dsp:cNvSpPr/>
      </dsp:nvSpPr>
      <dsp:spPr>
        <a:xfrm>
          <a:off x="5366524" y="1523321"/>
          <a:ext cx="2174490" cy="1304694"/>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inappropriate restraint or false imprisonment</a:t>
          </a:r>
          <a:endParaRPr lang="en-US" sz="1600" kern="1200"/>
        </a:p>
      </dsp:txBody>
      <dsp:txXfrm>
        <a:off x="5366524" y="1523321"/>
        <a:ext cx="2174490" cy="1304694"/>
      </dsp:txXfrm>
    </dsp:sp>
    <dsp:sp modelId="{FBB726DB-D566-4B5C-841F-985775EA46FC}">
      <dsp:nvSpPr>
        <dsp:cNvPr id="0" name=""/>
        <dsp:cNvSpPr/>
      </dsp:nvSpPr>
      <dsp:spPr>
        <a:xfrm>
          <a:off x="7758464" y="1523321"/>
          <a:ext cx="2174490" cy="1304694"/>
        </a:xfrm>
        <a:prstGeom prst="rect">
          <a:avLst/>
        </a:prstGeom>
        <a:gradFill rotWithShape="0">
          <a:gsLst>
            <a:gs pos="0">
              <a:schemeClr val="accent2">
                <a:hueOff val="5011700"/>
                <a:satOff val="-14383"/>
                <a:lumOff val="-23029"/>
                <a:alphaOff val="0"/>
                <a:satMod val="103000"/>
                <a:lumMod val="102000"/>
                <a:tint val="94000"/>
              </a:schemeClr>
            </a:gs>
            <a:gs pos="50000">
              <a:schemeClr val="accent2">
                <a:hueOff val="5011700"/>
                <a:satOff val="-14383"/>
                <a:lumOff val="-23029"/>
                <a:alphaOff val="0"/>
                <a:satMod val="110000"/>
                <a:lumMod val="100000"/>
                <a:shade val="100000"/>
              </a:schemeClr>
            </a:gs>
            <a:gs pos="100000">
              <a:schemeClr val="accent2">
                <a:hueOff val="5011700"/>
                <a:satOff val="-14383"/>
                <a:lumOff val="-230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using physical force to discipline</a:t>
          </a:r>
          <a:endParaRPr lang="en-US" sz="1600" kern="1200"/>
        </a:p>
      </dsp:txBody>
      <dsp:txXfrm>
        <a:off x="7758464" y="1523321"/>
        <a:ext cx="2174490" cy="1304694"/>
      </dsp:txXfrm>
    </dsp:sp>
    <dsp:sp modelId="{03F97F24-BB8C-437C-B9D4-DE55980CADEE}">
      <dsp:nvSpPr>
        <dsp:cNvPr id="0" name=""/>
        <dsp:cNvSpPr/>
      </dsp:nvSpPr>
      <dsp:spPr>
        <a:xfrm>
          <a:off x="2974584" y="3045465"/>
          <a:ext cx="2174490" cy="1304694"/>
        </a:xfrm>
        <a:prstGeom prst="rect">
          <a:avLst/>
        </a:prstGeom>
        <a:gradFill rotWithShape="0">
          <a:gsLst>
            <a:gs pos="0">
              <a:schemeClr val="accent2">
                <a:hueOff val="5727657"/>
                <a:satOff val="-16438"/>
                <a:lumOff val="-26319"/>
                <a:alphaOff val="0"/>
                <a:satMod val="103000"/>
                <a:lumMod val="102000"/>
                <a:tint val="94000"/>
              </a:schemeClr>
            </a:gs>
            <a:gs pos="50000">
              <a:schemeClr val="accent2">
                <a:hueOff val="5727657"/>
                <a:satOff val="-16438"/>
                <a:lumOff val="-26319"/>
                <a:alphaOff val="0"/>
                <a:satMod val="110000"/>
                <a:lumMod val="100000"/>
                <a:shade val="100000"/>
              </a:schemeClr>
            </a:gs>
            <a:gs pos="100000">
              <a:schemeClr val="accent2">
                <a:hueOff val="5727657"/>
                <a:satOff val="-16438"/>
                <a:lumOff val="-263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misusing medication</a:t>
          </a:r>
          <a:endParaRPr lang="en-US" sz="1600" kern="1200"/>
        </a:p>
      </dsp:txBody>
      <dsp:txXfrm>
        <a:off x="2974584" y="3045465"/>
        <a:ext cx="2174490" cy="1304694"/>
      </dsp:txXfrm>
    </dsp:sp>
    <dsp:sp modelId="{E677259F-DD25-4AF0-9CAF-37E6F75794B0}">
      <dsp:nvSpPr>
        <dsp:cNvPr id="0" name=""/>
        <dsp:cNvSpPr/>
      </dsp:nvSpPr>
      <dsp:spPr>
        <a:xfrm>
          <a:off x="5366524" y="3045465"/>
          <a:ext cx="2174490" cy="130469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fabricating or inducing an illness or ill health (Metropolitan Police, 2024)</a:t>
          </a:r>
          <a:endParaRPr lang="en-US" sz="1600" kern="1200"/>
        </a:p>
      </dsp:txBody>
      <dsp:txXfrm>
        <a:off x="5366524" y="3045465"/>
        <a:ext cx="2174490" cy="13046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FA95C-5447-44CA-9280-6D4D0EF40DFA}">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Persistent or severe emotional ill treatment or rejection of a child which causes an actual or adverse effect on the child’s emotional &amp; behavioural development.</a:t>
          </a:r>
          <a:endParaRPr lang="en-US" sz="1800" kern="1200"/>
        </a:p>
      </dsp:txBody>
      <dsp:txXfrm>
        <a:off x="49154" y="133200"/>
        <a:ext cx="10417292" cy="908623"/>
      </dsp:txXfrm>
    </dsp:sp>
    <dsp:sp modelId="{31DF8FF5-6E59-4322-B442-E292B43AC1D4}">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abuse carries a level of emotional abuse</a:t>
          </a:r>
          <a:endParaRPr lang="en-US" sz="1800" kern="1200"/>
        </a:p>
      </dsp:txBody>
      <dsp:txXfrm>
        <a:off x="49154" y="1191971"/>
        <a:ext cx="10417292" cy="908623"/>
      </dsp:txXfrm>
    </dsp:sp>
    <dsp:sp modelId="{F51FD37C-E17D-4135-91CB-A096FAB3A35C}">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Emotional abuse was the most common category of abuse for the child protection register (CPR) in Wales (1,295 children on 31 March 2019) and the second most common for child protection plans (CPPs) in England (18,460 children) </a:t>
          </a:r>
          <a:endParaRPr lang="en-US" sz="1800" kern="1200"/>
        </a:p>
      </dsp:txBody>
      <dsp:txXfrm>
        <a:off x="49154" y="2250743"/>
        <a:ext cx="10417292" cy="908623"/>
      </dsp:txXfrm>
    </dsp:sp>
    <dsp:sp modelId="{26DBD154-9391-45B0-9CA4-FD0FC7C76D91}">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(Office for National Statistics, 2019)</a:t>
          </a:r>
          <a:endParaRPr lang="en-US" sz="1800" kern="1200"/>
        </a:p>
      </dsp:txBody>
      <dsp:txXfrm>
        <a:off x="49154" y="3309514"/>
        <a:ext cx="10417292" cy="908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3D2D9-3FCA-4B53-AFB7-4CE4FB7823E0}">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21ECD-A201-4EAA-8FF7-3585AD8B4CA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involvement of children in sexual activity of any kind</a:t>
          </a:r>
          <a:endParaRPr lang="en-US" sz="2600" kern="1200"/>
        </a:p>
      </dsp:txBody>
      <dsp:txXfrm>
        <a:off x="696297" y="538547"/>
        <a:ext cx="4171627" cy="2590157"/>
      </dsp:txXfrm>
    </dsp:sp>
    <dsp:sp modelId="{975AD9B2-448B-42B6-B34D-093F9BD9FF8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A12AF-6C4C-4A1E-BF27-3750D99265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It may involve physical contact such as penetrative or non-penetrative acts or non-contact activities such as showing them pornographic images etc</a:t>
          </a:r>
          <a:endParaRPr lang="en-US" sz="26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BC123-1D45-4D59-883C-77B81DD7590B}">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2F47C8-D663-402D-BEAD-DC19EAC56BDA}">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It is an offence for a person 16 years or over who, having responsibility for a child under 16, wilfully assaults, ill-treats, neglects, abandons, or exposes the child in a manner that is likely to cause unnecessary suffering or injury to health.</a:t>
          </a:r>
          <a:endParaRPr lang="en-US" sz="2100" kern="1200" dirty="0"/>
        </a:p>
      </dsp:txBody>
      <dsp:txXfrm>
        <a:off x="608661" y="692298"/>
        <a:ext cx="4508047" cy="2799040"/>
      </dsp:txXfrm>
    </dsp:sp>
    <dsp:sp modelId="{C939F641-E3E1-4513-A6E4-DA766FA2D44A}">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7A56D-EC66-48B2-9B70-10021696C9C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endParaRPr lang="en-US" sz="2100" kern="1200"/>
        </a:p>
      </dsp:txBody>
      <dsp:txXfrm>
        <a:off x="6331365" y="692298"/>
        <a:ext cx="4508047" cy="2799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911BEC-C5BD-4708-8222-CB524C39F973}">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Causes </a:t>
          </a:r>
          <a:r>
            <a:rPr lang="en-GB" sz="1600" kern="1200"/>
            <a:t>– to make someone do something – implies influence over a person. </a:t>
          </a:r>
          <a:endParaRPr lang="en-US" sz="1600" kern="1200"/>
        </a:p>
      </dsp:txBody>
      <dsp:txXfrm>
        <a:off x="32418" y="32418"/>
        <a:ext cx="8094307" cy="1041985"/>
      </dsp:txXfrm>
    </dsp:sp>
    <dsp:sp modelId="{C4836656-F6A0-42E1-BBE8-80CE2C6C7EF8}">
      <dsp:nvSpPr>
        <dsp:cNvPr id="0" name=""/>
        <dsp:cNvSpPr/>
      </dsp:nvSpPr>
      <dsp:spPr>
        <a:xfrm>
          <a:off x="819587" y="1291291"/>
          <a:ext cx="9288654" cy="110682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Procures </a:t>
          </a:r>
          <a:r>
            <a:rPr lang="en-GB" sz="1600" kern="1200"/>
            <a:t>– to bring about by persuasion </a:t>
          </a:r>
          <a:endParaRPr lang="en-US" sz="1600" kern="1200"/>
        </a:p>
      </dsp:txBody>
      <dsp:txXfrm>
        <a:off x="852005" y="1323709"/>
        <a:ext cx="7684797" cy="1041985"/>
      </dsp:txXfrm>
    </dsp:sp>
    <dsp:sp modelId="{ABE98CF2-DF75-4938-A320-12412CDC0421}">
      <dsp:nvSpPr>
        <dsp:cNvPr id="0" name=""/>
        <dsp:cNvSpPr/>
      </dsp:nvSpPr>
      <dsp:spPr>
        <a:xfrm>
          <a:off x="1639174" y="2582583"/>
          <a:ext cx="9288654" cy="110682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tabLst>
              <a:tab pos="7358063" algn="l"/>
            </a:tabLst>
          </a:pPr>
          <a:r>
            <a:rPr lang="en-GB" sz="1600" b="1" kern="1200" dirty="0"/>
            <a:t>Responsibility</a:t>
          </a:r>
          <a:r>
            <a:rPr lang="en-GB" sz="1600" kern="1200" dirty="0"/>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sz="1600" kern="1200" dirty="0"/>
        </a:p>
      </dsp:txBody>
      <dsp:txXfrm>
        <a:off x="1671592" y="2615001"/>
        <a:ext cx="7684797" cy="1041985"/>
      </dsp:txXfrm>
    </dsp:sp>
    <dsp:sp modelId="{4F91C29B-CFA9-414F-8B7E-BF5CE9F146DB}">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F3F87145-0F2F-4FD5-A5BF-954DED9713DA}">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2EFDC-CA97-4800-B0F3-5127B13432A8}">
      <dsp:nvSpPr>
        <dsp:cNvPr id="0" name=""/>
        <dsp:cNvSpPr/>
      </dsp:nvSpPr>
      <dsp:spPr>
        <a:xfrm>
          <a:off x="0" y="8202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Where a constable has reasonable cause to believe that a child would otherwise be likely to suffer significant harm they may:</a:t>
          </a:r>
          <a:endParaRPr lang="en-US" sz="1900" kern="1200"/>
        </a:p>
      </dsp:txBody>
      <dsp:txXfrm>
        <a:off x="0" y="820218"/>
        <a:ext cx="3414946" cy="2048967"/>
      </dsp:txXfrm>
    </dsp:sp>
    <dsp:sp modelId="{E096C987-B8AB-4D3D-A383-7C396E67F711}">
      <dsp:nvSpPr>
        <dsp:cNvPr id="0" name=""/>
        <dsp:cNvSpPr/>
      </dsp:nvSpPr>
      <dsp:spPr>
        <a:xfrm>
          <a:off x="3756441" y="8202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Remove the child to suitable accommodation &amp; keep them there OR</a:t>
          </a:r>
          <a:endParaRPr lang="en-US" sz="1900" kern="1200"/>
        </a:p>
      </dsp:txBody>
      <dsp:txXfrm>
        <a:off x="3756441" y="820218"/>
        <a:ext cx="3414946" cy="2048967"/>
      </dsp:txXfrm>
    </dsp:sp>
    <dsp:sp modelId="{D5AFBAC0-C5F3-4998-88E5-918ED1771C87}">
      <dsp:nvSpPr>
        <dsp:cNvPr id="0" name=""/>
        <dsp:cNvSpPr/>
      </dsp:nvSpPr>
      <dsp:spPr>
        <a:xfrm>
          <a:off x="7512882" y="8202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Take such steps as are reasonable to ensure that the child’s removal from any hospital or any other place, in which they are then being accommodated, is prevented. </a:t>
          </a:r>
          <a:endParaRPr lang="en-US" sz="1900" kern="1200"/>
        </a:p>
      </dsp:txBody>
      <dsp:txXfrm>
        <a:off x="7512882" y="820218"/>
        <a:ext cx="3414946" cy="20489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8E34D-8AEA-450B-B945-B38996426F4C}">
      <dsp:nvSpPr>
        <dsp:cNvPr id="0" name=""/>
        <dsp:cNvSpPr/>
      </dsp:nvSpPr>
      <dsp:spPr>
        <a:xfrm>
          <a:off x="0" y="8202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46 provides the power to take children into police protection Child is a person under 18yrs i.e. 17 and under. </a:t>
          </a:r>
          <a:endParaRPr lang="en-US" sz="2200" kern="1200"/>
        </a:p>
      </dsp:txBody>
      <dsp:txXfrm>
        <a:off x="0" y="820218"/>
        <a:ext cx="3414946" cy="2048967"/>
      </dsp:txXfrm>
    </dsp:sp>
    <dsp:sp modelId="{F70DB4D4-7864-4A57-965C-DC7E74AA6658}">
      <dsp:nvSpPr>
        <dsp:cNvPr id="0" name=""/>
        <dsp:cNvSpPr/>
      </dsp:nvSpPr>
      <dsp:spPr>
        <a:xfrm>
          <a:off x="3756441" y="8202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Suitable Accommodation usually means local authority accommodation, registered children's home or foster care but not a police station.</a:t>
          </a:r>
          <a:endParaRPr lang="en-US" sz="2200" kern="1200"/>
        </a:p>
      </dsp:txBody>
      <dsp:txXfrm>
        <a:off x="3756441" y="820218"/>
        <a:ext cx="3414946" cy="2048967"/>
      </dsp:txXfrm>
    </dsp:sp>
    <dsp:sp modelId="{1514A3E3-A62E-4B73-8D2B-72C72823E22B}">
      <dsp:nvSpPr>
        <dsp:cNvPr id="0" name=""/>
        <dsp:cNvSpPr/>
      </dsp:nvSpPr>
      <dsp:spPr>
        <a:xfrm>
          <a:off x="7512882" y="8202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Only use police station in exceptional circumstances and only for a short time</a:t>
          </a:r>
          <a:endParaRPr lang="en-US" sz="2200" kern="1200" dirty="0"/>
        </a:p>
      </dsp:txBody>
      <dsp:txXfrm>
        <a:off x="7512882" y="820218"/>
        <a:ext cx="3414946" cy="20489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FF9A6-7D9A-4C94-8BD0-ACBE646D26E9}">
      <dsp:nvSpPr>
        <dsp:cNvPr id="0" name=""/>
        <dsp:cNvSpPr/>
      </dsp:nvSpPr>
      <dsp:spPr>
        <a:xfrm>
          <a:off x="853" y="0"/>
          <a:ext cx="3457633" cy="3689405"/>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89000">
            <a:lnSpc>
              <a:spcPct val="90000"/>
            </a:lnSpc>
            <a:spcBef>
              <a:spcPct val="0"/>
            </a:spcBef>
            <a:spcAft>
              <a:spcPct val="35000"/>
            </a:spcAft>
            <a:buNone/>
          </a:pPr>
          <a:r>
            <a:rPr lang="en-GB" sz="2000" kern="1200"/>
            <a:t>Significant harm is a subjective judgement made by the officer at the time.</a:t>
          </a:r>
          <a:endParaRPr lang="en-US" sz="2000" kern="1200"/>
        </a:p>
      </dsp:txBody>
      <dsp:txXfrm>
        <a:off x="853" y="1475762"/>
        <a:ext cx="3457633" cy="2213643"/>
      </dsp:txXfrm>
    </dsp:sp>
    <dsp:sp modelId="{3C90B668-B3C3-4C9E-BE75-F9DD560B1DE7}">
      <dsp:nvSpPr>
        <dsp:cNvPr id="0" name=""/>
        <dsp:cNvSpPr/>
      </dsp:nvSpPr>
      <dsp:spPr>
        <a:xfrm>
          <a:off x="853" y="0"/>
          <a:ext cx="3457633" cy="147576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0"/>
        <a:ext cx="3457633" cy="1475762"/>
      </dsp:txXfrm>
    </dsp:sp>
    <dsp:sp modelId="{E6591545-E777-4ADE-A62B-3608ACC47E10}">
      <dsp:nvSpPr>
        <dsp:cNvPr id="0" name=""/>
        <dsp:cNvSpPr/>
      </dsp:nvSpPr>
      <dsp:spPr>
        <a:xfrm>
          <a:off x="3735097" y="0"/>
          <a:ext cx="3457633" cy="3689405"/>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89000">
            <a:lnSpc>
              <a:spcPct val="90000"/>
            </a:lnSpc>
            <a:spcBef>
              <a:spcPct val="0"/>
            </a:spcBef>
            <a:spcAft>
              <a:spcPct val="35000"/>
            </a:spcAft>
            <a:buNone/>
          </a:pPr>
          <a:r>
            <a:rPr lang="en-GB" sz="2000" kern="1200" dirty="0"/>
            <a:t>The term ‘significant harm’ refers to harm which is affecting or would affect the child’s physical or psychological development.</a:t>
          </a:r>
          <a:endParaRPr lang="en-US" sz="2000" kern="1200" dirty="0"/>
        </a:p>
      </dsp:txBody>
      <dsp:txXfrm>
        <a:off x="3735097" y="1475762"/>
        <a:ext cx="3457633" cy="2213643"/>
      </dsp:txXfrm>
    </dsp:sp>
    <dsp:sp modelId="{0FE94D18-70D6-4641-9345-3215A208021D}">
      <dsp:nvSpPr>
        <dsp:cNvPr id="0" name=""/>
        <dsp:cNvSpPr/>
      </dsp:nvSpPr>
      <dsp:spPr>
        <a:xfrm>
          <a:off x="3735097" y="0"/>
          <a:ext cx="3457633" cy="147576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0"/>
        <a:ext cx="3457633" cy="1475762"/>
      </dsp:txXfrm>
    </dsp:sp>
    <dsp:sp modelId="{3C3763F9-64A0-4C47-A23D-4DEDD8BE1D13}">
      <dsp:nvSpPr>
        <dsp:cNvPr id="0" name=""/>
        <dsp:cNvSpPr/>
      </dsp:nvSpPr>
      <dsp:spPr>
        <a:xfrm>
          <a:off x="7469341" y="0"/>
          <a:ext cx="3457633" cy="3689405"/>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89000">
            <a:lnSpc>
              <a:spcPct val="90000"/>
            </a:lnSpc>
            <a:spcBef>
              <a:spcPct val="0"/>
            </a:spcBef>
            <a:spcAft>
              <a:spcPct val="35000"/>
            </a:spcAft>
            <a:buNone/>
          </a:pPr>
          <a:r>
            <a:rPr lang="en-GB" sz="2000" kern="1200" dirty="0"/>
            <a:t>It includes impairment suffered from seeing or hearing the ill treatment of another. </a:t>
          </a:r>
          <a:endParaRPr lang="en-US" sz="2000" kern="1200" dirty="0"/>
        </a:p>
      </dsp:txBody>
      <dsp:txXfrm>
        <a:off x="7469341" y="1475762"/>
        <a:ext cx="3457633" cy="2213643"/>
      </dsp:txXfrm>
    </dsp:sp>
    <dsp:sp modelId="{BFBA83A5-3476-4096-B709-43DE593D60A9}">
      <dsp:nvSpPr>
        <dsp:cNvPr id="0" name=""/>
        <dsp:cNvSpPr/>
      </dsp:nvSpPr>
      <dsp:spPr>
        <a:xfrm>
          <a:off x="7469341" y="0"/>
          <a:ext cx="3457633" cy="147576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0"/>
        <a:ext cx="3457633" cy="14757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C3896-303B-4387-9350-93CCE0B95CA9}">
      <dsp:nvSpPr>
        <dsp:cNvPr id="0" name=""/>
        <dsp:cNvSpPr/>
      </dsp:nvSpPr>
      <dsp:spPr>
        <a:xfrm>
          <a:off x="0" y="0"/>
          <a:ext cx="8414428" cy="66409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Childs Safety</a:t>
          </a:r>
          <a:endParaRPr lang="en-US" sz="2800" kern="1200"/>
        </a:p>
      </dsp:txBody>
      <dsp:txXfrm>
        <a:off x="19451" y="19451"/>
        <a:ext cx="7620120" cy="625190"/>
      </dsp:txXfrm>
    </dsp:sp>
    <dsp:sp modelId="{13C1210A-FA57-4E79-A400-22000F397086}">
      <dsp:nvSpPr>
        <dsp:cNvPr id="0" name=""/>
        <dsp:cNvSpPr/>
      </dsp:nvSpPr>
      <dsp:spPr>
        <a:xfrm>
          <a:off x="628350" y="756328"/>
          <a:ext cx="8414428" cy="664092"/>
        </a:xfrm>
        <a:prstGeom prst="roundRect">
          <a:avLst>
            <a:gd name="adj" fmla="val 10000"/>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Observing and recording the child’s condition</a:t>
          </a:r>
          <a:endParaRPr lang="en-US" sz="2800" kern="1200"/>
        </a:p>
      </dsp:txBody>
      <dsp:txXfrm>
        <a:off x="647801" y="775779"/>
        <a:ext cx="7315515" cy="625190"/>
      </dsp:txXfrm>
    </dsp:sp>
    <dsp:sp modelId="{CB701270-A996-42BE-862B-99D5D8970619}">
      <dsp:nvSpPr>
        <dsp:cNvPr id="0" name=""/>
        <dsp:cNvSpPr/>
      </dsp:nvSpPr>
      <dsp:spPr>
        <a:xfrm>
          <a:off x="1256700" y="1512656"/>
          <a:ext cx="8414428" cy="664092"/>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Immediate Safeguarding of the child’s welfare</a:t>
          </a:r>
          <a:endParaRPr lang="en-US" sz="2800" kern="1200"/>
        </a:p>
      </dsp:txBody>
      <dsp:txXfrm>
        <a:off x="1276151" y="1532107"/>
        <a:ext cx="7315515" cy="625190"/>
      </dsp:txXfrm>
    </dsp:sp>
    <dsp:sp modelId="{D1CBFF16-D819-48AA-919B-83D818D818CD}">
      <dsp:nvSpPr>
        <dsp:cNvPr id="0" name=""/>
        <dsp:cNvSpPr/>
      </dsp:nvSpPr>
      <dsp:spPr>
        <a:xfrm>
          <a:off x="1885050" y="2268984"/>
          <a:ext cx="8414428" cy="664092"/>
        </a:xfrm>
        <a:prstGeom prst="roundRect">
          <a:avLst>
            <a:gd name="adj" fmla="val 10000"/>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Having to ask Questions</a:t>
          </a:r>
          <a:endParaRPr lang="en-US" sz="2800" kern="1200"/>
        </a:p>
      </dsp:txBody>
      <dsp:txXfrm>
        <a:off x="1904501" y="2288435"/>
        <a:ext cx="7315515" cy="625190"/>
      </dsp:txXfrm>
    </dsp:sp>
    <dsp:sp modelId="{625E4C48-7B80-494E-9D2F-5F3EB7D2DB13}">
      <dsp:nvSpPr>
        <dsp:cNvPr id="0" name=""/>
        <dsp:cNvSpPr/>
      </dsp:nvSpPr>
      <dsp:spPr>
        <a:xfrm>
          <a:off x="2513400" y="3025312"/>
          <a:ext cx="8414428" cy="664092"/>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What other children may be at risk?</a:t>
          </a:r>
          <a:endParaRPr lang="en-US" sz="2800" kern="1200"/>
        </a:p>
      </dsp:txBody>
      <dsp:txXfrm>
        <a:off x="2532851" y="3044763"/>
        <a:ext cx="7315515" cy="625190"/>
      </dsp:txXfrm>
    </dsp:sp>
    <dsp:sp modelId="{80F59573-A549-46E5-BB6B-743D7E26CE34}">
      <dsp:nvSpPr>
        <dsp:cNvPr id="0" name=""/>
        <dsp:cNvSpPr/>
      </dsp:nvSpPr>
      <dsp:spPr>
        <a:xfrm>
          <a:off x="7982767" y="485156"/>
          <a:ext cx="431660" cy="43166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FE23E503-7905-4A87-98E6-7ADD2FDF4007}">
      <dsp:nvSpPr>
        <dsp:cNvPr id="0" name=""/>
        <dsp:cNvSpPr/>
      </dsp:nvSpPr>
      <dsp:spPr>
        <a:xfrm>
          <a:off x="8611118" y="1241484"/>
          <a:ext cx="431660" cy="431660"/>
        </a:xfrm>
        <a:prstGeom prst="downArrow">
          <a:avLst>
            <a:gd name="adj1" fmla="val 55000"/>
            <a:gd name="adj2" fmla="val 45000"/>
          </a:avLst>
        </a:prstGeom>
        <a:solidFill>
          <a:schemeClr val="accent5">
            <a:tint val="40000"/>
            <a:alpha val="90000"/>
            <a:hueOff val="-3981555"/>
            <a:satOff val="889"/>
            <a:lumOff val="134"/>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CC71127D-3330-42A9-940D-28542216A268}">
      <dsp:nvSpPr>
        <dsp:cNvPr id="0" name=""/>
        <dsp:cNvSpPr/>
      </dsp:nvSpPr>
      <dsp:spPr>
        <a:xfrm>
          <a:off x="9239468" y="1986744"/>
          <a:ext cx="431660" cy="431660"/>
        </a:xfrm>
        <a:prstGeom prst="downArrow">
          <a:avLst>
            <a:gd name="adj1" fmla="val 55000"/>
            <a:gd name="adj2" fmla="val 45000"/>
          </a:avLst>
        </a:prstGeom>
        <a:solidFill>
          <a:schemeClr val="accent5">
            <a:tint val="40000"/>
            <a:alpha val="90000"/>
            <a:hueOff val="-7963110"/>
            <a:satOff val="1778"/>
            <a:lumOff val="267"/>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48EF695C-137B-4028-8C3C-243BC7342547}">
      <dsp:nvSpPr>
        <dsp:cNvPr id="0" name=""/>
        <dsp:cNvSpPr/>
      </dsp:nvSpPr>
      <dsp:spPr>
        <a:xfrm>
          <a:off x="9867818" y="2750451"/>
          <a:ext cx="431660" cy="431660"/>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DAC0E-92A5-476D-A6E1-9A0829CDD693}">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Causing or allowing the death or to suffer serious physical harm of a child or vulnerable adult.</a:t>
          </a:r>
          <a:endParaRPr lang="en-US" sz="2200" kern="1200"/>
        </a:p>
      </dsp:txBody>
      <dsp:txXfrm>
        <a:off x="48627" y="48627"/>
        <a:ext cx="7572674" cy="1562978"/>
      </dsp:txXfrm>
    </dsp:sp>
    <dsp:sp modelId="{C2FF82AD-3217-4C37-A58B-374499781074}">
      <dsp:nvSpPr>
        <dsp:cNvPr id="0" name=""/>
        <dsp:cNvSpPr/>
      </dsp:nvSpPr>
      <dsp:spPr>
        <a:xfrm>
          <a:off x="1639174" y="2029172"/>
          <a:ext cx="9288654" cy="166023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2012 Act is intended to fill a recognised gap in the law in cases where a child or vulnerable adult have sustained serious injuries (short of death), and insufficient evidence points to one specific person. </a:t>
          </a:r>
          <a:endParaRPr lang="en-US" sz="2200" kern="1200"/>
        </a:p>
      </dsp:txBody>
      <dsp:txXfrm>
        <a:off x="1687801" y="2077799"/>
        <a:ext cx="6473075" cy="1562978"/>
      </dsp:txXfrm>
    </dsp:sp>
    <dsp:sp modelId="{D1D64F01-2076-4ED6-9BE0-88BFC1F6D228}">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86626CF7-371F-4B6E-93C6-5779FC715CF9}">
          <dgm:prSet phldrT="1"/>
          <dgm:t>
            <a:bodyPr/>
            <a:lstStyle/>
            <a:p>
              <a:r>
                <a:t>01</a:t>
              </a:r>
            </a:p>
          </dgm:t>
        </dgm:pt>
        <dgm:pt modelId="201" type="sibTrans" cxnId="{40372088-C442-4B9F-AF28-FA7814B18EDC}">
          <dgm:prSet phldrT="2"/>
          <dgm:t>
            <a:bodyPr/>
            <a:lstStyle/>
            <a:p>
              <a:r>
                <a:t>02</a:t>
              </a:r>
            </a:p>
          </dgm:t>
        </dgm:pt>
        <dgm:pt modelId="301" type="sibTrans" cxnId="{CB47D978-A299-4B5F-8485-4976E0FCA888}">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5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8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3B555E-9D28-4906-B5CD-524851D02345}"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CE7FA-B277-4D42-919D-BE25FF6294EB}" type="slidenum">
              <a:rPr lang="en-GB" smtClean="0"/>
              <a:t>‹#›</a:t>
            </a:fld>
            <a:endParaRPr lang="en-GB"/>
          </a:p>
        </p:txBody>
      </p:sp>
    </p:spTree>
    <p:extLst>
      <p:ext uri="{BB962C8B-B14F-4D97-AF65-F5344CB8AC3E}">
        <p14:creationId xmlns:p14="http://schemas.microsoft.com/office/powerpoint/2010/main" val="3556507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ECE7FA-B277-4D42-919D-BE25FF6294EB}" type="slidenum">
              <a:rPr lang="en-GB" smtClean="0"/>
              <a:t>2</a:t>
            </a:fld>
            <a:endParaRPr lang="en-GB"/>
          </a:p>
        </p:txBody>
      </p:sp>
    </p:spTree>
    <p:extLst>
      <p:ext uri="{BB962C8B-B14F-4D97-AF65-F5344CB8AC3E}">
        <p14:creationId xmlns:p14="http://schemas.microsoft.com/office/powerpoint/2010/main" val="903593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7</a:t>
            </a:fld>
            <a:endParaRPr lang="en-GB"/>
          </a:p>
        </p:txBody>
      </p:sp>
    </p:spTree>
    <p:extLst>
      <p:ext uri="{BB962C8B-B14F-4D97-AF65-F5344CB8AC3E}">
        <p14:creationId xmlns:p14="http://schemas.microsoft.com/office/powerpoint/2010/main" val="3498355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highlight>
                  <a:srgbClr val="FFFFFF"/>
                </a:highlight>
                <a:latin typeface="ReithSans"/>
              </a:rPr>
              <a:t>The lack of reassessment of Lauren's home conditions in June/July 2014 was the "key missed opportunity".</a:t>
            </a:r>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8</a:t>
            </a:fld>
            <a:endParaRPr lang="en-GB"/>
          </a:p>
        </p:txBody>
      </p:sp>
    </p:spTree>
    <p:extLst>
      <p:ext uri="{BB962C8B-B14F-4D97-AF65-F5344CB8AC3E}">
        <p14:creationId xmlns:p14="http://schemas.microsoft.com/office/powerpoint/2010/main" val="260330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10</a:t>
            </a:fld>
            <a:endParaRPr lang="en-GB"/>
          </a:p>
        </p:txBody>
      </p:sp>
    </p:spTree>
    <p:extLst>
      <p:ext uri="{BB962C8B-B14F-4D97-AF65-F5344CB8AC3E}">
        <p14:creationId xmlns:p14="http://schemas.microsoft.com/office/powerpoint/2010/main" val="1423084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69F8F-285C-D775-AFAE-6C9B173A5B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507876-EA8A-5939-FDFD-A959CC5D8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3A20A-1D23-29D0-E060-E3F49E0D63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8BDB1B-7783-29FE-60E3-67F39D3DF55B}"/>
              </a:ext>
            </a:extLst>
          </p:cNvPr>
          <p:cNvSpPr>
            <a:spLocks noGrp="1"/>
          </p:cNvSpPr>
          <p:nvPr>
            <p:ph type="sldNum" sz="quarter" idx="5"/>
          </p:nvPr>
        </p:nvSpPr>
        <p:spPr/>
        <p:txBody>
          <a:bodyPr/>
          <a:lstStyle/>
          <a:p>
            <a:fld id="{3EECE7FA-B277-4D42-919D-BE25FF6294EB}" type="slidenum">
              <a:rPr lang="en-GB" smtClean="0"/>
              <a:t>11</a:t>
            </a:fld>
            <a:endParaRPr lang="en-GB"/>
          </a:p>
        </p:txBody>
      </p:sp>
    </p:spTree>
    <p:extLst>
      <p:ext uri="{BB962C8B-B14F-4D97-AF65-F5344CB8AC3E}">
        <p14:creationId xmlns:p14="http://schemas.microsoft.com/office/powerpoint/2010/main" val="2714119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4D899-E902-ACF9-EA9C-653E4A087D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5C248-0587-7807-9DED-7FD3ED39C8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DD7BED-735B-F899-DCF6-0520E6264C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B20606-025D-B010-3045-142930A57968}"/>
              </a:ext>
            </a:extLst>
          </p:cNvPr>
          <p:cNvSpPr>
            <a:spLocks noGrp="1"/>
          </p:cNvSpPr>
          <p:nvPr>
            <p:ph type="sldNum" sz="quarter" idx="5"/>
          </p:nvPr>
        </p:nvSpPr>
        <p:spPr/>
        <p:txBody>
          <a:bodyPr/>
          <a:lstStyle/>
          <a:p>
            <a:fld id="{3EECE7FA-B277-4D42-919D-BE25FF6294EB}" type="slidenum">
              <a:rPr lang="en-GB" smtClean="0"/>
              <a:t>12</a:t>
            </a:fld>
            <a:endParaRPr lang="en-GB"/>
          </a:p>
        </p:txBody>
      </p:sp>
    </p:spTree>
    <p:extLst>
      <p:ext uri="{BB962C8B-B14F-4D97-AF65-F5344CB8AC3E}">
        <p14:creationId xmlns:p14="http://schemas.microsoft.com/office/powerpoint/2010/main" val="887941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13</a:t>
            </a:fld>
            <a:endParaRPr lang="en-GB"/>
          </a:p>
        </p:txBody>
      </p:sp>
    </p:spTree>
    <p:extLst>
      <p:ext uri="{BB962C8B-B14F-4D97-AF65-F5344CB8AC3E}">
        <p14:creationId xmlns:p14="http://schemas.microsoft.com/office/powerpoint/2010/main" val="300071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9D2C1-6AB0-169D-6CE0-A145A6C6ED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B3C211-D79A-4DD0-19C5-6799EAA92E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C57776-E11A-67AF-53E2-89D8031159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1824436-02E7-0961-E93B-9B748B4D290B}"/>
              </a:ext>
            </a:extLst>
          </p:cNvPr>
          <p:cNvSpPr>
            <a:spLocks noGrp="1"/>
          </p:cNvSpPr>
          <p:nvPr>
            <p:ph type="sldNum" sz="quarter" idx="5"/>
          </p:nvPr>
        </p:nvSpPr>
        <p:spPr/>
        <p:txBody>
          <a:bodyPr/>
          <a:lstStyle/>
          <a:p>
            <a:fld id="{3EECE7FA-B277-4D42-919D-BE25FF6294EB}" type="slidenum">
              <a:rPr lang="en-GB" smtClean="0"/>
              <a:t>15</a:t>
            </a:fld>
            <a:endParaRPr lang="en-GB"/>
          </a:p>
        </p:txBody>
      </p:sp>
    </p:spTree>
    <p:extLst>
      <p:ext uri="{BB962C8B-B14F-4D97-AF65-F5344CB8AC3E}">
        <p14:creationId xmlns:p14="http://schemas.microsoft.com/office/powerpoint/2010/main" val="2288944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16</a:t>
            </a:fld>
            <a:endParaRPr lang="en-GB"/>
          </a:p>
        </p:txBody>
      </p:sp>
    </p:spTree>
    <p:extLst>
      <p:ext uri="{BB962C8B-B14F-4D97-AF65-F5344CB8AC3E}">
        <p14:creationId xmlns:p14="http://schemas.microsoft.com/office/powerpoint/2010/main" val="1045432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17</a:t>
            </a:fld>
            <a:endParaRPr lang="en-GB"/>
          </a:p>
        </p:txBody>
      </p:sp>
    </p:spTree>
    <p:extLst>
      <p:ext uri="{BB962C8B-B14F-4D97-AF65-F5344CB8AC3E}">
        <p14:creationId xmlns:p14="http://schemas.microsoft.com/office/powerpoint/2010/main" val="1061352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18</a:t>
            </a:fld>
            <a:endParaRPr lang="en-GB"/>
          </a:p>
        </p:txBody>
      </p:sp>
    </p:spTree>
    <p:extLst>
      <p:ext uri="{BB962C8B-B14F-4D97-AF65-F5344CB8AC3E}">
        <p14:creationId xmlns:p14="http://schemas.microsoft.com/office/powerpoint/2010/main" val="27315252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3EECE7FA-B277-4D42-919D-BE25FF6294EB}" type="slidenum">
              <a:rPr lang="en-GB" smtClean="0"/>
              <a:t>19</a:t>
            </a:fld>
            <a:endParaRPr lang="en-GB"/>
          </a:p>
        </p:txBody>
      </p:sp>
    </p:spTree>
    <p:extLst>
      <p:ext uri="{BB962C8B-B14F-4D97-AF65-F5344CB8AC3E}">
        <p14:creationId xmlns:p14="http://schemas.microsoft.com/office/powerpoint/2010/main" val="3548484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20</a:t>
            </a:fld>
            <a:endParaRPr lang="en-GB"/>
          </a:p>
        </p:txBody>
      </p:sp>
    </p:spTree>
    <p:extLst>
      <p:ext uri="{BB962C8B-B14F-4D97-AF65-F5344CB8AC3E}">
        <p14:creationId xmlns:p14="http://schemas.microsoft.com/office/powerpoint/2010/main" val="282633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21</a:t>
            </a:fld>
            <a:endParaRPr lang="en-GB"/>
          </a:p>
        </p:txBody>
      </p:sp>
    </p:spTree>
    <p:extLst>
      <p:ext uri="{BB962C8B-B14F-4D97-AF65-F5344CB8AC3E}">
        <p14:creationId xmlns:p14="http://schemas.microsoft.com/office/powerpoint/2010/main" val="1721716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p:cNvSpPr>
            <a:spLocks noGrp="1"/>
          </p:cNvSpPr>
          <p:nvPr>
            <p:ph type="sldNum" sz="quarter" idx="5"/>
          </p:nvPr>
        </p:nvSpPr>
        <p:spPr/>
        <p:txBody>
          <a:bodyPr/>
          <a:lstStyle/>
          <a:p>
            <a:fld id="{3EECE7FA-B277-4D42-919D-BE25FF6294EB}" type="slidenum">
              <a:rPr lang="en-GB" smtClean="0"/>
              <a:t>22</a:t>
            </a:fld>
            <a:endParaRPr lang="en-GB"/>
          </a:p>
        </p:txBody>
      </p:sp>
    </p:spTree>
    <p:extLst>
      <p:ext uri="{BB962C8B-B14F-4D97-AF65-F5344CB8AC3E}">
        <p14:creationId xmlns:p14="http://schemas.microsoft.com/office/powerpoint/2010/main" val="2510428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D87B0-A79D-AA24-FD02-AF04941546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6CC13D-039B-9FE0-9BF1-C885B801FF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EF2160-AA91-2DE0-1C57-A5CBF7F9A194}"/>
              </a:ext>
            </a:extLst>
          </p:cNvPr>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a:extLst>
              <a:ext uri="{FF2B5EF4-FFF2-40B4-BE49-F238E27FC236}">
                <a16:creationId xmlns:a16="http://schemas.microsoft.com/office/drawing/2014/main" id="{1C2A91A7-2760-55AF-9DE1-A4E1E7D0E36B}"/>
              </a:ext>
            </a:extLst>
          </p:cNvPr>
          <p:cNvSpPr>
            <a:spLocks noGrp="1"/>
          </p:cNvSpPr>
          <p:nvPr>
            <p:ph type="sldNum" sz="quarter" idx="5"/>
          </p:nvPr>
        </p:nvSpPr>
        <p:spPr/>
        <p:txBody>
          <a:bodyPr/>
          <a:lstStyle/>
          <a:p>
            <a:fld id="{3EECE7FA-B277-4D42-919D-BE25FF6294EB}" type="slidenum">
              <a:rPr lang="en-GB" smtClean="0"/>
              <a:t>23</a:t>
            </a:fld>
            <a:endParaRPr lang="en-GB"/>
          </a:p>
        </p:txBody>
      </p:sp>
    </p:spTree>
    <p:extLst>
      <p:ext uri="{BB962C8B-B14F-4D97-AF65-F5344CB8AC3E}">
        <p14:creationId xmlns:p14="http://schemas.microsoft.com/office/powerpoint/2010/main" val="23525927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24</a:t>
            </a:fld>
            <a:endParaRPr lang="en-GB"/>
          </a:p>
        </p:txBody>
      </p:sp>
    </p:spTree>
    <p:extLst>
      <p:ext uri="{BB962C8B-B14F-4D97-AF65-F5344CB8AC3E}">
        <p14:creationId xmlns:p14="http://schemas.microsoft.com/office/powerpoint/2010/main" val="1155984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local authority (social services dept) in England and Wales keeps a register, or list, of the names of children who need a Child Protection Plan to keep them safe. 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 Details of this list are held with Social Services who can be contacted directly via telephone or via our control room. The registers are constantly changing – they should not be interpreted as a record of all child abuse. </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26</a:t>
            </a:fld>
            <a:endParaRPr lang="en-GB"/>
          </a:p>
        </p:txBody>
      </p:sp>
    </p:spTree>
    <p:extLst>
      <p:ext uri="{BB962C8B-B14F-4D97-AF65-F5344CB8AC3E}">
        <p14:creationId xmlns:p14="http://schemas.microsoft.com/office/powerpoint/2010/main" val="13434345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applies to members of the victim’s household, who had frequent contact with the victim, and could therefore reasonably be expected to have been aware of a risk of serious physical harm to the victim, and to have protected the victim from such harm. Applies only to those who are 16 or over (unless they are the mother or father). Members of the household under 16 will not have a duty of care or be expected to take steps to prevent a victim coming to harm. From 28th June 2022 maximum penalty of 14 years for Causing or allowing serious physical harm.</a:t>
            </a:r>
          </a:p>
        </p:txBody>
      </p:sp>
      <p:sp>
        <p:nvSpPr>
          <p:cNvPr id="4" name="Slide Number Placeholder 3"/>
          <p:cNvSpPr>
            <a:spLocks noGrp="1"/>
          </p:cNvSpPr>
          <p:nvPr>
            <p:ph type="sldNum" sz="quarter" idx="5"/>
          </p:nvPr>
        </p:nvSpPr>
        <p:spPr/>
        <p:txBody>
          <a:bodyPr/>
          <a:lstStyle/>
          <a:p>
            <a:fld id="{3EECE7FA-B277-4D42-919D-BE25FF6294EB}" type="slidenum">
              <a:rPr lang="en-GB" smtClean="0"/>
              <a:t>27</a:t>
            </a:fld>
            <a:endParaRPr lang="en-GB"/>
          </a:p>
        </p:txBody>
      </p:sp>
    </p:spTree>
    <p:extLst>
      <p:ext uri="{BB962C8B-B14F-4D97-AF65-F5344CB8AC3E}">
        <p14:creationId xmlns:p14="http://schemas.microsoft.com/office/powerpoint/2010/main" val="4120259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Levi-Blu Cassin suffered "catastrophic" internal injuries at his West Midlands home in February 2013.</a:t>
            </a:r>
          </a:p>
          <a:p>
            <a:pPr algn="l" fontAlgn="base"/>
            <a:r>
              <a:rPr lang="en-GB" b="0" i="0" dirty="0">
                <a:solidFill>
                  <a:srgbClr val="141414"/>
                </a:solidFill>
                <a:effectLst/>
                <a:highlight>
                  <a:srgbClr val="FFFFFF"/>
                </a:highlight>
                <a:latin typeface="ReithSans"/>
              </a:rPr>
              <a:t>Parents Danielle Cassin and Mark Piper were convicted of causing or allowing his death - but cleared of murder.</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28</a:t>
            </a:fld>
            <a:endParaRPr lang="en-GB"/>
          </a:p>
        </p:txBody>
      </p:sp>
    </p:spTree>
    <p:extLst>
      <p:ext uri="{BB962C8B-B14F-4D97-AF65-F5344CB8AC3E}">
        <p14:creationId xmlns:p14="http://schemas.microsoft.com/office/powerpoint/2010/main" val="34373929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29</a:t>
            </a:fld>
            <a:endParaRPr lang="en-GB"/>
          </a:p>
        </p:txBody>
      </p:sp>
    </p:spTree>
    <p:extLst>
      <p:ext uri="{BB962C8B-B14F-4D97-AF65-F5344CB8AC3E}">
        <p14:creationId xmlns:p14="http://schemas.microsoft.com/office/powerpoint/2010/main" val="2410157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ADF1-5F2A-BD85-EE4F-5C2D5971A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76AB7E-3C45-5C01-BD9F-9EB6CF012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08D655-FCE7-6CFD-9D07-1B8CF9E76BFB}"/>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5" name="Footer Placeholder 4">
            <a:extLst>
              <a:ext uri="{FF2B5EF4-FFF2-40B4-BE49-F238E27FC236}">
                <a16:creationId xmlns:a16="http://schemas.microsoft.com/office/drawing/2014/main" id="{783D2DAA-5DDF-9465-93E6-86B9F44B4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304633-AF8C-46C2-2619-2CF97A323870}"/>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577174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8C90-7061-E7B6-14C1-13534C0E30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6D8E67-3869-BC51-9969-CEC295467B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DD233-3020-EE4F-A350-0C00015A1CA7}"/>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5" name="Footer Placeholder 4">
            <a:extLst>
              <a:ext uri="{FF2B5EF4-FFF2-40B4-BE49-F238E27FC236}">
                <a16:creationId xmlns:a16="http://schemas.microsoft.com/office/drawing/2014/main" id="{B9F4A7F4-147C-127A-AEE5-3FBB08A6E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DB628-C12E-CC4F-542B-AE3A213BC05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79566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0FA49-EB2E-D06F-6B66-6D5B43AF95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341275-4FB3-BE7F-5DF9-54636DBA51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B5F8DB-CEDF-1C52-891E-23AEF4822A37}"/>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5" name="Footer Placeholder 4">
            <a:extLst>
              <a:ext uri="{FF2B5EF4-FFF2-40B4-BE49-F238E27FC236}">
                <a16:creationId xmlns:a16="http://schemas.microsoft.com/office/drawing/2014/main" id="{0D9050B0-C8B8-18F7-C5BE-03549CAB8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756B3-7690-AC44-7D2E-E429DC8DD3FF}"/>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2446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CE0A-DBBB-3960-2E6C-5E482E8B31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4CEEA0-9064-8F07-5000-04C33FA18C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B8E0D9-896F-CBDD-1443-2F9040185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38F8C9-3C58-7C5D-CFED-31FD98E4C54A}"/>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6" name="Footer Placeholder 5">
            <a:extLst>
              <a:ext uri="{FF2B5EF4-FFF2-40B4-BE49-F238E27FC236}">
                <a16:creationId xmlns:a16="http://schemas.microsoft.com/office/drawing/2014/main" id="{FF2B4BAD-17F6-277B-86F9-39B0B77314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B4F595-91B4-8C49-41C8-D7FF5B9D0CF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38069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A82A-5E92-DD53-3A5B-032679E872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F43A3-28DF-0391-6959-135FD356E2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25003-E049-0889-1D72-9FA96D98F9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D94656-9FC3-635D-CECB-E7E5D1C5C4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55B13B-5B10-B710-C164-661603F24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D0E044-C677-3068-1F24-C2932CD90B9D}"/>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8" name="Footer Placeholder 7">
            <a:extLst>
              <a:ext uri="{FF2B5EF4-FFF2-40B4-BE49-F238E27FC236}">
                <a16:creationId xmlns:a16="http://schemas.microsoft.com/office/drawing/2014/main" id="{E2F18C22-482B-5304-4DA1-DA98B1169F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256831-3DE8-4E61-9D47-2ACA2EE0B8B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8642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C43D-3048-A21A-4E9C-5F2CF12A5C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094FFF-E563-8161-1BF4-750D590931E7}"/>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4" name="Footer Placeholder 3">
            <a:extLst>
              <a:ext uri="{FF2B5EF4-FFF2-40B4-BE49-F238E27FC236}">
                <a16:creationId xmlns:a16="http://schemas.microsoft.com/office/drawing/2014/main" id="{9F0B79EE-7F89-B742-0046-D8E1AA85CC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CA2D04-7FC5-ABB3-4AC9-BFF58B44287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4221618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CD0A4E-3125-51A8-D7BB-598B2A73B079}"/>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3" name="Footer Placeholder 2">
            <a:extLst>
              <a:ext uri="{FF2B5EF4-FFF2-40B4-BE49-F238E27FC236}">
                <a16:creationId xmlns:a16="http://schemas.microsoft.com/office/drawing/2014/main" id="{324FC2F1-1EA9-697D-30A2-23B2D24207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DD1F8E-8661-5354-6410-1C8FF4C5ABD5}"/>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112873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7411-6132-3385-04ED-106EE315A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346B2-94FF-BBF5-C0F5-1D326C68F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BC7DA-04E7-B605-FD3B-ABDE00DCCF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E0D89-8006-0479-2451-C4D3620B67F7}"/>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6" name="Footer Placeholder 5">
            <a:extLst>
              <a:ext uri="{FF2B5EF4-FFF2-40B4-BE49-F238E27FC236}">
                <a16:creationId xmlns:a16="http://schemas.microsoft.com/office/drawing/2014/main" id="{D97B9B93-71F8-3AA0-2310-B4E1FE85B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BB991-B4BD-E225-DDE5-F99D943798A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44263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12CB-218A-198E-9EDD-E18A0DD2D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51BE23-01A2-E80F-729A-BA850D4B9C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5DB1EA-013F-DD8C-2F1B-AD0B16F47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1F426-7FDF-EDB4-F2C1-18032EDF6CA0}"/>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6" name="Footer Placeholder 5">
            <a:extLst>
              <a:ext uri="{FF2B5EF4-FFF2-40B4-BE49-F238E27FC236}">
                <a16:creationId xmlns:a16="http://schemas.microsoft.com/office/drawing/2014/main" id="{3CF9C147-A496-0036-FA72-52194C5BC2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1A8DA-5E5F-1F1A-DB21-5889E38DFEE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01240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B16A-65BB-7700-D450-A79A8AFDBB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FE5AE9-2D92-75B6-AFAA-59528C4272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E1BF6-A93D-86D0-8E08-D3A6DDBE4F56}"/>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5" name="Footer Placeholder 4">
            <a:extLst>
              <a:ext uri="{FF2B5EF4-FFF2-40B4-BE49-F238E27FC236}">
                <a16:creationId xmlns:a16="http://schemas.microsoft.com/office/drawing/2014/main" id="{D9632DFA-152C-E4DE-35D1-89F8C6586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8BDA4-6F59-79BC-0C7F-78C52D911A1C}"/>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54112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FA2CBD-2453-4D6B-108F-AEF61383C3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5FC06B-9B85-3507-AF94-3D5DB37185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43637-4697-4B0B-0561-895D0244AC95}"/>
              </a:ext>
            </a:extLst>
          </p:cNvPr>
          <p:cNvSpPr>
            <a:spLocks noGrp="1"/>
          </p:cNvSpPr>
          <p:nvPr>
            <p:ph type="dt" sz="half" idx="10"/>
          </p:nvPr>
        </p:nvSpPr>
        <p:spPr/>
        <p:txBody>
          <a:bodyPr/>
          <a:lstStyle/>
          <a:p>
            <a:fld id="{10546865-71A8-4286-9F08-35B4F23CB322}" type="datetimeFigureOut">
              <a:rPr lang="en-GB" smtClean="0"/>
              <a:t>13/10/2026</a:t>
            </a:fld>
            <a:endParaRPr lang="en-GB"/>
          </a:p>
        </p:txBody>
      </p:sp>
      <p:sp>
        <p:nvSpPr>
          <p:cNvPr id="5" name="Footer Placeholder 4">
            <a:extLst>
              <a:ext uri="{FF2B5EF4-FFF2-40B4-BE49-F238E27FC236}">
                <a16:creationId xmlns:a16="http://schemas.microsoft.com/office/drawing/2014/main" id="{756496A9-92C3-35B1-281A-BA17A61F1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5D046-755A-8E0D-5790-71539271569D}"/>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108234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4A64-0C98-C324-74C5-2308B1BAD3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69588-DD0C-9D17-AB48-062B881BA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087676-695D-414B-9629-EB0C9FE7F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546865-71A8-4286-9F08-35B4F23CB322}" type="datetimeFigureOut">
              <a:rPr lang="en-GB" smtClean="0"/>
              <a:t>13/10/2026</a:t>
            </a:fld>
            <a:endParaRPr lang="en-GB"/>
          </a:p>
        </p:txBody>
      </p:sp>
      <p:sp>
        <p:nvSpPr>
          <p:cNvPr id="5" name="Footer Placeholder 4">
            <a:extLst>
              <a:ext uri="{FF2B5EF4-FFF2-40B4-BE49-F238E27FC236}">
                <a16:creationId xmlns:a16="http://schemas.microsoft.com/office/drawing/2014/main" id="{AA01AC55-CCD9-67BA-AB1B-24AB867194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40AF94-3F25-63AF-C05D-A6A59472A3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A7506A-BC29-47F7-B348-CB7D8D685816}" type="slidenum">
              <a:rPr lang="en-GB" smtClean="0"/>
              <a:t>‹#›</a:t>
            </a:fld>
            <a:endParaRPr lang="en-GB"/>
          </a:p>
        </p:txBody>
      </p:sp>
    </p:spTree>
    <p:extLst>
      <p:ext uri="{BB962C8B-B14F-4D97-AF65-F5344CB8AC3E}">
        <p14:creationId xmlns:p14="http://schemas.microsoft.com/office/powerpoint/2010/main" val="2984031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hand holding a hand&#10;&#10;Description automatically generated">
            <a:extLst>
              <a:ext uri="{FF2B5EF4-FFF2-40B4-BE49-F238E27FC236}">
                <a16:creationId xmlns:a16="http://schemas.microsoft.com/office/drawing/2014/main" id="{AB23EEE8-11C3-3879-B672-661497053472}"/>
              </a:ext>
            </a:extLst>
          </p:cNvPr>
          <p:cNvPicPr>
            <a:picLocks noGrp="1" noChangeAspect="1"/>
          </p:cNvPicPr>
          <p:nvPr>
            <p:ph idx="1"/>
          </p:nvPr>
        </p:nvPicPr>
        <p:blipFill>
          <a:blip r:embed="rId2"/>
          <a:srcRect l="3644" r="3062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AC4C65-90F3-6303-99D3-F931E2750B4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Safeguarding Children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8971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A7427E6-7387-98F9-E0EA-4D3D1BB99C79}"/>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u="sng" kern="120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221F4490-9F5E-1346-D935-0AA405500C9C}"/>
              </a:ext>
            </a:extLst>
          </p:cNvPr>
          <p:cNvSpPr>
            <a:spLocks noGrp="1"/>
          </p:cNvSpPr>
          <p:nvPr>
            <p:ph type="subTitle" idx="1"/>
          </p:nvPr>
        </p:nvSpPr>
        <p:spPr>
          <a:xfrm>
            <a:off x="1371599" y="2318197"/>
            <a:ext cx="9724031" cy="3683358"/>
          </a:xfrm>
        </p:spPr>
        <p:txBody>
          <a:bodyPr vert="horz" lIns="91440" tIns="45720" rIns="91440" bIns="45720" rtlCol="0" anchor="ctr">
            <a:noAutofit/>
          </a:bodyPr>
          <a:lstStyle/>
          <a:p>
            <a:pPr indent="-228600" algn="l">
              <a:buFont typeface="Arial" panose="020B0604020202020204" pitchFamily="34" charset="0"/>
              <a:buChar char="•"/>
            </a:pPr>
            <a:r>
              <a:rPr lang="en-US" dirty="0"/>
              <a:t>Identify the 4 categories of child abuse and behaviors associated with the abuse.</a:t>
            </a:r>
          </a:p>
          <a:p>
            <a:pPr indent="-228600" algn="l">
              <a:buFont typeface="Arial" panose="020B0604020202020204" pitchFamily="34" charset="0"/>
              <a:buChar char="•"/>
            </a:pPr>
            <a:r>
              <a:rPr lang="en-US" dirty="0"/>
              <a:t>Outline key sections of legislation and relevant powers for investigating child abuse.</a:t>
            </a:r>
          </a:p>
          <a:p>
            <a:pPr indent="-228600" algn="l">
              <a:buFont typeface="Arial" panose="020B0604020202020204" pitchFamily="34" charset="0"/>
              <a:buChar char="•"/>
            </a:pPr>
            <a:r>
              <a:rPr lang="en-US" dirty="0"/>
              <a:t>Describe Police Officer role in safeguarding children and when they would need to consider removing a child under a Police Protection Order</a:t>
            </a:r>
          </a:p>
          <a:p>
            <a:pPr indent="-228600" algn="l">
              <a:buFont typeface="Arial" panose="020B0604020202020204" pitchFamily="34" charset="0"/>
              <a:buChar char="•"/>
            </a:pPr>
            <a:r>
              <a:rPr lang="en-US" dirty="0"/>
              <a:t>Explain the purpose of a Child Protection Plan and how to find out if the child is subject of one. </a:t>
            </a:r>
          </a:p>
        </p:txBody>
      </p:sp>
    </p:spTree>
    <p:extLst>
      <p:ext uri="{BB962C8B-B14F-4D97-AF65-F5344CB8AC3E}">
        <p14:creationId xmlns:p14="http://schemas.microsoft.com/office/powerpoint/2010/main" val="392740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CCC5675-B1AA-7472-CE23-25B995658ED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A3ED9DF7-BC15-71EA-B765-FF53F22FEAE4}"/>
              </a:ext>
            </a:extLst>
          </p:cNvPr>
          <p:cNvPicPr>
            <a:picLocks noGrp="1" noChangeAspect="1"/>
          </p:cNvPicPr>
          <p:nvPr>
            <p:ph idx="1"/>
          </p:nvPr>
        </p:nvPicPr>
        <p:blipFill>
          <a:blip r:embed="rId2"/>
          <a:stretch>
            <a:fillRect/>
          </a:stretch>
        </p:blipFill>
        <p:spPr>
          <a:xfrm>
            <a:off x="4691175" y="478712"/>
            <a:ext cx="6840784" cy="5923584"/>
          </a:xfrm>
          <a:prstGeom prst="rect">
            <a:avLst/>
          </a:prstGeom>
        </p:spPr>
      </p:pic>
    </p:spTree>
    <p:extLst>
      <p:ext uri="{BB962C8B-B14F-4D97-AF65-F5344CB8AC3E}">
        <p14:creationId xmlns:p14="http://schemas.microsoft.com/office/powerpoint/2010/main" val="1758943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38689-E4A7-55B0-0145-909BEBD9910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a:t>
            </a:r>
          </a:p>
        </p:txBody>
      </p:sp>
      <p:pic>
        <p:nvPicPr>
          <p:cNvPr id="5" name="Content Placeholder 4">
            <a:extLst>
              <a:ext uri="{FF2B5EF4-FFF2-40B4-BE49-F238E27FC236}">
                <a16:creationId xmlns:a16="http://schemas.microsoft.com/office/drawing/2014/main" id="{48A96C10-8538-5D96-1851-0260C6416C65}"/>
              </a:ext>
            </a:extLst>
          </p:cNvPr>
          <p:cNvPicPr>
            <a:picLocks noGrp="1" noChangeAspect="1"/>
          </p:cNvPicPr>
          <p:nvPr>
            <p:ph idx="1"/>
          </p:nvPr>
        </p:nvPicPr>
        <p:blipFill>
          <a:blip r:embed="rId2"/>
          <a:stretch>
            <a:fillRect/>
          </a:stretch>
        </p:blipFill>
        <p:spPr>
          <a:xfrm>
            <a:off x="2035213" y="1675227"/>
            <a:ext cx="8121574" cy="4394199"/>
          </a:xfrm>
          <a:prstGeom prst="rect">
            <a:avLst/>
          </a:prstGeom>
        </p:spPr>
      </p:pic>
    </p:spTree>
    <p:extLst>
      <p:ext uri="{BB962C8B-B14F-4D97-AF65-F5344CB8AC3E}">
        <p14:creationId xmlns:p14="http://schemas.microsoft.com/office/powerpoint/2010/main" val="160821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D284A-4389-7C1D-DAE5-14434FEF05E7}"/>
              </a:ext>
            </a:extLst>
          </p:cNvPr>
          <p:cNvSpPr>
            <a:spLocks noGrp="1"/>
          </p:cNvSpPr>
          <p:nvPr>
            <p:ph type="title"/>
          </p:nvPr>
        </p:nvSpPr>
        <p:spPr>
          <a:xfrm>
            <a:off x="838200" y="557188"/>
            <a:ext cx="10515600" cy="1133499"/>
          </a:xfrm>
        </p:spPr>
        <p:txBody>
          <a:bodyPr>
            <a:normAutofit/>
          </a:bodyPr>
          <a:lstStyle/>
          <a:p>
            <a:pPr algn="ctr"/>
            <a:r>
              <a:rPr lang="en-GB" sz="5200"/>
              <a:t>Neglect</a:t>
            </a:r>
          </a:p>
        </p:txBody>
      </p:sp>
      <p:graphicFrame>
        <p:nvGraphicFramePr>
          <p:cNvPr id="5" name="Content Placeholder 2">
            <a:extLst>
              <a:ext uri="{FF2B5EF4-FFF2-40B4-BE49-F238E27FC236}">
                <a16:creationId xmlns:a16="http://schemas.microsoft.com/office/drawing/2014/main" id="{B128EB5A-08EB-6180-233B-DF22162659E5}"/>
              </a:ext>
            </a:extLst>
          </p:cNvPr>
          <p:cNvGraphicFramePr>
            <a:graphicFrameLocks noGrp="1"/>
          </p:cNvGraphicFramePr>
          <p:nvPr>
            <p:ph idx="1"/>
            <p:extLst>
              <p:ext uri="{D42A27DB-BD31-4B8C-83A1-F6EECF244321}">
                <p14:modId xmlns:p14="http://schemas.microsoft.com/office/powerpoint/2010/main" val="365517583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844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1801-63BD-CA5F-BE0E-B52267E27BC1}"/>
              </a:ext>
            </a:extLst>
          </p:cNvPr>
          <p:cNvSpPr>
            <a:spLocks noGrp="1"/>
          </p:cNvSpPr>
          <p:nvPr>
            <p:ph type="title"/>
          </p:nvPr>
        </p:nvSpPr>
        <p:spPr/>
        <p:txBody>
          <a:bodyPr/>
          <a:lstStyle/>
          <a:p>
            <a:r>
              <a:rPr lang="en-GB" dirty="0"/>
              <a:t>So, what is neglect?</a:t>
            </a:r>
          </a:p>
        </p:txBody>
      </p:sp>
      <p:graphicFrame>
        <p:nvGraphicFramePr>
          <p:cNvPr id="5" name="Content Placeholder 2">
            <a:extLst>
              <a:ext uri="{FF2B5EF4-FFF2-40B4-BE49-F238E27FC236}">
                <a16:creationId xmlns:a16="http://schemas.microsoft.com/office/drawing/2014/main" id="{C103944F-2A5F-6DD2-9246-626D8ED66AB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9590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A903B-D4E6-CA10-9FBA-0BCD58B3B84B}"/>
              </a:ext>
            </a:extLst>
          </p:cNvPr>
          <p:cNvSpPr>
            <a:spLocks noGrp="1"/>
          </p:cNvSpPr>
          <p:nvPr>
            <p:ph type="title"/>
          </p:nvPr>
        </p:nvSpPr>
        <p:spPr>
          <a:xfrm>
            <a:off x="1156851" y="637762"/>
            <a:ext cx="9888496" cy="900131"/>
          </a:xfrm>
        </p:spPr>
        <p:txBody>
          <a:bodyPr>
            <a:normAutofit/>
          </a:bodyPr>
          <a:lstStyle/>
          <a:p>
            <a:r>
              <a:rPr lang="en-GB" sz="4000">
                <a:solidFill>
                  <a:schemeClr val="bg1"/>
                </a:solidFill>
              </a:rPr>
              <a:t>Lauren Wade Case 2015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A3068D-1B6B-EE74-D041-9C6B2BC0A654}"/>
              </a:ext>
            </a:extLst>
          </p:cNvPr>
          <p:cNvSpPr>
            <a:spLocks noGrp="1"/>
          </p:cNvSpPr>
          <p:nvPr>
            <p:ph idx="1"/>
          </p:nvPr>
        </p:nvSpPr>
        <p:spPr>
          <a:xfrm>
            <a:off x="508000" y="2217343"/>
            <a:ext cx="11190514" cy="4457781"/>
          </a:xfrm>
        </p:spPr>
        <p:txBody>
          <a:bodyPr>
            <a:normAutofit fontScale="92500"/>
          </a:bodyPr>
          <a:lstStyle/>
          <a:p>
            <a:pPr marL="0" marR="0" lvl="0" indent="0" defTabSz="914400" rtl="0" eaLnBrk="1" fontAlgn="base" latinLnBrk="0" hangingPunct="1">
              <a:spcBef>
                <a:spcPts val="0"/>
              </a:spcBef>
              <a:spcAft>
                <a:spcPts val="0"/>
              </a:spcAft>
              <a:buClrTx/>
              <a:buSzTx/>
              <a:buFontTx/>
              <a:buNone/>
              <a:tabLst/>
              <a:defRPr/>
            </a:pPr>
            <a:r>
              <a:rPr kumimoji="0" lang="en-GB" sz="2000" b="1" i="0" u="none" strike="noStrike" kern="1200" cap="none" spc="0" normalizeH="0" baseline="0" noProof="0" dirty="0">
                <a:ln>
                  <a:noFill/>
                </a:ln>
                <a:effectLst/>
                <a:highlight>
                  <a:srgbClr val="FFFFFF"/>
                </a:highlight>
                <a:uLnTx/>
                <a:uFillTx/>
                <a:ea typeface="+mn-ea"/>
                <a:cs typeface="+mn-cs"/>
              </a:rPr>
              <a:t>Lauren Wade was just two years and five months old when she was found emaciated, malnourished and unresponsive on the couch of her home in a north Glasgow flat, she </a:t>
            </a:r>
            <a:r>
              <a:rPr kumimoji="0" lang="en-GB" sz="2000" b="0" i="0" u="none" strike="noStrike" kern="1200" cap="none" spc="0" normalizeH="0" baseline="0" noProof="0" dirty="0">
                <a:ln>
                  <a:noFill/>
                </a:ln>
                <a:effectLst/>
                <a:highlight>
                  <a:srgbClr val="FFFFFF"/>
                </a:highlight>
                <a:uLnTx/>
                <a:uFillTx/>
                <a:ea typeface="+mn-ea"/>
                <a:cs typeface="+mn-cs"/>
              </a:rPr>
              <a:t> showed no obvious signs of injury or natural disease, but she was filthy, with a severe head lice infestation that had spread to her face and chest.</a:t>
            </a:r>
          </a:p>
          <a:p>
            <a:pPr marL="0" marR="0" lvl="0" indent="0" defTabSz="914400" rtl="0" eaLnBrk="1" fontAlgn="base" latinLnBrk="0" hangingPunct="1">
              <a:spcBef>
                <a:spcPts val="0"/>
              </a:spcBef>
              <a:spcAft>
                <a:spcPts val="0"/>
              </a:spcAft>
              <a:buClrTx/>
              <a:buSzTx/>
              <a:buFontTx/>
              <a:buNone/>
              <a:tabLst/>
              <a:defRPr/>
            </a:pPr>
            <a:r>
              <a:rPr kumimoji="0" lang="en-GB" sz="2000" b="0" i="0" u="none" strike="noStrike" kern="1200" cap="none" spc="0" normalizeH="0" baseline="0" noProof="0" dirty="0">
                <a:ln>
                  <a:noFill/>
                </a:ln>
                <a:effectLst/>
                <a:highlight>
                  <a:srgbClr val="FFFFFF"/>
                </a:highlight>
                <a:uLnTx/>
                <a:uFillTx/>
                <a:ea typeface="+mn-ea"/>
                <a:cs typeface="+mn-cs"/>
              </a:rPr>
              <a:t>She was extremely thin, with her shoulders, ribs and backbone being "very visible" through her skin.</a:t>
            </a:r>
          </a:p>
          <a:p>
            <a:pPr marL="0" marR="0" lvl="0" indent="0" defTabSz="914400" rtl="0" eaLnBrk="1" fontAlgn="base" latinLnBrk="0" hangingPunct="1">
              <a:spcBef>
                <a:spcPts val="0"/>
              </a:spcBef>
              <a:spcAft>
                <a:spcPts val="0"/>
              </a:spcAft>
              <a:buClrTx/>
              <a:buSzTx/>
              <a:buFontTx/>
              <a:buNone/>
              <a:tabLst/>
              <a:defRPr/>
            </a:pPr>
            <a:r>
              <a:rPr kumimoji="0" lang="en-GB" sz="2000" b="0" i="0" u="none" strike="noStrike" kern="1200" cap="none" spc="0" normalizeH="0" baseline="0" noProof="0" dirty="0">
                <a:ln>
                  <a:noFill/>
                </a:ln>
                <a:effectLst/>
                <a:highlight>
                  <a:srgbClr val="FFFFFF"/>
                </a:highlight>
                <a:uLnTx/>
                <a:uFillTx/>
                <a:ea typeface="+mn-ea"/>
                <a:cs typeface="+mn-cs"/>
              </a:rPr>
              <a:t>The palms of her hands showed black dirt in the creases and the soles of her feet were also blackened.</a:t>
            </a:r>
          </a:p>
          <a:p>
            <a:pPr marL="0" marR="0" lvl="0" indent="0" defTabSz="914400" rtl="0" eaLnBrk="1" fontAlgn="base" latinLnBrk="0" hangingPunct="1">
              <a:spcBef>
                <a:spcPts val="0"/>
              </a:spcBef>
              <a:spcAft>
                <a:spcPts val="0"/>
              </a:spcAft>
              <a:buClrTx/>
              <a:buSzTx/>
              <a:buFontTx/>
              <a:buNone/>
              <a:tabLst/>
              <a:defRPr/>
            </a:pPr>
            <a:r>
              <a:rPr kumimoji="0" lang="en-GB" sz="2000" b="0" i="0" u="none" strike="noStrike" kern="1200" cap="none" spc="0" normalizeH="0" baseline="0" noProof="0" dirty="0">
                <a:ln>
                  <a:noFill/>
                </a:ln>
                <a:effectLst/>
                <a:highlight>
                  <a:srgbClr val="FFFFFF"/>
                </a:highlight>
                <a:uLnTx/>
                <a:uFillTx/>
                <a:ea typeface="+mn-ea"/>
                <a:cs typeface="+mn-cs"/>
              </a:rPr>
              <a:t>A toxicology report after her death in March 2015 showed the presence of alcohol and diazepam in her body.</a:t>
            </a:r>
          </a:p>
          <a:p>
            <a:pPr marL="0" marR="0" lvl="0" indent="0" defTabSz="914400" rtl="0" eaLnBrk="1" fontAlgn="base" latinLnBrk="0" hangingPunct="1">
              <a:spcBef>
                <a:spcPts val="0"/>
              </a:spcBef>
              <a:spcAft>
                <a:spcPts val="0"/>
              </a:spcAft>
              <a:buClrTx/>
              <a:buSzTx/>
              <a:buFontTx/>
              <a:buNone/>
              <a:tabLst/>
              <a:defRPr/>
            </a:pPr>
            <a:r>
              <a:rPr kumimoji="0" lang="en-GB" sz="2000" b="0" i="0" u="none" strike="noStrike" kern="1200" cap="none" spc="0" normalizeH="0" baseline="0" noProof="0" dirty="0">
                <a:ln>
                  <a:noFill/>
                </a:ln>
                <a:effectLst/>
                <a:highlight>
                  <a:srgbClr val="FFFFFF"/>
                </a:highlight>
                <a:uLnTx/>
                <a:uFillTx/>
                <a:ea typeface="+mn-ea"/>
                <a:cs typeface="+mn-cs"/>
              </a:rPr>
              <a:t>Lauren's baby teeth were already showing signs of decay and there was evidence of severe nutritional deficiencies.</a:t>
            </a:r>
          </a:p>
          <a:p>
            <a:pPr marL="0" marR="0" lvl="0" indent="0" defTabSz="914400" rtl="0" eaLnBrk="1" fontAlgn="auto" latinLnBrk="0" hangingPunct="1">
              <a:spcBef>
                <a:spcPts val="0"/>
              </a:spcBef>
              <a:spcAft>
                <a:spcPts val="0"/>
              </a:spcAft>
              <a:buClrTx/>
              <a:buSzTx/>
              <a:buFontTx/>
              <a:buNone/>
              <a:tabLst/>
              <a:defRPr/>
            </a:pPr>
            <a:endParaRPr kumimoji="0" lang="en-GB" sz="2000" b="0" i="0" u="none" strike="noStrike" kern="1200" cap="none" spc="0" normalizeH="0" baseline="0" noProof="0" dirty="0">
              <a:ln>
                <a:noFill/>
              </a:ln>
              <a:effectLst/>
              <a:uLnTx/>
              <a:uFillTx/>
              <a:ea typeface="+mn-ea"/>
              <a:cs typeface="+mn-cs"/>
            </a:endParaRPr>
          </a:p>
          <a:p>
            <a:pPr marL="0" marR="0" lvl="0" indent="0" defTabSz="914400" rtl="0" eaLnBrk="1" fontAlgn="base" latinLnBrk="0" hangingPunct="1">
              <a:spcBef>
                <a:spcPts val="0"/>
              </a:spcBef>
              <a:spcAft>
                <a:spcPts val="0"/>
              </a:spcAft>
              <a:buClrTx/>
              <a:buSzTx/>
              <a:buFontTx/>
              <a:buNone/>
              <a:tabLst/>
              <a:defRPr/>
            </a:pPr>
            <a:r>
              <a:rPr kumimoji="0" lang="en-GB" sz="2000" b="0" i="0" u="none" strike="noStrike" kern="1200" cap="none" spc="0" normalizeH="0" baseline="0" noProof="0" dirty="0">
                <a:ln>
                  <a:noFill/>
                </a:ln>
                <a:effectLst/>
                <a:highlight>
                  <a:srgbClr val="FFFFFF"/>
                </a:highlight>
                <a:uLnTx/>
                <a:uFillTx/>
                <a:ea typeface="+mn-ea"/>
                <a:cs typeface="+mn-cs"/>
              </a:rPr>
              <a:t>Lauren’s biological mother Margaret Wade and her partner Marie Sweeney were convicted of the wilful ill-treatment and neglect of Lauren, they were both sentenced to six years and four months in prison.</a:t>
            </a:r>
          </a:p>
          <a:p>
            <a:pPr marL="0" marR="0" lvl="0" indent="0" defTabSz="914400" rtl="0" eaLnBrk="1" fontAlgn="base" latinLnBrk="0" hangingPunct="1">
              <a:spcBef>
                <a:spcPts val="0"/>
              </a:spcBef>
              <a:spcAft>
                <a:spcPts val="0"/>
              </a:spcAft>
              <a:buClrTx/>
              <a:buSzTx/>
              <a:buFontTx/>
              <a:buNone/>
              <a:tabLst/>
              <a:defRPr/>
            </a:pPr>
            <a:endParaRPr kumimoji="0" lang="en-GB" sz="2000" b="0" i="0" u="none" strike="noStrike" kern="1200" cap="none" spc="0" normalizeH="0" baseline="0" noProof="0" dirty="0">
              <a:ln>
                <a:noFill/>
              </a:ln>
              <a:effectLst/>
              <a:highlight>
                <a:srgbClr val="FFFFFF"/>
              </a:highlight>
              <a:uLnTx/>
              <a:uFillTx/>
              <a:ea typeface="+mn-ea"/>
              <a:cs typeface="+mn-cs"/>
            </a:endParaRPr>
          </a:p>
          <a:p>
            <a:pPr marL="0" marR="0" lvl="0" indent="0" defTabSz="914400" rtl="0" eaLnBrk="1" fontAlgn="base" latinLnBrk="0" hangingPunct="1">
              <a:spcBef>
                <a:spcPts val="0"/>
              </a:spcBef>
              <a:spcAft>
                <a:spcPts val="0"/>
              </a:spcAft>
              <a:buClrTx/>
              <a:buSzTx/>
              <a:buFontTx/>
              <a:buNone/>
              <a:tabLst/>
              <a:defRPr/>
            </a:pPr>
            <a:r>
              <a:rPr kumimoji="0" lang="en-GB" sz="2000" b="0" i="0" u="none" strike="noStrike" kern="1200" cap="none" spc="0" normalizeH="0" baseline="0" noProof="0" dirty="0">
                <a:ln>
                  <a:noFill/>
                </a:ln>
                <a:effectLst/>
                <a:highlight>
                  <a:srgbClr val="FFFFFF"/>
                </a:highlight>
                <a:uLnTx/>
                <a:uFillTx/>
                <a:ea typeface="+mn-ea"/>
                <a:cs typeface="+mn-cs"/>
              </a:rPr>
              <a:t>The neglect of the toddler and two other children led to a Significant Case Review looking at how the health and social care agencies dealt with Lauren and her parents.</a:t>
            </a:r>
          </a:p>
          <a:p>
            <a:endParaRPr lang="en-GB" sz="1700" dirty="0"/>
          </a:p>
        </p:txBody>
      </p:sp>
    </p:spTree>
    <p:extLst>
      <p:ext uri="{BB962C8B-B14F-4D97-AF65-F5344CB8AC3E}">
        <p14:creationId xmlns:p14="http://schemas.microsoft.com/office/powerpoint/2010/main" val="44379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CF02FE-D6F4-42EE-2EBB-FC0528855C30}"/>
              </a:ext>
            </a:extLst>
          </p:cNvPr>
          <p:cNvSpPr>
            <a:spLocks noGrp="1"/>
          </p:cNvSpPr>
          <p:nvPr>
            <p:ph type="title"/>
          </p:nvPr>
        </p:nvSpPr>
        <p:spPr>
          <a:xfrm>
            <a:off x="1156851" y="637762"/>
            <a:ext cx="9888496" cy="900131"/>
          </a:xfrm>
        </p:spPr>
        <p:txBody>
          <a:bodyPr>
            <a:normAutofit/>
          </a:bodyPr>
          <a:lstStyle/>
          <a:p>
            <a:r>
              <a:rPr lang="en-GB" sz="4000">
                <a:solidFill>
                  <a:schemeClr val="bg1"/>
                </a:solidFill>
              </a:rPr>
              <a:t>Lack of professional curiosity</a:t>
            </a:r>
          </a:p>
        </p:txBody>
      </p:sp>
      <p:sp>
        <p:nvSpPr>
          <p:cNvPr id="36" name="Rectangle 3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6154A270-95F1-A724-1B64-1DC125005D41}"/>
              </a:ext>
            </a:extLst>
          </p:cNvPr>
          <p:cNvSpPr>
            <a:spLocks noGrp="1"/>
          </p:cNvSpPr>
          <p:nvPr>
            <p:ph idx="1"/>
          </p:nvPr>
        </p:nvSpPr>
        <p:spPr>
          <a:xfrm>
            <a:off x="1155548" y="2217343"/>
            <a:ext cx="9880893" cy="3959619"/>
          </a:xfrm>
        </p:spPr>
        <p:txBody>
          <a:bodyPr>
            <a:normAutofit/>
          </a:bodyPr>
          <a:lstStyle/>
          <a:p>
            <a:pPr marL="0" indent="0">
              <a:buNone/>
            </a:pPr>
            <a:r>
              <a:rPr lang="en-GB" sz="2400"/>
              <a:t>Glasgow's Child Protection Committee concluded that there had been a lack of professional curiosity around the case. </a:t>
            </a:r>
          </a:p>
          <a:p>
            <a:pPr marL="0" indent="0">
              <a:buNone/>
            </a:pPr>
            <a:endParaRPr lang="en-GB" sz="2400"/>
          </a:p>
          <a:p>
            <a:pPr marL="0" indent="0">
              <a:buNone/>
            </a:pPr>
            <a:r>
              <a:rPr lang="en-GB" sz="2400"/>
              <a:t>The family were heavily involved with professionals however it was found that agencies failed to “push” to see an improvement with the situation. </a:t>
            </a:r>
          </a:p>
          <a:p>
            <a:pPr marL="0" indent="0">
              <a:buNone/>
            </a:pPr>
            <a:endParaRPr lang="en-GB" sz="2400"/>
          </a:p>
          <a:p>
            <a:pPr marL="0" indent="0">
              <a:buNone/>
            </a:pPr>
            <a:r>
              <a:rPr lang="en-GB" sz="2400"/>
              <a:t>Thresholds used to determine what was acceptable in the care of children were too high in this case. </a:t>
            </a:r>
          </a:p>
        </p:txBody>
      </p:sp>
    </p:spTree>
    <p:extLst>
      <p:ext uri="{BB962C8B-B14F-4D97-AF65-F5344CB8AC3E}">
        <p14:creationId xmlns:p14="http://schemas.microsoft.com/office/powerpoint/2010/main" val="27112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8F55733-C846-C9D3-B4ED-17365258986C}"/>
              </a:ext>
            </a:extLst>
          </p:cNvPr>
          <p:cNvPicPr>
            <a:picLocks noChangeAspect="1"/>
          </p:cNvPicPr>
          <p:nvPr/>
        </p:nvPicPr>
        <p:blipFill>
          <a:blip r:embed="rId2">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48419D-899D-1E77-A672-4E41BA39427A}"/>
              </a:ext>
            </a:extLst>
          </p:cNvPr>
          <p:cNvSpPr>
            <a:spLocks noGrp="1"/>
          </p:cNvSpPr>
          <p:nvPr>
            <p:ph type="title"/>
          </p:nvPr>
        </p:nvSpPr>
        <p:spPr>
          <a:xfrm>
            <a:off x="838200" y="365125"/>
            <a:ext cx="10515600" cy="1325563"/>
          </a:xfrm>
        </p:spPr>
        <p:txBody>
          <a:bodyPr>
            <a:normAutofit/>
          </a:bodyPr>
          <a:lstStyle/>
          <a:p>
            <a:r>
              <a:rPr lang="en-GB">
                <a:solidFill>
                  <a:srgbClr val="FFFFFF"/>
                </a:solidFill>
              </a:rPr>
              <a:t>Physical Abuse</a:t>
            </a:r>
          </a:p>
        </p:txBody>
      </p:sp>
      <p:graphicFrame>
        <p:nvGraphicFramePr>
          <p:cNvPr id="5" name="Content Placeholder 2">
            <a:extLst>
              <a:ext uri="{FF2B5EF4-FFF2-40B4-BE49-F238E27FC236}">
                <a16:creationId xmlns:a16="http://schemas.microsoft.com/office/drawing/2014/main" id="{FBEF0F9E-F2CD-D506-1CCF-93DD7FE19DD1}"/>
              </a:ext>
            </a:extLst>
          </p:cNvPr>
          <p:cNvGraphicFramePr>
            <a:graphicFrameLocks noGrp="1"/>
          </p:cNvGraphicFramePr>
          <p:nvPr>
            <p:ph idx="1"/>
            <p:extLst>
              <p:ext uri="{D42A27DB-BD31-4B8C-83A1-F6EECF244321}">
                <p14:modId xmlns:p14="http://schemas.microsoft.com/office/powerpoint/2010/main" val="34061510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19236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radiologic figure of a skeleton">
            <a:extLst>
              <a:ext uri="{FF2B5EF4-FFF2-40B4-BE49-F238E27FC236}">
                <a16:creationId xmlns:a16="http://schemas.microsoft.com/office/drawing/2014/main" id="{91C3E661-0FCC-7830-3C14-1C4579921E3C}"/>
              </a:ext>
            </a:extLst>
          </p:cNvPr>
          <p:cNvPicPr>
            <a:picLocks noChangeAspect="1"/>
          </p:cNvPicPr>
          <p:nvPr/>
        </p:nvPicPr>
        <p:blipFill>
          <a:blip r:embed="rId3"/>
          <a:srcRect l="47737" r="-1"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3557F-DB86-1920-1C5D-3AA789390EA1}"/>
              </a:ext>
            </a:extLst>
          </p:cNvPr>
          <p:cNvSpPr>
            <a:spLocks noGrp="1"/>
          </p:cNvSpPr>
          <p:nvPr>
            <p:ph type="title"/>
          </p:nvPr>
        </p:nvSpPr>
        <p:spPr>
          <a:xfrm>
            <a:off x="6115317" y="405685"/>
            <a:ext cx="5464968" cy="1559301"/>
          </a:xfrm>
        </p:spPr>
        <p:txBody>
          <a:bodyPr>
            <a:normAutofit/>
          </a:bodyPr>
          <a:lstStyle/>
          <a:p>
            <a:r>
              <a:rPr lang="en-GB" sz="3400" b="0" i="0">
                <a:effectLst/>
                <a:highlight>
                  <a:srgbClr val="FFFFFF"/>
                </a:highlight>
                <a:latin typeface="lato-regular"/>
              </a:rPr>
              <a:t>Signs and symptoms of physical abuse in children can include:</a:t>
            </a:r>
            <a:endParaRPr lang="en-GB" sz="3400"/>
          </a:p>
        </p:txBody>
      </p:sp>
      <p:sp>
        <p:nvSpPr>
          <p:cNvPr id="3" name="Content Placeholder 2">
            <a:extLst>
              <a:ext uri="{FF2B5EF4-FFF2-40B4-BE49-F238E27FC236}">
                <a16:creationId xmlns:a16="http://schemas.microsoft.com/office/drawing/2014/main" id="{90BC632A-F132-A834-7A58-2EE22221C5A4}"/>
              </a:ext>
            </a:extLst>
          </p:cNvPr>
          <p:cNvSpPr>
            <a:spLocks noGrp="1"/>
          </p:cNvSpPr>
          <p:nvPr>
            <p:ph idx="1"/>
          </p:nvPr>
        </p:nvSpPr>
        <p:spPr>
          <a:xfrm>
            <a:off x="6115317" y="2743200"/>
            <a:ext cx="5247340" cy="3496878"/>
          </a:xfrm>
        </p:spPr>
        <p:txBody>
          <a:bodyPr anchor="ctr">
            <a:normAutofit/>
          </a:bodyPr>
          <a:lstStyle/>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unexplained recurrent injuries, marks or burns.</a:t>
            </a:r>
          </a:p>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covering injuries with clothing even in hot weather.</a:t>
            </a:r>
          </a:p>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fear of physical contact and shrinking back if touched.</a:t>
            </a:r>
          </a:p>
          <a:p>
            <a:endParaRPr lang="en-GB" sz="2000" dirty="0"/>
          </a:p>
        </p:txBody>
      </p:sp>
    </p:spTree>
    <p:extLst>
      <p:ext uri="{BB962C8B-B14F-4D97-AF65-F5344CB8AC3E}">
        <p14:creationId xmlns:p14="http://schemas.microsoft.com/office/powerpoint/2010/main" val="3832932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DE2159-7101-FAE1-DE63-15AE0EC32715}"/>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C498BE20-B276-6D5A-C70F-11CBEC921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D8E02-F02E-D3EB-0DE4-C7F1C73FB00C}"/>
              </a:ext>
            </a:extLst>
          </p:cNvPr>
          <p:cNvSpPr>
            <a:spLocks noGrp="1"/>
          </p:cNvSpPr>
          <p:nvPr>
            <p:ph type="title"/>
          </p:nvPr>
        </p:nvSpPr>
        <p:spPr>
          <a:xfrm>
            <a:off x="420914" y="637762"/>
            <a:ext cx="10624433" cy="900131"/>
          </a:xfrm>
        </p:spPr>
        <p:txBody>
          <a:bodyPr>
            <a:normAutofit/>
          </a:bodyPr>
          <a:lstStyle/>
          <a:p>
            <a:r>
              <a:rPr kumimoji="0" lang="en-GB" sz="3600" b="0" i="0" u="none" strike="noStrike" kern="1200" cap="none" spc="0" normalizeH="0" baseline="0" noProof="0" dirty="0">
                <a:ln>
                  <a:noFill/>
                </a:ln>
                <a:solidFill>
                  <a:schemeClr val="bg1"/>
                </a:solidFill>
                <a:effectLst/>
                <a:uLnTx/>
                <a:uFillTx/>
                <a:latin typeface="Aptos Display" panose="02110004020202020204"/>
                <a:ea typeface="+mj-ea"/>
                <a:cs typeface="+mj-cs"/>
              </a:rPr>
              <a:t>Logan Mwangi Case 2021</a:t>
            </a:r>
            <a:endParaRPr lang="en-GB" sz="4000" dirty="0">
              <a:solidFill>
                <a:schemeClr val="bg1"/>
              </a:solidFill>
            </a:endParaRPr>
          </a:p>
        </p:txBody>
      </p:sp>
      <p:sp>
        <p:nvSpPr>
          <p:cNvPr id="36" name="Rectangle 35">
            <a:extLst>
              <a:ext uri="{FF2B5EF4-FFF2-40B4-BE49-F238E27FC236}">
                <a16:creationId xmlns:a16="http://schemas.microsoft.com/office/drawing/2014/main" id="{C4552E63-74BD-70B3-E2CC-ABD5360C3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3316C94-F1A8-E592-A1CB-37EA0C19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55E95AD2-354D-B043-07A8-1D446FA57E8A}"/>
              </a:ext>
            </a:extLst>
          </p:cNvPr>
          <p:cNvSpPr>
            <a:spLocks noGrp="1"/>
          </p:cNvSpPr>
          <p:nvPr>
            <p:ph idx="1"/>
          </p:nvPr>
        </p:nvSpPr>
        <p:spPr>
          <a:xfrm>
            <a:off x="420914" y="2217343"/>
            <a:ext cx="5196115" cy="3959619"/>
          </a:xfrm>
        </p:spPr>
        <p:txBody>
          <a:bodyPr>
            <a:normAutofit/>
          </a:bodyPr>
          <a:lstStyle/>
          <a:p>
            <a:pPr marL="0" indent="0">
              <a:buNone/>
            </a:pPr>
            <a:r>
              <a:rPr lang="en-GB" sz="2400" dirty="0"/>
              <a:t>Five-year-old Logan was found dead in the River </a:t>
            </a:r>
            <a:r>
              <a:rPr lang="en-GB" sz="2400" dirty="0" err="1"/>
              <a:t>Ogmore</a:t>
            </a:r>
            <a:r>
              <a:rPr lang="en-GB" sz="2400" dirty="0"/>
              <a:t> in July 2021 after his mother had reported him missing. </a:t>
            </a:r>
          </a:p>
          <a:p>
            <a:pPr marL="0" indent="0">
              <a:buNone/>
            </a:pPr>
            <a:r>
              <a:rPr lang="en-GB" sz="2400" dirty="0"/>
              <a:t>A Postmortem revealed he had suffered serious internal and external injuries including a ruptured liver and a broken Collar bone. </a:t>
            </a:r>
          </a:p>
          <a:p>
            <a:pPr marL="0" indent="0">
              <a:buNone/>
            </a:pPr>
            <a:r>
              <a:rPr lang="en-GB" sz="2400" dirty="0"/>
              <a:t>Hi mother and stepfather were convicted of his murder and sentenced to life imprisonment. </a:t>
            </a:r>
          </a:p>
        </p:txBody>
      </p:sp>
      <p:pic>
        <p:nvPicPr>
          <p:cNvPr id="8" name="Picture 7">
            <a:extLst>
              <a:ext uri="{FF2B5EF4-FFF2-40B4-BE49-F238E27FC236}">
                <a16:creationId xmlns:a16="http://schemas.microsoft.com/office/drawing/2014/main" id="{EC7E31D9-6051-59E9-148E-AD12BC4448C9}"/>
              </a:ext>
            </a:extLst>
          </p:cNvPr>
          <p:cNvPicPr>
            <a:picLocks noChangeAspect="1"/>
          </p:cNvPicPr>
          <p:nvPr/>
        </p:nvPicPr>
        <p:blipFill>
          <a:blip r:embed="rId3"/>
          <a:stretch>
            <a:fillRect/>
          </a:stretch>
        </p:blipFill>
        <p:spPr>
          <a:xfrm>
            <a:off x="7155543" y="2727867"/>
            <a:ext cx="4615543" cy="3119036"/>
          </a:xfrm>
          <a:prstGeom prst="rect">
            <a:avLst/>
          </a:prstGeom>
        </p:spPr>
      </p:pic>
    </p:spTree>
    <p:extLst>
      <p:ext uri="{BB962C8B-B14F-4D97-AF65-F5344CB8AC3E}">
        <p14:creationId xmlns:p14="http://schemas.microsoft.com/office/powerpoint/2010/main" val="1488840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3AEC80-318E-1B51-4334-CA044FE4D87C}"/>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93D2F891-65E6-E5AC-FCBA-A4DABDBB1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594CD-8BBF-20C9-12C8-73009236D1DB}"/>
              </a:ext>
            </a:extLst>
          </p:cNvPr>
          <p:cNvSpPr>
            <a:spLocks noGrp="1"/>
          </p:cNvSpPr>
          <p:nvPr>
            <p:ph type="title"/>
          </p:nvPr>
        </p:nvSpPr>
        <p:spPr>
          <a:xfrm>
            <a:off x="420914" y="637762"/>
            <a:ext cx="10624433" cy="900131"/>
          </a:xfrm>
        </p:spPr>
        <p:txBody>
          <a:bodyPr>
            <a:normAutofit/>
          </a:bodyPr>
          <a:lstStyle/>
          <a:p>
            <a:r>
              <a:rPr kumimoji="0" lang="en-GB" sz="3600" b="0" i="0" u="none" strike="noStrike" kern="1200" cap="none" spc="0" normalizeH="0" baseline="0" noProof="0" dirty="0">
                <a:ln>
                  <a:noFill/>
                </a:ln>
                <a:solidFill>
                  <a:schemeClr val="bg1"/>
                </a:solidFill>
                <a:effectLst/>
                <a:uLnTx/>
                <a:uFillTx/>
                <a:latin typeface="Aptos Display" panose="02110004020202020204"/>
                <a:ea typeface="+mj-ea"/>
                <a:cs typeface="+mj-cs"/>
              </a:rPr>
              <a:t>Daniel Pelka Case 2012</a:t>
            </a:r>
            <a:endParaRPr lang="en-GB" sz="4000" dirty="0">
              <a:solidFill>
                <a:schemeClr val="bg1"/>
              </a:solidFill>
            </a:endParaRPr>
          </a:p>
        </p:txBody>
      </p:sp>
      <p:sp>
        <p:nvSpPr>
          <p:cNvPr id="36" name="Rectangle 35">
            <a:extLst>
              <a:ext uri="{FF2B5EF4-FFF2-40B4-BE49-F238E27FC236}">
                <a16:creationId xmlns:a16="http://schemas.microsoft.com/office/drawing/2014/main" id="{94DBADE1-417D-EC86-7594-ACD493DD8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852984C-C950-6BE6-5D67-88F20C3C4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67AFC40F-B643-59D5-4BB3-0A2401206B5A}"/>
              </a:ext>
            </a:extLst>
          </p:cNvPr>
          <p:cNvSpPr>
            <a:spLocks noGrp="1"/>
          </p:cNvSpPr>
          <p:nvPr>
            <p:ph idx="1"/>
          </p:nvPr>
        </p:nvSpPr>
        <p:spPr>
          <a:xfrm>
            <a:off x="420914" y="2217343"/>
            <a:ext cx="5196115" cy="3959619"/>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Parents found guilty of murder, following the starvation and physical abuse of son Daniel Pelka.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Beaten to death by his parents following months of abuse.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Police called to the address 26 times between 2006 and 2010. </a:t>
            </a:r>
          </a:p>
          <a:p>
            <a:pPr marL="0" indent="0">
              <a:buNone/>
            </a:pPr>
            <a:endParaRPr lang="en-GB" sz="2400" dirty="0"/>
          </a:p>
        </p:txBody>
      </p:sp>
      <p:pic>
        <p:nvPicPr>
          <p:cNvPr id="4" name="Picture 3">
            <a:extLst>
              <a:ext uri="{FF2B5EF4-FFF2-40B4-BE49-F238E27FC236}">
                <a16:creationId xmlns:a16="http://schemas.microsoft.com/office/drawing/2014/main" id="{F90F008A-8B57-81C9-67DD-E3479EC986CA}"/>
              </a:ext>
            </a:extLst>
          </p:cNvPr>
          <p:cNvPicPr>
            <a:picLocks noChangeAspect="1"/>
          </p:cNvPicPr>
          <p:nvPr/>
        </p:nvPicPr>
        <p:blipFill>
          <a:blip r:embed="rId3"/>
          <a:stretch>
            <a:fillRect/>
          </a:stretch>
        </p:blipFill>
        <p:spPr>
          <a:xfrm>
            <a:off x="6417537" y="2476970"/>
            <a:ext cx="5627096" cy="3743268"/>
          </a:xfrm>
          <a:prstGeom prst="rect">
            <a:avLst/>
          </a:prstGeom>
        </p:spPr>
      </p:pic>
    </p:spTree>
    <p:extLst>
      <p:ext uri="{BB962C8B-B14F-4D97-AF65-F5344CB8AC3E}">
        <p14:creationId xmlns:p14="http://schemas.microsoft.com/office/powerpoint/2010/main" val="2946427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78C8-7868-FD2E-B1E6-556D2511A349}"/>
              </a:ext>
            </a:extLst>
          </p:cNvPr>
          <p:cNvSpPr>
            <a:spLocks noGrp="1"/>
          </p:cNvSpPr>
          <p:nvPr>
            <p:ph type="title"/>
          </p:nvPr>
        </p:nvSpPr>
        <p:spPr/>
        <p:txBody>
          <a:bodyPr/>
          <a:lstStyle/>
          <a:p>
            <a:r>
              <a:rPr lang="en-GB" dirty="0"/>
              <a:t>Emotional Abuse</a:t>
            </a:r>
          </a:p>
        </p:txBody>
      </p:sp>
      <p:graphicFrame>
        <p:nvGraphicFramePr>
          <p:cNvPr id="5" name="Content Placeholder 2">
            <a:extLst>
              <a:ext uri="{FF2B5EF4-FFF2-40B4-BE49-F238E27FC236}">
                <a16:creationId xmlns:a16="http://schemas.microsoft.com/office/drawing/2014/main" id="{05E96E8C-50F5-10A6-5558-BB1AB0FF24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1480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3B8A6-6F28-5580-9B65-FDFA1AC82EFC}"/>
              </a:ext>
            </a:extLst>
          </p:cNvPr>
          <p:cNvSpPr>
            <a:spLocks noGrp="1"/>
          </p:cNvSpPr>
          <p:nvPr>
            <p:ph type="title"/>
          </p:nvPr>
        </p:nvSpPr>
        <p:spPr>
          <a:xfrm>
            <a:off x="1043631" y="809898"/>
            <a:ext cx="10173010" cy="1554480"/>
          </a:xfrm>
        </p:spPr>
        <p:txBody>
          <a:bodyPr anchor="ctr">
            <a:normAutofit/>
          </a:bodyPr>
          <a:lstStyle/>
          <a:p>
            <a:r>
              <a:rPr lang="en-GB" sz="4800"/>
              <a:t>Sexual Abuse</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3FC0230A-F895-873B-FD5D-195286181967}"/>
              </a:ext>
            </a:extLst>
          </p:cNvPr>
          <p:cNvGraphicFramePr>
            <a:graphicFrameLocks noGrp="1"/>
          </p:cNvGraphicFramePr>
          <p:nvPr>
            <p:ph idx="1"/>
            <p:extLst>
              <p:ext uri="{D42A27DB-BD31-4B8C-83A1-F6EECF244321}">
                <p14:modId xmlns:p14="http://schemas.microsoft.com/office/powerpoint/2010/main" val="426788389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459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4755A0-7060-A8ED-7E62-E5773BFB4156}"/>
            </a:ext>
          </a:extLst>
        </p:cNvPr>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E77FD-22F1-2F07-5A14-27C282198A95}"/>
              </a:ext>
            </a:extLst>
          </p:cNvPr>
          <p:cNvSpPr>
            <a:spLocks noGrp="1"/>
          </p:cNvSpPr>
          <p:nvPr>
            <p:ph type="title"/>
          </p:nvPr>
        </p:nvSpPr>
        <p:spPr>
          <a:xfrm>
            <a:off x="761803" y="350196"/>
            <a:ext cx="4646904" cy="1624520"/>
          </a:xfrm>
        </p:spPr>
        <p:txBody>
          <a:bodyPr anchor="ctr">
            <a:normAutofit/>
          </a:bodyPr>
          <a:lstStyle/>
          <a:p>
            <a:r>
              <a:rPr lang="en-GB" sz="4000" dirty="0"/>
              <a:t>Children and Young Persons Act 1933</a:t>
            </a:r>
          </a:p>
        </p:txBody>
      </p:sp>
      <p:sp>
        <p:nvSpPr>
          <p:cNvPr id="3" name="Content Placeholder 2">
            <a:extLst>
              <a:ext uri="{FF2B5EF4-FFF2-40B4-BE49-F238E27FC236}">
                <a16:creationId xmlns:a16="http://schemas.microsoft.com/office/drawing/2014/main" id="{CBC110BB-5729-92E8-2184-8CF728C97032}"/>
              </a:ext>
            </a:extLst>
          </p:cNvPr>
          <p:cNvSpPr>
            <a:spLocks noGrp="1"/>
          </p:cNvSpPr>
          <p:nvPr>
            <p:ph idx="1"/>
          </p:nvPr>
        </p:nvSpPr>
        <p:spPr>
          <a:xfrm>
            <a:off x="761802" y="2743200"/>
            <a:ext cx="4646905" cy="3613149"/>
          </a:xfrm>
        </p:spPr>
        <p:txBody>
          <a:bodyPr anchor="ctr">
            <a:normAutofit/>
          </a:bodyPr>
          <a:lstStyle/>
          <a:p>
            <a:pPr marL="0" indent="0">
              <a:lnSpc>
                <a:spcPct val="150000"/>
              </a:lnSpc>
              <a:buNone/>
            </a:pPr>
            <a:r>
              <a:rPr lang="en-GB" sz="2400" b="0" i="0" dirty="0">
                <a:effectLst/>
                <a:highlight>
                  <a:srgbClr val="FFFFFF"/>
                </a:highlight>
                <a:latin typeface="arial" panose="020B0604020202020204" pitchFamily="34" charset="0"/>
              </a:rPr>
              <a:t>An Act to consolidate certain enactments relating to persons under the age of eighteen years.</a:t>
            </a:r>
          </a:p>
          <a:p>
            <a:pPr>
              <a:lnSpc>
                <a:spcPct val="150000"/>
              </a:lnSpc>
            </a:pPr>
            <a:endParaRPr lang="en-GB" sz="2400" dirty="0">
              <a:highlight>
                <a:srgbClr val="FFFFFF"/>
              </a:highlight>
              <a:latin typeface="arial" panose="020B0604020202020204" pitchFamily="34" charset="0"/>
            </a:endParaRPr>
          </a:p>
          <a:p>
            <a:endParaRPr lang="en-GB" sz="2000" dirty="0"/>
          </a:p>
        </p:txBody>
      </p:sp>
      <p:pic>
        <p:nvPicPr>
          <p:cNvPr id="5" name="Picture 4">
            <a:extLst>
              <a:ext uri="{FF2B5EF4-FFF2-40B4-BE49-F238E27FC236}">
                <a16:creationId xmlns:a16="http://schemas.microsoft.com/office/drawing/2014/main" id="{A691F9BD-5A10-FC46-130B-146BD0D008D3}"/>
              </a:ext>
            </a:extLst>
          </p:cNvPr>
          <p:cNvPicPr>
            <a:picLocks noChangeAspect="1"/>
          </p:cNvPicPr>
          <p:nvPr/>
        </p:nvPicPr>
        <p:blipFill>
          <a:blip r:embed="rId3"/>
          <a:srcRect l="5054" r="4894"/>
          <a:stretch>
            <a:fillRect/>
          </a:stretch>
        </p:blipFill>
        <p:spPr>
          <a:xfrm>
            <a:off x="6096000" y="1"/>
            <a:ext cx="6102825" cy="6858000"/>
          </a:xfrm>
          <a:prstGeom prst="rect">
            <a:avLst/>
          </a:prstGeom>
        </p:spPr>
      </p:pic>
    </p:spTree>
    <p:extLst>
      <p:ext uri="{BB962C8B-B14F-4D97-AF65-F5344CB8AC3E}">
        <p14:creationId xmlns:p14="http://schemas.microsoft.com/office/powerpoint/2010/main" val="257191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6B17C5-AEA2-907C-2F42-708C7EB215A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S1 Children &amp; Young Persons Act 1933</a:t>
            </a:r>
          </a:p>
        </p:txBody>
      </p:sp>
      <p:graphicFrame>
        <p:nvGraphicFramePr>
          <p:cNvPr id="5" name="Content Placeholder 2">
            <a:extLst>
              <a:ext uri="{FF2B5EF4-FFF2-40B4-BE49-F238E27FC236}">
                <a16:creationId xmlns:a16="http://schemas.microsoft.com/office/drawing/2014/main" id="{3F54CC4E-CBBF-8895-734B-2F6B58B2E142}"/>
              </a:ext>
            </a:extLst>
          </p:cNvPr>
          <p:cNvGraphicFramePr>
            <a:graphicFrameLocks noGrp="1"/>
          </p:cNvGraphicFramePr>
          <p:nvPr>
            <p:ph idx="1"/>
            <p:extLst>
              <p:ext uri="{D42A27DB-BD31-4B8C-83A1-F6EECF244321}">
                <p14:modId xmlns:p14="http://schemas.microsoft.com/office/powerpoint/2010/main" val="11560970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6626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AC8625-4695-0C85-DF91-FD39E50633A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What does this mean?</a:t>
            </a:r>
          </a:p>
        </p:txBody>
      </p:sp>
      <p:graphicFrame>
        <p:nvGraphicFramePr>
          <p:cNvPr id="5" name="Content Placeholder 2">
            <a:extLst>
              <a:ext uri="{FF2B5EF4-FFF2-40B4-BE49-F238E27FC236}">
                <a16:creationId xmlns:a16="http://schemas.microsoft.com/office/drawing/2014/main" id="{D97B1F9E-4EC7-CEDB-4305-3CF54D29AB7B}"/>
              </a:ext>
            </a:extLst>
          </p:cNvPr>
          <p:cNvGraphicFramePr>
            <a:graphicFrameLocks noGrp="1"/>
          </p:cNvGraphicFramePr>
          <p:nvPr>
            <p:ph idx="1"/>
            <p:extLst>
              <p:ext uri="{D42A27DB-BD31-4B8C-83A1-F6EECF244321}">
                <p14:modId xmlns:p14="http://schemas.microsoft.com/office/powerpoint/2010/main" val="356622893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6202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29A08-9107-FE68-772E-ECE6CC439125}"/>
              </a:ext>
            </a:extLst>
          </p:cNvPr>
          <p:cNvSpPr>
            <a:spLocks noGrp="1"/>
          </p:cNvSpPr>
          <p:nvPr>
            <p:ph type="title"/>
          </p:nvPr>
        </p:nvSpPr>
        <p:spPr>
          <a:xfrm>
            <a:off x="1136397" y="502020"/>
            <a:ext cx="5323715" cy="731694"/>
          </a:xfrm>
        </p:spPr>
        <p:txBody>
          <a:bodyPr anchor="b">
            <a:normAutofit/>
          </a:bodyPr>
          <a:lstStyle/>
          <a:p>
            <a:r>
              <a:rPr lang="en-GB" sz="4000" dirty="0"/>
              <a:t>Children Act 1989</a:t>
            </a:r>
          </a:p>
        </p:txBody>
      </p:sp>
      <p:sp>
        <p:nvSpPr>
          <p:cNvPr id="3" name="Content Placeholder 2">
            <a:extLst>
              <a:ext uri="{FF2B5EF4-FFF2-40B4-BE49-F238E27FC236}">
                <a16:creationId xmlns:a16="http://schemas.microsoft.com/office/drawing/2014/main" id="{364A39D2-B054-C11A-BA91-BA76EF33EF0A}"/>
              </a:ext>
            </a:extLst>
          </p:cNvPr>
          <p:cNvSpPr>
            <a:spLocks noGrp="1"/>
          </p:cNvSpPr>
          <p:nvPr>
            <p:ph idx="1"/>
          </p:nvPr>
        </p:nvSpPr>
        <p:spPr>
          <a:xfrm>
            <a:off x="1144923" y="1233714"/>
            <a:ext cx="5315189" cy="4707263"/>
          </a:xfrm>
        </p:spPr>
        <p:txBody>
          <a:bodyPr anchor="t">
            <a:normAutofit/>
          </a:bodyPr>
          <a:lstStyle/>
          <a:p>
            <a:pPr marL="0" indent="0">
              <a:lnSpc>
                <a:spcPct val="150000"/>
              </a:lnSpc>
              <a:buNone/>
            </a:pPr>
            <a:r>
              <a:rPr lang="en-GB" sz="2000" b="0" i="0" dirty="0">
                <a:effectLst/>
                <a:highlight>
                  <a:srgbClr val="FFFFFF"/>
                </a:highlight>
                <a:latin typeface="arial" panose="020B0604020202020204" pitchFamily="34" charset="0"/>
              </a:rPr>
              <a:t>An Act to reform the law relating to children; to provide for local authority services for children in need and others; to amend the law with respect to children’s homes, community homes, voluntary homes and voluntary organisations; to make provision with respect to fostering, child minding and day care for young children and adoption; and for connected purposes.</a:t>
            </a:r>
            <a:endParaRPr lang="en-GB"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3A757C6-4D93-234B-BADE-5C791F6B3431}"/>
              </a:ext>
            </a:extLst>
          </p:cNvPr>
          <p:cNvPicPr>
            <a:picLocks noChangeAspect="1"/>
          </p:cNvPicPr>
          <p:nvPr/>
        </p:nvPicPr>
        <p:blipFill>
          <a:blip r:embed="rId3"/>
          <a:stretch>
            <a:fillRect/>
          </a:stretch>
        </p:blipFill>
        <p:spPr>
          <a:xfrm>
            <a:off x="7075967" y="1579956"/>
            <a:ext cx="4170530" cy="3729981"/>
          </a:xfrm>
          <a:prstGeom prst="rect">
            <a:avLst/>
          </a:prstGeom>
        </p:spPr>
      </p:pic>
    </p:spTree>
    <p:extLst>
      <p:ext uri="{BB962C8B-B14F-4D97-AF65-F5344CB8AC3E}">
        <p14:creationId xmlns:p14="http://schemas.microsoft.com/office/powerpoint/2010/main" val="3074462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sitting on the floor&#10;&#10;Description automatically generated">
            <a:extLst>
              <a:ext uri="{FF2B5EF4-FFF2-40B4-BE49-F238E27FC236}">
                <a16:creationId xmlns:a16="http://schemas.microsoft.com/office/drawing/2014/main" id="{24CC758B-1827-F9FA-7465-4CBE5CD802C3}"/>
              </a:ext>
            </a:extLst>
          </p:cNvPr>
          <p:cNvPicPr>
            <a:picLocks noChangeAspect="1"/>
          </p:cNvPicPr>
          <p:nvPr/>
        </p:nvPicPr>
        <p:blipFill>
          <a:blip r:embed="rId3"/>
          <a:srcRect t="2197" b="2284"/>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7BACF0-B1E4-396F-9822-348A887D0682}"/>
              </a:ext>
            </a:extLst>
          </p:cNvPr>
          <p:cNvSpPr>
            <a:spLocks noGrp="1"/>
          </p:cNvSpPr>
          <p:nvPr>
            <p:ph type="title"/>
          </p:nvPr>
        </p:nvSpPr>
        <p:spPr>
          <a:xfrm>
            <a:off x="838200" y="365125"/>
            <a:ext cx="4183743" cy="1899912"/>
          </a:xfrm>
        </p:spPr>
        <p:txBody>
          <a:bodyPr>
            <a:normAutofit/>
          </a:bodyPr>
          <a:lstStyle/>
          <a:p>
            <a:r>
              <a:rPr lang="en-GB" sz="4000" dirty="0"/>
              <a:t>Children Act 1989</a:t>
            </a:r>
          </a:p>
        </p:txBody>
      </p:sp>
      <p:sp>
        <p:nvSpPr>
          <p:cNvPr id="3" name="Content Placeholder 2">
            <a:extLst>
              <a:ext uri="{FF2B5EF4-FFF2-40B4-BE49-F238E27FC236}">
                <a16:creationId xmlns:a16="http://schemas.microsoft.com/office/drawing/2014/main" id="{C127ED9E-FE1B-AF73-7B22-418E550F9EAD}"/>
              </a:ext>
            </a:extLst>
          </p:cNvPr>
          <p:cNvSpPr>
            <a:spLocks noGrp="1"/>
          </p:cNvSpPr>
          <p:nvPr>
            <p:ph idx="1"/>
          </p:nvPr>
        </p:nvSpPr>
        <p:spPr>
          <a:xfrm>
            <a:off x="838200" y="2434201"/>
            <a:ext cx="3822189" cy="3742762"/>
          </a:xfrm>
        </p:spPr>
        <p:txBody>
          <a:bodyPr>
            <a:normAutofit/>
          </a:bodyPr>
          <a:lstStyle/>
          <a:p>
            <a:pPr marL="0" indent="0">
              <a:lnSpc>
                <a:spcPct val="150000"/>
              </a:lnSpc>
              <a:buNone/>
            </a:pPr>
            <a:r>
              <a:rPr lang="en-GB" sz="2400" dirty="0"/>
              <a:t>In what situations are you likely to encounter children who are in urgent need of protection?</a:t>
            </a:r>
          </a:p>
          <a:p>
            <a:pPr marL="0" indent="0">
              <a:lnSpc>
                <a:spcPct val="150000"/>
              </a:lnSpc>
              <a:buNone/>
            </a:pPr>
            <a:endParaRPr lang="en-GB" sz="2400" dirty="0"/>
          </a:p>
          <a:p>
            <a:pPr marL="0" indent="0">
              <a:buNone/>
            </a:pPr>
            <a:endParaRPr lang="en-GB" sz="2000" dirty="0"/>
          </a:p>
        </p:txBody>
      </p:sp>
    </p:spTree>
    <p:extLst>
      <p:ext uri="{BB962C8B-B14F-4D97-AF65-F5344CB8AC3E}">
        <p14:creationId xmlns:p14="http://schemas.microsoft.com/office/powerpoint/2010/main" val="2075258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DFA45F-BD4D-59CE-FF62-E2EA8037C820}"/>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Sec 46 Children Act 1989</a:t>
            </a:r>
          </a:p>
        </p:txBody>
      </p:sp>
      <p:graphicFrame>
        <p:nvGraphicFramePr>
          <p:cNvPr id="5" name="Content Placeholder 2">
            <a:extLst>
              <a:ext uri="{FF2B5EF4-FFF2-40B4-BE49-F238E27FC236}">
                <a16:creationId xmlns:a16="http://schemas.microsoft.com/office/drawing/2014/main" id="{F9A8DD33-D25B-737C-4ED3-9F3EA72733AA}"/>
              </a:ext>
            </a:extLst>
          </p:cNvPr>
          <p:cNvGraphicFramePr>
            <a:graphicFrameLocks noGrp="1"/>
          </p:cNvGraphicFramePr>
          <p:nvPr>
            <p:ph idx="1"/>
            <p:extLst>
              <p:ext uri="{D42A27DB-BD31-4B8C-83A1-F6EECF244321}">
                <p14:modId xmlns:p14="http://schemas.microsoft.com/office/powerpoint/2010/main" val="343263373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9502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355F5C-8E3A-CB1F-15DE-A12EE1065445}"/>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Sec 46 Children Act 1989 – cont.</a:t>
            </a:r>
          </a:p>
        </p:txBody>
      </p:sp>
      <p:graphicFrame>
        <p:nvGraphicFramePr>
          <p:cNvPr id="20" name="Content Placeholder 2">
            <a:extLst>
              <a:ext uri="{FF2B5EF4-FFF2-40B4-BE49-F238E27FC236}">
                <a16:creationId xmlns:a16="http://schemas.microsoft.com/office/drawing/2014/main" id="{219BF4A2-7718-2969-3230-CF8C9AF28DA9}"/>
              </a:ext>
            </a:extLst>
          </p:cNvPr>
          <p:cNvGraphicFramePr>
            <a:graphicFrameLocks noGrp="1"/>
          </p:cNvGraphicFramePr>
          <p:nvPr>
            <p:ph idx="1"/>
            <p:extLst>
              <p:ext uri="{D42A27DB-BD31-4B8C-83A1-F6EECF244321}">
                <p14:modId xmlns:p14="http://schemas.microsoft.com/office/powerpoint/2010/main" val="392890112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8992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extLst>
              <p:ext uri="{D42A27DB-BD31-4B8C-83A1-F6EECF244321}">
                <p14:modId xmlns:p14="http://schemas.microsoft.com/office/powerpoint/2010/main" val="362069266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203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9E1B5B-2F79-0AD0-4243-E1812CB97BD2}"/>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942781-B6D9-3D09-2F9C-F4A2B80E94EC}"/>
              </a:ext>
            </a:extLst>
          </p:cNvPr>
          <p:cNvSpPr>
            <a:spLocks noGrp="1"/>
          </p:cNvSpPr>
          <p:nvPr>
            <p:ph type="title"/>
          </p:nvPr>
        </p:nvSpPr>
        <p:spPr>
          <a:xfrm>
            <a:off x="1383564" y="348865"/>
            <a:ext cx="9718111" cy="1576446"/>
          </a:xfrm>
        </p:spPr>
        <p:txBody>
          <a:bodyPr anchor="ctr">
            <a:normAutofit/>
          </a:bodyPr>
          <a:lstStyle/>
          <a:p>
            <a:r>
              <a:rPr lang="en-GB" sz="3700">
                <a:solidFill>
                  <a:srgbClr val="FFFFFF"/>
                </a:solidFill>
              </a:rPr>
              <a:t>Whenever cause for concern has been expressed about a child  police officers should consider :</a:t>
            </a:r>
          </a:p>
        </p:txBody>
      </p:sp>
      <p:graphicFrame>
        <p:nvGraphicFramePr>
          <p:cNvPr id="28" name="Content Placeholder 3">
            <a:extLst>
              <a:ext uri="{FF2B5EF4-FFF2-40B4-BE49-F238E27FC236}">
                <a16:creationId xmlns:a16="http://schemas.microsoft.com/office/drawing/2014/main" id="{C1CB7606-D068-2CFD-431F-BC385962F92C}"/>
              </a:ext>
            </a:extLst>
          </p:cNvPr>
          <p:cNvGraphicFramePr>
            <a:graphicFrameLocks noGrp="1"/>
          </p:cNvGraphicFramePr>
          <p:nvPr>
            <p:ph idx="1"/>
            <p:extLst>
              <p:ext uri="{D42A27DB-BD31-4B8C-83A1-F6EECF244321}">
                <p14:modId xmlns:p14="http://schemas.microsoft.com/office/powerpoint/2010/main" val="26292853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11330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09DA0-CB00-CD06-7B56-E4BC55324E02}"/>
              </a:ext>
            </a:extLst>
          </p:cNvPr>
          <p:cNvSpPr>
            <a:spLocks noGrp="1"/>
          </p:cNvSpPr>
          <p:nvPr>
            <p:ph type="title"/>
          </p:nvPr>
        </p:nvSpPr>
        <p:spPr>
          <a:xfrm>
            <a:off x="1136397" y="502020"/>
            <a:ext cx="5323715" cy="586551"/>
          </a:xfrm>
        </p:spPr>
        <p:txBody>
          <a:bodyPr anchor="b">
            <a:normAutofit fontScale="90000"/>
          </a:bodyPr>
          <a:lstStyle/>
          <a:p>
            <a:r>
              <a:rPr lang="en-GB" sz="4000" dirty="0"/>
              <a:t>Police Protection Powers</a:t>
            </a:r>
          </a:p>
        </p:txBody>
      </p:sp>
      <p:sp>
        <p:nvSpPr>
          <p:cNvPr id="3" name="Content Placeholder 2">
            <a:extLst>
              <a:ext uri="{FF2B5EF4-FFF2-40B4-BE49-F238E27FC236}">
                <a16:creationId xmlns:a16="http://schemas.microsoft.com/office/drawing/2014/main" id="{CE683152-CA8B-6C24-1940-03C363E6CB55}"/>
              </a:ext>
            </a:extLst>
          </p:cNvPr>
          <p:cNvSpPr>
            <a:spLocks noGrp="1"/>
          </p:cNvSpPr>
          <p:nvPr>
            <p:ph idx="1"/>
          </p:nvPr>
        </p:nvSpPr>
        <p:spPr>
          <a:xfrm>
            <a:off x="1144923" y="1335314"/>
            <a:ext cx="5473844" cy="4605663"/>
          </a:xfrm>
        </p:spPr>
        <p:txBody>
          <a:bodyPr anchor="t">
            <a:normAutofit/>
          </a:bodyPr>
          <a:lstStyle/>
          <a:p>
            <a:pPr marL="0" indent="0">
              <a:buNone/>
            </a:pPr>
            <a:r>
              <a:rPr lang="en-GB" sz="2400" dirty="0"/>
              <a:t>S46 states that under no circumstances may a child be kept in police protection for more than 72 hours </a:t>
            </a:r>
          </a:p>
          <a:p>
            <a:endParaRPr lang="en-GB" sz="2400" dirty="0"/>
          </a:p>
          <a:p>
            <a:pPr marL="0" indent="0">
              <a:buNone/>
            </a:pPr>
            <a:r>
              <a:rPr lang="en-GB" sz="2400" dirty="0"/>
              <a:t>A police station is not suitable medium to long term</a:t>
            </a:r>
          </a:p>
          <a:p>
            <a:endParaRPr lang="en-GB" sz="2400" dirty="0"/>
          </a:p>
          <a:p>
            <a:pPr marL="0" indent="0">
              <a:buNone/>
            </a:pPr>
            <a:r>
              <a:rPr lang="en-GB" sz="2400" dirty="0"/>
              <a:t>The Children Act does not give a Power Of Entry, Consider S17 PACE to enter &amp; search if necessary to save life &amp; limb.</a:t>
            </a:r>
          </a:p>
          <a:p>
            <a:endParaRPr lang="en-GB" sz="20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ilhouette of a hand reaching for a child's hand&#10;&#10;Description automatically generated">
            <a:extLst>
              <a:ext uri="{FF2B5EF4-FFF2-40B4-BE49-F238E27FC236}">
                <a16:creationId xmlns:a16="http://schemas.microsoft.com/office/drawing/2014/main" id="{4B03912B-0774-80D5-B867-8B5991F0E247}"/>
              </a:ext>
            </a:extLst>
          </p:cNvPr>
          <p:cNvPicPr>
            <a:picLocks noChangeAspect="1"/>
          </p:cNvPicPr>
          <p:nvPr/>
        </p:nvPicPr>
        <p:blipFill>
          <a:blip r:embed="rId3"/>
          <a:stretch>
            <a:fillRect/>
          </a:stretch>
        </p:blipFill>
        <p:spPr>
          <a:xfrm>
            <a:off x="7075967" y="1953982"/>
            <a:ext cx="4170530" cy="2981928"/>
          </a:xfrm>
          <a:prstGeom prst="rect">
            <a:avLst/>
          </a:prstGeom>
        </p:spPr>
      </p:pic>
    </p:spTree>
    <p:extLst>
      <p:ext uri="{BB962C8B-B14F-4D97-AF65-F5344CB8AC3E}">
        <p14:creationId xmlns:p14="http://schemas.microsoft.com/office/powerpoint/2010/main" val="2349241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9B93DC-32B2-ADAB-F376-A1E8B623915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Role and Responsibilites</a:t>
            </a:r>
          </a:p>
        </p:txBody>
      </p:sp>
      <p:pic>
        <p:nvPicPr>
          <p:cNvPr id="5" name="Content Placeholder 4" descr="A diagram of a police officer&#10;&#10;Description automatically generated">
            <a:extLst>
              <a:ext uri="{FF2B5EF4-FFF2-40B4-BE49-F238E27FC236}">
                <a16:creationId xmlns:a16="http://schemas.microsoft.com/office/drawing/2014/main" id="{DF2D48EE-9EA2-15E2-5CC2-984B965A59AF}"/>
              </a:ext>
            </a:extLst>
          </p:cNvPr>
          <p:cNvPicPr>
            <a:picLocks noGrp="1" noChangeAspect="1"/>
          </p:cNvPicPr>
          <p:nvPr>
            <p:ph idx="1"/>
          </p:nvPr>
        </p:nvPicPr>
        <p:blipFill>
          <a:blip r:embed="rId2"/>
          <a:stretch>
            <a:fillRect/>
          </a:stretch>
        </p:blipFill>
        <p:spPr>
          <a:xfrm>
            <a:off x="4502428" y="1424209"/>
            <a:ext cx="7225748" cy="4009581"/>
          </a:xfrm>
          <a:prstGeom prst="rect">
            <a:avLst/>
          </a:prstGeom>
        </p:spPr>
      </p:pic>
    </p:spTree>
    <p:extLst>
      <p:ext uri="{BB962C8B-B14F-4D97-AF65-F5344CB8AC3E}">
        <p14:creationId xmlns:p14="http://schemas.microsoft.com/office/powerpoint/2010/main" val="3886292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C2F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ild protection plan with a blue arrow pointing to the right&#10;&#10;Description automatically generated">
            <a:extLst>
              <a:ext uri="{FF2B5EF4-FFF2-40B4-BE49-F238E27FC236}">
                <a16:creationId xmlns:a16="http://schemas.microsoft.com/office/drawing/2014/main" id="{4F298F37-3037-17C2-CE38-3D8BA79524DD}"/>
              </a:ext>
            </a:extLst>
          </p:cNvPr>
          <p:cNvPicPr>
            <a:picLocks noGrp="1" noChangeAspect="1"/>
          </p:cNvPicPr>
          <p:nvPr>
            <p:ph idx="1"/>
          </p:nvPr>
        </p:nvPicPr>
        <p:blipFill>
          <a:blip r:embed="rId3"/>
          <a:stretch>
            <a:fillRect/>
          </a:stretch>
        </p:blipFill>
        <p:spPr>
          <a:xfrm>
            <a:off x="643467" y="743627"/>
            <a:ext cx="10905066" cy="5370744"/>
          </a:xfrm>
          <a:prstGeom prst="rect">
            <a:avLst/>
          </a:prstGeom>
        </p:spPr>
      </p:pic>
    </p:spTree>
    <p:extLst>
      <p:ext uri="{BB962C8B-B14F-4D97-AF65-F5344CB8AC3E}">
        <p14:creationId xmlns:p14="http://schemas.microsoft.com/office/powerpoint/2010/main" val="28243493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938F8B-7290-15B7-AD4C-6D187B5E55D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Sec 5 Domestic Violence, Crime and Victims Act 2004</a:t>
            </a:r>
          </a:p>
        </p:txBody>
      </p:sp>
      <p:graphicFrame>
        <p:nvGraphicFramePr>
          <p:cNvPr id="5" name="Content Placeholder 2">
            <a:extLst>
              <a:ext uri="{FF2B5EF4-FFF2-40B4-BE49-F238E27FC236}">
                <a16:creationId xmlns:a16="http://schemas.microsoft.com/office/drawing/2014/main" id="{251053CF-058B-ABF4-68F7-35656951C8A6}"/>
              </a:ext>
            </a:extLst>
          </p:cNvPr>
          <p:cNvGraphicFramePr>
            <a:graphicFrameLocks noGrp="1"/>
          </p:cNvGraphicFramePr>
          <p:nvPr>
            <p:ph idx="1"/>
            <p:extLst>
              <p:ext uri="{D42A27DB-BD31-4B8C-83A1-F6EECF244321}">
                <p14:modId xmlns:p14="http://schemas.microsoft.com/office/powerpoint/2010/main" val="294430115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142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CEE61-EE26-A6A7-9A71-BBAF6A296A4A}"/>
              </a:ext>
            </a:extLst>
          </p:cNvPr>
          <p:cNvSpPr>
            <a:spLocks noGrp="1"/>
          </p:cNvSpPr>
          <p:nvPr>
            <p:ph type="title"/>
          </p:nvPr>
        </p:nvSpPr>
        <p:spPr>
          <a:xfrm>
            <a:off x="1136397" y="502020"/>
            <a:ext cx="5323715" cy="1642970"/>
          </a:xfrm>
        </p:spPr>
        <p:txBody>
          <a:bodyPr vert="horz" lIns="91440" tIns="45720" rIns="91440" bIns="45720" rtlCol="0" anchor="b">
            <a:normAutofit/>
          </a:bodyPr>
          <a:lstStyle/>
          <a:p>
            <a:br>
              <a:rPr lang="en-US" sz="3400" b="0" i="0" kern="1200" dirty="0">
                <a:solidFill>
                  <a:schemeClr val="tx1"/>
                </a:solidFill>
                <a:effectLst/>
                <a:highlight>
                  <a:srgbClr val="FFFFFF"/>
                </a:highlight>
                <a:latin typeface="+mj-lt"/>
                <a:ea typeface="+mj-ea"/>
                <a:cs typeface="+mj-cs"/>
              </a:rPr>
            </a:br>
            <a:r>
              <a:rPr lang="en-US" sz="3400" b="0" i="0" kern="1200" dirty="0">
                <a:solidFill>
                  <a:schemeClr val="tx1"/>
                </a:solidFill>
                <a:effectLst/>
                <a:highlight>
                  <a:srgbClr val="FFFFFF"/>
                </a:highlight>
                <a:latin typeface="+mj-lt"/>
                <a:ea typeface="+mj-ea"/>
                <a:cs typeface="+mj-cs"/>
              </a:rPr>
              <a:t>Levi-Blu Cassin Case 2013.</a:t>
            </a:r>
            <a:br>
              <a:rPr lang="en-US" sz="3400" b="0" i="0" kern="1200" dirty="0">
                <a:solidFill>
                  <a:schemeClr val="tx1"/>
                </a:solidFill>
                <a:effectLst/>
                <a:highlight>
                  <a:srgbClr val="FFFFFF"/>
                </a:highlight>
                <a:latin typeface="+mj-lt"/>
                <a:ea typeface="+mj-ea"/>
                <a:cs typeface="+mj-cs"/>
              </a:rPr>
            </a:br>
            <a:endParaRPr lang="en-US" sz="3400"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69F90D23-1615-0444-83C8-7C20F883A1C5}"/>
              </a:ext>
            </a:extLst>
          </p:cNvPr>
          <p:cNvSpPr txBox="1"/>
          <p:nvPr/>
        </p:nvSpPr>
        <p:spPr>
          <a:xfrm>
            <a:off x="1144923" y="2405894"/>
            <a:ext cx="5315189" cy="3535083"/>
          </a:xfrm>
          <a:prstGeom prst="rect">
            <a:avLst/>
          </a:prstGeom>
        </p:spPr>
        <p:txBody>
          <a:bodyPr vert="horz" lIns="91440" tIns="45720" rIns="91440" bIns="45720" rtlCol="0" anchor="t">
            <a:normAutofit/>
          </a:bodyPr>
          <a:lstStyle/>
          <a:p>
            <a:pPr>
              <a:lnSpc>
                <a:spcPct val="90000"/>
              </a:lnSpc>
              <a:spcAft>
                <a:spcPts val="600"/>
              </a:spcAft>
            </a:pPr>
            <a:r>
              <a:rPr lang="en-US" sz="2400" b="0" i="0" dirty="0">
                <a:effectLst/>
                <a:highlight>
                  <a:srgbClr val="FFFFFF"/>
                </a:highlight>
              </a:rPr>
              <a:t>Parents Danielle Cassin and Mark Piper were convicted of causing or allowing his death - but cleared of murder.</a:t>
            </a:r>
          </a:p>
          <a:p>
            <a:pPr indent="-228600">
              <a:lnSpc>
                <a:spcPct val="90000"/>
              </a:lnSpc>
              <a:spcAft>
                <a:spcPts val="600"/>
              </a:spcAft>
              <a:buFont typeface="Arial" panose="020B0604020202020204" pitchFamily="34" charset="0"/>
              <a:buChar char="•"/>
            </a:pPr>
            <a:endParaRPr lang="en-US" sz="2400" dirty="0">
              <a:highlight>
                <a:srgbClr val="FFFFFF"/>
              </a:highlight>
            </a:endParaRPr>
          </a:p>
          <a:p>
            <a:pPr>
              <a:lnSpc>
                <a:spcPct val="90000"/>
              </a:lnSpc>
              <a:spcAft>
                <a:spcPts val="600"/>
              </a:spcAft>
            </a:pPr>
            <a:r>
              <a:rPr lang="en-US" sz="2400" b="0" i="0" dirty="0">
                <a:effectLst/>
                <a:highlight>
                  <a:srgbClr val="FFFFFF"/>
                </a:highlight>
              </a:rPr>
              <a:t>Both gave differing accounts of what happened in the hours leading up to Levi-Blu's death and effectively blamed each other for his injuries.</a:t>
            </a:r>
          </a:p>
          <a:p>
            <a:pPr>
              <a:lnSpc>
                <a:spcPct val="90000"/>
              </a:lnSpc>
              <a:spcAft>
                <a:spcPts val="600"/>
              </a:spcAft>
            </a:pPr>
            <a:endParaRPr lang="en-US" sz="2000" dirty="0">
              <a:highlight>
                <a:srgbClr val="FFFFFF"/>
              </a:highlight>
            </a:endParaRP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EAC1696B-3627-F9D7-3157-D0A56DC847C3}"/>
              </a:ext>
            </a:extLst>
          </p:cNvPr>
          <p:cNvPicPr>
            <a:picLocks noGrp="1" noChangeAspect="1"/>
          </p:cNvPicPr>
          <p:nvPr>
            <p:ph idx="1"/>
          </p:nvPr>
        </p:nvPicPr>
        <p:blipFill>
          <a:blip r:embed="rId3"/>
          <a:srcRect l="10364" r="35114" b="-1"/>
          <a:stretch/>
        </p:blipFill>
        <p:spPr>
          <a:xfrm>
            <a:off x="7075967" y="1197954"/>
            <a:ext cx="4170530" cy="4493985"/>
          </a:xfrm>
          <a:prstGeom prst="rect">
            <a:avLst/>
          </a:prstGeom>
        </p:spPr>
      </p:pic>
    </p:spTree>
    <p:extLst>
      <p:ext uri="{BB962C8B-B14F-4D97-AF65-F5344CB8AC3E}">
        <p14:creationId xmlns:p14="http://schemas.microsoft.com/office/powerpoint/2010/main" val="1555188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4C4DBF0-4AC2-7EA3-1EF8-B46CBB6A17D1}"/>
              </a:ext>
            </a:extLst>
          </p:cNvPr>
          <p:cNvPicPr>
            <a:picLocks noGrp="1" noChangeAspect="1"/>
          </p:cNvPicPr>
          <p:nvPr>
            <p:ph idx="1"/>
          </p:nvPr>
        </p:nvPicPr>
        <p:blipFill>
          <a:blip r:embed="rId3"/>
          <a:stretch>
            <a:fillRect/>
          </a:stretch>
        </p:blipFill>
        <p:spPr>
          <a:xfrm>
            <a:off x="765416" y="457200"/>
            <a:ext cx="10661168" cy="5943600"/>
          </a:xfrm>
          <a:prstGeom prst="rect">
            <a:avLst/>
          </a:prstGeom>
        </p:spPr>
      </p:pic>
    </p:spTree>
    <p:extLst>
      <p:ext uri="{BB962C8B-B14F-4D97-AF65-F5344CB8AC3E}">
        <p14:creationId xmlns:p14="http://schemas.microsoft.com/office/powerpoint/2010/main" val="26355634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ED86443-B88E-2537-FEEB-5594B8C808D5}"/>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Any Questions?</a:t>
            </a:r>
          </a:p>
        </p:txBody>
      </p:sp>
    </p:spTree>
    <p:extLst>
      <p:ext uri="{BB962C8B-B14F-4D97-AF65-F5344CB8AC3E}">
        <p14:creationId xmlns:p14="http://schemas.microsoft.com/office/powerpoint/2010/main" val="230539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289</TotalTime>
  <Words>1943</Words>
  <Application>Microsoft Office PowerPoint</Application>
  <PresentationFormat>Widescreen</PresentationFormat>
  <Paragraphs>146</Paragraphs>
  <Slides>30</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lato-regular</vt:lpstr>
      <vt:lpstr>ReithSans</vt:lpstr>
      <vt:lpstr>Aptos</vt:lpstr>
      <vt:lpstr>Aptos Display</vt:lpstr>
      <vt:lpstr>Arial</vt:lpstr>
      <vt:lpstr>Arial</vt:lpstr>
      <vt:lpstr>Calibri</vt:lpstr>
      <vt:lpstr>Office Theme</vt:lpstr>
      <vt:lpstr>Safeguarding Children</vt:lpstr>
      <vt:lpstr>PowerPoint Presentation</vt:lpstr>
      <vt:lpstr>Health Warning</vt:lpstr>
      <vt:lpstr>Task</vt:lpstr>
      <vt:lpstr>Neglect</vt:lpstr>
      <vt:lpstr>So, what is neglect?</vt:lpstr>
      <vt:lpstr>Lauren Wade Case 2015 </vt:lpstr>
      <vt:lpstr>Lack of professional curiosity</vt:lpstr>
      <vt:lpstr>Physical Abuse</vt:lpstr>
      <vt:lpstr>Signs and symptoms of physical abuse in children can include:</vt:lpstr>
      <vt:lpstr>Logan Mwangi Case 2021</vt:lpstr>
      <vt:lpstr>Daniel Pelka Case 2012</vt:lpstr>
      <vt:lpstr>Emotional Abuse</vt:lpstr>
      <vt:lpstr>Sexual Abuse</vt:lpstr>
      <vt:lpstr>Children and Young Persons Act 1933</vt:lpstr>
      <vt:lpstr>S1 Children &amp; Young Persons Act 1933</vt:lpstr>
      <vt:lpstr>What does this mean?</vt:lpstr>
      <vt:lpstr>Children Act 1989</vt:lpstr>
      <vt:lpstr>Children Act 1989</vt:lpstr>
      <vt:lpstr>Sec 46 Children Act 1989</vt:lpstr>
      <vt:lpstr>Sec 46 Children Act 1989 – cont.</vt:lpstr>
      <vt:lpstr>Significant Harm</vt:lpstr>
      <vt:lpstr>Whenever cause for concern has been expressed about a child  police officers should consider :</vt:lpstr>
      <vt:lpstr>Police Protection Powers</vt:lpstr>
      <vt:lpstr>Role and Responsibilites</vt:lpstr>
      <vt:lpstr>PowerPoint Presentation</vt:lpstr>
      <vt:lpstr>Sec 5 Domestic Violence, Crime and Victims Act 2004</vt:lpstr>
      <vt:lpstr> Levi-Blu Cassin Case 2013. </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9</cp:revision>
  <dcterms:created xsi:type="dcterms:W3CDTF">2024-07-29T09:16:16Z</dcterms:created>
  <dcterms:modified xsi:type="dcterms:W3CDTF">2026-10-13T14:11:21Z</dcterms:modified>
</cp:coreProperties>
</file>