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5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429599-C28A-77AF-E99E-9A25E83B3DB1}" v="229" dt="2024-11-07T12:36:22.272"/>
    <p1510:client id="{60136389-6905-9359-7B6B-1B4BF74D4979}" v="19" dt="2024-11-07T13:37:57.623"/>
    <p1510:client id="{685343C3-3617-8F9A-7F6B-3C262399EF0B}" v="27" dt="2024-11-07T17:06:24.248"/>
    <p1510:client id="{A7262C64-B7D9-A617-EF00-5575514F514B}" v="1110" dt="2024-11-07T17:02:11.997"/>
    <p1510:client id="{DCC229B0-5E7F-0049-18CE-D028658DD35C}" v="234" dt="2024-11-07T13:20:09.674"/>
    <p1510:client id="{F5368187-C483-C62C-AFCE-A816B623D07F}" v="419" dt="2024-11-07T14:49:20.0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Griffiths (2404641)" userId="S::2404641@student.uwtsd.ac.uk::f756def3-eed8-4ae6-b1b0-801eb807bb51" providerId="AD" clId="Web-{EB406623-1D8D-722B-3F82-E852D0D67F52}"/>
    <pc:docChg chg="modSld addMainMaster delMainMaster">
      <pc:chgData name="Chloe Griffiths (2404641)" userId="S::2404641@student.uwtsd.ac.uk::f756def3-eed8-4ae6-b1b0-801eb807bb51" providerId="AD" clId="Web-{EB406623-1D8D-722B-3F82-E852D0D67F52}" dt="2024-10-29T11:51:18.861" v="54" actId="14100"/>
      <pc:docMkLst>
        <pc:docMk/>
      </pc:docMkLst>
      <pc:sldChg chg="delSp modSp mod modTransition modClrScheme delDesignElem chgLayout">
        <pc:chgData name="Chloe Griffiths (2404641)" userId="S::2404641@student.uwtsd.ac.uk::f756def3-eed8-4ae6-b1b0-801eb807bb51" providerId="AD" clId="Web-{EB406623-1D8D-722B-3F82-E852D0D67F52}" dt="2024-10-29T11:47:54.231" v="22"/>
        <pc:sldMkLst>
          <pc:docMk/>
          <pc:sldMk cId="109857222" sldId="256"/>
        </pc:sldMkLst>
        <pc:spChg chg="mod ord">
          <ac:chgData name="Chloe Griffiths (2404641)" userId="S::2404641@student.uwtsd.ac.uk::f756def3-eed8-4ae6-b1b0-801eb807bb51" providerId="AD" clId="Web-{EB406623-1D8D-722B-3F82-E852D0D67F52}" dt="2024-10-29T11:47:54.231" v="2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hloe Griffiths (2404641)" userId="S::2404641@student.uwtsd.ac.uk::f756def3-eed8-4ae6-b1b0-801eb807bb51" providerId="AD" clId="Web-{EB406623-1D8D-722B-3F82-E852D0D67F52}" dt="2024-10-29T11:47:54.231" v="22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Chloe Griffiths (2404641)" userId="S::2404641@student.uwtsd.ac.uk::f756def3-eed8-4ae6-b1b0-801eb807bb51" providerId="AD" clId="Web-{EB406623-1D8D-722B-3F82-E852D0D67F52}" dt="2024-10-29T11:47:19.121" v="18"/>
          <ac:spMkLst>
            <pc:docMk/>
            <pc:sldMk cId="109857222" sldId="256"/>
            <ac:spMk id="22" creationId="{C4F049F8-87E1-403E-2A50-2F4544BF8589}"/>
          </ac:spMkLst>
        </pc:spChg>
        <pc:spChg chg="del">
          <ac:chgData name="Chloe Griffiths (2404641)" userId="S::2404641@student.uwtsd.ac.uk::f756def3-eed8-4ae6-b1b0-801eb807bb51" providerId="AD" clId="Web-{EB406623-1D8D-722B-3F82-E852D0D67F52}" dt="2024-10-29T11:47:19.121" v="18"/>
          <ac:spMkLst>
            <pc:docMk/>
            <pc:sldMk cId="109857222" sldId="256"/>
            <ac:spMk id="24" creationId="{DD29B6E1-6E86-A1A0-2491-E5B84B3AAD7B}"/>
          </ac:spMkLst>
        </pc:spChg>
      </pc:sldChg>
      <pc:sldChg chg="addSp delSp modSp mod setBg modClrScheme delDesignElem chgLayout">
        <pc:chgData name="Chloe Griffiths (2404641)" userId="S::2404641@student.uwtsd.ac.uk::f756def3-eed8-4ae6-b1b0-801eb807bb51" providerId="AD" clId="Web-{EB406623-1D8D-722B-3F82-E852D0D67F52}" dt="2024-10-29T11:51:18.861" v="54" actId="14100"/>
        <pc:sldMkLst>
          <pc:docMk/>
          <pc:sldMk cId="1191725059" sldId="257"/>
        </pc:sldMkLst>
        <pc:spChg chg="mod ord">
          <ac:chgData name="Chloe Griffiths (2404641)" userId="S::2404641@student.uwtsd.ac.uk::f756def3-eed8-4ae6-b1b0-801eb807bb51" providerId="AD" clId="Web-{EB406623-1D8D-722B-3F82-E852D0D67F52}" dt="2024-10-29T11:51:18.861" v="54" actId="14100"/>
          <ac:spMkLst>
            <pc:docMk/>
            <pc:sldMk cId="1191725059" sldId="257"/>
            <ac:spMk id="3" creationId="{4514A8A8-0B75-0DCD-6220-1366AB049F56}"/>
          </ac:spMkLst>
        </pc:spChg>
        <pc:spChg chg="del">
          <ac:chgData name="Chloe Griffiths (2404641)" userId="S::2404641@student.uwtsd.ac.uk::f756def3-eed8-4ae6-b1b0-801eb807bb51" providerId="AD" clId="Web-{EB406623-1D8D-722B-3F82-E852D0D67F52}" dt="2024-10-29T11:45:45.087" v="8"/>
          <ac:spMkLst>
            <pc:docMk/>
            <pc:sldMk cId="1191725059" sldId="257"/>
            <ac:spMk id="8" creationId="{3D00CB3E-22D8-C88A-E699-CC9736BC98D4}"/>
          </ac:spMkLst>
        </pc:spChg>
        <pc:spChg chg="del">
          <ac:chgData name="Chloe Griffiths (2404641)" userId="S::2404641@student.uwtsd.ac.uk::f756def3-eed8-4ae6-b1b0-801eb807bb51" providerId="AD" clId="Web-{EB406623-1D8D-722B-3F82-E852D0D67F52}" dt="2024-10-29T11:45:45.087" v="8"/>
          <ac:spMkLst>
            <pc:docMk/>
            <pc:sldMk cId="1191725059" sldId="257"/>
            <ac:spMk id="10" creationId="{4625E526-838B-DBE7-6600-D159BFBCE175}"/>
          </ac:spMkLst>
        </pc:spChg>
        <pc:spChg chg="add del">
          <ac:chgData name="Chloe Griffiths (2404641)" userId="S::2404641@student.uwtsd.ac.uk::f756def3-eed8-4ae6-b1b0-801eb807bb51" providerId="AD" clId="Web-{EB406623-1D8D-722B-3F82-E852D0D67F52}" dt="2024-10-29T11:47:19.121" v="18"/>
          <ac:spMkLst>
            <pc:docMk/>
            <pc:sldMk cId="1191725059" sldId="257"/>
            <ac:spMk id="15" creationId="{4D1502B5-B1EC-01FC-939D-CFA497089F29}"/>
          </ac:spMkLst>
        </pc:spChg>
        <pc:picChg chg="add del mod">
          <ac:chgData name="Chloe Griffiths (2404641)" userId="S::2404641@student.uwtsd.ac.uk::f756def3-eed8-4ae6-b1b0-801eb807bb51" providerId="AD" clId="Web-{EB406623-1D8D-722B-3F82-E852D0D67F52}" dt="2024-10-29T11:50:59.064" v="49"/>
          <ac:picMkLst>
            <pc:docMk/>
            <pc:sldMk cId="1191725059" sldId="257"/>
            <ac:picMk id="2" creationId="{C02D127F-71D9-C371-DC5A-46D7220D39D9}"/>
          </ac:picMkLst>
        </pc:picChg>
        <pc:picChg chg="add del mod ord">
          <ac:chgData name="Chloe Griffiths (2404641)" userId="S::2404641@student.uwtsd.ac.uk::f756def3-eed8-4ae6-b1b0-801eb807bb51" providerId="AD" clId="Web-{EB406623-1D8D-722B-3F82-E852D0D67F52}" dt="2024-10-29T11:51:01.970" v="50"/>
          <ac:picMkLst>
            <pc:docMk/>
            <pc:sldMk cId="1191725059" sldId="257"/>
            <ac:picMk id="4" creationId="{A33B3E65-9D2F-5F88-B38E-367B0E6B3353}"/>
          </ac:picMkLst>
        </pc:picChg>
        <pc:picChg chg="add del mod">
          <ac:chgData name="Chloe Griffiths (2404641)" userId="S::2404641@student.uwtsd.ac.uk::f756def3-eed8-4ae6-b1b0-801eb807bb51" providerId="AD" clId="Web-{EB406623-1D8D-722B-3F82-E852D0D67F52}" dt="2024-10-29T11:49:42.609" v="37"/>
          <ac:picMkLst>
            <pc:docMk/>
            <pc:sldMk cId="1191725059" sldId="257"/>
            <ac:picMk id="5" creationId="{7CF62222-A0AD-B04F-5A26-45928E5EA497}"/>
          </ac:picMkLst>
        </pc:picChg>
        <pc:picChg chg="add del mod">
          <ac:chgData name="Chloe Griffiths (2404641)" userId="S::2404641@student.uwtsd.ac.uk::f756def3-eed8-4ae6-b1b0-801eb807bb51" providerId="AD" clId="Web-{EB406623-1D8D-722B-3F82-E852D0D67F52}" dt="2024-10-29T11:49:42.609" v="36"/>
          <ac:picMkLst>
            <pc:docMk/>
            <pc:sldMk cId="1191725059" sldId="257"/>
            <ac:picMk id="6" creationId="{55FAB5F5-A252-DBA2-56B0-FF9323F21399}"/>
          </ac:picMkLst>
        </pc:picChg>
        <pc:picChg chg="add mod">
          <ac:chgData name="Chloe Griffiths (2404641)" userId="S::2404641@student.uwtsd.ac.uk::f756def3-eed8-4ae6-b1b0-801eb807bb51" providerId="AD" clId="Web-{EB406623-1D8D-722B-3F82-E852D0D67F52}" dt="2024-10-29T11:51:09.814" v="51"/>
          <ac:picMkLst>
            <pc:docMk/>
            <pc:sldMk cId="1191725059" sldId="257"/>
            <ac:picMk id="7" creationId="{61504CA8-4EF8-8FCD-7CDC-DC915B1AD599}"/>
          </ac:picMkLst>
        </pc:picChg>
        <pc:picChg chg="add mod">
          <ac:chgData name="Chloe Griffiths (2404641)" userId="S::2404641@student.uwtsd.ac.uk::f756def3-eed8-4ae6-b1b0-801eb807bb51" providerId="AD" clId="Web-{EB406623-1D8D-722B-3F82-E852D0D67F52}" dt="2024-10-29T11:51:09.814" v="51"/>
          <ac:picMkLst>
            <pc:docMk/>
            <pc:sldMk cId="1191725059" sldId="257"/>
            <ac:picMk id="9" creationId="{26D3E857-10D7-781A-BFEC-EF4A60994D3C}"/>
          </ac:picMkLst>
        </pc:picChg>
      </pc:sldChg>
      <pc:sldChg chg="modSp mod modClrScheme chgLayout">
        <pc:chgData name="Chloe Griffiths (2404641)" userId="S::2404641@student.uwtsd.ac.uk::f756def3-eed8-4ae6-b1b0-801eb807bb51" providerId="AD" clId="Web-{EB406623-1D8D-722B-3F82-E852D0D67F52}" dt="2024-10-29T11:47:54.231" v="22"/>
        <pc:sldMkLst>
          <pc:docMk/>
          <pc:sldMk cId="1918893524" sldId="258"/>
        </pc:sldMkLst>
        <pc:spChg chg="mod ord">
          <ac:chgData name="Chloe Griffiths (2404641)" userId="S::2404641@student.uwtsd.ac.uk::f756def3-eed8-4ae6-b1b0-801eb807bb51" providerId="AD" clId="Web-{EB406623-1D8D-722B-3F82-E852D0D67F52}" dt="2024-10-29T11:47:54.231" v="22"/>
          <ac:spMkLst>
            <pc:docMk/>
            <pc:sldMk cId="1918893524" sldId="258"/>
            <ac:spMk id="2" creationId="{0D864288-BE53-BBD3-977C-5EBC8712D5D8}"/>
          </ac:spMkLst>
        </pc:spChg>
        <pc:spChg chg="mod ord">
          <ac:chgData name="Chloe Griffiths (2404641)" userId="S::2404641@student.uwtsd.ac.uk::f756def3-eed8-4ae6-b1b0-801eb807bb51" providerId="AD" clId="Web-{EB406623-1D8D-722B-3F82-E852D0D67F52}" dt="2024-10-29T11:47:54.231" v="22"/>
          <ac:spMkLst>
            <pc:docMk/>
            <pc:sldMk cId="1918893524" sldId="258"/>
            <ac:spMk id="3" creationId="{801B458D-ECE2-49BC-BBD2-FF60E1A5E1FD}"/>
          </ac:spMkLst>
        </pc:spChg>
      </pc:sldChg>
      <pc:sldMasterChg chg="del delSldLayout">
        <pc:chgData name="Chloe Griffiths (2404641)" userId="S::2404641@student.uwtsd.ac.uk::f756def3-eed8-4ae6-b1b0-801eb807bb51" providerId="AD" clId="Web-{EB406623-1D8D-722B-3F82-E852D0D67F52}" dt="2024-10-29T11:47:19.121" v="18"/>
        <pc:sldMasterMkLst>
          <pc:docMk/>
          <pc:sldMasterMk cId="1596251368" sldId="2147483763"/>
        </pc:sldMasterMkLst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2207280647" sldId="2147483752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1124940578" sldId="2147483753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2626282744" sldId="2147483754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2203420352" sldId="2147483755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2566240945" sldId="2147483756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2817600936" sldId="2147483757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3424147924" sldId="2147483758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2150090303" sldId="2147483759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1359286268" sldId="2147483760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3767292108" sldId="2147483761"/>
          </pc:sldLayoutMkLst>
        </pc:sldLayoutChg>
        <pc:sldLayoutChg chg="del">
          <pc:chgData name="Chloe Griffiths (2404641)" userId="S::2404641@student.uwtsd.ac.uk::f756def3-eed8-4ae6-b1b0-801eb807bb51" providerId="AD" clId="Web-{EB406623-1D8D-722B-3F82-E852D0D67F52}" dt="2024-10-29T11:47:19.121" v="18"/>
          <pc:sldLayoutMkLst>
            <pc:docMk/>
            <pc:sldMasterMk cId="1596251368" sldId="2147483763"/>
            <pc:sldLayoutMk cId="2181601735" sldId="2147483762"/>
          </pc:sldLayoutMkLst>
        </pc:sldLayoutChg>
      </pc:sldMasterChg>
      <pc:sldMasterChg chg="add del addSldLayout delSldLayout modSldLayout">
        <pc:chgData name="Chloe Griffiths (2404641)" userId="S::2404641@student.uwtsd.ac.uk::f756def3-eed8-4ae6-b1b0-801eb807bb51" providerId="AD" clId="Web-{EB406623-1D8D-722B-3F82-E852D0D67F52}" dt="2024-10-29T11:47:27.637" v="19"/>
        <pc:sldMasterMkLst>
          <pc:docMk/>
          <pc:sldMasterMk cId="3722282682" sldId="2147483764"/>
        </pc:sldMasterMkLst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177892390" sldId="2147483765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2427815055" sldId="2147483766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1342527514" sldId="2147483767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1076072778" sldId="2147483768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1068843974" sldId="2147483769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2066143280" sldId="2147483770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1026538736" sldId="2147483771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4127783488" sldId="2147483772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4057643629" sldId="2147483773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2266427075" sldId="2147483774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27.637" v="19"/>
          <pc:sldLayoutMkLst>
            <pc:docMk/>
            <pc:sldMasterMk cId="3722282682" sldId="2147483764"/>
            <pc:sldLayoutMk cId="911845109" sldId="2147483775"/>
          </pc:sldLayoutMkLst>
        </pc:sldLayoutChg>
      </pc:sldMasterChg>
      <pc:sldMasterChg chg="add del addSldLayout delSldLayout modSldLayout">
        <pc:chgData name="Chloe Griffiths (2404641)" userId="S::2404641@student.uwtsd.ac.uk::f756def3-eed8-4ae6-b1b0-801eb807bb51" providerId="AD" clId="Web-{EB406623-1D8D-722B-3F82-E852D0D67F52}" dt="2024-10-29T11:47:34.605" v="20"/>
        <pc:sldMasterMkLst>
          <pc:docMk/>
          <pc:sldMasterMk cId="991989756" sldId="2147483776"/>
        </pc:sldMasterMkLst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3261469089" sldId="2147483777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3298725221" sldId="2147483778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2802879949" sldId="2147483779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822676470" sldId="2147483780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2897355296" sldId="2147483781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3706298337" sldId="2147483782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2118252123" sldId="2147483783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1626153860" sldId="2147483784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666254436" sldId="2147483785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2833787076" sldId="2147483786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728054019" sldId="2147483787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3215398082" sldId="2147483788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1923204258" sldId="2147483789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1287473493" sldId="2147483790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3602072912" sldId="2147483791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2489754324" sldId="2147483792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34.605" v="20"/>
          <pc:sldLayoutMkLst>
            <pc:docMk/>
            <pc:sldMasterMk cId="991989756" sldId="2147483776"/>
            <pc:sldLayoutMk cId="1733515752" sldId="2147483793"/>
          </pc:sldLayoutMkLst>
        </pc:sldLayoutChg>
      </pc:sldMasterChg>
      <pc:sldMasterChg chg="add del addSldLayout delSldLayout modSldLayout">
        <pc:chgData name="Chloe Griffiths (2404641)" userId="S::2404641@student.uwtsd.ac.uk::f756def3-eed8-4ae6-b1b0-801eb807bb51" providerId="AD" clId="Web-{EB406623-1D8D-722B-3F82-E852D0D67F52}" dt="2024-10-29T11:47:42.668" v="21"/>
        <pc:sldMasterMkLst>
          <pc:docMk/>
          <pc:sldMasterMk cId="4222472867" sldId="2147483794"/>
        </pc:sldMasterMkLst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3739997288" sldId="2147483795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1830346632" sldId="2147483796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2844270039" sldId="2147483797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1809614773" sldId="2147483798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305403152" sldId="2147483799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3727571044" sldId="2147483800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3905641959" sldId="2147483801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1837158232" sldId="2147483802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3550457821" sldId="2147483803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1832205406" sldId="2147483804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2111827199" sldId="2147483805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4007222075" sldId="2147483806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2089658019" sldId="2147483807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3107486944" sldId="2147483808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78493165" sldId="2147483809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2234561719" sldId="2147483810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42.668" v="21"/>
          <pc:sldLayoutMkLst>
            <pc:docMk/>
            <pc:sldMasterMk cId="4222472867" sldId="2147483794"/>
            <pc:sldLayoutMk cId="3507070754" sldId="2147483811"/>
          </pc:sldLayoutMkLst>
        </pc:sldLayoutChg>
      </pc:sldMasterChg>
      <pc:sldMasterChg chg="add del addSldLayout delSldLayout modSldLayout">
        <pc:chgData name="Chloe Griffiths (2404641)" userId="S::2404641@student.uwtsd.ac.uk::f756def3-eed8-4ae6-b1b0-801eb807bb51" providerId="AD" clId="Web-{EB406623-1D8D-722B-3F82-E852D0D67F52}" dt="2024-10-29T11:47:54.231" v="22"/>
        <pc:sldMasterMkLst>
          <pc:docMk/>
          <pc:sldMasterMk cId="1257008717" sldId="2147483812"/>
        </pc:sldMasterMkLst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906464996" sldId="2147483813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1666204943" sldId="2147483814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2892990122" sldId="2147483815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3555593024" sldId="2147483816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44861039" sldId="2147483817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183520867" sldId="2147483818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2146784533" sldId="2147483819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3154659443" sldId="2147483820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1900441068" sldId="2147483821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589509416" sldId="2147483822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3265808033" sldId="2147483823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3749436737" sldId="2147483824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2882943802" sldId="2147483825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189175097" sldId="2147483826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3189375846" sldId="2147483827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4222167555" sldId="2147483828"/>
          </pc:sldLayoutMkLst>
        </pc:sldLayoutChg>
        <pc:sldLayoutChg chg="add del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1257008717" sldId="2147483812"/>
            <pc:sldLayoutMk cId="3242504073" sldId="2147483829"/>
          </pc:sldLayoutMkLst>
        </pc:sldLayoutChg>
      </pc:sldMasterChg>
      <pc:sldMasterChg chg="add addSldLayout modSldLayout">
        <pc:chgData name="Chloe Griffiths (2404641)" userId="S::2404641@student.uwtsd.ac.uk::f756def3-eed8-4ae6-b1b0-801eb807bb51" providerId="AD" clId="Web-{EB406623-1D8D-722B-3F82-E852D0D67F52}" dt="2024-10-29T11:47:54.231" v="22"/>
        <pc:sldMasterMkLst>
          <pc:docMk/>
          <pc:sldMasterMk cId="56250108" sldId="2147483830"/>
        </pc:sldMasterMkLst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142954081" sldId="2147483831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4280687048" sldId="2147483832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1582787080" sldId="2147483833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427373601" sldId="2147483834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677840170" sldId="2147483835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2003682455" sldId="2147483836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910213638" sldId="2147483837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3675314246" sldId="2147483838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2177557981" sldId="2147483839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3791231261" sldId="2147483840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1637805253" sldId="2147483841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4087192783" sldId="2147483842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1560569922" sldId="2147483843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2822791973" sldId="2147483844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1185402005" sldId="2147483845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3411478863" sldId="2147483846"/>
          </pc:sldLayoutMkLst>
        </pc:sldLayoutChg>
        <pc:sldLayoutChg chg="add mod replId">
          <pc:chgData name="Chloe Griffiths (2404641)" userId="S::2404641@student.uwtsd.ac.uk::f756def3-eed8-4ae6-b1b0-801eb807bb51" providerId="AD" clId="Web-{EB406623-1D8D-722B-3F82-E852D0D67F52}" dt="2024-10-29T11:47:54.231" v="22"/>
          <pc:sldLayoutMkLst>
            <pc:docMk/>
            <pc:sldMasterMk cId="56250108" sldId="2147483830"/>
            <pc:sldLayoutMk cId="1968060895" sldId="2147483847"/>
          </pc:sldLayoutMkLst>
        </pc:sldLayoutChg>
      </pc:sldMasterChg>
    </pc:docChg>
  </pc:docChgLst>
  <pc:docChgLst>
    <pc:chgData name="Chloe Griffiths (2404641)" userId="S::2404641@student.uwtsd.ac.uk::f756def3-eed8-4ae6-b1b0-801eb807bb51" providerId="AD" clId="Web-{60136389-6905-9359-7B6B-1B4BF74D4979}"/>
    <pc:docChg chg="addSld modSld">
      <pc:chgData name="Chloe Griffiths (2404641)" userId="S::2404641@student.uwtsd.ac.uk::f756def3-eed8-4ae6-b1b0-801eb807bb51" providerId="AD" clId="Web-{60136389-6905-9359-7B6B-1B4BF74D4979}" dt="2024-11-07T13:41:04.192" v="121" actId="20577"/>
      <pc:docMkLst>
        <pc:docMk/>
      </pc:docMkLst>
      <pc:sldChg chg="addAnim">
        <pc:chgData name="Chloe Griffiths (2404641)" userId="S::2404641@student.uwtsd.ac.uk::f756def3-eed8-4ae6-b1b0-801eb807bb51" providerId="AD" clId="Web-{60136389-6905-9359-7B6B-1B4BF74D4979}" dt="2024-11-07T13:35:49.618" v="0"/>
        <pc:sldMkLst>
          <pc:docMk/>
          <pc:sldMk cId="1191725059" sldId="257"/>
        </pc:sldMkLst>
      </pc:sldChg>
      <pc:sldChg chg="addAnim">
        <pc:chgData name="Chloe Griffiths (2404641)" userId="S::2404641@student.uwtsd.ac.uk::f756def3-eed8-4ae6-b1b0-801eb807bb51" providerId="AD" clId="Web-{60136389-6905-9359-7B6B-1B4BF74D4979}" dt="2024-11-07T13:36:12.884" v="2"/>
        <pc:sldMkLst>
          <pc:docMk/>
          <pc:sldMk cId="1918893524" sldId="258"/>
        </pc:sldMkLst>
      </pc:sldChg>
      <pc:sldChg chg="addAnim">
        <pc:chgData name="Chloe Griffiths (2404641)" userId="S::2404641@student.uwtsd.ac.uk::f756def3-eed8-4ae6-b1b0-801eb807bb51" providerId="AD" clId="Web-{60136389-6905-9359-7B6B-1B4BF74D4979}" dt="2024-11-07T13:36:22.744" v="3"/>
        <pc:sldMkLst>
          <pc:docMk/>
          <pc:sldMk cId="3710381622" sldId="260"/>
        </pc:sldMkLst>
      </pc:sldChg>
      <pc:sldChg chg="addSp delSp modSp new">
        <pc:chgData name="Chloe Griffiths (2404641)" userId="S::2404641@student.uwtsd.ac.uk::f756def3-eed8-4ae6-b1b0-801eb807bb51" providerId="AD" clId="Web-{60136389-6905-9359-7B6B-1B4BF74D4979}" dt="2024-11-07T13:41:04.192" v="121" actId="20577"/>
        <pc:sldMkLst>
          <pc:docMk/>
          <pc:sldMk cId="2531841997" sldId="261"/>
        </pc:sldMkLst>
        <pc:spChg chg="mod">
          <ac:chgData name="Chloe Griffiths (2404641)" userId="S::2404641@student.uwtsd.ac.uk::f756def3-eed8-4ae6-b1b0-801eb807bb51" providerId="AD" clId="Web-{60136389-6905-9359-7B6B-1B4BF74D4979}" dt="2024-11-07T13:37:27.450" v="16" actId="20577"/>
          <ac:spMkLst>
            <pc:docMk/>
            <pc:sldMk cId="2531841997" sldId="261"/>
            <ac:spMk id="2" creationId="{8A860518-4F63-A104-58E3-6FA5B4453AEE}"/>
          </ac:spMkLst>
        </pc:spChg>
        <pc:spChg chg="del">
          <ac:chgData name="Chloe Griffiths (2404641)" userId="S::2404641@student.uwtsd.ac.uk::f756def3-eed8-4ae6-b1b0-801eb807bb51" providerId="AD" clId="Web-{60136389-6905-9359-7B6B-1B4BF74D4979}" dt="2024-11-07T13:37:57.623" v="17"/>
          <ac:spMkLst>
            <pc:docMk/>
            <pc:sldMk cId="2531841997" sldId="261"/>
            <ac:spMk id="3" creationId="{1DB3B42D-12A5-C2D9-5318-EA2A077650EA}"/>
          </ac:spMkLst>
        </pc:spChg>
        <pc:graphicFrameChg chg="add mod ord modGraphic">
          <ac:chgData name="Chloe Griffiths (2404641)" userId="S::2404641@student.uwtsd.ac.uk::f756def3-eed8-4ae6-b1b0-801eb807bb51" providerId="AD" clId="Web-{60136389-6905-9359-7B6B-1B4BF74D4979}" dt="2024-11-07T13:41:04.192" v="121" actId="20577"/>
          <ac:graphicFrameMkLst>
            <pc:docMk/>
            <pc:sldMk cId="2531841997" sldId="261"/>
            <ac:graphicFrameMk id="4" creationId="{82483F64-EA5A-345F-F4B1-79462BE1637D}"/>
          </ac:graphicFrameMkLst>
        </pc:graphicFrameChg>
      </pc:sldChg>
    </pc:docChg>
  </pc:docChgLst>
  <pc:docChgLst>
    <pc:chgData name="Chloe Griffiths (2404641)" userId="S::2404641@student.uwtsd.ac.uk::f756def3-eed8-4ae6-b1b0-801eb807bb51" providerId="AD" clId="Web-{F5368187-C483-C62C-AFCE-A816B623D07F}"/>
    <pc:docChg chg="addSld modSld">
      <pc:chgData name="Chloe Griffiths (2404641)" userId="S::2404641@student.uwtsd.ac.uk::f756def3-eed8-4ae6-b1b0-801eb807bb51" providerId="AD" clId="Web-{F5368187-C483-C62C-AFCE-A816B623D07F}" dt="2024-11-07T14:49:20.014" v="1005" actId="14100"/>
      <pc:docMkLst>
        <pc:docMk/>
      </pc:docMkLst>
      <pc:sldChg chg="modSp">
        <pc:chgData name="Chloe Griffiths (2404641)" userId="S::2404641@student.uwtsd.ac.uk::f756def3-eed8-4ae6-b1b0-801eb807bb51" providerId="AD" clId="Web-{F5368187-C483-C62C-AFCE-A816B623D07F}" dt="2024-11-07T14:41:36.440" v="920" actId="20577"/>
        <pc:sldMkLst>
          <pc:docMk/>
          <pc:sldMk cId="3105308363" sldId="259"/>
        </pc:sldMkLst>
        <pc:spChg chg="mod">
          <ac:chgData name="Chloe Griffiths (2404641)" userId="S::2404641@student.uwtsd.ac.uk::f756def3-eed8-4ae6-b1b0-801eb807bb51" providerId="AD" clId="Web-{F5368187-C483-C62C-AFCE-A816B623D07F}" dt="2024-11-07T14:41:36.440" v="920" actId="20577"/>
          <ac:spMkLst>
            <pc:docMk/>
            <pc:sldMk cId="3105308363" sldId="259"/>
            <ac:spMk id="3" creationId="{75B1097B-B6CE-D520-85E4-250DB0B56FF6}"/>
          </ac:spMkLst>
        </pc:spChg>
      </pc:sldChg>
      <pc:sldChg chg="addSp delSp modSp">
        <pc:chgData name="Chloe Griffiths (2404641)" userId="S::2404641@student.uwtsd.ac.uk::f756def3-eed8-4ae6-b1b0-801eb807bb51" providerId="AD" clId="Web-{F5368187-C483-C62C-AFCE-A816B623D07F}" dt="2024-11-07T14:28:52.123" v="785" actId="1076"/>
        <pc:sldMkLst>
          <pc:docMk/>
          <pc:sldMk cId="2531841997" sldId="261"/>
        </pc:sldMkLst>
        <pc:spChg chg="add del mod">
          <ac:chgData name="Chloe Griffiths (2404641)" userId="S::2404641@student.uwtsd.ac.uk::f756def3-eed8-4ae6-b1b0-801eb807bb51" providerId="AD" clId="Web-{F5368187-C483-C62C-AFCE-A816B623D07F}" dt="2024-11-07T13:41:38.941" v="1"/>
          <ac:spMkLst>
            <pc:docMk/>
            <pc:sldMk cId="2531841997" sldId="261"/>
            <ac:spMk id="49" creationId="{3CB17F74-ABCB-1FA5-F1C0-386A82F35C6C}"/>
          </ac:spMkLst>
        </pc:spChg>
        <pc:spChg chg="add mod">
          <ac:chgData name="Chloe Griffiths (2404641)" userId="S::2404641@student.uwtsd.ac.uk::f756def3-eed8-4ae6-b1b0-801eb807bb51" providerId="AD" clId="Web-{F5368187-C483-C62C-AFCE-A816B623D07F}" dt="2024-11-07T13:52:30.020" v="419" actId="20577"/>
          <ac:spMkLst>
            <pc:docMk/>
            <pc:sldMk cId="2531841997" sldId="261"/>
            <ac:spMk id="4355" creationId="{89421428-2796-F24E-0EC8-7BBEAE2D40F8}"/>
          </ac:spMkLst>
        </pc:spChg>
        <pc:graphicFrameChg chg="del">
          <ac:chgData name="Chloe Griffiths (2404641)" userId="S::2404641@student.uwtsd.ac.uk::f756def3-eed8-4ae6-b1b0-801eb807bb51" providerId="AD" clId="Web-{F5368187-C483-C62C-AFCE-A816B623D07F}" dt="2024-11-07T13:41:27.018" v="0"/>
          <ac:graphicFrameMkLst>
            <pc:docMk/>
            <pc:sldMk cId="2531841997" sldId="261"/>
            <ac:graphicFrameMk id="4" creationId="{82483F64-EA5A-345F-F4B1-79462BE1637D}"/>
          </ac:graphicFrameMkLst>
        </pc:graphicFrameChg>
        <pc:graphicFrameChg chg="add mod ord modGraphic">
          <ac:chgData name="Chloe Griffiths (2404641)" userId="S::2404641@student.uwtsd.ac.uk::f756def3-eed8-4ae6-b1b0-801eb807bb51" providerId="AD" clId="Web-{F5368187-C483-C62C-AFCE-A816B623D07F}" dt="2024-11-07T14:28:52.123" v="785" actId="1076"/>
          <ac:graphicFrameMkLst>
            <pc:docMk/>
            <pc:sldMk cId="2531841997" sldId="261"/>
            <ac:graphicFrameMk id="50" creationId="{305D2BE0-04E6-6C7A-62F0-E05A817B29FF}"/>
          </ac:graphicFrameMkLst>
        </pc:graphicFrameChg>
      </pc:sldChg>
      <pc:sldChg chg="addSp delSp modSp new addAnim">
        <pc:chgData name="Chloe Griffiths (2404641)" userId="S::2404641@student.uwtsd.ac.uk::f756def3-eed8-4ae6-b1b0-801eb807bb51" providerId="AD" clId="Web-{F5368187-C483-C62C-AFCE-A816B623D07F}" dt="2024-11-07T14:24:34.320" v="784"/>
        <pc:sldMkLst>
          <pc:docMk/>
          <pc:sldMk cId="3834414172" sldId="262"/>
        </pc:sldMkLst>
        <pc:spChg chg="mod">
          <ac:chgData name="Chloe Griffiths (2404641)" userId="S::2404641@student.uwtsd.ac.uk::f756def3-eed8-4ae6-b1b0-801eb807bb51" providerId="AD" clId="Web-{F5368187-C483-C62C-AFCE-A816B623D07F}" dt="2024-11-07T13:52:37.989" v="425" actId="20577"/>
          <ac:spMkLst>
            <pc:docMk/>
            <pc:sldMk cId="3834414172" sldId="262"/>
            <ac:spMk id="2" creationId="{ECDDA1E2-1662-B43D-FFB3-EF9BE116148C}"/>
          </ac:spMkLst>
        </pc:spChg>
        <pc:spChg chg="del">
          <ac:chgData name="Chloe Griffiths (2404641)" userId="S::2404641@student.uwtsd.ac.uk::f756def3-eed8-4ae6-b1b0-801eb807bb51" providerId="AD" clId="Web-{F5368187-C483-C62C-AFCE-A816B623D07F}" dt="2024-11-07T13:53:00.521" v="426"/>
          <ac:spMkLst>
            <pc:docMk/>
            <pc:sldMk cId="3834414172" sldId="262"/>
            <ac:spMk id="3" creationId="{FFBD530B-C414-AF01-2028-4247ECE9D144}"/>
          </ac:spMkLst>
        </pc:spChg>
        <pc:spChg chg="add del mod">
          <ac:chgData name="Chloe Griffiths (2404641)" userId="S::2404641@student.uwtsd.ac.uk::f756def3-eed8-4ae6-b1b0-801eb807bb51" providerId="AD" clId="Web-{F5368187-C483-C62C-AFCE-A816B623D07F}" dt="2024-11-07T13:59:08.983" v="630"/>
          <ac:spMkLst>
            <pc:docMk/>
            <pc:sldMk cId="3834414172" sldId="262"/>
            <ac:spMk id="2054" creationId="{7A4DD128-3465-7AA8-AC8D-283E74A1E107}"/>
          </ac:spMkLst>
        </pc:spChg>
        <pc:spChg chg="add mod">
          <ac:chgData name="Chloe Griffiths (2404641)" userId="S::2404641@student.uwtsd.ac.uk::f756def3-eed8-4ae6-b1b0-801eb807bb51" providerId="AD" clId="Web-{F5368187-C483-C62C-AFCE-A816B623D07F}" dt="2024-11-07T13:59:50.031" v="647" actId="20577"/>
          <ac:spMkLst>
            <pc:docMk/>
            <pc:sldMk cId="3834414172" sldId="262"/>
            <ac:spMk id="2083" creationId="{86D60278-892E-1702-A36D-2597891A04C0}"/>
          </ac:spMkLst>
        </pc:spChg>
        <pc:graphicFrameChg chg="add del mod ord modGraphic">
          <ac:chgData name="Chloe Griffiths (2404641)" userId="S::2404641@student.uwtsd.ac.uk::f756def3-eed8-4ae6-b1b0-801eb807bb51" providerId="AD" clId="Web-{F5368187-C483-C62C-AFCE-A816B623D07F}" dt="2024-11-07T13:59:15.077" v="632" actId="20577"/>
          <ac:graphicFrameMkLst>
            <pc:docMk/>
            <pc:sldMk cId="3834414172" sldId="262"/>
            <ac:graphicFrameMk id="4" creationId="{19D368AB-6AC1-C46B-E233-FF15E1487496}"/>
          </ac:graphicFrameMkLst>
        </pc:graphicFrameChg>
      </pc:sldChg>
      <pc:sldChg chg="addSp delSp modSp new addAnim">
        <pc:chgData name="Chloe Griffiths (2404641)" userId="S::2404641@student.uwtsd.ac.uk::f756def3-eed8-4ae6-b1b0-801eb807bb51" providerId="AD" clId="Web-{F5368187-C483-C62C-AFCE-A816B623D07F}" dt="2024-11-07T14:24:12.304" v="783"/>
        <pc:sldMkLst>
          <pc:docMk/>
          <pc:sldMk cId="1813166470" sldId="263"/>
        </pc:sldMkLst>
        <pc:spChg chg="del">
          <ac:chgData name="Chloe Griffiths (2404641)" userId="S::2404641@student.uwtsd.ac.uk::f756def3-eed8-4ae6-b1b0-801eb807bb51" providerId="AD" clId="Web-{F5368187-C483-C62C-AFCE-A816B623D07F}" dt="2024-11-07T14:10:11.672" v="743"/>
          <ac:spMkLst>
            <pc:docMk/>
            <pc:sldMk cId="1813166470" sldId="263"/>
            <ac:spMk id="2" creationId="{F53723AF-1025-4629-70FC-948F80BFB097}"/>
          </ac:spMkLst>
        </pc:spChg>
        <pc:spChg chg="del">
          <ac:chgData name="Chloe Griffiths (2404641)" userId="S::2404641@student.uwtsd.ac.uk::f756def3-eed8-4ae6-b1b0-801eb807bb51" providerId="AD" clId="Web-{F5368187-C483-C62C-AFCE-A816B623D07F}" dt="2024-11-07T14:10:18.220" v="744"/>
          <ac:spMkLst>
            <pc:docMk/>
            <pc:sldMk cId="1813166470" sldId="263"/>
            <ac:spMk id="3" creationId="{1DF1B94E-171D-2FC9-302B-FACDE3AC283B}"/>
          </ac:spMkLst>
        </pc:spChg>
        <pc:spChg chg="add mod">
          <ac:chgData name="Chloe Griffiths (2404641)" userId="S::2404641@student.uwtsd.ac.uk::f756def3-eed8-4ae6-b1b0-801eb807bb51" providerId="AD" clId="Web-{F5368187-C483-C62C-AFCE-A816B623D07F}" dt="2024-11-07T14:12:33.395" v="755" actId="20577"/>
          <ac:spMkLst>
            <pc:docMk/>
            <pc:sldMk cId="1813166470" sldId="263"/>
            <ac:spMk id="4" creationId="{2682F3C7-E2C4-945C-7E4E-B8B2501AF48D}"/>
          </ac:spMkLst>
        </pc:spChg>
        <pc:spChg chg="add mod">
          <ac:chgData name="Chloe Griffiths (2404641)" userId="S::2404641@student.uwtsd.ac.uk::f756def3-eed8-4ae6-b1b0-801eb807bb51" providerId="AD" clId="Web-{F5368187-C483-C62C-AFCE-A816B623D07F}" dt="2024-11-07T14:18:15.529" v="771" actId="20577"/>
          <ac:spMkLst>
            <pc:docMk/>
            <pc:sldMk cId="1813166470" sldId="263"/>
            <ac:spMk id="5" creationId="{94560FBB-896D-1EBF-058B-6EF22E48B8D2}"/>
          </ac:spMkLst>
        </pc:spChg>
        <pc:spChg chg="add mod">
          <ac:chgData name="Chloe Griffiths (2404641)" userId="S::2404641@student.uwtsd.ac.uk::f756def3-eed8-4ae6-b1b0-801eb807bb51" providerId="AD" clId="Web-{F5368187-C483-C62C-AFCE-A816B623D07F}" dt="2024-11-07T14:21:34.518" v="780" actId="20577"/>
          <ac:spMkLst>
            <pc:docMk/>
            <pc:sldMk cId="1813166470" sldId="263"/>
            <ac:spMk id="6" creationId="{4932F71A-4A1C-F976-8E15-46B006C217C8}"/>
          </ac:spMkLst>
        </pc:spChg>
      </pc:sldChg>
      <pc:sldChg chg="addSp delSp modSp new">
        <pc:chgData name="Chloe Griffiths (2404641)" userId="S::2404641@student.uwtsd.ac.uk::f756def3-eed8-4ae6-b1b0-801eb807bb51" providerId="AD" clId="Web-{F5368187-C483-C62C-AFCE-A816B623D07F}" dt="2024-11-07T14:49:20.014" v="1005" actId="14100"/>
        <pc:sldMkLst>
          <pc:docMk/>
          <pc:sldMk cId="3003961666" sldId="264"/>
        </pc:sldMkLst>
        <pc:spChg chg="mod">
          <ac:chgData name="Chloe Griffiths (2404641)" userId="S::2404641@student.uwtsd.ac.uk::f756def3-eed8-4ae6-b1b0-801eb807bb51" providerId="AD" clId="Web-{F5368187-C483-C62C-AFCE-A816B623D07F}" dt="2024-11-07T14:43:29.427" v="948" actId="20577"/>
          <ac:spMkLst>
            <pc:docMk/>
            <pc:sldMk cId="3003961666" sldId="264"/>
            <ac:spMk id="2" creationId="{559D68A9-600D-0FEC-A36F-B2FE8F7E2801}"/>
          </ac:spMkLst>
        </pc:spChg>
        <pc:spChg chg="del">
          <ac:chgData name="Chloe Griffiths (2404641)" userId="S::2404641@student.uwtsd.ac.uk::f756def3-eed8-4ae6-b1b0-801eb807bb51" providerId="AD" clId="Web-{F5368187-C483-C62C-AFCE-A816B623D07F}" dt="2024-11-07T14:44:19.522" v="950"/>
          <ac:spMkLst>
            <pc:docMk/>
            <pc:sldMk cId="3003961666" sldId="264"/>
            <ac:spMk id="3" creationId="{05EC7E47-4784-D901-68DC-C4D495ABD1A8}"/>
          </ac:spMkLst>
        </pc:spChg>
        <pc:spChg chg="add mod">
          <ac:chgData name="Chloe Griffiths (2404641)" userId="S::2404641@student.uwtsd.ac.uk::f756def3-eed8-4ae6-b1b0-801eb807bb51" providerId="AD" clId="Web-{F5368187-C483-C62C-AFCE-A816B623D07F}" dt="2024-11-07T14:49:20.014" v="1005" actId="14100"/>
          <ac:spMkLst>
            <pc:docMk/>
            <pc:sldMk cId="3003961666" sldId="264"/>
            <ac:spMk id="4" creationId="{19AEF001-D777-D420-A12F-B2AD68ED6345}"/>
          </ac:spMkLst>
        </pc:spChg>
      </pc:sldChg>
    </pc:docChg>
  </pc:docChgLst>
  <pc:docChgLst>
    <pc:chgData name="Chloe Griffiths (2404641)" userId="S::2404641@student.uwtsd.ac.uk::f756def3-eed8-4ae6-b1b0-801eb807bb51" providerId="AD" clId="Web-{2F429599-C28A-77AF-E99E-9A25E83B3DB1}"/>
    <pc:docChg chg="addSld modSld">
      <pc:chgData name="Chloe Griffiths (2404641)" userId="S::2404641@student.uwtsd.ac.uk::f756def3-eed8-4ae6-b1b0-801eb807bb51" providerId="AD" clId="Web-{2F429599-C28A-77AF-E99E-9A25E83B3DB1}" dt="2024-11-07T12:36:22.272" v="227" actId="20577"/>
      <pc:docMkLst>
        <pc:docMk/>
      </pc:docMkLst>
      <pc:sldChg chg="modSp">
        <pc:chgData name="Chloe Griffiths (2404641)" userId="S::2404641@student.uwtsd.ac.uk::f756def3-eed8-4ae6-b1b0-801eb807bb51" providerId="AD" clId="Web-{2F429599-C28A-77AF-E99E-9A25E83B3DB1}" dt="2024-11-07T12:11:26.329" v="13" actId="20577"/>
        <pc:sldMkLst>
          <pc:docMk/>
          <pc:sldMk cId="109857222" sldId="256"/>
        </pc:sldMkLst>
        <pc:spChg chg="mod">
          <ac:chgData name="Chloe Griffiths (2404641)" userId="S::2404641@student.uwtsd.ac.uk::f756def3-eed8-4ae6-b1b0-801eb807bb51" providerId="AD" clId="Web-{2F429599-C28A-77AF-E99E-9A25E83B3DB1}" dt="2024-11-07T12:11:26.329" v="1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">
        <pc:chgData name="Chloe Griffiths (2404641)" userId="S::2404641@student.uwtsd.ac.uk::f756def3-eed8-4ae6-b1b0-801eb807bb51" providerId="AD" clId="Web-{2F429599-C28A-77AF-E99E-9A25E83B3DB1}" dt="2024-11-07T12:34:52.567" v="224" actId="1076"/>
        <pc:sldMkLst>
          <pc:docMk/>
          <pc:sldMk cId="1918893524" sldId="258"/>
        </pc:sldMkLst>
        <pc:spChg chg="mod">
          <ac:chgData name="Chloe Griffiths (2404641)" userId="S::2404641@student.uwtsd.ac.uk::f756def3-eed8-4ae6-b1b0-801eb807bb51" providerId="AD" clId="Web-{2F429599-C28A-77AF-E99E-9A25E83B3DB1}" dt="2024-11-07T12:19:52.997" v="113" actId="20577"/>
          <ac:spMkLst>
            <pc:docMk/>
            <pc:sldMk cId="1918893524" sldId="258"/>
            <ac:spMk id="3" creationId="{801B458D-ECE2-49BC-BBD2-FF60E1A5E1FD}"/>
          </ac:spMkLst>
        </pc:spChg>
        <pc:spChg chg="add mod">
          <ac:chgData name="Chloe Griffiths (2404641)" userId="S::2404641@student.uwtsd.ac.uk::f756def3-eed8-4ae6-b1b0-801eb807bb51" providerId="AD" clId="Web-{2F429599-C28A-77AF-E99E-9A25E83B3DB1}" dt="2024-11-07T12:34:52.567" v="224" actId="1076"/>
          <ac:spMkLst>
            <pc:docMk/>
            <pc:sldMk cId="1918893524" sldId="258"/>
            <ac:spMk id="4" creationId="{56F9C138-E39D-A220-142F-CB513329F4D7}"/>
          </ac:spMkLst>
        </pc:spChg>
      </pc:sldChg>
      <pc:sldChg chg="modSp new">
        <pc:chgData name="Chloe Griffiths (2404641)" userId="S::2404641@student.uwtsd.ac.uk::f756def3-eed8-4ae6-b1b0-801eb807bb51" providerId="AD" clId="Web-{2F429599-C28A-77AF-E99E-9A25E83B3DB1}" dt="2024-11-07T12:36:22.272" v="227" actId="20577"/>
        <pc:sldMkLst>
          <pc:docMk/>
          <pc:sldMk cId="3105308363" sldId="259"/>
        </pc:sldMkLst>
        <pc:spChg chg="mod">
          <ac:chgData name="Chloe Griffiths (2404641)" userId="S::2404641@student.uwtsd.ac.uk::f756def3-eed8-4ae6-b1b0-801eb807bb51" providerId="AD" clId="Web-{2F429599-C28A-77AF-E99E-9A25E83B3DB1}" dt="2024-11-07T12:21:16.718" v="163" actId="20577"/>
          <ac:spMkLst>
            <pc:docMk/>
            <pc:sldMk cId="3105308363" sldId="259"/>
            <ac:spMk id="2" creationId="{D56F4ADF-C623-08CE-0178-C6250D3B11BB}"/>
          </ac:spMkLst>
        </pc:spChg>
        <pc:spChg chg="mod">
          <ac:chgData name="Chloe Griffiths (2404641)" userId="S::2404641@student.uwtsd.ac.uk::f756def3-eed8-4ae6-b1b0-801eb807bb51" providerId="AD" clId="Web-{2F429599-C28A-77AF-E99E-9A25E83B3DB1}" dt="2024-11-07T12:36:22.272" v="227" actId="20577"/>
          <ac:spMkLst>
            <pc:docMk/>
            <pc:sldMk cId="3105308363" sldId="259"/>
            <ac:spMk id="3" creationId="{75B1097B-B6CE-D520-85E4-250DB0B56FF6}"/>
          </ac:spMkLst>
        </pc:spChg>
      </pc:sldChg>
    </pc:docChg>
  </pc:docChgLst>
  <pc:docChgLst>
    <pc:chgData name="Chloe Griffiths (2404641)" userId="S::2404641@student.uwtsd.ac.uk::f756def3-eed8-4ae6-b1b0-801eb807bb51" providerId="AD" clId="Web-{F96061DE-F768-8A0E-1879-1ABF3C5F4D46}"/>
    <pc:docChg chg="addSld modSld addMainMaster delMainMaster">
      <pc:chgData name="Chloe Griffiths (2404641)" userId="S::2404641@student.uwtsd.ac.uk::f756def3-eed8-4ae6-b1b0-801eb807bb51" providerId="AD" clId="Web-{F96061DE-F768-8A0E-1879-1ABF3C5F4D46}" dt="2024-10-28T10:37:03.791" v="138" actId="20577"/>
      <pc:docMkLst>
        <pc:docMk/>
      </pc:docMkLst>
      <pc:sldChg chg="addSp delSp modSp mod setBg modClrScheme setClrOvrMap chgLayout">
        <pc:chgData name="Chloe Griffiths (2404641)" userId="S::2404641@student.uwtsd.ac.uk::f756def3-eed8-4ae6-b1b0-801eb807bb51" providerId="AD" clId="Web-{F96061DE-F768-8A0E-1879-1ABF3C5F4D46}" dt="2024-10-28T10:24:46.199" v="47" actId="20577"/>
        <pc:sldMkLst>
          <pc:docMk/>
          <pc:sldMk cId="109857222" sldId="256"/>
        </pc:sldMkLst>
        <pc:spChg chg="mod">
          <ac:chgData name="Chloe Griffiths (2404641)" userId="S::2404641@student.uwtsd.ac.uk::f756def3-eed8-4ae6-b1b0-801eb807bb51" providerId="AD" clId="Web-{F96061DE-F768-8A0E-1879-1ABF3C5F4D46}" dt="2024-10-28T10:24:05.165" v="1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hloe Griffiths (2404641)" userId="S::2404641@student.uwtsd.ac.uk::f756def3-eed8-4ae6-b1b0-801eb807bb51" providerId="AD" clId="Web-{F96061DE-F768-8A0E-1879-1ABF3C5F4D46}" dt="2024-10-28T10:24:46.199" v="47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hloe Griffiths (2404641)" userId="S::2404641@student.uwtsd.ac.uk::f756def3-eed8-4ae6-b1b0-801eb807bb51" providerId="AD" clId="Web-{F96061DE-F768-8A0E-1879-1ABF3C5F4D46}" dt="2024-10-28T10:21:40.500" v="1"/>
          <ac:spMkLst>
            <pc:docMk/>
            <pc:sldMk cId="109857222" sldId="256"/>
            <ac:spMk id="9" creationId="{A38827F1-3359-44F6-9009-43AE2B17FEAD}"/>
          </ac:spMkLst>
        </pc:spChg>
        <pc:spChg chg="add del">
          <ac:chgData name="Chloe Griffiths (2404641)" userId="S::2404641@student.uwtsd.ac.uk::f756def3-eed8-4ae6-b1b0-801eb807bb51" providerId="AD" clId="Web-{F96061DE-F768-8A0E-1879-1ABF3C5F4D46}" dt="2024-10-28T10:21:40.500" v="1"/>
          <ac:spMkLst>
            <pc:docMk/>
            <pc:sldMk cId="109857222" sldId="256"/>
            <ac:spMk id="11" creationId="{17AFAD67-5350-4773-886F-D6DD7E66DB04}"/>
          </ac:spMkLst>
        </pc:spChg>
        <pc:spChg chg="add">
          <ac:chgData name="Chloe Griffiths (2404641)" userId="S::2404641@student.uwtsd.ac.uk::f756def3-eed8-4ae6-b1b0-801eb807bb51" providerId="AD" clId="Web-{F96061DE-F768-8A0E-1879-1ABF3C5F4D46}" dt="2024-10-28T10:21:40.563" v="2"/>
          <ac:spMkLst>
            <pc:docMk/>
            <pc:sldMk cId="109857222" sldId="256"/>
            <ac:spMk id="22" creationId="{C4F049F8-87E1-403E-2A50-2F4544BF8589}"/>
          </ac:spMkLst>
        </pc:spChg>
        <pc:spChg chg="add">
          <ac:chgData name="Chloe Griffiths (2404641)" userId="S::2404641@student.uwtsd.ac.uk::f756def3-eed8-4ae6-b1b0-801eb807bb51" providerId="AD" clId="Web-{F96061DE-F768-8A0E-1879-1ABF3C5F4D46}" dt="2024-10-28T10:21:40.563" v="2"/>
          <ac:spMkLst>
            <pc:docMk/>
            <pc:sldMk cId="109857222" sldId="256"/>
            <ac:spMk id="24" creationId="{DD29B6E1-6E86-A1A0-2491-E5B84B3AAD7B}"/>
          </ac:spMkLst>
        </pc:spChg>
        <pc:grpChg chg="add del">
          <ac:chgData name="Chloe Griffiths (2404641)" userId="S::2404641@student.uwtsd.ac.uk::f756def3-eed8-4ae6-b1b0-801eb807bb51" providerId="AD" clId="Web-{F96061DE-F768-8A0E-1879-1ABF3C5F4D46}" dt="2024-10-28T10:21:40.500" v="1"/>
          <ac:grpSpMkLst>
            <pc:docMk/>
            <pc:sldMk cId="109857222" sldId="256"/>
            <ac:grpSpMk id="13" creationId="{654AC0FE-C43D-49AC-9730-284354DEC86E}"/>
          </ac:grpSpMkLst>
        </pc:grpChg>
        <pc:picChg chg="add del">
          <ac:chgData name="Chloe Griffiths (2404641)" userId="S::2404641@student.uwtsd.ac.uk::f756def3-eed8-4ae6-b1b0-801eb807bb51" providerId="AD" clId="Web-{F96061DE-F768-8A0E-1879-1ABF3C5F4D46}" dt="2024-10-28T10:21:40.500" v="1"/>
          <ac:picMkLst>
            <pc:docMk/>
            <pc:sldMk cId="109857222" sldId="256"/>
            <ac:picMk id="4" creationId="{5FE4ED8B-C0CD-2B2A-E19D-2588FE156ECA}"/>
          </ac:picMkLst>
        </pc:picChg>
        <pc:picChg chg="add mod">
          <ac:chgData name="Chloe Griffiths (2404641)" userId="S::2404641@student.uwtsd.ac.uk::f756def3-eed8-4ae6-b1b0-801eb807bb51" providerId="AD" clId="Web-{F96061DE-F768-8A0E-1879-1ABF3C5F4D46}" dt="2024-10-28T10:23:45.461" v="10" actId="1076"/>
          <ac:picMkLst>
            <pc:docMk/>
            <pc:sldMk cId="109857222" sldId="256"/>
            <ac:picMk id="23" creationId="{0CC5EA6F-32F3-1DF3-C6E7-B5E98E5DCBD4}"/>
          </ac:picMkLst>
        </pc:picChg>
      </pc:sldChg>
      <pc:sldChg chg="addSp delSp modSp new mod setBg">
        <pc:chgData name="Chloe Griffiths (2404641)" userId="S::2404641@student.uwtsd.ac.uk::f756def3-eed8-4ae6-b1b0-801eb807bb51" providerId="AD" clId="Web-{F96061DE-F768-8A0E-1879-1ABF3C5F4D46}" dt="2024-10-28T10:27:12.739" v="66"/>
        <pc:sldMkLst>
          <pc:docMk/>
          <pc:sldMk cId="1191725059" sldId="257"/>
        </pc:sldMkLst>
        <pc:spChg chg="del">
          <ac:chgData name="Chloe Griffiths (2404641)" userId="S::2404641@student.uwtsd.ac.uk::f756def3-eed8-4ae6-b1b0-801eb807bb51" providerId="AD" clId="Web-{F96061DE-F768-8A0E-1879-1ABF3C5F4D46}" dt="2024-10-28T10:26:10.485" v="49"/>
          <ac:spMkLst>
            <pc:docMk/>
            <pc:sldMk cId="1191725059" sldId="257"/>
            <ac:spMk id="2" creationId="{71FE8166-81DA-8242-2B98-0E3D264D2D75}"/>
          </ac:spMkLst>
        </pc:spChg>
        <pc:spChg chg="mod">
          <ac:chgData name="Chloe Griffiths (2404641)" userId="S::2404641@student.uwtsd.ac.uk::f756def3-eed8-4ae6-b1b0-801eb807bb51" providerId="AD" clId="Web-{F96061DE-F768-8A0E-1879-1ABF3C5F4D46}" dt="2024-10-28T10:27:12.739" v="66"/>
          <ac:spMkLst>
            <pc:docMk/>
            <pc:sldMk cId="1191725059" sldId="257"/>
            <ac:spMk id="3" creationId="{4514A8A8-0B75-0DCD-6220-1366AB049F56}"/>
          </ac:spMkLst>
        </pc:spChg>
        <pc:spChg chg="add">
          <ac:chgData name="Chloe Griffiths (2404641)" userId="S::2404641@student.uwtsd.ac.uk::f756def3-eed8-4ae6-b1b0-801eb807bb51" providerId="AD" clId="Web-{F96061DE-F768-8A0E-1879-1ABF3C5F4D46}" dt="2024-10-28T10:27:12.739" v="66"/>
          <ac:spMkLst>
            <pc:docMk/>
            <pc:sldMk cId="1191725059" sldId="257"/>
            <ac:spMk id="8" creationId="{3D00CB3E-22D8-C88A-E699-CC9736BC98D4}"/>
          </ac:spMkLst>
        </pc:spChg>
        <pc:spChg chg="add del">
          <ac:chgData name="Chloe Griffiths (2404641)" userId="S::2404641@student.uwtsd.ac.uk::f756def3-eed8-4ae6-b1b0-801eb807bb51" providerId="AD" clId="Web-{F96061DE-F768-8A0E-1879-1ABF3C5F4D46}" dt="2024-10-28T10:27:10.364" v="63"/>
          <ac:spMkLst>
            <pc:docMk/>
            <pc:sldMk cId="1191725059" sldId="257"/>
            <ac:spMk id="9" creationId="{41A06B62-8BB1-9677-4094-5FB84178B453}"/>
          </ac:spMkLst>
        </pc:spChg>
        <pc:spChg chg="add">
          <ac:chgData name="Chloe Griffiths (2404641)" userId="S::2404641@student.uwtsd.ac.uk::f756def3-eed8-4ae6-b1b0-801eb807bb51" providerId="AD" clId="Web-{F96061DE-F768-8A0E-1879-1ABF3C5F4D46}" dt="2024-10-28T10:27:12.739" v="66"/>
          <ac:spMkLst>
            <pc:docMk/>
            <pc:sldMk cId="1191725059" sldId="257"/>
            <ac:spMk id="10" creationId="{4625E526-838B-DBE7-6600-D159BFBCE175}"/>
          </ac:spMkLst>
        </pc:spChg>
        <pc:spChg chg="add del">
          <ac:chgData name="Chloe Griffiths (2404641)" userId="S::2404641@student.uwtsd.ac.uk::f756def3-eed8-4ae6-b1b0-801eb807bb51" providerId="AD" clId="Web-{F96061DE-F768-8A0E-1879-1ABF3C5F4D46}" dt="2024-10-28T10:27:12.724" v="65"/>
          <ac:spMkLst>
            <pc:docMk/>
            <pc:sldMk cId="1191725059" sldId="257"/>
            <ac:spMk id="11" creationId="{E5D8E37F-B926-4EDC-B832-034AD1BBD5AC}"/>
          </ac:spMkLst>
        </pc:spChg>
        <pc:picChg chg="add del">
          <ac:chgData name="Chloe Griffiths (2404641)" userId="S::2404641@student.uwtsd.ac.uk::f756def3-eed8-4ae6-b1b0-801eb807bb51" providerId="AD" clId="Web-{F96061DE-F768-8A0E-1879-1ABF3C5F4D46}" dt="2024-10-28T10:27:10.364" v="63"/>
          <ac:picMkLst>
            <pc:docMk/>
            <pc:sldMk cId="1191725059" sldId="257"/>
            <ac:picMk id="5" creationId="{998E9E57-C9C7-CFD1-9D9A-214AAB39B4DC}"/>
          </ac:picMkLst>
        </pc:picChg>
        <pc:picChg chg="add del">
          <ac:chgData name="Chloe Griffiths (2404641)" userId="S::2404641@student.uwtsd.ac.uk::f756def3-eed8-4ae6-b1b0-801eb807bb51" providerId="AD" clId="Web-{F96061DE-F768-8A0E-1879-1ABF3C5F4D46}" dt="2024-10-28T10:27:12.724" v="65"/>
          <ac:picMkLst>
            <pc:docMk/>
            <pc:sldMk cId="1191725059" sldId="257"/>
            <ac:picMk id="12" creationId="{CFE7B1C1-A750-C5C1-7996-E6D9F7D21F05}"/>
          </ac:picMkLst>
        </pc:picChg>
      </pc:sldChg>
      <pc:sldChg chg="modSp new">
        <pc:chgData name="Chloe Griffiths (2404641)" userId="S::2404641@student.uwtsd.ac.uk::f756def3-eed8-4ae6-b1b0-801eb807bb51" providerId="AD" clId="Web-{F96061DE-F768-8A0E-1879-1ABF3C5F4D46}" dt="2024-10-28T10:37:03.791" v="138" actId="20577"/>
        <pc:sldMkLst>
          <pc:docMk/>
          <pc:sldMk cId="1918893524" sldId="258"/>
        </pc:sldMkLst>
        <pc:spChg chg="mod">
          <ac:chgData name="Chloe Griffiths (2404641)" userId="S::2404641@student.uwtsd.ac.uk::f756def3-eed8-4ae6-b1b0-801eb807bb51" providerId="AD" clId="Web-{F96061DE-F768-8A0E-1879-1ABF3C5F4D46}" dt="2024-10-28T10:27:38.866" v="72" actId="20577"/>
          <ac:spMkLst>
            <pc:docMk/>
            <pc:sldMk cId="1918893524" sldId="258"/>
            <ac:spMk id="2" creationId="{0D864288-BE53-BBD3-977C-5EBC8712D5D8}"/>
          </ac:spMkLst>
        </pc:spChg>
        <pc:spChg chg="mod">
          <ac:chgData name="Chloe Griffiths (2404641)" userId="S::2404641@student.uwtsd.ac.uk::f756def3-eed8-4ae6-b1b0-801eb807bb51" providerId="AD" clId="Web-{F96061DE-F768-8A0E-1879-1ABF3C5F4D46}" dt="2024-10-28T10:37:03.791" v="138" actId="20577"/>
          <ac:spMkLst>
            <pc:docMk/>
            <pc:sldMk cId="1918893524" sldId="258"/>
            <ac:spMk id="3" creationId="{801B458D-ECE2-49BC-BBD2-FF60E1A5E1FD}"/>
          </ac:spMkLst>
        </pc:spChg>
      </pc:sldChg>
      <pc:sldMasterChg chg="add del addSldLayout delSldLayout">
        <pc:chgData name="Chloe Griffiths (2404641)" userId="S::2404641@student.uwtsd.ac.uk::f756def3-eed8-4ae6-b1b0-801eb807bb51" providerId="AD" clId="Web-{F96061DE-F768-8A0E-1879-1ABF3C5F4D46}" dt="2024-10-28T10:21:40.563" v="2"/>
        <pc:sldMasterMkLst>
          <pc:docMk/>
          <pc:sldMasterMk cId="2460954070" sldId="2147483660"/>
        </pc:sldMasterMkLst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Chloe Griffiths (2404641)" userId="S::2404641@student.uwtsd.ac.uk::f756def3-eed8-4ae6-b1b0-801eb807bb51" providerId="AD" clId="Web-{F96061DE-F768-8A0E-1879-1ABF3C5F4D46}" dt="2024-10-28T10:21:40.500" v="1"/>
        <pc:sldMasterMkLst>
          <pc:docMk/>
          <pc:sldMasterMk cId="457908059" sldId="2147483672"/>
        </pc:sldMasterMkLst>
        <pc:sldLayoutChg chg="add del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3192402130" sldId="2147483673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3174551358" sldId="2147483674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1530914702" sldId="2147483675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2726139129" sldId="2147483676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1227998048" sldId="2147483677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102736286" sldId="2147483678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277353610" sldId="2147483679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4032151557" sldId="2147483680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2805401830" sldId="2147483681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967497388" sldId="2147483682"/>
          </pc:sldLayoutMkLst>
        </pc:sldLayoutChg>
        <pc:sldLayoutChg chg="add del replId">
          <pc:chgData name="Chloe Griffiths (2404641)" userId="S::2404641@student.uwtsd.ac.uk::f756def3-eed8-4ae6-b1b0-801eb807bb51" providerId="AD" clId="Web-{F96061DE-F768-8A0E-1879-1ABF3C5F4D46}" dt="2024-10-28T10:21:40.500" v="1"/>
          <pc:sldLayoutMkLst>
            <pc:docMk/>
            <pc:sldMasterMk cId="457908059" sldId="2147483672"/>
            <pc:sldLayoutMk cId="3777463118" sldId="2147483683"/>
          </pc:sldLayoutMkLst>
        </pc:sldLayoutChg>
      </pc:sldMasterChg>
      <pc:sldMasterChg chg="add addSldLayout">
        <pc:chgData name="Chloe Griffiths (2404641)" userId="S::2404641@student.uwtsd.ac.uk::f756def3-eed8-4ae6-b1b0-801eb807bb51" providerId="AD" clId="Web-{F96061DE-F768-8A0E-1879-1ABF3C5F4D46}" dt="2024-10-28T10:21:40.563" v="2"/>
        <pc:sldMasterMkLst>
          <pc:docMk/>
          <pc:sldMasterMk cId="1596251368" sldId="2147483763"/>
        </pc:sldMasterMkLst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2207280647" sldId="2147483752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1124940578" sldId="2147483753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2626282744" sldId="2147483754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2203420352" sldId="2147483755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2566240945" sldId="2147483756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2817600936" sldId="2147483757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3424147924" sldId="2147483758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2150090303" sldId="2147483759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1359286268" sldId="2147483760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3767292108" sldId="2147483761"/>
          </pc:sldLayoutMkLst>
        </pc:sldLayoutChg>
        <pc:sldLayoutChg chg="add">
          <pc:chgData name="Chloe Griffiths (2404641)" userId="S::2404641@student.uwtsd.ac.uk::f756def3-eed8-4ae6-b1b0-801eb807bb51" providerId="AD" clId="Web-{F96061DE-F768-8A0E-1879-1ABF3C5F4D46}" dt="2024-10-28T10:21:40.563" v="2"/>
          <pc:sldLayoutMkLst>
            <pc:docMk/>
            <pc:sldMasterMk cId="1596251368" sldId="2147483763"/>
            <pc:sldLayoutMk cId="2181601735" sldId="2147483762"/>
          </pc:sldLayoutMkLst>
        </pc:sldLayoutChg>
      </pc:sldMasterChg>
    </pc:docChg>
  </pc:docChgLst>
  <pc:docChgLst>
    <pc:chgData name="Chloe Griffiths (2404641)" userId="S::2404641@student.uwtsd.ac.uk::f756def3-eed8-4ae6-b1b0-801eb807bb51" providerId="AD" clId="Web-{A7262C64-B7D9-A617-EF00-5575514F514B}"/>
    <pc:docChg chg="addSld delSld modSld">
      <pc:chgData name="Chloe Griffiths (2404641)" userId="S::2404641@student.uwtsd.ac.uk::f756def3-eed8-4ae6-b1b0-801eb807bb51" providerId="AD" clId="Web-{A7262C64-B7D9-A617-EF00-5575514F514B}" dt="2024-11-07T17:02:11.997" v="1451" actId="20577"/>
      <pc:docMkLst>
        <pc:docMk/>
      </pc:docMkLst>
      <pc:sldChg chg="modSp">
        <pc:chgData name="Chloe Griffiths (2404641)" userId="S::2404641@student.uwtsd.ac.uk::f756def3-eed8-4ae6-b1b0-801eb807bb51" providerId="AD" clId="Web-{A7262C64-B7D9-A617-EF00-5575514F514B}" dt="2024-11-07T16:26:23.900" v="516" actId="20577"/>
        <pc:sldMkLst>
          <pc:docMk/>
          <pc:sldMk cId="3105308363" sldId="259"/>
        </pc:sldMkLst>
        <pc:spChg chg="mod">
          <ac:chgData name="Chloe Griffiths (2404641)" userId="S::2404641@student.uwtsd.ac.uk::f756def3-eed8-4ae6-b1b0-801eb807bb51" providerId="AD" clId="Web-{A7262C64-B7D9-A617-EF00-5575514F514B}" dt="2024-11-07T16:26:23.900" v="516" actId="20577"/>
          <ac:spMkLst>
            <pc:docMk/>
            <pc:sldMk cId="3105308363" sldId="259"/>
            <ac:spMk id="3" creationId="{75B1097B-B6CE-D520-85E4-250DB0B56FF6}"/>
          </ac:spMkLst>
        </pc:spChg>
      </pc:sldChg>
      <pc:sldChg chg="addSp modSp">
        <pc:chgData name="Chloe Griffiths (2404641)" userId="S::2404641@student.uwtsd.ac.uk::f756def3-eed8-4ae6-b1b0-801eb807bb51" providerId="AD" clId="Web-{A7262C64-B7D9-A617-EF00-5575514F514B}" dt="2024-11-07T16:49:26.359" v="933" actId="20577"/>
        <pc:sldMkLst>
          <pc:docMk/>
          <pc:sldMk cId="2531841997" sldId="261"/>
        </pc:sldMkLst>
        <pc:spChg chg="add mod">
          <ac:chgData name="Chloe Griffiths (2404641)" userId="S::2404641@student.uwtsd.ac.uk::f756def3-eed8-4ae6-b1b0-801eb807bb51" providerId="AD" clId="Web-{A7262C64-B7D9-A617-EF00-5575514F514B}" dt="2024-11-07T16:49:26.359" v="933" actId="20577"/>
          <ac:spMkLst>
            <pc:docMk/>
            <pc:sldMk cId="2531841997" sldId="261"/>
            <ac:spMk id="19" creationId="{0A33E6E2-C25E-BDC5-0EDE-C1651D3D2E2E}"/>
          </ac:spMkLst>
        </pc:spChg>
      </pc:sldChg>
      <pc:sldChg chg="addSp modSp">
        <pc:chgData name="Chloe Griffiths (2404641)" userId="S::2404641@student.uwtsd.ac.uk::f756def3-eed8-4ae6-b1b0-801eb807bb51" providerId="AD" clId="Web-{A7262C64-B7D9-A617-EF00-5575514F514B}" dt="2024-11-07T14:52:13.240" v="53" actId="1076"/>
        <pc:sldMkLst>
          <pc:docMk/>
          <pc:sldMk cId="3003961666" sldId="264"/>
        </pc:sldMkLst>
        <pc:spChg chg="add mod">
          <ac:chgData name="Chloe Griffiths (2404641)" userId="S::2404641@student.uwtsd.ac.uk::f756def3-eed8-4ae6-b1b0-801eb807bb51" providerId="AD" clId="Web-{A7262C64-B7D9-A617-EF00-5575514F514B}" dt="2024-11-07T14:52:13.240" v="53" actId="1076"/>
          <ac:spMkLst>
            <pc:docMk/>
            <pc:sldMk cId="3003961666" sldId="264"/>
            <ac:spMk id="3" creationId="{33A37FE3-302A-F1FA-58E6-E9D4AD9913DF}"/>
          </ac:spMkLst>
        </pc:spChg>
      </pc:sldChg>
      <pc:sldChg chg="addSp delSp modSp new mod setBg addAnim delAnim">
        <pc:chgData name="Chloe Griffiths (2404641)" userId="S::2404641@student.uwtsd.ac.uk::f756def3-eed8-4ae6-b1b0-801eb807bb51" providerId="AD" clId="Web-{A7262C64-B7D9-A617-EF00-5575514F514B}" dt="2024-11-07T16:27:00.401" v="518"/>
        <pc:sldMkLst>
          <pc:docMk/>
          <pc:sldMk cId="2593817719" sldId="265"/>
        </pc:sldMkLst>
        <pc:spChg chg="mod">
          <ac:chgData name="Chloe Griffiths (2404641)" userId="S::2404641@student.uwtsd.ac.uk::f756def3-eed8-4ae6-b1b0-801eb807bb51" providerId="AD" clId="Web-{A7262C64-B7D9-A617-EF00-5575514F514B}" dt="2024-11-07T14:54:35.057" v="65" actId="20577"/>
          <ac:spMkLst>
            <pc:docMk/>
            <pc:sldMk cId="2593817719" sldId="265"/>
            <ac:spMk id="2" creationId="{FDC6D7D1-A633-734F-654D-598AD60B0F87}"/>
          </ac:spMkLst>
        </pc:spChg>
        <pc:spChg chg="mod">
          <ac:chgData name="Chloe Griffiths (2404641)" userId="S::2404641@student.uwtsd.ac.uk::f756def3-eed8-4ae6-b1b0-801eb807bb51" providerId="AD" clId="Web-{A7262C64-B7D9-A617-EF00-5575514F514B}" dt="2024-11-07T14:59:16.330" v="95" actId="20577"/>
          <ac:spMkLst>
            <pc:docMk/>
            <pc:sldMk cId="2593817719" sldId="265"/>
            <ac:spMk id="3" creationId="{BB0D3E6F-2863-95C4-C8A4-80973CF86C2B}"/>
          </ac:spMkLst>
        </pc:spChg>
        <pc:spChg chg="add">
          <ac:chgData name="Chloe Griffiths (2404641)" userId="S::2404641@student.uwtsd.ac.uk::f756def3-eed8-4ae6-b1b0-801eb807bb51" providerId="AD" clId="Web-{A7262C64-B7D9-A617-EF00-5575514F514B}" dt="2024-11-07T14:54:25.650" v="64"/>
          <ac:spMkLst>
            <pc:docMk/>
            <pc:sldMk cId="2593817719" sldId="265"/>
            <ac:spMk id="9" creationId="{CBD94887-6A10-4F62-8EE1-B2BCFA1F380F}"/>
          </ac:spMkLst>
        </pc:spChg>
        <pc:picChg chg="add del">
          <ac:chgData name="Chloe Griffiths (2404641)" userId="S::2404641@student.uwtsd.ac.uk::f756def3-eed8-4ae6-b1b0-801eb807bb51" providerId="AD" clId="Web-{A7262C64-B7D9-A617-EF00-5575514F514B}" dt="2024-11-07T14:54:22.166" v="61"/>
          <ac:picMkLst>
            <pc:docMk/>
            <pc:sldMk cId="2593817719" sldId="265"/>
            <ac:picMk id="5" creationId="{F90CCF73-8471-586F-BAB9-1E669CFA856D}"/>
          </ac:picMkLst>
        </pc:picChg>
        <pc:picChg chg="add del">
          <ac:chgData name="Chloe Griffiths (2404641)" userId="S::2404641@student.uwtsd.ac.uk::f756def3-eed8-4ae6-b1b0-801eb807bb51" providerId="AD" clId="Web-{A7262C64-B7D9-A617-EF00-5575514F514B}" dt="2024-11-07T14:54:25.603" v="63"/>
          <ac:picMkLst>
            <pc:docMk/>
            <pc:sldMk cId="2593817719" sldId="265"/>
            <ac:picMk id="7" creationId="{7F9DA6C9-E4D8-D49D-F8A4-C6F5DDD121CA}"/>
          </ac:picMkLst>
        </pc:picChg>
        <pc:picChg chg="add">
          <ac:chgData name="Chloe Griffiths (2404641)" userId="S::2404641@student.uwtsd.ac.uk::f756def3-eed8-4ae6-b1b0-801eb807bb51" providerId="AD" clId="Web-{A7262C64-B7D9-A617-EF00-5575514F514B}" dt="2024-11-07T14:54:25.650" v="64"/>
          <ac:picMkLst>
            <pc:docMk/>
            <pc:sldMk cId="2593817719" sldId="265"/>
            <ac:picMk id="10" creationId="{8CBFB74D-7725-0506-72CB-80EE2117BD29}"/>
          </ac:picMkLst>
        </pc:picChg>
        <pc:picChg chg="add">
          <ac:chgData name="Chloe Griffiths (2404641)" userId="S::2404641@student.uwtsd.ac.uk::f756def3-eed8-4ae6-b1b0-801eb807bb51" providerId="AD" clId="Web-{A7262C64-B7D9-A617-EF00-5575514F514B}" dt="2024-11-07T14:54:25.650" v="64"/>
          <ac:picMkLst>
            <pc:docMk/>
            <pc:sldMk cId="2593817719" sldId="265"/>
            <ac:picMk id="11" creationId="{A3D512BA-228A-4979-9312-ACD246E1099D}"/>
          </ac:picMkLst>
        </pc:picChg>
      </pc:sldChg>
      <pc:sldChg chg="addSp delSp modSp new addAnim">
        <pc:chgData name="Chloe Griffiths (2404641)" userId="S::2404641@student.uwtsd.ac.uk::f756def3-eed8-4ae6-b1b0-801eb807bb51" providerId="AD" clId="Web-{A7262C64-B7D9-A617-EF00-5575514F514B}" dt="2024-11-07T16:27:16.449" v="521"/>
        <pc:sldMkLst>
          <pc:docMk/>
          <pc:sldMk cId="3589991864" sldId="266"/>
        </pc:sldMkLst>
        <pc:spChg chg="del">
          <ac:chgData name="Chloe Griffiths (2404641)" userId="S::2404641@student.uwtsd.ac.uk::f756def3-eed8-4ae6-b1b0-801eb807bb51" providerId="AD" clId="Web-{A7262C64-B7D9-A617-EF00-5575514F514B}" dt="2024-11-07T14:59:36.456" v="97"/>
          <ac:spMkLst>
            <pc:docMk/>
            <pc:sldMk cId="3589991864" sldId="266"/>
            <ac:spMk id="2" creationId="{46DDE6D7-3B09-BFE3-AAE9-23C6D2878E8F}"/>
          </ac:spMkLst>
        </pc:spChg>
        <pc:spChg chg="del">
          <ac:chgData name="Chloe Griffiths (2404641)" userId="S::2404641@student.uwtsd.ac.uk::f756def3-eed8-4ae6-b1b0-801eb807bb51" providerId="AD" clId="Web-{A7262C64-B7D9-A617-EF00-5575514F514B}" dt="2024-11-07T14:59:38.831" v="98"/>
          <ac:spMkLst>
            <pc:docMk/>
            <pc:sldMk cId="3589991864" sldId="266"/>
            <ac:spMk id="3" creationId="{78CE9217-2E14-A479-615E-1F4833322BC5}"/>
          </ac:spMkLst>
        </pc:spChg>
        <pc:spChg chg="add mod">
          <ac:chgData name="Chloe Griffiths (2404641)" userId="S::2404641@student.uwtsd.ac.uk::f756def3-eed8-4ae6-b1b0-801eb807bb51" providerId="AD" clId="Web-{A7262C64-B7D9-A617-EF00-5575514F514B}" dt="2024-11-07T15:08:54.817" v="176" actId="1076"/>
          <ac:spMkLst>
            <pc:docMk/>
            <pc:sldMk cId="3589991864" sldId="266"/>
            <ac:spMk id="4" creationId="{F4E4CE49-A4B7-A664-2B14-CA0DB4FF91DE}"/>
          </ac:spMkLst>
        </pc:spChg>
        <pc:spChg chg="add mod">
          <ac:chgData name="Chloe Griffiths (2404641)" userId="S::2404641@student.uwtsd.ac.uk::f756def3-eed8-4ae6-b1b0-801eb807bb51" providerId="AD" clId="Web-{A7262C64-B7D9-A617-EF00-5575514F514B}" dt="2024-11-07T15:51:07.944" v="257" actId="20577"/>
          <ac:spMkLst>
            <pc:docMk/>
            <pc:sldMk cId="3589991864" sldId="266"/>
            <ac:spMk id="5" creationId="{D093B15A-BCA5-43D8-B874-4D89AF7D36C5}"/>
          </ac:spMkLst>
        </pc:spChg>
        <pc:spChg chg="add mod">
          <ac:chgData name="Chloe Griffiths (2404641)" userId="S::2404641@student.uwtsd.ac.uk::f756def3-eed8-4ae6-b1b0-801eb807bb51" providerId="AD" clId="Web-{A7262C64-B7D9-A617-EF00-5575514F514B}" dt="2024-11-07T15:09:32.381" v="193" actId="1076"/>
          <ac:spMkLst>
            <pc:docMk/>
            <pc:sldMk cId="3589991864" sldId="266"/>
            <ac:spMk id="6" creationId="{3349F7A6-6FCA-9198-E3FD-380D95907086}"/>
          </ac:spMkLst>
        </pc:spChg>
      </pc:sldChg>
      <pc:sldChg chg="modSp new">
        <pc:chgData name="Chloe Griffiths (2404641)" userId="S::2404641@student.uwtsd.ac.uk::f756def3-eed8-4ae6-b1b0-801eb807bb51" providerId="AD" clId="Web-{A7262C64-B7D9-A617-EF00-5575514F514B}" dt="2024-11-07T16:18:38.351" v="408" actId="20577"/>
        <pc:sldMkLst>
          <pc:docMk/>
          <pc:sldMk cId="3529423152" sldId="267"/>
        </pc:sldMkLst>
        <pc:spChg chg="mod">
          <ac:chgData name="Chloe Griffiths (2404641)" userId="S::2404641@student.uwtsd.ac.uk::f756def3-eed8-4ae6-b1b0-801eb807bb51" providerId="AD" clId="Web-{A7262C64-B7D9-A617-EF00-5575514F514B}" dt="2024-11-07T16:04:02.724" v="273" actId="20577"/>
          <ac:spMkLst>
            <pc:docMk/>
            <pc:sldMk cId="3529423152" sldId="267"/>
            <ac:spMk id="2" creationId="{46E1EC24-C7D9-E4C7-451E-53871981B4E0}"/>
          </ac:spMkLst>
        </pc:spChg>
        <pc:spChg chg="mod">
          <ac:chgData name="Chloe Griffiths (2404641)" userId="S::2404641@student.uwtsd.ac.uk::f756def3-eed8-4ae6-b1b0-801eb807bb51" providerId="AD" clId="Web-{A7262C64-B7D9-A617-EF00-5575514F514B}" dt="2024-11-07T16:18:38.351" v="408" actId="20577"/>
          <ac:spMkLst>
            <pc:docMk/>
            <pc:sldMk cId="3529423152" sldId="267"/>
            <ac:spMk id="3" creationId="{0C342CAC-79AF-CA5F-CFDB-7CD5619E41DA}"/>
          </ac:spMkLst>
        </pc:spChg>
      </pc:sldChg>
      <pc:sldChg chg="addSp delSp modSp new del">
        <pc:chgData name="Chloe Griffiths (2404641)" userId="S::2404641@student.uwtsd.ac.uk::f756def3-eed8-4ae6-b1b0-801eb807bb51" providerId="AD" clId="Web-{A7262C64-B7D9-A617-EF00-5575514F514B}" dt="2024-11-07T16:48:42.123" v="903"/>
        <pc:sldMkLst>
          <pc:docMk/>
          <pc:sldMk cId="2925250787" sldId="268"/>
        </pc:sldMkLst>
        <pc:spChg chg="del">
          <ac:chgData name="Chloe Griffiths (2404641)" userId="S::2404641@student.uwtsd.ac.uk::f756def3-eed8-4ae6-b1b0-801eb807bb51" providerId="AD" clId="Web-{A7262C64-B7D9-A617-EF00-5575514F514B}" dt="2024-11-07T16:04:52.866" v="281"/>
          <ac:spMkLst>
            <pc:docMk/>
            <pc:sldMk cId="2925250787" sldId="268"/>
            <ac:spMk id="2" creationId="{F34A444E-EF2E-6D47-3ED6-5B9A4D38AFC1}"/>
          </ac:spMkLst>
        </pc:spChg>
        <pc:spChg chg="del mod">
          <ac:chgData name="Chloe Griffiths (2404641)" userId="S::2404641@student.uwtsd.ac.uk::f756def3-eed8-4ae6-b1b0-801eb807bb51" providerId="AD" clId="Web-{A7262C64-B7D9-A617-EF00-5575514F514B}" dt="2024-11-07T16:04:56.757" v="282"/>
          <ac:spMkLst>
            <pc:docMk/>
            <pc:sldMk cId="2925250787" sldId="268"/>
            <ac:spMk id="3" creationId="{97E5A7FD-88EB-D7E2-4BA9-F1DD009CF258}"/>
          </ac:spMkLst>
        </pc:spChg>
        <pc:spChg chg="add mod">
          <ac:chgData name="Chloe Griffiths (2404641)" userId="S::2404641@student.uwtsd.ac.uk::f756def3-eed8-4ae6-b1b0-801eb807bb51" providerId="AD" clId="Web-{A7262C64-B7D9-A617-EF00-5575514F514B}" dt="2024-11-07T16:47:12.760" v="902" actId="1076"/>
          <ac:spMkLst>
            <pc:docMk/>
            <pc:sldMk cId="2925250787" sldId="268"/>
            <ac:spMk id="4" creationId="{A7E76F07-F528-1D6C-613B-BF370F2E6984}"/>
          </ac:spMkLst>
        </pc:spChg>
      </pc:sldChg>
      <pc:sldChg chg="addSp delSp modSp new">
        <pc:chgData name="Chloe Griffiths (2404641)" userId="S::2404641@student.uwtsd.ac.uk::f756def3-eed8-4ae6-b1b0-801eb807bb51" providerId="AD" clId="Web-{A7262C64-B7D9-A617-EF00-5575514F514B}" dt="2024-11-07T16:47:02.916" v="901" actId="20577"/>
        <pc:sldMkLst>
          <pc:docMk/>
          <pc:sldMk cId="1243918479" sldId="269"/>
        </pc:sldMkLst>
        <pc:spChg chg="mod">
          <ac:chgData name="Chloe Griffiths (2404641)" userId="S::2404641@student.uwtsd.ac.uk::f756def3-eed8-4ae6-b1b0-801eb807bb51" providerId="AD" clId="Web-{A7262C64-B7D9-A617-EF00-5575514F514B}" dt="2024-11-07T16:29:58.533" v="529" actId="20577"/>
          <ac:spMkLst>
            <pc:docMk/>
            <pc:sldMk cId="1243918479" sldId="269"/>
            <ac:spMk id="2" creationId="{B5AF5AA5-4525-6CF3-1856-248FDB5C914B}"/>
          </ac:spMkLst>
        </pc:spChg>
        <pc:spChg chg="del">
          <ac:chgData name="Chloe Griffiths (2404641)" userId="S::2404641@student.uwtsd.ac.uk::f756def3-eed8-4ae6-b1b0-801eb807bb51" providerId="AD" clId="Web-{A7262C64-B7D9-A617-EF00-5575514F514B}" dt="2024-11-07T16:33:32.291" v="530"/>
          <ac:spMkLst>
            <pc:docMk/>
            <pc:sldMk cId="1243918479" sldId="269"/>
            <ac:spMk id="3" creationId="{2854BD2F-D7FA-B4A3-29B9-9BB4762FA099}"/>
          </ac:spMkLst>
        </pc:spChg>
        <pc:graphicFrameChg chg="add mod modGraphic">
          <ac:chgData name="Chloe Griffiths (2404641)" userId="S::2404641@student.uwtsd.ac.uk::f756def3-eed8-4ae6-b1b0-801eb807bb51" providerId="AD" clId="Web-{A7262C64-B7D9-A617-EF00-5575514F514B}" dt="2024-11-07T16:43:12.251" v="738"/>
          <ac:graphicFrameMkLst>
            <pc:docMk/>
            <pc:sldMk cId="1243918479" sldId="269"/>
            <ac:graphicFrameMk id="4" creationId="{6272A312-24C4-0AB1-2D37-F3973D7F6768}"/>
          </ac:graphicFrameMkLst>
        </pc:graphicFrameChg>
        <pc:graphicFrameChg chg="add mod modGraphic">
          <ac:chgData name="Chloe Griffiths (2404641)" userId="S::2404641@student.uwtsd.ac.uk::f756def3-eed8-4ae6-b1b0-801eb807bb51" providerId="AD" clId="Web-{A7262C64-B7D9-A617-EF00-5575514F514B}" dt="2024-11-07T16:47:02.916" v="901" actId="20577"/>
          <ac:graphicFrameMkLst>
            <pc:docMk/>
            <pc:sldMk cId="1243918479" sldId="269"/>
            <ac:graphicFrameMk id="2606" creationId="{7317A962-20D4-C291-748D-A084A5A0B0D5}"/>
          </ac:graphicFrameMkLst>
        </pc:graphicFrameChg>
      </pc:sldChg>
      <pc:sldChg chg="modSp new">
        <pc:chgData name="Chloe Griffiths (2404641)" userId="S::2404641@student.uwtsd.ac.uk::f756def3-eed8-4ae6-b1b0-801eb807bb51" providerId="AD" clId="Web-{A7262C64-B7D9-A617-EF00-5575514F514B}" dt="2024-11-07T17:02:11.997" v="1451" actId="20577"/>
        <pc:sldMkLst>
          <pc:docMk/>
          <pc:sldMk cId="4165480308" sldId="270"/>
        </pc:sldMkLst>
        <pc:spChg chg="mod">
          <ac:chgData name="Chloe Griffiths (2404641)" userId="S::2404641@student.uwtsd.ac.uk::f756def3-eed8-4ae6-b1b0-801eb807bb51" providerId="AD" clId="Web-{A7262C64-B7D9-A617-EF00-5575514F514B}" dt="2024-11-07T16:49:49.938" v="939" actId="20577"/>
          <ac:spMkLst>
            <pc:docMk/>
            <pc:sldMk cId="4165480308" sldId="270"/>
            <ac:spMk id="2" creationId="{ABB4FB38-3910-76EA-AF93-E947E94110D7}"/>
          </ac:spMkLst>
        </pc:spChg>
        <pc:spChg chg="mod">
          <ac:chgData name="Chloe Griffiths (2404641)" userId="S::2404641@student.uwtsd.ac.uk::f756def3-eed8-4ae6-b1b0-801eb807bb51" providerId="AD" clId="Web-{A7262C64-B7D9-A617-EF00-5575514F514B}" dt="2024-11-07T17:02:11.997" v="1451" actId="20577"/>
          <ac:spMkLst>
            <pc:docMk/>
            <pc:sldMk cId="4165480308" sldId="270"/>
            <ac:spMk id="3" creationId="{ADCADC32-E95C-77BC-368C-E63A93F9FC0F}"/>
          </ac:spMkLst>
        </pc:spChg>
      </pc:sldChg>
    </pc:docChg>
  </pc:docChgLst>
  <pc:docChgLst>
    <pc:chgData name="Chloe Griffiths (2404641)" userId="S::2404641@student.uwtsd.ac.uk::f756def3-eed8-4ae6-b1b0-801eb807bb51" providerId="AD" clId="Web-{0F5DBF40-4689-6229-0E93-D54997671B51}"/>
    <pc:docChg chg="modSld">
      <pc:chgData name="Chloe Griffiths (2404641)" userId="S::2404641@student.uwtsd.ac.uk::f756def3-eed8-4ae6-b1b0-801eb807bb51" providerId="AD" clId="Web-{0F5DBF40-4689-6229-0E93-D54997671B51}" dt="2024-10-29T09:12:22.287" v="1" actId="20577"/>
      <pc:docMkLst>
        <pc:docMk/>
      </pc:docMkLst>
      <pc:sldChg chg="modSp">
        <pc:chgData name="Chloe Griffiths (2404641)" userId="S::2404641@student.uwtsd.ac.uk::f756def3-eed8-4ae6-b1b0-801eb807bb51" providerId="AD" clId="Web-{0F5DBF40-4689-6229-0E93-D54997671B51}" dt="2024-10-29T09:12:22.287" v="1" actId="20577"/>
        <pc:sldMkLst>
          <pc:docMk/>
          <pc:sldMk cId="1918893524" sldId="258"/>
        </pc:sldMkLst>
        <pc:spChg chg="mod">
          <ac:chgData name="Chloe Griffiths (2404641)" userId="S::2404641@student.uwtsd.ac.uk::f756def3-eed8-4ae6-b1b0-801eb807bb51" providerId="AD" clId="Web-{0F5DBF40-4689-6229-0E93-D54997671B51}" dt="2024-10-29T09:12:22.287" v="1" actId="20577"/>
          <ac:spMkLst>
            <pc:docMk/>
            <pc:sldMk cId="1918893524" sldId="258"/>
            <ac:spMk id="2" creationId="{0D864288-BE53-BBD3-977C-5EBC8712D5D8}"/>
          </ac:spMkLst>
        </pc:spChg>
      </pc:sldChg>
    </pc:docChg>
  </pc:docChgLst>
  <pc:docChgLst>
    <pc:chgData name="Chloe Griffiths (2404641)" userId="S::2404641@student.uwtsd.ac.uk::f756def3-eed8-4ae6-b1b0-801eb807bb51" providerId="AD" clId="Web-{DCC229B0-5E7F-0049-18CE-D028658DD35C}"/>
    <pc:docChg chg="addSld modSld">
      <pc:chgData name="Chloe Griffiths (2404641)" userId="S::2404641@student.uwtsd.ac.uk::f756def3-eed8-4ae6-b1b0-801eb807bb51" providerId="AD" clId="Web-{DCC229B0-5E7F-0049-18CE-D028658DD35C}" dt="2024-11-07T13:20:09.674" v="238" actId="20577"/>
      <pc:docMkLst>
        <pc:docMk/>
      </pc:docMkLst>
      <pc:sldChg chg="addSp modSp">
        <pc:chgData name="Chloe Griffiths (2404641)" userId="S::2404641@student.uwtsd.ac.uk::f756def3-eed8-4ae6-b1b0-801eb807bb51" providerId="AD" clId="Web-{DCC229B0-5E7F-0049-18CE-D028658DD35C}" dt="2024-11-07T12:59:18.003" v="87" actId="1076"/>
        <pc:sldMkLst>
          <pc:docMk/>
          <pc:sldMk cId="1918893524" sldId="258"/>
        </pc:sldMkLst>
        <pc:spChg chg="mod">
          <ac:chgData name="Chloe Griffiths (2404641)" userId="S::2404641@student.uwtsd.ac.uk::f756def3-eed8-4ae6-b1b0-801eb807bb51" providerId="AD" clId="Web-{DCC229B0-5E7F-0049-18CE-D028658DD35C}" dt="2024-11-07T12:48:06.250" v="11" actId="20577"/>
          <ac:spMkLst>
            <pc:docMk/>
            <pc:sldMk cId="1918893524" sldId="258"/>
            <ac:spMk id="4" creationId="{56F9C138-E39D-A220-142F-CB513329F4D7}"/>
          </ac:spMkLst>
        </pc:spChg>
        <pc:picChg chg="add mod ord">
          <ac:chgData name="Chloe Griffiths (2404641)" userId="S::2404641@student.uwtsd.ac.uk::f756def3-eed8-4ae6-b1b0-801eb807bb51" providerId="AD" clId="Web-{DCC229B0-5E7F-0049-18CE-D028658DD35C}" dt="2024-11-07T12:59:18.003" v="87" actId="1076"/>
          <ac:picMkLst>
            <pc:docMk/>
            <pc:sldMk cId="1918893524" sldId="258"/>
            <ac:picMk id="5" creationId="{4335FD1F-643D-A804-18E4-F3C78BC58CAF}"/>
          </ac:picMkLst>
        </pc:picChg>
      </pc:sldChg>
      <pc:sldChg chg="modSp">
        <pc:chgData name="Chloe Griffiths (2404641)" userId="S::2404641@student.uwtsd.ac.uk::f756def3-eed8-4ae6-b1b0-801eb807bb51" providerId="AD" clId="Web-{DCC229B0-5E7F-0049-18CE-D028658DD35C}" dt="2024-11-07T13:20:09.674" v="238" actId="20577"/>
        <pc:sldMkLst>
          <pc:docMk/>
          <pc:sldMk cId="3105308363" sldId="259"/>
        </pc:sldMkLst>
        <pc:spChg chg="mod">
          <ac:chgData name="Chloe Griffiths (2404641)" userId="S::2404641@student.uwtsd.ac.uk::f756def3-eed8-4ae6-b1b0-801eb807bb51" providerId="AD" clId="Web-{DCC229B0-5E7F-0049-18CE-D028658DD35C}" dt="2024-11-07T13:20:09.674" v="238" actId="20577"/>
          <ac:spMkLst>
            <pc:docMk/>
            <pc:sldMk cId="3105308363" sldId="259"/>
            <ac:spMk id="3" creationId="{75B1097B-B6CE-D520-85E4-250DB0B56FF6}"/>
          </ac:spMkLst>
        </pc:spChg>
      </pc:sldChg>
      <pc:sldChg chg="addSp delSp modSp new mod setBg">
        <pc:chgData name="Chloe Griffiths (2404641)" userId="S::2404641@student.uwtsd.ac.uk::f756def3-eed8-4ae6-b1b0-801eb807bb51" providerId="AD" clId="Web-{DCC229B0-5E7F-0049-18CE-D028658DD35C}" dt="2024-11-07T13:12:53.907" v="207"/>
        <pc:sldMkLst>
          <pc:docMk/>
          <pc:sldMk cId="3710381622" sldId="260"/>
        </pc:sldMkLst>
        <pc:spChg chg="del mod">
          <ac:chgData name="Chloe Griffiths (2404641)" userId="S::2404641@student.uwtsd.ac.uk::f756def3-eed8-4ae6-b1b0-801eb807bb51" providerId="AD" clId="Web-{DCC229B0-5E7F-0049-18CE-D028658DD35C}" dt="2024-11-07T13:06:46.411" v="95"/>
          <ac:spMkLst>
            <pc:docMk/>
            <pc:sldMk cId="3710381622" sldId="260"/>
            <ac:spMk id="2" creationId="{58A31F2C-012E-A709-4BE8-46FA99C3D5FD}"/>
          </ac:spMkLst>
        </pc:spChg>
        <pc:spChg chg="mod ord">
          <ac:chgData name="Chloe Griffiths (2404641)" userId="S::2404641@student.uwtsd.ac.uk::f756def3-eed8-4ae6-b1b0-801eb807bb51" providerId="AD" clId="Web-{DCC229B0-5E7F-0049-18CE-D028658DD35C}" dt="2024-11-07T13:12:53.907" v="207"/>
          <ac:spMkLst>
            <pc:docMk/>
            <pc:sldMk cId="3710381622" sldId="260"/>
            <ac:spMk id="3" creationId="{F591736F-73DD-57E8-7E88-6BBF73DA90E3}"/>
          </ac:spMkLst>
        </pc:spChg>
        <pc:spChg chg="add del">
          <ac:chgData name="Chloe Griffiths (2404641)" userId="S::2404641@student.uwtsd.ac.uk::f756def3-eed8-4ae6-b1b0-801eb807bb51" providerId="AD" clId="Web-{DCC229B0-5E7F-0049-18CE-D028658DD35C}" dt="2024-11-07T13:12:53.907" v="207"/>
          <ac:spMkLst>
            <pc:docMk/>
            <pc:sldMk cId="3710381622" sldId="260"/>
            <ac:spMk id="7" creationId="{66B5BE70-4451-4286-9D79-27C26F755FAC}"/>
          </ac:spMkLst>
        </pc:spChg>
        <pc:spChg chg="add del">
          <ac:chgData name="Chloe Griffiths (2404641)" userId="S::2404641@student.uwtsd.ac.uk::f756def3-eed8-4ae6-b1b0-801eb807bb51" providerId="AD" clId="Web-{DCC229B0-5E7F-0049-18CE-D028658DD35C}" dt="2024-11-07T13:12:05.372" v="199"/>
          <ac:spMkLst>
            <pc:docMk/>
            <pc:sldMk cId="3710381622" sldId="260"/>
            <ac:spMk id="8" creationId="{50E53EDA-3B94-4F6B-9E86-D3BB9EBB9616}"/>
          </ac:spMkLst>
        </pc:spChg>
        <pc:spChg chg="add del">
          <ac:chgData name="Chloe Griffiths (2404641)" userId="S::2404641@student.uwtsd.ac.uk::f756def3-eed8-4ae6-b1b0-801eb807bb51" providerId="AD" clId="Web-{DCC229B0-5E7F-0049-18CE-D028658DD35C}" dt="2024-11-07T13:12:53.907" v="207"/>
          <ac:spMkLst>
            <pc:docMk/>
            <pc:sldMk cId="3710381622" sldId="260"/>
            <ac:spMk id="12" creationId="{D58C5A54-E70B-4B9B-A7FE-D3A05561BFD8}"/>
          </ac:spMkLst>
        </pc:spChg>
        <pc:spChg chg="add">
          <ac:chgData name="Chloe Griffiths (2404641)" userId="S::2404641@student.uwtsd.ac.uk::f756def3-eed8-4ae6-b1b0-801eb807bb51" providerId="AD" clId="Web-{DCC229B0-5E7F-0049-18CE-D028658DD35C}" dt="2024-11-07T13:12:53.907" v="207"/>
          <ac:spMkLst>
            <pc:docMk/>
            <pc:sldMk cId="3710381622" sldId="260"/>
            <ac:spMk id="17" creationId="{CBD94887-6A10-4F62-8EE1-B2BCFA1F380F}"/>
          </ac:spMkLst>
        </pc:spChg>
        <pc:picChg chg="add mod">
          <ac:chgData name="Chloe Griffiths (2404641)" userId="S::2404641@student.uwtsd.ac.uk::f756def3-eed8-4ae6-b1b0-801eb807bb51" providerId="AD" clId="Web-{DCC229B0-5E7F-0049-18CE-D028658DD35C}" dt="2024-11-07T13:12:53.907" v="207"/>
          <ac:picMkLst>
            <pc:docMk/>
            <pc:sldMk cId="3710381622" sldId="260"/>
            <ac:picMk id="4" creationId="{ABF3A18A-C523-3E95-20B8-0295BC1E9F5C}"/>
          </ac:picMkLst>
        </pc:picChg>
        <pc:picChg chg="add del">
          <ac:chgData name="Chloe Griffiths (2404641)" userId="S::2404641@student.uwtsd.ac.uk::f756def3-eed8-4ae6-b1b0-801eb807bb51" providerId="AD" clId="Web-{DCC229B0-5E7F-0049-18CE-D028658DD35C}" dt="2024-11-07T13:12:12.263" v="201"/>
          <ac:picMkLst>
            <pc:docMk/>
            <pc:sldMk cId="3710381622" sldId="260"/>
            <ac:picMk id="5" creationId="{3D6E63DF-C848-B456-C959-01FFE31A1C84}"/>
          </ac:picMkLst>
        </pc:picChg>
        <pc:picChg chg="add del">
          <ac:chgData name="Chloe Griffiths (2404641)" userId="S::2404641@student.uwtsd.ac.uk::f756def3-eed8-4ae6-b1b0-801eb807bb51" providerId="AD" clId="Web-{DCC229B0-5E7F-0049-18CE-D028658DD35C}" dt="2024-11-07T13:12:53.907" v="207"/>
          <ac:picMkLst>
            <pc:docMk/>
            <pc:sldMk cId="3710381622" sldId="260"/>
            <ac:picMk id="9" creationId="{8176C668-3F88-414B-AAEE-1785E38D5D59}"/>
          </ac:picMkLst>
        </pc:picChg>
        <pc:picChg chg="add">
          <ac:chgData name="Chloe Griffiths (2404641)" userId="S::2404641@student.uwtsd.ac.uk::f756def3-eed8-4ae6-b1b0-801eb807bb51" providerId="AD" clId="Web-{DCC229B0-5E7F-0049-18CE-D028658DD35C}" dt="2024-11-07T13:12:53.907" v="207"/>
          <ac:picMkLst>
            <pc:docMk/>
            <pc:sldMk cId="3710381622" sldId="260"/>
            <ac:picMk id="19" creationId="{A3D512BA-228A-4979-9312-ACD246E1099D}"/>
          </ac:picMkLst>
        </pc:picChg>
        <pc:cxnChg chg="add del">
          <ac:chgData name="Chloe Griffiths (2404641)" userId="S::2404641@student.uwtsd.ac.uk::f756def3-eed8-4ae6-b1b0-801eb807bb51" providerId="AD" clId="Web-{DCC229B0-5E7F-0049-18CE-D028658DD35C}" dt="2024-11-07T13:12:05.372" v="199"/>
          <ac:cxnSpMkLst>
            <pc:docMk/>
            <pc:sldMk cId="3710381622" sldId="260"/>
            <ac:cxnSpMk id="10" creationId="{30EFD79F-7790-479B-B7DB-BD0D8C101DDD}"/>
          </ac:cxnSpMkLst>
        </pc:cxnChg>
      </pc:sldChg>
    </pc:docChg>
  </pc:docChgLst>
  <pc:docChgLst>
    <pc:chgData name="Chloe Griffiths (2404641)" userId="S::2404641@student.uwtsd.ac.uk::f756def3-eed8-4ae6-b1b0-801eb807bb51" providerId="AD" clId="Web-{685343C3-3617-8F9A-7F6B-3C262399EF0B}"/>
    <pc:docChg chg="modSld">
      <pc:chgData name="Chloe Griffiths (2404641)" userId="S::2404641@student.uwtsd.ac.uk::f756def3-eed8-4ae6-b1b0-801eb807bb51" providerId="AD" clId="Web-{685343C3-3617-8F9A-7F6B-3C262399EF0B}" dt="2024-11-07T17:06:24.248" v="28" actId="20577"/>
      <pc:docMkLst>
        <pc:docMk/>
      </pc:docMkLst>
      <pc:sldChg chg="addSp modSp">
        <pc:chgData name="Chloe Griffiths (2404641)" userId="S::2404641@student.uwtsd.ac.uk::f756def3-eed8-4ae6-b1b0-801eb807bb51" providerId="AD" clId="Web-{685343C3-3617-8F9A-7F6B-3C262399EF0B}" dt="2024-11-07T17:03:50.166" v="2" actId="1076"/>
        <pc:sldMkLst>
          <pc:docMk/>
          <pc:sldMk cId="1813166470" sldId="263"/>
        </pc:sldMkLst>
        <pc:spChg chg="add mod">
          <ac:chgData name="Chloe Griffiths (2404641)" userId="S::2404641@student.uwtsd.ac.uk::f756def3-eed8-4ae6-b1b0-801eb807bb51" providerId="AD" clId="Web-{685343C3-3617-8F9A-7F6B-3C262399EF0B}" dt="2024-11-07T17:03:50.166" v="2" actId="1076"/>
          <ac:spMkLst>
            <pc:docMk/>
            <pc:sldMk cId="1813166470" sldId="263"/>
            <ac:spMk id="2" creationId="{29A200A2-6DFB-801A-DA04-86C1E8BCFCE3}"/>
          </ac:spMkLst>
        </pc:spChg>
      </pc:sldChg>
      <pc:sldChg chg="modSp">
        <pc:chgData name="Chloe Griffiths (2404641)" userId="S::2404641@student.uwtsd.ac.uk::f756def3-eed8-4ae6-b1b0-801eb807bb51" providerId="AD" clId="Web-{685343C3-3617-8F9A-7F6B-3C262399EF0B}" dt="2024-11-07T17:06:24.248" v="28" actId="20577"/>
        <pc:sldMkLst>
          <pc:docMk/>
          <pc:sldMk cId="4165480308" sldId="270"/>
        </pc:sldMkLst>
        <pc:spChg chg="mod">
          <ac:chgData name="Chloe Griffiths (2404641)" userId="S::2404641@student.uwtsd.ac.uk::f756def3-eed8-4ae6-b1b0-801eb807bb51" providerId="AD" clId="Web-{685343C3-3617-8F9A-7F6B-3C262399EF0B}" dt="2024-11-07T17:06:24.248" v="28" actId="20577"/>
          <ac:spMkLst>
            <pc:docMk/>
            <pc:sldMk cId="4165480308" sldId="270"/>
            <ac:spMk id="3" creationId="{ADCADC32-E95C-77BC-368C-E63A93F9FC0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FFF0E4-C82B-4D2C-A6B9-56ABA8D22BC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1DFA2FE-1186-463E-BF04-18361FB433AB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1979 devolution referendum- Scotland act 1978 did not meet the 40% vote requirement. Wales act 1978 also did not meet the requirement and had 20.3% votes</a:t>
          </a:r>
          <a:endParaRPr lang="en-US" dirty="0"/>
        </a:p>
      </dgm:t>
    </dgm:pt>
    <dgm:pt modelId="{81FAE4FB-ED28-499A-AF89-26B0ED661F44}" type="parTrans" cxnId="{5A33DB36-222F-4F8E-B11F-0DDCD759AFB0}">
      <dgm:prSet/>
      <dgm:spPr/>
      <dgm:t>
        <a:bodyPr/>
        <a:lstStyle/>
        <a:p>
          <a:endParaRPr lang="en-US"/>
        </a:p>
      </dgm:t>
    </dgm:pt>
    <dgm:pt modelId="{E4B01831-85F7-49D9-9206-7D92F3D9F11F}" type="sibTrans" cxnId="{5A33DB36-222F-4F8E-B11F-0DDCD759AFB0}">
      <dgm:prSet/>
      <dgm:spPr/>
      <dgm:t>
        <a:bodyPr/>
        <a:lstStyle/>
        <a:p>
          <a:endParaRPr lang="en-US"/>
        </a:p>
      </dgm:t>
    </dgm:pt>
    <dgm:pt modelId="{3B986C07-3CA2-417D-ABC2-0BDAA3FDD3FF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1997 devolution referendum- Scotland had 74% votes to have a Scottish parlimant. Welsh Assembly received the general white paper and had 50.3 "yes" votes. </a:t>
          </a:r>
          <a:endParaRPr lang="en-US" dirty="0"/>
        </a:p>
      </dgm:t>
    </dgm:pt>
    <dgm:pt modelId="{57799CBD-AD53-4DA4-9AC3-45E02FC3B815}" type="parTrans" cxnId="{08645EF3-1A32-4BE2-9932-099D603ED2B5}">
      <dgm:prSet/>
      <dgm:spPr/>
      <dgm:t>
        <a:bodyPr/>
        <a:lstStyle/>
        <a:p>
          <a:endParaRPr lang="en-US"/>
        </a:p>
      </dgm:t>
    </dgm:pt>
    <dgm:pt modelId="{665D5905-2FDD-4330-B914-58BEBCF7C9DB}" type="sibTrans" cxnId="{08645EF3-1A32-4BE2-9932-099D603ED2B5}">
      <dgm:prSet/>
      <dgm:spPr/>
      <dgm:t>
        <a:bodyPr/>
        <a:lstStyle/>
        <a:p>
          <a:endParaRPr lang="en-US"/>
        </a:p>
      </dgm:t>
    </dgm:pt>
    <dgm:pt modelId="{E7C77EA7-3F13-4F78-9D68-75D593B2261E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1998- Wales Act 1998, Scotland Act 1998, and Northern Ireland Act 1998 was created</a:t>
          </a:r>
          <a:endParaRPr lang="en-US" dirty="0"/>
        </a:p>
      </dgm:t>
    </dgm:pt>
    <dgm:pt modelId="{EC2152E5-6E31-4260-8FD7-3A68DFE0DF83}" type="parTrans" cxnId="{380E835B-0C11-4BE0-9E1C-91C1DD3A7DD4}">
      <dgm:prSet/>
      <dgm:spPr/>
      <dgm:t>
        <a:bodyPr/>
        <a:lstStyle/>
        <a:p>
          <a:endParaRPr lang="en-US"/>
        </a:p>
      </dgm:t>
    </dgm:pt>
    <dgm:pt modelId="{39EB7BB6-9DE6-48D0-A3FF-7337237680A7}" type="sibTrans" cxnId="{380E835B-0C11-4BE0-9E1C-91C1DD3A7DD4}">
      <dgm:prSet/>
      <dgm:spPr/>
      <dgm:t>
        <a:bodyPr/>
        <a:lstStyle/>
        <a:p>
          <a:endParaRPr lang="en-US"/>
        </a:p>
      </dgm:t>
    </dgm:pt>
    <dgm:pt modelId="{8E9C2782-D2D8-4591-BDA2-61B32CD4DA07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2006- Government of Wales 2006 was created and in Northern Ireland, there was the St Andrew agreement</a:t>
          </a:r>
          <a:endParaRPr lang="en-US" dirty="0"/>
        </a:p>
      </dgm:t>
    </dgm:pt>
    <dgm:pt modelId="{71104B90-8A61-4C19-AD23-16A8B5BA6304}" type="parTrans" cxnId="{BCCBA817-1C9F-47C6-A166-0CE2FD39967F}">
      <dgm:prSet/>
      <dgm:spPr/>
      <dgm:t>
        <a:bodyPr/>
        <a:lstStyle/>
        <a:p>
          <a:endParaRPr lang="en-US"/>
        </a:p>
      </dgm:t>
    </dgm:pt>
    <dgm:pt modelId="{6F29E598-CF92-4954-9DDC-2983B0DDF670}" type="sibTrans" cxnId="{BCCBA817-1C9F-47C6-A166-0CE2FD39967F}">
      <dgm:prSet/>
      <dgm:spPr/>
      <dgm:t>
        <a:bodyPr/>
        <a:lstStyle/>
        <a:p>
          <a:endParaRPr lang="en-US"/>
        </a:p>
      </dgm:t>
    </dgm:pt>
    <dgm:pt modelId="{076078AF-D5C6-4A5B-9A43-19A410D1CF85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2012- Scotland Act 2012 </a:t>
          </a:r>
          <a:endParaRPr lang="en-US" dirty="0"/>
        </a:p>
      </dgm:t>
    </dgm:pt>
    <dgm:pt modelId="{CA0EA2E2-BADC-49EC-ABDA-F48696D72F24}" type="parTrans" cxnId="{D7F6AC90-8E52-499D-AF17-7F882A765867}">
      <dgm:prSet/>
      <dgm:spPr/>
      <dgm:t>
        <a:bodyPr/>
        <a:lstStyle/>
        <a:p>
          <a:endParaRPr lang="en-US"/>
        </a:p>
      </dgm:t>
    </dgm:pt>
    <dgm:pt modelId="{12092C70-BF25-49B0-B133-2FEE46C7F25E}" type="sibTrans" cxnId="{D7F6AC90-8E52-499D-AF17-7F882A765867}">
      <dgm:prSet/>
      <dgm:spPr/>
      <dgm:t>
        <a:bodyPr/>
        <a:lstStyle/>
        <a:p>
          <a:endParaRPr lang="en-US"/>
        </a:p>
      </dgm:t>
    </dgm:pt>
    <dgm:pt modelId="{C8A73ED4-CDEB-4AC8-84B1-5735A0D76280}">
      <dgm:prSet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2014- Wales Act 2014</a:t>
          </a:r>
        </a:p>
      </dgm:t>
    </dgm:pt>
    <dgm:pt modelId="{AFC45B29-49D9-42F2-8C4C-06D06D2C4124}" type="parTrans" cxnId="{52ECA515-83B6-46EA-93C4-78D0BFE40A71}">
      <dgm:prSet/>
      <dgm:spPr/>
    </dgm:pt>
    <dgm:pt modelId="{DCF3E0BE-32A5-409C-93C2-39A3EABB2630}" type="sibTrans" cxnId="{52ECA515-83B6-46EA-93C4-78D0BFE40A71}">
      <dgm:prSet/>
      <dgm:spPr/>
      <dgm:t>
        <a:bodyPr/>
        <a:lstStyle/>
        <a:p>
          <a:endParaRPr lang="en-US"/>
        </a:p>
      </dgm:t>
    </dgm:pt>
    <dgm:pt modelId="{13954C6D-47B7-4D9C-AD68-489C756CC2C8}">
      <dgm:prSet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2016- Scotland Act 2016</a:t>
          </a:r>
        </a:p>
      </dgm:t>
    </dgm:pt>
    <dgm:pt modelId="{E4E8AD84-787E-41CA-8E11-BB5F0FAFC02C}" type="parTrans" cxnId="{DAD49166-0F27-4655-811C-6BFDB1D5B0FE}">
      <dgm:prSet/>
      <dgm:spPr/>
    </dgm:pt>
    <dgm:pt modelId="{0E8A88BC-4E1C-4FE9-BB91-883BA70C123D}" type="sibTrans" cxnId="{DAD49166-0F27-4655-811C-6BFDB1D5B0FE}">
      <dgm:prSet/>
      <dgm:spPr/>
      <dgm:t>
        <a:bodyPr/>
        <a:lstStyle/>
        <a:p>
          <a:endParaRPr lang="en-US"/>
        </a:p>
      </dgm:t>
    </dgm:pt>
    <dgm:pt modelId="{4599288B-AE9A-44C4-B733-9A70593A2ACF}">
      <dgm:prSet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2017 – Wales Act 2017</a:t>
          </a:r>
        </a:p>
      </dgm:t>
    </dgm:pt>
    <dgm:pt modelId="{2E6A64E8-2CAF-4C1C-8CD7-910FF949169F}" type="parTrans" cxnId="{560159F0-41DF-497D-BA89-9482038E5708}">
      <dgm:prSet/>
      <dgm:spPr/>
    </dgm:pt>
    <dgm:pt modelId="{CE08F40A-7B80-4E55-B878-8D7CFF8FF28C}" type="sibTrans" cxnId="{560159F0-41DF-497D-BA89-9482038E5708}">
      <dgm:prSet/>
      <dgm:spPr/>
    </dgm:pt>
    <dgm:pt modelId="{1811E83B-8B86-4420-BB99-063542170033}" type="pres">
      <dgm:prSet presAssocID="{85FFF0E4-C82B-4D2C-A6B9-56ABA8D22BC3}" presName="diagram" presStyleCnt="0">
        <dgm:presLayoutVars>
          <dgm:dir/>
          <dgm:resizeHandles val="exact"/>
        </dgm:presLayoutVars>
      </dgm:prSet>
      <dgm:spPr/>
    </dgm:pt>
    <dgm:pt modelId="{D235EAEA-527A-436A-B131-A1372D3D9542}" type="pres">
      <dgm:prSet presAssocID="{61DFA2FE-1186-463E-BF04-18361FB433AB}" presName="node" presStyleLbl="node1" presStyleIdx="0" presStyleCnt="8">
        <dgm:presLayoutVars>
          <dgm:bulletEnabled val="1"/>
        </dgm:presLayoutVars>
      </dgm:prSet>
      <dgm:spPr/>
    </dgm:pt>
    <dgm:pt modelId="{287985D3-D4D8-44F8-AD10-864FA557C822}" type="pres">
      <dgm:prSet presAssocID="{E4B01831-85F7-49D9-9206-7D92F3D9F11F}" presName="sibTrans" presStyleLbl="sibTrans2D1" presStyleIdx="0" presStyleCnt="7"/>
      <dgm:spPr/>
    </dgm:pt>
    <dgm:pt modelId="{842E784C-8264-4B30-895F-799C51A39DA8}" type="pres">
      <dgm:prSet presAssocID="{E4B01831-85F7-49D9-9206-7D92F3D9F11F}" presName="connectorText" presStyleLbl="sibTrans2D1" presStyleIdx="0" presStyleCnt="7"/>
      <dgm:spPr/>
    </dgm:pt>
    <dgm:pt modelId="{F248B679-F71A-449A-9690-C94E179B3645}" type="pres">
      <dgm:prSet presAssocID="{3B986C07-3CA2-417D-ABC2-0BDAA3FDD3FF}" presName="node" presStyleLbl="node1" presStyleIdx="1" presStyleCnt="8">
        <dgm:presLayoutVars>
          <dgm:bulletEnabled val="1"/>
        </dgm:presLayoutVars>
      </dgm:prSet>
      <dgm:spPr/>
    </dgm:pt>
    <dgm:pt modelId="{6F637039-1CD5-44F3-BF74-DAA0B9B10D7D}" type="pres">
      <dgm:prSet presAssocID="{665D5905-2FDD-4330-B914-58BEBCF7C9DB}" presName="sibTrans" presStyleLbl="sibTrans2D1" presStyleIdx="1" presStyleCnt="7"/>
      <dgm:spPr/>
    </dgm:pt>
    <dgm:pt modelId="{40256E0D-5003-4B34-BC64-8E20880A5D78}" type="pres">
      <dgm:prSet presAssocID="{665D5905-2FDD-4330-B914-58BEBCF7C9DB}" presName="connectorText" presStyleLbl="sibTrans2D1" presStyleIdx="1" presStyleCnt="7"/>
      <dgm:spPr/>
    </dgm:pt>
    <dgm:pt modelId="{9AC447B8-640F-45E8-A0D3-B1CD26353017}" type="pres">
      <dgm:prSet presAssocID="{E7C77EA7-3F13-4F78-9D68-75D593B2261E}" presName="node" presStyleLbl="node1" presStyleIdx="2" presStyleCnt="8">
        <dgm:presLayoutVars>
          <dgm:bulletEnabled val="1"/>
        </dgm:presLayoutVars>
      </dgm:prSet>
      <dgm:spPr/>
    </dgm:pt>
    <dgm:pt modelId="{F9917912-B075-4239-8006-0E6955D9365F}" type="pres">
      <dgm:prSet presAssocID="{39EB7BB6-9DE6-48D0-A3FF-7337237680A7}" presName="sibTrans" presStyleLbl="sibTrans2D1" presStyleIdx="2" presStyleCnt="7"/>
      <dgm:spPr/>
    </dgm:pt>
    <dgm:pt modelId="{7BD76F5E-C80A-4A26-A199-04A7D2FE092C}" type="pres">
      <dgm:prSet presAssocID="{39EB7BB6-9DE6-48D0-A3FF-7337237680A7}" presName="connectorText" presStyleLbl="sibTrans2D1" presStyleIdx="2" presStyleCnt="7"/>
      <dgm:spPr/>
    </dgm:pt>
    <dgm:pt modelId="{39DD1A61-55BF-4029-B00A-731678B7A645}" type="pres">
      <dgm:prSet presAssocID="{8E9C2782-D2D8-4591-BDA2-61B32CD4DA07}" presName="node" presStyleLbl="node1" presStyleIdx="3" presStyleCnt="8">
        <dgm:presLayoutVars>
          <dgm:bulletEnabled val="1"/>
        </dgm:presLayoutVars>
      </dgm:prSet>
      <dgm:spPr/>
    </dgm:pt>
    <dgm:pt modelId="{AE138AF6-ACFE-4696-BB08-43E36EBB7FB7}" type="pres">
      <dgm:prSet presAssocID="{6F29E598-CF92-4954-9DDC-2983B0DDF670}" presName="sibTrans" presStyleLbl="sibTrans2D1" presStyleIdx="3" presStyleCnt="7"/>
      <dgm:spPr/>
    </dgm:pt>
    <dgm:pt modelId="{EC06886D-F483-4A75-9DB1-5DAAF480879B}" type="pres">
      <dgm:prSet presAssocID="{6F29E598-CF92-4954-9DDC-2983B0DDF670}" presName="connectorText" presStyleLbl="sibTrans2D1" presStyleIdx="3" presStyleCnt="7"/>
      <dgm:spPr/>
    </dgm:pt>
    <dgm:pt modelId="{08635F81-9DF5-41F3-B053-D27CF21DE4D8}" type="pres">
      <dgm:prSet presAssocID="{076078AF-D5C6-4A5B-9A43-19A410D1CF85}" presName="node" presStyleLbl="node1" presStyleIdx="4" presStyleCnt="8">
        <dgm:presLayoutVars>
          <dgm:bulletEnabled val="1"/>
        </dgm:presLayoutVars>
      </dgm:prSet>
      <dgm:spPr/>
    </dgm:pt>
    <dgm:pt modelId="{7BED3297-3ECD-4E27-94FC-E3D355829F4F}" type="pres">
      <dgm:prSet presAssocID="{12092C70-BF25-49B0-B133-2FEE46C7F25E}" presName="sibTrans" presStyleLbl="sibTrans2D1" presStyleIdx="4" presStyleCnt="7"/>
      <dgm:spPr/>
    </dgm:pt>
    <dgm:pt modelId="{806279CB-07B5-4F55-A0B4-4705518CD0BE}" type="pres">
      <dgm:prSet presAssocID="{12092C70-BF25-49B0-B133-2FEE46C7F25E}" presName="connectorText" presStyleLbl="sibTrans2D1" presStyleIdx="4" presStyleCnt="7"/>
      <dgm:spPr/>
    </dgm:pt>
    <dgm:pt modelId="{13A5A253-73E7-4E7D-96BE-BDB12A1B9923}" type="pres">
      <dgm:prSet presAssocID="{C8A73ED4-CDEB-4AC8-84B1-5735A0D76280}" presName="node" presStyleLbl="node1" presStyleIdx="5" presStyleCnt="8">
        <dgm:presLayoutVars>
          <dgm:bulletEnabled val="1"/>
        </dgm:presLayoutVars>
      </dgm:prSet>
      <dgm:spPr/>
    </dgm:pt>
    <dgm:pt modelId="{9C9D7AC1-9D85-464C-93AE-B4B958584693}" type="pres">
      <dgm:prSet presAssocID="{DCF3E0BE-32A5-409C-93C2-39A3EABB2630}" presName="sibTrans" presStyleLbl="sibTrans2D1" presStyleIdx="5" presStyleCnt="7"/>
      <dgm:spPr/>
    </dgm:pt>
    <dgm:pt modelId="{4578C578-7412-4544-989B-40F39051F0E4}" type="pres">
      <dgm:prSet presAssocID="{DCF3E0BE-32A5-409C-93C2-39A3EABB2630}" presName="connectorText" presStyleLbl="sibTrans2D1" presStyleIdx="5" presStyleCnt="7"/>
      <dgm:spPr/>
    </dgm:pt>
    <dgm:pt modelId="{C3855D70-9BC2-49D9-B7FD-B10CB6794179}" type="pres">
      <dgm:prSet presAssocID="{13954C6D-47B7-4D9C-AD68-489C756CC2C8}" presName="node" presStyleLbl="node1" presStyleIdx="6" presStyleCnt="8">
        <dgm:presLayoutVars>
          <dgm:bulletEnabled val="1"/>
        </dgm:presLayoutVars>
      </dgm:prSet>
      <dgm:spPr/>
    </dgm:pt>
    <dgm:pt modelId="{2132EA98-18F7-4BDF-AF38-371695F37560}" type="pres">
      <dgm:prSet presAssocID="{0E8A88BC-4E1C-4FE9-BB91-883BA70C123D}" presName="sibTrans" presStyleLbl="sibTrans2D1" presStyleIdx="6" presStyleCnt="7"/>
      <dgm:spPr/>
    </dgm:pt>
    <dgm:pt modelId="{1105597F-6932-4D3F-B533-D23AC32366AB}" type="pres">
      <dgm:prSet presAssocID="{0E8A88BC-4E1C-4FE9-BB91-883BA70C123D}" presName="connectorText" presStyleLbl="sibTrans2D1" presStyleIdx="6" presStyleCnt="7"/>
      <dgm:spPr/>
    </dgm:pt>
    <dgm:pt modelId="{AE3995D1-ACBC-4BCE-BB93-10FF3E913C43}" type="pres">
      <dgm:prSet presAssocID="{4599288B-AE9A-44C4-B733-9A70593A2ACF}" presName="node" presStyleLbl="node1" presStyleIdx="7" presStyleCnt="8">
        <dgm:presLayoutVars>
          <dgm:bulletEnabled val="1"/>
        </dgm:presLayoutVars>
      </dgm:prSet>
      <dgm:spPr/>
    </dgm:pt>
  </dgm:ptLst>
  <dgm:cxnLst>
    <dgm:cxn modelId="{0ADE3902-6D10-4B8D-BACA-2041376E5C29}" type="presOf" srcId="{13954C6D-47B7-4D9C-AD68-489C756CC2C8}" destId="{C3855D70-9BC2-49D9-B7FD-B10CB6794179}" srcOrd="0" destOrd="0" presId="urn:microsoft.com/office/officeart/2005/8/layout/process5"/>
    <dgm:cxn modelId="{A21ED203-B69D-4000-A3D3-25893F94C9CC}" type="presOf" srcId="{3B986C07-3CA2-417D-ABC2-0BDAA3FDD3FF}" destId="{F248B679-F71A-449A-9690-C94E179B3645}" srcOrd="0" destOrd="0" presId="urn:microsoft.com/office/officeart/2005/8/layout/process5"/>
    <dgm:cxn modelId="{28D5E60F-DD6C-4050-B011-A44E734D4C3D}" type="presOf" srcId="{E7C77EA7-3F13-4F78-9D68-75D593B2261E}" destId="{9AC447B8-640F-45E8-A0D3-B1CD26353017}" srcOrd="0" destOrd="0" presId="urn:microsoft.com/office/officeart/2005/8/layout/process5"/>
    <dgm:cxn modelId="{52ECA515-83B6-46EA-93C4-78D0BFE40A71}" srcId="{85FFF0E4-C82B-4D2C-A6B9-56ABA8D22BC3}" destId="{C8A73ED4-CDEB-4AC8-84B1-5735A0D76280}" srcOrd="5" destOrd="0" parTransId="{AFC45B29-49D9-42F2-8C4C-06D06D2C4124}" sibTransId="{DCF3E0BE-32A5-409C-93C2-39A3EABB2630}"/>
    <dgm:cxn modelId="{BCCBA817-1C9F-47C6-A166-0CE2FD39967F}" srcId="{85FFF0E4-C82B-4D2C-A6B9-56ABA8D22BC3}" destId="{8E9C2782-D2D8-4591-BDA2-61B32CD4DA07}" srcOrd="3" destOrd="0" parTransId="{71104B90-8A61-4C19-AD23-16A8B5BA6304}" sibTransId="{6F29E598-CF92-4954-9DDC-2983B0DDF670}"/>
    <dgm:cxn modelId="{073DAA1A-4550-4F24-A9FD-DA650C472724}" type="presOf" srcId="{39EB7BB6-9DE6-48D0-A3FF-7337237680A7}" destId="{7BD76F5E-C80A-4A26-A199-04A7D2FE092C}" srcOrd="1" destOrd="0" presId="urn:microsoft.com/office/officeart/2005/8/layout/process5"/>
    <dgm:cxn modelId="{32D89825-37F4-4189-87D9-0D969228E15C}" type="presOf" srcId="{0E8A88BC-4E1C-4FE9-BB91-883BA70C123D}" destId="{1105597F-6932-4D3F-B533-D23AC32366AB}" srcOrd="1" destOrd="0" presId="urn:microsoft.com/office/officeart/2005/8/layout/process5"/>
    <dgm:cxn modelId="{95D9272F-E9E0-4584-82E9-9BD5314C535D}" type="presOf" srcId="{85FFF0E4-C82B-4D2C-A6B9-56ABA8D22BC3}" destId="{1811E83B-8B86-4420-BB99-063542170033}" srcOrd="0" destOrd="0" presId="urn:microsoft.com/office/officeart/2005/8/layout/process5"/>
    <dgm:cxn modelId="{5AE39935-8CBB-4A7F-975F-8C7F9FCFAE1D}" type="presOf" srcId="{6F29E598-CF92-4954-9DDC-2983B0DDF670}" destId="{AE138AF6-ACFE-4696-BB08-43E36EBB7FB7}" srcOrd="0" destOrd="0" presId="urn:microsoft.com/office/officeart/2005/8/layout/process5"/>
    <dgm:cxn modelId="{5A33DB36-222F-4F8E-B11F-0DDCD759AFB0}" srcId="{85FFF0E4-C82B-4D2C-A6B9-56ABA8D22BC3}" destId="{61DFA2FE-1186-463E-BF04-18361FB433AB}" srcOrd="0" destOrd="0" parTransId="{81FAE4FB-ED28-499A-AF89-26B0ED661F44}" sibTransId="{E4B01831-85F7-49D9-9206-7D92F3D9F11F}"/>
    <dgm:cxn modelId="{380E835B-0C11-4BE0-9E1C-91C1DD3A7DD4}" srcId="{85FFF0E4-C82B-4D2C-A6B9-56ABA8D22BC3}" destId="{E7C77EA7-3F13-4F78-9D68-75D593B2261E}" srcOrd="2" destOrd="0" parTransId="{EC2152E5-6E31-4260-8FD7-3A68DFE0DF83}" sibTransId="{39EB7BB6-9DE6-48D0-A3FF-7337237680A7}"/>
    <dgm:cxn modelId="{6EF00541-3049-46EA-B24C-F2B9B1AB7ABB}" type="presOf" srcId="{12092C70-BF25-49B0-B133-2FEE46C7F25E}" destId="{806279CB-07B5-4F55-A0B4-4705518CD0BE}" srcOrd="1" destOrd="0" presId="urn:microsoft.com/office/officeart/2005/8/layout/process5"/>
    <dgm:cxn modelId="{DAD49166-0F27-4655-811C-6BFDB1D5B0FE}" srcId="{85FFF0E4-C82B-4D2C-A6B9-56ABA8D22BC3}" destId="{13954C6D-47B7-4D9C-AD68-489C756CC2C8}" srcOrd="6" destOrd="0" parTransId="{E4E8AD84-787E-41CA-8E11-BB5F0FAFC02C}" sibTransId="{0E8A88BC-4E1C-4FE9-BB91-883BA70C123D}"/>
    <dgm:cxn modelId="{B59A0767-694F-419F-8379-2AA6FCCB76ED}" type="presOf" srcId="{61DFA2FE-1186-463E-BF04-18361FB433AB}" destId="{D235EAEA-527A-436A-B131-A1372D3D9542}" srcOrd="0" destOrd="0" presId="urn:microsoft.com/office/officeart/2005/8/layout/process5"/>
    <dgm:cxn modelId="{2DD3DF4A-9279-4FB1-B1F3-73F7CF00B031}" type="presOf" srcId="{12092C70-BF25-49B0-B133-2FEE46C7F25E}" destId="{7BED3297-3ECD-4E27-94FC-E3D355829F4F}" srcOrd="0" destOrd="0" presId="urn:microsoft.com/office/officeart/2005/8/layout/process5"/>
    <dgm:cxn modelId="{68AF4D6B-CC74-4A81-8BD3-0CAAF4328C73}" type="presOf" srcId="{8E9C2782-D2D8-4591-BDA2-61B32CD4DA07}" destId="{39DD1A61-55BF-4029-B00A-731678B7A645}" srcOrd="0" destOrd="0" presId="urn:microsoft.com/office/officeart/2005/8/layout/process5"/>
    <dgm:cxn modelId="{DAB0106D-AFDD-47D8-B266-3046D1B04C23}" type="presOf" srcId="{6F29E598-CF92-4954-9DDC-2983B0DDF670}" destId="{EC06886D-F483-4A75-9DB1-5DAAF480879B}" srcOrd="1" destOrd="0" presId="urn:microsoft.com/office/officeart/2005/8/layout/process5"/>
    <dgm:cxn modelId="{27543C76-14AA-416E-B357-AAB3F5F70559}" type="presOf" srcId="{076078AF-D5C6-4A5B-9A43-19A410D1CF85}" destId="{08635F81-9DF5-41F3-B053-D27CF21DE4D8}" srcOrd="0" destOrd="0" presId="urn:microsoft.com/office/officeart/2005/8/layout/process5"/>
    <dgm:cxn modelId="{5D3C407A-97E6-4F13-BAB1-09F5A474935E}" type="presOf" srcId="{C8A73ED4-CDEB-4AC8-84B1-5735A0D76280}" destId="{13A5A253-73E7-4E7D-96BE-BDB12A1B9923}" srcOrd="0" destOrd="0" presId="urn:microsoft.com/office/officeart/2005/8/layout/process5"/>
    <dgm:cxn modelId="{4BFA258D-6467-4409-8743-C2E0A646A027}" type="presOf" srcId="{665D5905-2FDD-4330-B914-58BEBCF7C9DB}" destId="{40256E0D-5003-4B34-BC64-8E20880A5D78}" srcOrd="1" destOrd="0" presId="urn:microsoft.com/office/officeart/2005/8/layout/process5"/>
    <dgm:cxn modelId="{77859A90-1D49-4BF6-810C-DFB8AAC4FAC0}" type="presOf" srcId="{39EB7BB6-9DE6-48D0-A3FF-7337237680A7}" destId="{F9917912-B075-4239-8006-0E6955D9365F}" srcOrd="0" destOrd="0" presId="urn:microsoft.com/office/officeart/2005/8/layout/process5"/>
    <dgm:cxn modelId="{D7F6AC90-8E52-499D-AF17-7F882A765867}" srcId="{85FFF0E4-C82B-4D2C-A6B9-56ABA8D22BC3}" destId="{076078AF-D5C6-4A5B-9A43-19A410D1CF85}" srcOrd="4" destOrd="0" parTransId="{CA0EA2E2-BADC-49EC-ABDA-F48696D72F24}" sibTransId="{12092C70-BF25-49B0-B133-2FEE46C7F25E}"/>
    <dgm:cxn modelId="{2EE6C593-B902-4FF5-874F-67EC73965E15}" type="presOf" srcId="{0E8A88BC-4E1C-4FE9-BB91-883BA70C123D}" destId="{2132EA98-18F7-4BDF-AF38-371695F37560}" srcOrd="0" destOrd="0" presId="urn:microsoft.com/office/officeart/2005/8/layout/process5"/>
    <dgm:cxn modelId="{2AF62DBE-779B-4DA3-A936-37AA5F066219}" type="presOf" srcId="{E4B01831-85F7-49D9-9206-7D92F3D9F11F}" destId="{842E784C-8264-4B30-895F-799C51A39DA8}" srcOrd="1" destOrd="0" presId="urn:microsoft.com/office/officeart/2005/8/layout/process5"/>
    <dgm:cxn modelId="{E5B775C1-F1E1-4084-BD39-29760AD29EA5}" type="presOf" srcId="{E4B01831-85F7-49D9-9206-7D92F3D9F11F}" destId="{287985D3-D4D8-44F8-AD10-864FA557C822}" srcOrd="0" destOrd="0" presId="urn:microsoft.com/office/officeart/2005/8/layout/process5"/>
    <dgm:cxn modelId="{878CD4D8-2E7B-4110-AD3A-4FBB11CC2907}" type="presOf" srcId="{665D5905-2FDD-4330-B914-58BEBCF7C9DB}" destId="{6F637039-1CD5-44F3-BF74-DAA0B9B10D7D}" srcOrd="0" destOrd="0" presId="urn:microsoft.com/office/officeart/2005/8/layout/process5"/>
    <dgm:cxn modelId="{40A869DF-6007-4B92-8868-C2D0315E123A}" type="presOf" srcId="{DCF3E0BE-32A5-409C-93C2-39A3EABB2630}" destId="{9C9D7AC1-9D85-464C-93AE-B4B958584693}" srcOrd="0" destOrd="0" presId="urn:microsoft.com/office/officeart/2005/8/layout/process5"/>
    <dgm:cxn modelId="{91DBBCE8-4B62-4EE1-A6F6-F32997D2DCFC}" type="presOf" srcId="{4599288B-AE9A-44C4-B733-9A70593A2ACF}" destId="{AE3995D1-ACBC-4BCE-BB93-10FF3E913C43}" srcOrd="0" destOrd="0" presId="urn:microsoft.com/office/officeart/2005/8/layout/process5"/>
    <dgm:cxn modelId="{560159F0-41DF-497D-BA89-9482038E5708}" srcId="{85FFF0E4-C82B-4D2C-A6B9-56ABA8D22BC3}" destId="{4599288B-AE9A-44C4-B733-9A70593A2ACF}" srcOrd="7" destOrd="0" parTransId="{2E6A64E8-2CAF-4C1C-8CD7-910FF949169F}" sibTransId="{CE08F40A-7B80-4E55-B878-8D7CFF8FF28C}"/>
    <dgm:cxn modelId="{08645EF3-1A32-4BE2-9932-099D603ED2B5}" srcId="{85FFF0E4-C82B-4D2C-A6B9-56ABA8D22BC3}" destId="{3B986C07-3CA2-417D-ABC2-0BDAA3FDD3FF}" srcOrd="1" destOrd="0" parTransId="{57799CBD-AD53-4DA4-9AC3-45E02FC3B815}" sibTransId="{665D5905-2FDD-4330-B914-58BEBCF7C9DB}"/>
    <dgm:cxn modelId="{B382E5F5-7E63-4C92-8AC7-5C135F080009}" type="presOf" srcId="{DCF3E0BE-32A5-409C-93C2-39A3EABB2630}" destId="{4578C578-7412-4544-989B-40F39051F0E4}" srcOrd="1" destOrd="0" presId="urn:microsoft.com/office/officeart/2005/8/layout/process5"/>
    <dgm:cxn modelId="{380CB95C-A6CF-49B4-BA61-B76651C5251E}" type="presParOf" srcId="{1811E83B-8B86-4420-BB99-063542170033}" destId="{D235EAEA-527A-436A-B131-A1372D3D9542}" srcOrd="0" destOrd="0" presId="urn:microsoft.com/office/officeart/2005/8/layout/process5"/>
    <dgm:cxn modelId="{5812034D-807E-4136-A0F2-6DA9DE5AFB97}" type="presParOf" srcId="{1811E83B-8B86-4420-BB99-063542170033}" destId="{287985D3-D4D8-44F8-AD10-864FA557C822}" srcOrd="1" destOrd="0" presId="urn:microsoft.com/office/officeart/2005/8/layout/process5"/>
    <dgm:cxn modelId="{386D72BB-6889-4D48-BBBC-AAF3D8BF6B42}" type="presParOf" srcId="{287985D3-D4D8-44F8-AD10-864FA557C822}" destId="{842E784C-8264-4B30-895F-799C51A39DA8}" srcOrd="0" destOrd="0" presId="urn:microsoft.com/office/officeart/2005/8/layout/process5"/>
    <dgm:cxn modelId="{F2AF5476-C238-4B2B-AC63-976AF8CB1114}" type="presParOf" srcId="{1811E83B-8B86-4420-BB99-063542170033}" destId="{F248B679-F71A-449A-9690-C94E179B3645}" srcOrd="2" destOrd="0" presId="urn:microsoft.com/office/officeart/2005/8/layout/process5"/>
    <dgm:cxn modelId="{3B037395-67B5-41F5-929F-9A2211A07016}" type="presParOf" srcId="{1811E83B-8B86-4420-BB99-063542170033}" destId="{6F637039-1CD5-44F3-BF74-DAA0B9B10D7D}" srcOrd="3" destOrd="0" presId="urn:microsoft.com/office/officeart/2005/8/layout/process5"/>
    <dgm:cxn modelId="{A0ABA216-6F8D-4EC6-8E70-C23DC2BA633C}" type="presParOf" srcId="{6F637039-1CD5-44F3-BF74-DAA0B9B10D7D}" destId="{40256E0D-5003-4B34-BC64-8E20880A5D78}" srcOrd="0" destOrd="0" presId="urn:microsoft.com/office/officeart/2005/8/layout/process5"/>
    <dgm:cxn modelId="{0D97B139-81B5-414A-A23C-8F3D1B265605}" type="presParOf" srcId="{1811E83B-8B86-4420-BB99-063542170033}" destId="{9AC447B8-640F-45E8-A0D3-B1CD26353017}" srcOrd="4" destOrd="0" presId="urn:microsoft.com/office/officeart/2005/8/layout/process5"/>
    <dgm:cxn modelId="{7E20B44F-A44A-4E57-900E-8D7EEEBDF57E}" type="presParOf" srcId="{1811E83B-8B86-4420-BB99-063542170033}" destId="{F9917912-B075-4239-8006-0E6955D9365F}" srcOrd="5" destOrd="0" presId="urn:microsoft.com/office/officeart/2005/8/layout/process5"/>
    <dgm:cxn modelId="{C6453EEF-1D9C-4EAD-BE01-D2FF169BE49D}" type="presParOf" srcId="{F9917912-B075-4239-8006-0E6955D9365F}" destId="{7BD76F5E-C80A-4A26-A199-04A7D2FE092C}" srcOrd="0" destOrd="0" presId="urn:microsoft.com/office/officeart/2005/8/layout/process5"/>
    <dgm:cxn modelId="{5F71B8E9-08A1-4FFE-A3AE-1C7AD3F2BE13}" type="presParOf" srcId="{1811E83B-8B86-4420-BB99-063542170033}" destId="{39DD1A61-55BF-4029-B00A-731678B7A645}" srcOrd="6" destOrd="0" presId="urn:microsoft.com/office/officeart/2005/8/layout/process5"/>
    <dgm:cxn modelId="{F9D6283C-5161-4096-811F-93272CEBF761}" type="presParOf" srcId="{1811E83B-8B86-4420-BB99-063542170033}" destId="{AE138AF6-ACFE-4696-BB08-43E36EBB7FB7}" srcOrd="7" destOrd="0" presId="urn:microsoft.com/office/officeart/2005/8/layout/process5"/>
    <dgm:cxn modelId="{A9239843-5126-41E7-9984-69EAD7009AF7}" type="presParOf" srcId="{AE138AF6-ACFE-4696-BB08-43E36EBB7FB7}" destId="{EC06886D-F483-4A75-9DB1-5DAAF480879B}" srcOrd="0" destOrd="0" presId="urn:microsoft.com/office/officeart/2005/8/layout/process5"/>
    <dgm:cxn modelId="{C4BAF410-D923-4C2C-A4F0-F7977A36FA63}" type="presParOf" srcId="{1811E83B-8B86-4420-BB99-063542170033}" destId="{08635F81-9DF5-41F3-B053-D27CF21DE4D8}" srcOrd="8" destOrd="0" presId="urn:microsoft.com/office/officeart/2005/8/layout/process5"/>
    <dgm:cxn modelId="{29AD1D1E-FB21-40EB-B524-705D7D620D50}" type="presParOf" srcId="{1811E83B-8B86-4420-BB99-063542170033}" destId="{7BED3297-3ECD-4E27-94FC-E3D355829F4F}" srcOrd="9" destOrd="0" presId="urn:microsoft.com/office/officeart/2005/8/layout/process5"/>
    <dgm:cxn modelId="{D3329CA3-DA4C-459A-B480-9512AE012AD6}" type="presParOf" srcId="{7BED3297-3ECD-4E27-94FC-E3D355829F4F}" destId="{806279CB-07B5-4F55-A0B4-4705518CD0BE}" srcOrd="0" destOrd="0" presId="urn:microsoft.com/office/officeart/2005/8/layout/process5"/>
    <dgm:cxn modelId="{E23F4902-DFBF-4B65-9A6A-E0FA4210AA65}" type="presParOf" srcId="{1811E83B-8B86-4420-BB99-063542170033}" destId="{13A5A253-73E7-4E7D-96BE-BDB12A1B9923}" srcOrd="10" destOrd="0" presId="urn:microsoft.com/office/officeart/2005/8/layout/process5"/>
    <dgm:cxn modelId="{9D43FBDB-1F74-40FA-AE60-3EA9C2187B18}" type="presParOf" srcId="{1811E83B-8B86-4420-BB99-063542170033}" destId="{9C9D7AC1-9D85-464C-93AE-B4B958584693}" srcOrd="11" destOrd="0" presId="urn:microsoft.com/office/officeart/2005/8/layout/process5"/>
    <dgm:cxn modelId="{C2A0700D-F3E7-4997-A1C5-70B8BAEDB14B}" type="presParOf" srcId="{9C9D7AC1-9D85-464C-93AE-B4B958584693}" destId="{4578C578-7412-4544-989B-40F39051F0E4}" srcOrd="0" destOrd="0" presId="urn:microsoft.com/office/officeart/2005/8/layout/process5"/>
    <dgm:cxn modelId="{20C547DB-505E-4E0F-A5D4-805969301C06}" type="presParOf" srcId="{1811E83B-8B86-4420-BB99-063542170033}" destId="{C3855D70-9BC2-49D9-B7FD-B10CB6794179}" srcOrd="12" destOrd="0" presId="urn:microsoft.com/office/officeart/2005/8/layout/process5"/>
    <dgm:cxn modelId="{186645C5-A256-4078-8EF5-94293D4D701B}" type="presParOf" srcId="{1811E83B-8B86-4420-BB99-063542170033}" destId="{2132EA98-18F7-4BDF-AF38-371695F37560}" srcOrd="13" destOrd="0" presId="urn:microsoft.com/office/officeart/2005/8/layout/process5"/>
    <dgm:cxn modelId="{37B33DA4-E36F-49F0-AD4D-1DB9CFE09281}" type="presParOf" srcId="{2132EA98-18F7-4BDF-AF38-371695F37560}" destId="{1105597F-6932-4D3F-B533-D23AC32366AB}" srcOrd="0" destOrd="0" presId="urn:microsoft.com/office/officeart/2005/8/layout/process5"/>
    <dgm:cxn modelId="{1722396C-B04F-4ECC-96E6-E370A02C5E08}" type="presParOf" srcId="{1811E83B-8B86-4420-BB99-063542170033}" destId="{AE3995D1-ACBC-4BCE-BB93-10FF3E913C43}" srcOrd="1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154CDB-49D0-4AB9-8E76-05053DA243BE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28A1FF-80DF-4125-A398-E66A582D4F56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1979</a:t>
          </a:r>
          <a:endParaRPr lang="en-US" dirty="0"/>
        </a:p>
      </dgm:t>
    </dgm:pt>
    <dgm:pt modelId="{51215436-8B15-4951-B7E7-5A78F5DAEFBF}" type="parTrans" cxnId="{978ED6DA-ADDB-4DD0-9DB9-B71E8A1DFCF0}">
      <dgm:prSet/>
      <dgm:spPr/>
      <dgm:t>
        <a:bodyPr/>
        <a:lstStyle/>
        <a:p>
          <a:endParaRPr lang="en-US"/>
        </a:p>
      </dgm:t>
    </dgm:pt>
    <dgm:pt modelId="{237670F8-21F1-46BE-83F5-FE262259448A}" type="sibTrans" cxnId="{978ED6DA-ADDB-4DD0-9DB9-B71E8A1DFCF0}">
      <dgm:prSet/>
      <dgm:spPr/>
      <dgm:t>
        <a:bodyPr/>
        <a:lstStyle/>
        <a:p>
          <a:endParaRPr lang="en-US"/>
        </a:p>
      </dgm:t>
    </dgm:pt>
    <dgm:pt modelId="{2E1D60B7-CDA9-4391-8B0E-1C3A4458AC21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Wales Act 1978 had 20.3% yes votes</a:t>
          </a:r>
          <a:endParaRPr lang="en-US" dirty="0"/>
        </a:p>
      </dgm:t>
    </dgm:pt>
    <dgm:pt modelId="{6B5E91F6-24B7-4FCA-910A-FFF25DA38C60}" type="parTrans" cxnId="{A846F5D3-CFAE-45CD-AB08-E78585496E1C}">
      <dgm:prSet/>
      <dgm:spPr/>
      <dgm:t>
        <a:bodyPr/>
        <a:lstStyle/>
        <a:p>
          <a:endParaRPr lang="en-US"/>
        </a:p>
      </dgm:t>
    </dgm:pt>
    <dgm:pt modelId="{29337D35-0C77-4637-B0CB-4F74DD6DBD0D}" type="sibTrans" cxnId="{A846F5D3-CFAE-45CD-AB08-E78585496E1C}">
      <dgm:prSet/>
      <dgm:spPr/>
      <dgm:t>
        <a:bodyPr/>
        <a:lstStyle/>
        <a:p>
          <a:endParaRPr lang="en-US"/>
        </a:p>
      </dgm:t>
    </dgm:pt>
    <dgm:pt modelId="{03AC6651-9372-440B-99C3-039C9E15F851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1997-1998</a:t>
          </a:r>
          <a:endParaRPr lang="en-US" dirty="0"/>
        </a:p>
      </dgm:t>
    </dgm:pt>
    <dgm:pt modelId="{82F3BC25-B8EE-41D5-9D27-4E238B6BF7A1}" type="parTrans" cxnId="{9E386FF7-4F86-40A1-A974-6AAA0756E927}">
      <dgm:prSet/>
      <dgm:spPr/>
      <dgm:t>
        <a:bodyPr/>
        <a:lstStyle/>
        <a:p>
          <a:endParaRPr lang="en-US"/>
        </a:p>
      </dgm:t>
    </dgm:pt>
    <dgm:pt modelId="{D3778AC2-7370-4F95-AE6F-07704426486F}" type="sibTrans" cxnId="{9E386FF7-4F86-40A1-A974-6AAA0756E927}">
      <dgm:prSet/>
      <dgm:spPr/>
      <dgm:t>
        <a:bodyPr/>
        <a:lstStyle/>
        <a:p>
          <a:endParaRPr lang="en-US"/>
        </a:p>
      </dgm:t>
    </dgm:pt>
    <dgm:pt modelId="{827A63FE-32CD-4E21-8DE5-F01A7ACB76FF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The Welsh Assembly was applied and received the general white paper</a:t>
          </a:r>
          <a:endParaRPr lang="en-US" dirty="0"/>
        </a:p>
      </dgm:t>
    </dgm:pt>
    <dgm:pt modelId="{81341978-04CA-48E0-9C0C-2A05899BF9FF}" type="parTrans" cxnId="{DD0589E0-76C6-4554-BD58-F3D44C895B42}">
      <dgm:prSet/>
      <dgm:spPr/>
      <dgm:t>
        <a:bodyPr/>
        <a:lstStyle/>
        <a:p>
          <a:endParaRPr lang="en-US"/>
        </a:p>
      </dgm:t>
    </dgm:pt>
    <dgm:pt modelId="{F1B978C3-1147-4CD8-BB33-7A2816DE7093}" type="sibTrans" cxnId="{DD0589E0-76C6-4554-BD58-F3D44C895B42}">
      <dgm:prSet/>
      <dgm:spPr/>
      <dgm:t>
        <a:bodyPr/>
        <a:lstStyle/>
        <a:p>
          <a:endParaRPr lang="en-US"/>
        </a:p>
      </dgm:t>
    </dgm:pt>
    <dgm:pt modelId="{51083C97-336E-4D57-9B8F-7F0E4D740CAF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In 1998, they did not have the national assembly</a:t>
          </a:r>
          <a:endParaRPr lang="en-US" dirty="0"/>
        </a:p>
      </dgm:t>
    </dgm:pt>
    <dgm:pt modelId="{A4082DFB-01FE-49C8-8294-8F0A2E21BCD0}" type="parTrans" cxnId="{CD050AD8-4669-451A-844E-E14BFC5560BF}">
      <dgm:prSet/>
      <dgm:spPr/>
      <dgm:t>
        <a:bodyPr/>
        <a:lstStyle/>
        <a:p>
          <a:endParaRPr lang="en-US"/>
        </a:p>
      </dgm:t>
    </dgm:pt>
    <dgm:pt modelId="{B09A323F-D1A4-40A2-A05C-BB692821CBAA}" type="sibTrans" cxnId="{CD050AD8-4669-451A-844E-E14BFC5560BF}">
      <dgm:prSet/>
      <dgm:spPr/>
      <dgm:t>
        <a:bodyPr/>
        <a:lstStyle/>
        <a:p>
          <a:endParaRPr lang="en-US"/>
        </a:p>
      </dgm:t>
    </dgm:pt>
    <dgm:pt modelId="{063BFE51-4C25-47B6-ACFA-FD2D66F95880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2006</a:t>
          </a:r>
          <a:endParaRPr lang="en-US" dirty="0"/>
        </a:p>
      </dgm:t>
    </dgm:pt>
    <dgm:pt modelId="{C9A41103-EE5D-42A2-AF52-F00D5B9408FE}" type="parTrans" cxnId="{51CD5787-F3EB-41E6-B360-9FFFA3EACBD5}">
      <dgm:prSet/>
      <dgm:spPr/>
      <dgm:t>
        <a:bodyPr/>
        <a:lstStyle/>
        <a:p>
          <a:endParaRPr lang="en-US"/>
        </a:p>
      </dgm:t>
    </dgm:pt>
    <dgm:pt modelId="{02F63AF9-4156-4F32-820B-5EC44D2A6B46}" type="sibTrans" cxnId="{51CD5787-F3EB-41E6-B360-9FFFA3EACBD5}">
      <dgm:prSet/>
      <dgm:spPr/>
      <dgm:t>
        <a:bodyPr/>
        <a:lstStyle/>
        <a:p>
          <a:endParaRPr lang="en-US"/>
        </a:p>
      </dgm:t>
    </dgm:pt>
    <dgm:pt modelId="{5DA2DD96-2E89-42FD-B8ED-299DD651C39A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Government of Wales was created</a:t>
          </a:r>
          <a:endParaRPr lang="en-US" dirty="0"/>
        </a:p>
      </dgm:t>
    </dgm:pt>
    <dgm:pt modelId="{3CFBF761-8186-45DE-AA8A-E0DAD59D2A5D}" type="parTrans" cxnId="{C70F686B-496F-4641-85B7-F4446824CAAF}">
      <dgm:prSet/>
      <dgm:spPr/>
      <dgm:t>
        <a:bodyPr/>
        <a:lstStyle/>
        <a:p>
          <a:endParaRPr lang="en-US"/>
        </a:p>
      </dgm:t>
    </dgm:pt>
    <dgm:pt modelId="{C50E3359-CB0C-4B16-841E-515CF18CA28F}" type="sibTrans" cxnId="{C70F686B-496F-4641-85B7-F4446824CAAF}">
      <dgm:prSet/>
      <dgm:spPr/>
      <dgm:t>
        <a:bodyPr/>
        <a:lstStyle/>
        <a:p>
          <a:endParaRPr lang="en-US"/>
        </a:p>
      </dgm:t>
    </dgm:pt>
    <dgm:pt modelId="{91FE23D2-6CD0-4B2D-8CE1-EDEE347707CB}">
      <dgm:prSet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Repealed by the successive conservative administration </a:t>
          </a:r>
        </a:p>
      </dgm:t>
    </dgm:pt>
    <dgm:pt modelId="{263605C2-7556-4340-839C-0C73BBD43483}" type="parTrans" cxnId="{F3E60BDA-21A4-4882-A3A7-D3E9A2223C74}">
      <dgm:prSet/>
      <dgm:spPr/>
    </dgm:pt>
    <dgm:pt modelId="{29B5306A-9A22-4AD6-814A-D27C31BB4003}" type="sibTrans" cxnId="{F3E60BDA-21A4-4882-A3A7-D3E9A2223C74}">
      <dgm:prSet/>
      <dgm:spPr/>
    </dgm:pt>
    <dgm:pt modelId="{030284F9-B578-40DC-99F4-2D942E4F462A}" type="pres">
      <dgm:prSet presAssocID="{F5154CDB-49D0-4AB9-8E76-05053DA243BE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94D18130-7465-4830-861D-BAAB5982AF33}" type="pres">
      <dgm:prSet presAssocID="{F128A1FF-80DF-4125-A398-E66A582D4F56}" presName="horFlow" presStyleCnt="0"/>
      <dgm:spPr/>
    </dgm:pt>
    <dgm:pt modelId="{E463A29A-B435-4758-B118-5B8E94BE9667}" type="pres">
      <dgm:prSet presAssocID="{F128A1FF-80DF-4125-A398-E66A582D4F56}" presName="bigChev" presStyleLbl="node1" presStyleIdx="0" presStyleCnt="3"/>
      <dgm:spPr/>
    </dgm:pt>
    <dgm:pt modelId="{C89B7407-6EC4-4B03-8B76-8973C4F4502F}" type="pres">
      <dgm:prSet presAssocID="{6B5E91F6-24B7-4FCA-910A-FFF25DA38C60}" presName="parTrans" presStyleCnt="0"/>
      <dgm:spPr/>
    </dgm:pt>
    <dgm:pt modelId="{23EBA68D-1187-42FE-BFCA-D67A8FE27E37}" type="pres">
      <dgm:prSet presAssocID="{2E1D60B7-CDA9-4391-8B0E-1C3A4458AC21}" presName="node" presStyleLbl="alignAccFollowNode1" presStyleIdx="0" presStyleCnt="5">
        <dgm:presLayoutVars>
          <dgm:bulletEnabled val="1"/>
        </dgm:presLayoutVars>
      </dgm:prSet>
      <dgm:spPr/>
    </dgm:pt>
    <dgm:pt modelId="{12B674AB-A3D8-49CE-A3B5-B170F35FA6B0}" type="pres">
      <dgm:prSet presAssocID="{29337D35-0C77-4637-B0CB-4F74DD6DBD0D}" presName="sibTrans" presStyleCnt="0"/>
      <dgm:spPr/>
    </dgm:pt>
    <dgm:pt modelId="{0E6163C3-01AF-498D-A935-7AA97977C463}" type="pres">
      <dgm:prSet presAssocID="{91FE23D2-6CD0-4B2D-8CE1-EDEE347707CB}" presName="node" presStyleLbl="alignAccFollowNode1" presStyleIdx="1" presStyleCnt="5">
        <dgm:presLayoutVars>
          <dgm:bulletEnabled val="1"/>
        </dgm:presLayoutVars>
      </dgm:prSet>
      <dgm:spPr/>
    </dgm:pt>
    <dgm:pt modelId="{AC43B38F-7E0E-4A94-B6BB-FB67746C5CEA}" type="pres">
      <dgm:prSet presAssocID="{F128A1FF-80DF-4125-A398-E66A582D4F56}" presName="vSp" presStyleCnt="0"/>
      <dgm:spPr/>
    </dgm:pt>
    <dgm:pt modelId="{8886DE06-435D-41B8-9442-542D2A5D06A4}" type="pres">
      <dgm:prSet presAssocID="{03AC6651-9372-440B-99C3-039C9E15F851}" presName="horFlow" presStyleCnt="0"/>
      <dgm:spPr/>
    </dgm:pt>
    <dgm:pt modelId="{27E08B2C-F0D2-4BDD-B439-451CB9B78C2F}" type="pres">
      <dgm:prSet presAssocID="{03AC6651-9372-440B-99C3-039C9E15F851}" presName="bigChev" presStyleLbl="node1" presStyleIdx="1" presStyleCnt="3"/>
      <dgm:spPr/>
    </dgm:pt>
    <dgm:pt modelId="{E0CCF2B3-89F3-4ADE-806D-B4B1D1357C42}" type="pres">
      <dgm:prSet presAssocID="{81341978-04CA-48E0-9C0C-2A05899BF9FF}" presName="parTrans" presStyleCnt="0"/>
      <dgm:spPr/>
    </dgm:pt>
    <dgm:pt modelId="{85547A1F-4B81-4E90-93DE-5FDC57993C49}" type="pres">
      <dgm:prSet presAssocID="{827A63FE-32CD-4E21-8DE5-F01A7ACB76FF}" presName="node" presStyleLbl="alignAccFollowNode1" presStyleIdx="2" presStyleCnt="5">
        <dgm:presLayoutVars>
          <dgm:bulletEnabled val="1"/>
        </dgm:presLayoutVars>
      </dgm:prSet>
      <dgm:spPr/>
    </dgm:pt>
    <dgm:pt modelId="{AE81B1A7-9AAF-454F-AAAB-C2670DCFBA1F}" type="pres">
      <dgm:prSet presAssocID="{F1B978C3-1147-4CD8-BB33-7A2816DE7093}" presName="sibTrans" presStyleCnt="0"/>
      <dgm:spPr/>
    </dgm:pt>
    <dgm:pt modelId="{5E180318-CDDB-49B0-B681-6A79A0287863}" type="pres">
      <dgm:prSet presAssocID="{51083C97-336E-4D57-9B8F-7F0E4D740CAF}" presName="node" presStyleLbl="alignAccFollowNode1" presStyleIdx="3" presStyleCnt="5">
        <dgm:presLayoutVars>
          <dgm:bulletEnabled val="1"/>
        </dgm:presLayoutVars>
      </dgm:prSet>
      <dgm:spPr/>
    </dgm:pt>
    <dgm:pt modelId="{41AD99E0-A59A-4C69-8FAA-37BD3BEC4460}" type="pres">
      <dgm:prSet presAssocID="{03AC6651-9372-440B-99C3-039C9E15F851}" presName="vSp" presStyleCnt="0"/>
      <dgm:spPr/>
    </dgm:pt>
    <dgm:pt modelId="{14C2DF88-F30C-430E-9E1A-37E6BC28EC9A}" type="pres">
      <dgm:prSet presAssocID="{063BFE51-4C25-47B6-ACFA-FD2D66F95880}" presName="horFlow" presStyleCnt="0"/>
      <dgm:spPr/>
    </dgm:pt>
    <dgm:pt modelId="{B6F2D548-AD89-43CA-812B-8549B3675256}" type="pres">
      <dgm:prSet presAssocID="{063BFE51-4C25-47B6-ACFA-FD2D66F95880}" presName="bigChev" presStyleLbl="node1" presStyleIdx="2" presStyleCnt="3"/>
      <dgm:spPr/>
    </dgm:pt>
    <dgm:pt modelId="{88332C85-74AA-410C-BEA2-1D564718FC86}" type="pres">
      <dgm:prSet presAssocID="{3CFBF761-8186-45DE-AA8A-E0DAD59D2A5D}" presName="parTrans" presStyleCnt="0"/>
      <dgm:spPr/>
    </dgm:pt>
    <dgm:pt modelId="{2CD596A9-C106-49B9-8B5B-A805E95E5BD8}" type="pres">
      <dgm:prSet presAssocID="{5DA2DD96-2E89-42FD-B8ED-299DD651C39A}" presName="node" presStyleLbl="alignAccFollowNode1" presStyleIdx="4" presStyleCnt="5">
        <dgm:presLayoutVars>
          <dgm:bulletEnabled val="1"/>
        </dgm:presLayoutVars>
      </dgm:prSet>
      <dgm:spPr/>
    </dgm:pt>
  </dgm:ptLst>
  <dgm:cxnLst>
    <dgm:cxn modelId="{9EF44A09-C3AD-494D-85B6-CBD0098E6BEE}" type="presOf" srcId="{063BFE51-4C25-47B6-ACFA-FD2D66F95880}" destId="{B6F2D548-AD89-43CA-812B-8549B3675256}" srcOrd="0" destOrd="0" presId="urn:microsoft.com/office/officeart/2005/8/layout/lProcess3"/>
    <dgm:cxn modelId="{71764A0D-9ECD-4B56-934B-024ACE1CC669}" type="presOf" srcId="{F5154CDB-49D0-4AB9-8E76-05053DA243BE}" destId="{030284F9-B578-40DC-99F4-2D942E4F462A}" srcOrd="0" destOrd="0" presId="urn:microsoft.com/office/officeart/2005/8/layout/lProcess3"/>
    <dgm:cxn modelId="{DF3E4E13-79F4-4330-8F5F-7B9BAA622698}" type="presOf" srcId="{2E1D60B7-CDA9-4391-8B0E-1C3A4458AC21}" destId="{23EBA68D-1187-42FE-BFCA-D67A8FE27E37}" srcOrd="0" destOrd="0" presId="urn:microsoft.com/office/officeart/2005/8/layout/lProcess3"/>
    <dgm:cxn modelId="{C70F686B-496F-4641-85B7-F4446824CAAF}" srcId="{063BFE51-4C25-47B6-ACFA-FD2D66F95880}" destId="{5DA2DD96-2E89-42FD-B8ED-299DD651C39A}" srcOrd="0" destOrd="0" parTransId="{3CFBF761-8186-45DE-AA8A-E0DAD59D2A5D}" sibTransId="{C50E3359-CB0C-4B16-841E-515CF18CA28F}"/>
    <dgm:cxn modelId="{A9521B4E-E7B3-4B95-BA1C-2A7303E1C3DF}" type="presOf" srcId="{03AC6651-9372-440B-99C3-039C9E15F851}" destId="{27E08B2C-F0D2-4BDD-B439-451CB9B78C2F}" srcOrd="0" destOrd="0" presId="urn:microsoft.com/office/officeart/2005/8/layout/lProcess3"/>
    <dgm:cxn modelId="{73D8817D-45B9-4F19-98B9-8D48CC826A10}" type="presOf" srcId="{5DA2DD96-2E89-42FD-B8ED-299DD651C39A}" destId="{2CD596A9-C106-49B9-8B5B-A805E95E5BD8}" srcOrd="0" destOrd="0" presId="urn:microsoft.com/office/officeart/2005/8/layout/lProcess3"/>
    <dgm:cxn modelId="{51CD5787-F3EB-41E6-B360-9FFFA3EACBD5}" srcId="{F5154CDB-49D0-4AB9-8E76-05053DA243BE}" destId="{063BFE51-4C25-47B6-ACFA-FD2D66F95880}" srcOrd="2" destOrd="0" parTransId="{C9A41103-EE5D-42A2-AF52-F00D5B9408FE}" sibTransId="{02F63AF9-4156-4F32-820B-5EC44D2A6B46}"/>
    <dgm:cxn modelId="{5E91C38B-F3EE-4EDB-8375-EA21A26143D4}" type="presOf" srcId="{51083C97-336E-4D57-9B8F-7F0E4D740CAF}" destId="{5E180318-CDDB-49B0-B681-6A79A0287863}" srcOrd="0" destOrd="0" presId="urn:microsoft.com/office/officeart/2005/8/layout/lProcess3"/>
    <dgm:cxn modelId="{E1695C99-61AF-45BF-906E-D78F5A8BD4E9}" type="presOf" srcId="{F128A1FF-80DF-4125-A398-E66A582D4F56}" destId="{E463A29A-B435-4758-B118-5B8E94BE9667}" srcOrd="0" destOrd="0" presId="urn:microsoft.com/office/officeart/2005/8/layout/lProcess3"/>
    <dgm:cxn modelId="{9559A3A9-CBF2-4529-A242-BAF55E52F0E7}" type="presOf" srcId="{91FE23D2-6CD0-4B2D-8CE1-EDEE347707CB}" destId="{0E6163C3-01AF-498D-A935-7AA97977C463}" srcOrd="0" destOrd="0" presId="urn:microsoft.com/office/officeart/2005/8/layout/lProcess3"/>
    <dgm:cxn modelId="{A846F5D3-CFAE-45CD-AB08-E78585496E1C}" srcId="{F128A1FF-80DF-4125-A398-E66A582D4F56}" destId="{2E1D60B7-CDA9-4391-8B0E-1C3A4458AC21}" srcOrd="0" destOrd="0" parTransId="{6B5E91F6-24B7-4FCA-910A-FFF25DA38C60}" sibTransId="{29337D35-0C77-4637-B0CB-4F74DD6DBD0D}"/>
    <dgm:cxn modelId="{E647EAD4-44AD-462A-AA4C-6C0775103C68}" type="presOf" srcId="{827A63FE-32CD-4E21-8DE5-F01A7ACB76FF}" destId="{85547A1F-4B81-4E90-93DE-5FDC57993C49}" srcOrd="0" destOrd="0" presId="urn:microsoft.com/office/officeart/2005/8/layout/lProcess3"/>
    <dgm:cxn modelId="{CD050AD8-4669-451A-844E-E14BFC5560BF}" srcId="{03AC6651-9372-440B-99C3-039C9E15F851}" destId="{51083C97-336E-4D57-9B8F-7F0E4D740CAF}" srcOrd="1" destOrd="0" parTransId="{A4082DFB-01FE-49C8-8294-8F0A2E21BCD0}" sibTransId="{B09A323F-D1A4-40A2-A05C-BB692821CBAA}"/>
    <dgm:cxn modelId="{F3E60BDA-21A4-4882-A3A7-D3E9A2223C74}" srcId="{F128A1FF-80DF-4125-A398-E66A582D4F56}" destId="{91FE23D2-6CD0-4B2D-8CE1-EDEE347707CB}" srcOrd="1" destOrd="0" parTransId="{263605C2-7556-4340-839C-0C73BBD43483}" sibTransId="{29B5306A-9A22-4AD6-814A-D27C31BB4003}"/>
    <dgm:cxn modelId="{978ED6DA-ADDB-4DD0-9DB9-B71E8A1DFCF0}" srcId="{F5154CDB-49D0-4AB9-8E76-05053DA243BE}" destId="{F128A1FF-80DF-4125-A398-E66A582D4F56}" srcOrd="0" destOrd="0" parTransId="{51215436-8B15-4951-B7E7-5A78F5DAEFBF}" sibTransId="{237670F8-21F1-46BE-83F5-FE262259448A}"/>
    <dgm:cxn modelId="{DD0589E0-76C6-4554-BD58-F3D44C895B42}" srcId="{03AC6651-9372-440B-99C3-039C9E15F851}" destId="{827A63FE-32CD-4E21-8DE5-F01A7ACB76FF}" srcOrd="0" destOrd="0" parTransId="{81341978-04CA-48E0-9C0C-2A05899BF9FF}" sibTransId="{F1B978C3-1147-4CD8-BB33-7A2816DE7093}"/>
    <dgm:cxn modelId="{9E386FF7-4F86-40A1-A974-6AAA0756E927}" srcId="{F5154CDB-49D0-4AB9-8E76-05053DA243BE}" destId="{03AC6651-9372-440B-99C3-039C9E15F851}" srcOrd="1" destOrd="0" parTransId="{82F3BC25-B8EE-41D5-9D27-4E238B6BF7A1}" sibTransId="{D3778AC2-7370-4F95-AE6F-07704426486F}"/>
    <dgm:cxn modelId="{64D2111A-D775-4734-90B2-171F6B37DEB1}" type="presParOf" srcId="{030284F9-B578-40DC-99F4-2D942E4F462A}" destId="{94D18130-7465-4830-861D-BAAB5982AF33}" srcOrd="0" destOrd="0" presId="urn:microsoft.com/office/officeart/2005/8/layout/lProcess3"/>
    <dgm:cxn modelId="{90D1B8FC-5CB2-4AEB-A17C-E5F398C2752B}" type="presParOf" srcId="{94D18130-7465-4830-861D-BAAB5982AF33}" destId="{E463A29A-B435-4758-B118-5B8E94BE9667}" srcOrd="0" destOrd="0" presId="urn:microsoft.com/office/officeart/2005/8/layout/lProcess3"/>
    <dgm:cxn modelId="{6E3B75A7-5AD7-40F8-A19E-B98A73B43345}" type="presParOf" srcId="{94D18130-7465-4830-861D-BAAB5982AF33}" destId="{C89B7407-6EC4-4B03-8B76-8973C4F4502F}" srcOrd="1" destOrd="0" presId="urn:microsoft.com/office/officeart/2005/8/layout/lProcess3"/>
    <dgm:cxn modelId="{514E16DA-EC56-40A9-997C-0B11E9C7CF37}" type="presParOf" srcId="{94D18130-7465-4830-861D-BAAB5982AF33}" destId="{23EBA68D-1187-42FE-BFCA-D67A8FE27E37}" srcOrd="2" destOrd="0" presId="urn:microsoft.com/office/officeart/2005/8/layout/lProcess3"/>
    <dgm:cxn modelId="{0D82DE3A-8CE3-4F12-BE3C-D18B37BA2CC8}" type="presParOf" srcId="{94D18130-7465-4830-861D-BAAB5982AF33}" destId="{12B674AB-A3D8-49CE-A3B5-B170F35FA6B0}" srcOrd="3" destOrd="0" presId="urn:microsoft.com/office/officeart/2005/8/layout/lProcess3"/>
    <dgm:cxn modelId="{3B9C211C-2627-4198-B96D-ED6F6224C731}" type="presParOf" srcId="{94D18130-7465-4830-861D-BAAB5982AF33}" destId="{0E6163C3-01AF-498D-A935-7AA97977C463}" srcOrd="4" destOrd="0" presId="urn:microsoft.com/office/officeart/2005/8/layout/lProcess3"/>
    <dgm:cxn modelId="{85B7E77A-1FAC-48A5-A962-89D8BE7D2CA0}" type="presParOf" srcId="{030284F9-B578-40DC-99F4-2D942E4F462A}" destId="{AC43B38F-7E0E-4A94-B6BB-FB67746C5CEA}" srcOrd="1" destOrd="0" presId="urn:microsoft.com/office/officeart/2005/8/layout/lProcess3"/>
    <dgm:cxn modelId="{5390CE98-185E-4B8C-B9E3-B5C9ABC9AD5A}" type="presParOf" srcId="{030284F9-B578-40DC-99F4-2D942E4F462A}" destId="{8886DE06-435D-41B8-9442-542D2A5D06A4}" srcOrd="2" destOrd="0" presId="urn:microsoft.com/office/officeart/2005/8/layout/lProcess3"/>
    <dgm:cxn modelId="{101DBF64-FC25-41C2-9C53-36310D664DAA}" type="presParOf" srcId="{8886DE06-435D-41B8-9442-542D2A5D06A4}" destId="{27E08B2C-F0D2-4BDD-B439-451CB9B78C2F}" srcOrd="0" destOrd="0" presId="urn:microsoft.com/office/officeart/2005/8/layout/lProcess3"/>
    <dgm:cxn modelId="{312FBDA9-8199-490B-9331-8074EF751CBF}" type="presParOf" srcId="{8886DE06-435D-41B8-9442-542D2A5D06A4}" destId="{E0CCF2B3-89F3-4ADE-806D-B4B1D1357C42}" srcOrd="1" destOrd="0" presId="urn:microsoft.com/office/officeart/2005/8/layout/lProcess3"/>
    <dgm:cxn modelId="{1950ED5C-79ED-435A-88ED-BDF42320E8D0}" type="presParOf" srcId="{8886DE06-435D-41B8-9442-542D2A5D06A4}" destId="{85547A1F-4B81-4E90-93DE-5FDC57993C49}" srcOrd="2" destOrd="0" presId="urn:microsoft.com/office/officeart/2005/8/layout/lProcess3"/>
    <dgm:cxn modelId="{435525C6-0B66-40EC-9B98-99F85DD22281}" type="presParOf" srcId="{8886DE06-435D-41B8-9442-542D2A5D06A4}" destId="{AE81B1A7-9AAF-454F-AAAB-C2670DCFBA1F}" srcOrd="3" destOrd="0" presId="urn:microsoft.com/office/officeart/2005/8/layout/lProcess3"/>
    <dgm:cxn modelId="{0FE51607-4DB6-4EBA-BB3B-31C0790ADBF9}" type="presParOf" srcId="{8886DE06-435D-41B8-9442-542D2A5D06A4}" destId="{5E180318-CDDB-49B0-B681-6A79A0287863}" srcOrd="4" destOrd="0" presId="urn:microsoft.com/office/officeart/2005/8/layout/lProcess3"/>
    <dgm:cxn modelId="{EEE26F2D-B335-4E56-8554-BAED1B951BFC}" type="presParOf" srcId="{030284F9-B578-40DC-99F4-2D942E4F462A}" destId="{41AD99E0-A59A-4C69-8FAA-37BD3BEC4460}" srcOrd="3" destOrd="0" presId="urn:microsoft.com/office/officeart/2005/8/layout/lProcess3"/>
    <dgm:cxn modelId="{AC19471C-75BB-4148-A8F1-179381BFA57F}" type="presParOf" srcId="{030284F9-B578-40DC-99F4-2D942E4F462A}" destId="{14C2DF88-F30C-430E-9E1A-37E6BC28EC9A}" srcOrd="4" destOrd="0" presId="urn:microsoft.com/office/officeart/2005/8/layout/lProcess3"/>
    <dgm:cxn modelId="{961ADC19-9DB2-44A3-9FC8-A4ED766340B3}" type="presParOf" srcId="{14C2DF88-F30C-430E-9E1A-37E6BC28EC9A}" destId="{B6F2D548-AD89-43CA-812B-8549B3675256}" srcOrd="0" destOrd="0" presId="urn:microsoft.com/office/officeart/2005/8/layout/lProcess3"/>
    <dgm:cxn modelId="{610C1ECD-508D-4FB9-8FF8-0D35CA10763C}" type="presParOf" srcId="{14C2DF88-F30C-430E-9E1A-37E6BC28EC9A}" destId="{88332C85-74AA-410C-BEA2-1D564718FC86}" srcOrd="1" destOrd="0" presId="urn:microsoft.com/office/officeart/2005/8/layout/lProcess3"/>
    <dgm:cxn modelId="{D5EFA998-5D2B-4599-AAAC-4216311709F0}" type="presParOf" srcId="{14C2DF88-F30C-430E-9E1A-37E6BC28EC9A}" destId="{2CD596A9-C106-49B9-8B5B-A805E95E5BD8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898EB57-94CC-4F7A-A839-E13EE236F3E8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13CFA1-DE43-4909-8336-5C3C47D4D0DC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20-10-2024</a:t>
          </a:r>
          <a:endParaRPr lang="en-US" dirty="0"/>
        </a:p>
      </dgm:t>
    </dgm:pt>
    <dgm:pt modelId="{51596070-CDA7-46C4-A6CD-B93FA12E71F8}" type="parTrans" cxnId="{CEFA5CB2-AE21-4867-A1BA-9E78CC7509BA}">
      <dgm:prSet/>
      <dgm:spPr/>
      <dgm:t>
        <a:bodyPr/>
        <a:lstStyle/>
        <a:p>
          <a:endParaRPr lang="en-US"/>
        </a:p>
      </dgm:t>
    </dgm:pt>
    <dgm:pt modelId="{03CC4F8B-F14F-4198-90DA-5DDEDB1ECE96}" type="sibTrans" cxnId="{CEFA5CB2-AE21-4867-A1BA-9E78CC7509BA}">
      <dgm:prSet/>
      <dgm:spPr/>
      <dgm:t>
        <a:bodyPr/>
        <a:lstStyle/>
        <a:p>
          <a:endParaRPr lang="en-US"/>
        </a:p>
      </dgm:t>
    </dgm:pt>
    <dgm:pt modelId="{F5CE049E-3948-4EE1-BAA7-F089B0CA696E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Went through the 'complete public law' book</a:t>
          </a:r>
          <a:endParaRPr lang="en-US" dirty="0"/>
        </a:p>
      </dgm:t>
    </dgm:pt>
    <dgm:pt modelId="{5F0ABC58-4BF5-42BD-ADCB-6350A054259B}" type="parTrans" cxnId="{66435E2A-0772-4CDC-94B4-44472CB214EC}">
      <dgm:prSet/>
      <dgm:spPr/>
      <dgm:t>
        <a:bodyPr/>
        <a:lstStyle/>
        <a:p>
          <a:endParaRPr lang="en-US"/>
        </a:p>
      </dgm:t>
    </dgm:pt>
    <dgm:pt modelId="{708EF51C-D16A-42CB-9CA1-7862A58AB763}" type="sibTrans" cxnId="{66435E2A-0772-4CDC-94B4-44472CB214EC}">
      <dgm:prSet/>
      <dgm:spPr/>
      <dgm:t>
        <a:bodyPr/>
        <a:lstStyle/>
        <a:p>
          <a:endParaRPr lang="en-US"/>
        </a:p>
      </dgm:t>
    </dgm:pt>
    <dgm:pt modelId="{5B9FBFFD-F85E-4C5C-83BA-A2028A802E62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24-10-2024</a:t>
          </a:r>
          <a:endParaRPr lang="en-US" dirty="0"/>
        </a:p>
      </dgm:t>
    </dgm:pt>
    <dgm:pt modelId="{6212F32C-ED53-48E7-8549-CE011FD7B91F}" type="parTrans" cxnId="{575DD631-D417-40DF-855B-E75B8B4DD2C5}">
      <dgm:prSet/>
      <dgm:spPr/>
      <dgm:t>
        <a:bodyPr/>
        <a:lstStyle/>
        <a:p>
          <a:endParaRPr lang="en-US"/>
        </a:p>
      </dgm:t>
    </dgm:pt>
    <dgm:pt modelId="{F48C8305-D65B-4515-BC8C-138AA693E7F9}" type="sibTrans" cxnId="{575DD631-D417-40DF-855B-E75B8B4DD2C5}">
      <dgm:prSet/>
      <dgm:spPr/>
      <dgm:t>
        <a:bodyPr/>
        <a:lstStyle/>
        <a:p>
          <a:endParaRPr lang="en-US"/>
        </a:p>
      </dgm:t>
    </dgm:pt>
    <dgm:pt modelId="{4E2CFA19-F76B-4980-95AF-29B8AE7F9674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Accessed the devolution fact sheet</a:t>
          </a:r>
          <a:endParaRPr lang="en-US" dirty="0"/>
        </a:p>
      </dgm:t>
    </dgm:pt>
    <dgm:pt modelId="{AC665259-AAFB-45F8-907E-10E812B7B531}" type="parTrans" cxnId="{AF360722-5534-4795-965E-41F23FDF92A1}">
      <dgm:prSet/>
      <dgm:spPr/>
      <dgm:t>
        <a:bodyPr/>
        <a:lstStyle/>
        <a:p>
          <a:endParaRPr lang="en-US"/>
        </a:p>
      </dgm:t>
    </dgm:pt>
    <dgm:pt modelId="{4581A7C6-B61F-428A-91A3-0B8629907D9C}" type="sibTrans" cxnId="{AF360722-5534-4795-965E-41F23FDF92A1}">
      <dgm:prSet/>
      <dgm:spPr/>
      <dgm:t>
        <a:bodyPr/>
        <a:lstStyle/>
        <a:p>
          <a:endParaRPr lang="en-US"/>
        </a:p>
      </dgm:t>
    </dgm:pt>
    <dgm:pt modelId="{BFC33DB8-A71B-475A-AE33-82470FAEEC62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Accessed the introduction to devolution pdf</a:t>
          </a:r>
          <a:endParaRPr lang="en-US" dirty="0"/>
        </a:p>
      </dgm:t>
    </dgm:pt>
    <dgm:pt modelId="{AAB09F0E-9BC7-4ED5-8FFB-B8C51648CD08}" type="parTrans" cxnId="{6AD8FF88-020B-4E52-86DA-9E91988E846C}">
      <dgm:prSet/>
      <dgm:spPr/>
      <dgm:t>
        <a:bodyPr/>
        <a:lstStyle/>
        <a:p>
          <a:endParaRPr lang="en-US"/>
        </a:p>
      </dgm:t>
    </dgm:pt>
    <dgm:pt modelId="{4A9BA4C3-A208-4C27-B0F1-5BB41711107A}" type="sibTrans" cxnId="{6AD8FF88-020B-4E52-86DA-9E91988E846C}">
      <dgm:prSet/>
      <dgm:spPr/>
      <dgm:t>
        <a:bodyPr/>
        <a:lstStyle/>
        <a:p>
          <a:endParaRPr lang="en-US"/>
        </a:p>
      </dgm:t>
    </dgm:pt>
    <dgm:pt modelId="{F5C7A7AA-91F0-4B44-A66C-B2E012AB1567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25-10-2024</a:t>
          </a:r>
          <a:endParaRPr lang="en-US" dirty="0"/>
        </a:p>
      </dgm:t>
    </dgm:pt>
    <dgm:pt modelId="{10939B49-5B2B-49FF-A9B7-43748BEAF7AD}" type="parTrans" cxnId="{5800E35E-0D75-4A13-86CD-3BCCA4048F2E}">
      <dgm:prSet/>
      <dgm:spPr/>
      <dgm:t>
        <a:bodyPr/>
        <a:lstStyle/>
        <a:p>
          <a:endParaRPr lang="en-US"/>
        </a:p>
      </dgm:t>
    </dgm:pt>
    <dgm:pt modelId="{BEA810B8-02BC-49E7-B5E2-45C247E30FAB}" type="sibTrans" cxnId="{5800E35E-0D75-4A13-86CD-3BCCA4048F2E}">
      <dgm:prSet/>
      <dgm:spPr/>
      <dgm:t>
        <a:bodyPr/>
        <a:lstStyle/>
        <a:p>
          <a:endParaRPr lang="en-US"/>
        </a:p>
      </dgm:t>
    </dgm:pt>
    <dgm:pt modelId="{51E04BE4-4407-43A2-B26B-9FF6003FD561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Went through the Thomas Commision report to get the 2 key findings</a:t>
          </a:r>
          <a:endParaRPr lang="en-US" dirty="0"/>
        </a:p>
      </dgm:t>
    </dgm:pt>
    <dgm:pt modelId="{1F2DB4F6-73DB-4C52-A89D-24FE4CFAFD62}" type="parTrans" cxnId="{CD27C72A-D9BF-4581-98D5-0AFDA200F5CF}">
      <dgm:prSet/>
      <dgm:spPr/>
      <dgm:t>
        <a:bodyPr/>
        <a:lstStyle/>
        <a:p>
          <a:endParaRPr lang="en-US"/>
        </a:p>
      </dgm:t>
    </dgm:pt>
    <dgm:pt modelId="{9A36EAE5-8C9F-4EE5-8228-12FA28708836}" type="sibTrans" cxnId="{CD27C72A-D9BF-4581-98D5-0AFDA200F5CF}">
      <dgm:prSet/>
      <dgm:spPr/>
      <dgm:t>
        <a:bodyPr/>
        <a:lstStyle/>
        <a:p>
          <a:endParaRPr lang="en-US"/>
        </a:p>
      </dgm:t>
    </dgm:pt>
    <dgm:pt modelId="{CA5E8C80-CAF3-4535-9C2C-A92AF793227E}" type="pres">
      <dgm:prSet presAssocID="{1898EB57-94CC-4F7A-A839-E13EE236F3E8}" presName="linearFlow" presStyleCnt="0">
        <dgm:presLayoutVars>
          <dgm:dir/>
          <dgm:animLvl val="lvl"/>
          <dgm:resizeHandles val="exact"/>
        </dgm:presLayoutVars>
      </dgm:prSet>
      <dgm:spPr/>
    </dgm:pt>
    <dgm:pt modelId="{1B2662A0-7E7B-4B43-89BF-B036F9879FFE}" type="pres">
      <dgm:prSet presAssocID="{1D13CFA1-DE43-4909-8336-5C3C47D4D0DC}" presName="composite" presStyleCnt="0"/>
      <dgm:spPr/>
    </dgm:pt>
    <dgm:pt modelId="{FD410111-C573-4979-8D44-C7792A6A177E}" type="pres">
      <dgm:prSet presAssocID="{1D13CFA1-DE43-4909-8336-5C3C47D4D0D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74A4448D-C10F-4AD1-9BF7-A17DDFE601E7}" type="pres">
      <dgm:prSet presAssocID="{1D13CFA1-DE43-4909-8336-5C3C47D4D0DC}" presName="descendantText" presStyleLbl="alignAcc1" presStyleIdx="0" presStyleCnt="3">
        <dgm:presLayoutVars>
          <dgm:bulletEnabled val="1"/>
        </dgm:presLayoutVars>
      </dgm:prSet>
      <dgm:spPr/>
    </dgm:pt>
    <dgm:pt modelId="{D34E298A-168B-4795-A629-687A7F7614FE}" type="pres">
      <dgm:prSet presAssocID="{03CC4F8B-F14F-4198-90DA-5DDEDB1ECE96}" presName="sp" presStyleCnt="0"/>
      <dgm:spPr/>
    </dgm:pt>
    <dgm:pt modelId="{B4FC7B31-A29E-4C5F-B11A-423606103A48}" type="pres">
      <dgm:prSet presAssocID="{5B9FBFFD-F85E-4C5C-83BA-A2028A802E62}" presName="composite" presStyleCnt="0"/>
      <dgm:spPr/>
    </dgm:pt>
    <dgm:pt modelId="{64581C27-DF68-4471-A4E1-BC7633F3DBF7}" type="pres">
      <dgm:prSet presAssocID="{5B9FBFFD-F85E-4C5C-83BA-A2028A802E62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35B77BA2-B3B3-42ED-B101-2574DA013D7F}" type="pres">
      <dgm:prSet presAssocID="{5B9FBFFD-F85E-4C5C-83BA-A2028A802E62}" presName="descendantText" presStyleLbl="alignAcc1" presStyleIdx="1" presStyleCnt="3">
        <dgm:presLayoutVars>
          <dgm:bulletEnabled val="1"/>
        </dgm:presLayoutVars>
      </dgm:prSet>
      <dgm:spPr/>
    </dgm:pt>
    <dgm:pt modelId="{EF259AE7-D6B4-4D70-A0DE-CCD841168CDB}" type="pres">
      <dgm:prSet presAssocID="{F48C8305-D65B-4515-BC8C-138AA693E7F9}" presName="sp" presStyleCnt="0"/>
      <dgm:spPr/>
    </dgm:pt>
    <dgm:pt modelId="{9758F8E3-0872-4599-876A-9839733DF83F}" type="pres">
      <dgm:prSet presAssocID="{F5C7A7AA-91F0-4B44-A66C-B2E012AB1567}" presName="composite" presStyleCnt="0"/>
      <dgm:spPr/>
    </dgm:pt>
    <dgm:pt modelId="{76E5ADBF-23BA-4BAF-B721-458FEDE017BF}" type="pres">
      <dgm:prSet presAssocID="{F5C7A7AA-91F0-4B44-A66C-B2E012AB1567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1659A225-0129-47FC-8B54-427D20F3AE13}" type="pres">
      <dgm:prSet presAssocID="{F5C7A7AA-91F0-4B44-A66C-B2E012AB1567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2AE841B-82E2-41CA-B3FC-5B6106D0E56C}" type="presOf" srcId="{BFC33DB8-A71B-475A-AE33-82470FAEEC62}" destId="{35B77BA2-B3B3-42ED-B101-2574DA013D7F}" srcOrd="0" destOrd="1" presId="urn:microsoft.com/office/officeart/2005/8/layout/chevron2"/>
    <dgm:cxn modelId="{AF360722-5534-4795-965E-41F23FDF92A1}" srcId="{5B9FBFFD-F85E-4C5C-83BA-A2028A802E62}" destId="{4E2CFA19-F76B-4980-95AF-29B8AE7F9674}" srcOrd="0" destOrd="0" parTransId="{AC665259-AAFB-45F8-907E-10E812B7B531}" sibTransId="{4581A7C6-B61F-428A-91A3-0B8629907D9C}"/>
    <dgm:cxn modelId="{66435E2A-0772-4CDC-94B4-44472CB214EC}" srcId="{1D13CFA1-DE43-4909-8336-5C3C47D4D0DC}" destId="{F5CE049E-3948-4EE1-BAA7-F089B0CA696E}" srcOrd="0" destOrd="0" parTransId="{5F0ABC58-4BF5-42BD-ADCB-6350A054259B}" sibTransId="{708EF51C-D16A-42CB-9CA1-7862A58AB763}"/>
    <dgm:cxn modelId="{CD27C72A-D9BF-4581-98D5-0AFDA200F5CF}" srcId="{F5C7A7AA-91F0-4B44-A66C-B2E012AB1567}" destId="{51E04BE4-4407-43A2-B26B-9FF6003FD561}" srcOrd="0" destOrd="0" parTransId="{1F2DB4F6-73DB-4C52-A89D-24FE4CFAFD62}" sibTransId="{9A36EAE5-8C9F-4EE5-8228-12FA28708836}"/>
    <dgm:cxn modelId="{575DD631-D417-40DF-855B-E75B8B4DD2C5}" srcId="{1898EB57-94CC-4F7A-A839-E13EE236F3E8}" destId="{5B9FBFFD-F85E-4C5C-83BA-A2028A802E62}" srcOrd="1" destOrd="0" parTransId="{6212F32C-ED53-48E7-8549-CE011FD7B91F}" sibTransId="{F48C8305-D65B-4515-BC8C-138AA693E7F9}"/>
    <dgm:cxn modelId="{7E32313C-9CA7-4258-9CF0-286CCCA68455}" type="presOf" srcId="{1D13CFA1-DE43-4909-8336-5C3C47D4D0DC}" destId="{FD410111-C573-4979-8D44-C7792A6A177E}" srcOrd="0" destOrd="0" presId="urn:microsoft.com/office/officeart/2005/8/layout/chevron2"/>
    <dgm:cxn modelId="{5800E35E-0D75-4A13-86CD-3BCCA4048F2E}" srcId="{1898EB57-94CC-4F7A-A839-E13EE236F3E8}" destId="{F5C7A7AA-91F0-4B44-A66C-B2E012AB1567}" srcOrd="2" destOrd="0" parTransId="{10939B49-5B2B-49FF-A9B7-43748BEAF7AD}" sibTransId="{BEA810B8-02BC-49E7-B5E2-45C247E30FAB}"/>
    <dgm:cxn modelId="{08046442-9320-4ACF-BEF0-9E6D696CC3E8}" type="presOf" srcId="{1898EB57-94CC-4F7A-A839-E13EE236F3E8}" destId="{CA5E8C80-CAF3-4535-9C2C-A92AF793227E}" srcOrd="0" destOrd="0" presId="urn:microsoft.com/office/officeart/2005/8/layout/chevron2"/>
    <dgm:cxn modelId="{A4AA3E7F-0B90-4481-A72F-F20AD4AF0B43}" type="presOf" srcId="{4E2CFA19-F76B-4980-95AF-29B8AE7F9674}" destId="{35B77BA2-B3B3-42ED-B101-2574DA013D7F}" srcOrd="0" destOrd="0" presId="urn:microsoft.com/office/officeart/2005/8/layout/chevron2"/>
    <dgm:cxn modelId="{125CD881-5960-433A-8DD9-849FACD0DA02}" type="presOf" srcId="{F5CE049E-3948-4EE1-BAA7-F089B0CA696E}" destId="{74A4448D-C10F-4AD1-9BF7-A17DDFE601E7}" srcOrd="0" destOrd="0" presId="urn:microsoft.com/office/officeart/2005/8/layout/chevron2"/>
    <dgm:cxn modelId="{6AD8FF88-020B-4E52-86DA-9E91988E846C}" srcId="{5B9FBFFD-F85E-4C5C-83BA-A2028A802E62}" destId="{BFC33DB8-A71B-475A-AE33-82470FAEEC62}" srcOrd="1" destOrd="0" parTransId="{AAB09F0E-9BC7-4ED5-8FFB-B8C51648CD08}" sibTransId="{4A9BA4C3-A208-4C27-B0F1-5BB41711107A}"/>
    <dgm:cxn modelId="{A2E7E291-25A3-495E-87EE-DE89AEFA1D02}" type="presOf" srcId="{51E04BE4-4407-43A2-B26B-9FF6003FD561}" destId="{1659A225-0129-47FC-8B54-427D20F3AE13}" srcOrd="0" destOrd="0" presId="urn:microsoft.com/office/officeart/2005/8/layout/chevron2"/>
    <dgm:cxn modelId="{8AB61FA2-9A1E-45BD-A579-5C8EE18BAE1A}" type="presOf" srcId="{5B9FBFFD-F85E-4C5C-83BA-A2028A802E62}" destId="{64581C27-DF68-4471-A4E1-BC7633F3DBF7}" srcOrd="0" destOrd="0" presId="urn:microsoft.com/office/officeart/2005/8/layout/chevron2"/>
    <dgm:cxn modelId="{CEFA5CB2-AE21-4867-A1BA-9E78CC7509BA}" srcId="{1898EB57-94CC-4F7A-A839-E13EE236F3E8}" destId="{1D13CFA1-DE43-4909-8336-5C3C47D4D0DC}" srcOrd="0" destOrd="0" parTransId="{51596070-CDA7-46C4-A6CD-B93FA12E71F8}" sibTransId="{03CC4F8B-F14F-4198-90DA-5DDEDB1ECE96}"/>
    <dgm:cxn modelId="{C412A1F4-E9FC-4C64-B1F0-9A6954BE4562}" type="presOf" srcId="{F5C7A7AA-91F0-4B44-A66C-B2E012AB1567}" destId="{76E5ADBF-23BA-4BAF-B721-458FEDE017BF}" srcOrd="0" destOrd="0" presId="urn:microsoft.com/office/officeart/2005/8/layout/chevron2"/>
    <dgm:cxn modelId="{06842873-A010-4B58-8A3E-B2BCA8860C0B}" type="presParOf" srcId="{CA5E8C80-CAF3-4535-9C2C-A92AF793227E}" destId="{1B2662A0-7E7B-4B43-89BF-B036F9879FFE}" srcOrd="0" destOrd="0" presId="urn:microsoft.com/office/officeart/2005/8/layout/chevron2"/>
    <dgm:cxn modelId="{8868053C-F89F-48AF-BC19-DC89BA1B02EE}" type="presParOf" srcId="{1B2662A0-7E7B-4B43-89BF-B036F9879FFE}" destId="{FD410111-C573-4979-8D44-C7792A6A177E}" srcOrd="0" destOrd="0" presId="urn:microsoft.com/office/officeart/2005/8/layout/chevron2"/>
    <dgm:cxn modelId="{515D7A1A-0BF4-4169-AF01-83D39BB17AF9}" type="presParOf" srcId="{1B2662A0-7E7B-4B43-89BF-B036F9879FFE}" destId="{74A4448D-C10F-4AD1-9BF7-A17DDFE601E7}" srcOrd="1" destOrd="0" presId="urn:microsoft.com/office/officeart/2005/8/layout/chevron2"/>
    <dgm:cxn modelId="{F2062B0B-FCB0-4252-8998-7E30861ED45B}" type="presParOf" srcId="{CA5E8C80-CAF3-4535-9C2C-A92AF793227E}" destId="{D34E298A-168B-4795-A629-687A7F7614FE}" srcOrd="1" destOrd="0" presId="urn:microsoft.com/office/officeart/2005/8/layout/chevron2"/>
    <dgm:cxn modelId="{F8C4407A-6D42-46EC-B08F-03F90685B453}" type="presParOf" srcId="{CA5E8C80-CAF3-4535-9C2C-A92AF793227E}" destId="{B4FC7B31-A29E-4C5F-B11A-423606103A48}" srcOrd="2" destOrd="0" presId="urn:microsoft.com/office/officeart/2005/8/layout/chevron2"/>
    <dgm:cxn modelId="{F64549D6-B501-4357-8A01-4C2ABAF85CAB}" type="presParOf" srcId="{B4FC7B31-A29E-4C5F-B11A-423606103A48}" destId="{64581C27-DF68-4471-A4E1-BC7633F3DBF7}" srcOrd="0" destOrd="0" presId="urn:microsoft.com/office/officeart/2005/8/layout/chevron2"/>
    <dgm:cxn modelId="{132F1E91-EAB1-42CF-82BF-A6877AF86054}" type="presParOf" srcId="{B4FC7B31-A29E-4C5F-B11A-423606103A48}" destId="{35B77BA2-B3B3-42ED-B101-2574DA013D7F}" srcOrd="1" destOrd="0" presId="urn:microsoft.com/office/officeart/2005/8/layout/chevron2"/>
    <dgm:cxn modelId="{B026D7B8-E148-4515-8F5C-47F5E2C3501A}" type="presParOf" srcId="{CA5E8C80-CAF3-4535-9C2C-A92AF793227E}" destId="{EF259AE7-D6B4-4D70-A0DE-CCD841168CDB}" srcOrd="3" destOrd="0" presId="urn:microsoft.com/office/officeart/2005/8/layout/chevron2"/>
    <dgm:cxn modelId="{5B690700-6F1F-40A6-90F9-F36B1B88803E}" type="presParOf" srcId="{CA5E8C80-CAF3-4535-9C2C-A92AF793227E}" destId="{9758F8E3-0872-4599-876A-9839733DF83F}" srcOrd="4" destOrd="0" presId="urn:microsoft.com/office/officeart/2005/8/layout/chevron2"/>
    <dgm:cxn modelId="{7B962966-B785-4F3A-B84E-131F333FF143}" type="presParOf" srcId="{9758F8E3-0872-4599-876A-9839733DF83F}" destId="{76E5ADBF-23BA-4BAF-B721-458FEDE017BF}" srcOrd="0" destOrd="0" presId="urn:microsoft.com/office/officeart/2005/8/layout/chevron2"/>
    <dgm:cxn modelId="{50AD5D75-0F33-490F-995C-9D1298A549A9}" type="presParOf" srcId="{9758F8E3-0872-4599-876A-9839733DF83F}" destId="{1659A225-0129-47FC-8B54-427D20F3AE13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F6F5EC-2854-4DFD-B60A-4557944602A1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222197F-ACBA-4B70-87A3-1063B351765D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30-10-2024</a:t>
          </a:r>
          <a:endParaRPr lang="en-US" dirty="0"/>
        </a:p>
      </dgm:t>
    </dgm:pt>
    <dgm:pt modelId="{550E78A0-5AF3-49A8-AC74-011923FDDE86}" type="parTrans" cxnId="{9E6606C9-EF74-4E7E-92FF-6C91915D7FEC}">
      <dgm:prSet/>
      <dgm:spPr/>
      <dgm:t>
        <a:bodyPr/>
        <a:lstStyle/>
        <a:p>
          <a:endParaRPr lang="en-US"/>
        </a:p>
      </dgm:t>
    </dgm:pt>
    <dgm:pt modelId="{836FE557-5A55-4BEF-A4AC-EB34D18D429D}" type="sibTrans" cxnId="{9E6606C9-EF74-4E7E-92FF-6C91915D7FEC}">
      <dgm:prSet/>
      <dgm:spPr/>
      <dgm:t>
        <a:bodyPr/>
        <a:lstStyle/>
        <a:p>
          <a:endParaRPr lang="en-US"/>
        </a:p>
      </dgm:t>
    </dgm:pt>
    <dgm:pt modelId="{A6A1420B-A1CC-4A20-882F-691F479FAD5D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Accessed the report from the house of commons liabrary</a:t>
          </a:r>
          <a:endParaRPr lang="en-US" dirty="0"/>
        </a:p>
      </dgm:t>
    </dgm:pt>
    <dgm:pt modelId="{C1559028-E664-4D4B-89D7-DDD39193E402}" type="parTrans" cxnId="{3C2604CF-9A0F-4119-823A-7C753AE63F67}">
      <dgm:prSet/>
      <dgm:spPr/>
      <dgm:t>
        <a:bodyPr/>
        <a:lstStyle/>
        <a:p>
          <a:endParaRPr lang="en-US"/>
        </a:p>
      </dgm:t>
    </dgm:pt>
    <dgm:pt modelId="{103A9DB1-C3BE-426C-A1F0-4B2D8F8B5F3C}" type="sibTrans" cxnId="{3C2604CF-9A0F-4119-823A-7C753AE63F67}">
      <dgm:prSet/>
      <dgm:spPr/>
      <dgm:t>
        <a:bodyPr/>
        <a:lstStyle/>
        <a:p>
          <a:endParaRPr lang="en-US"/>
        </a:p>
      </dgm:t>
    </dgm:pt>
    <dgm:pt modelId="{0F046B80-83D5-470E-B7D6-6C56BAB03F3D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01-11-2024</a:t>
          </a:r>
          <a:endParaRPr lang="en-US" dirty="0"/>
        </a:p>
      </dgm:t>
    </dgm:pt>
    <dgm:pt modelId="{8C36FAFA-D42F-4FAF-AE35-561634B0FD1A}" type="parTrans" cxnId="{8950AF9C-B890-4C5A-A5E9-B4CA92F9EE5A}">
      <dgm:prSet/>
      <dgm:spPr/>
      <dgm:t>
        <a:bodyPr/>
        <a:lstStyle/>
        <a:p>
          <a:endParaRPr lang="en-US"/>
        </a:p>
      </dgm:t>
    </dgm:pt>
    <dgm:pt modelId="{219AAED0-D75D-4339-B55B-ADD2D9B5B3B7}" type="sibTrans" cxnId="{8950AF9C-B890-4C5A-A5E9-B4CA92F9EE5A}">
      <dgm:prSet/>
      <dgm:spPr/>
      <dgm:t>
        <a:bodyPr/>
        <a:lstStyle/>
        <a:p>
          <a:endParaRPr lang="en-US"/>
        </a:p>
      </dgm:t>
    </dgm:pt>
    <dgm:pt modelId="{31F917ED-2FD2-44C6-B5FE-90FF6711E716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Accessed another article on devolution</a:t>
          </a:r>
          <a:endParaRPr lang="en-US" dirty="0"/>
        </a:p>
      </dgm:t>
    </dgm:pt>
    <dgm:pt modelId="{93D74EA7-7E49-4223-90C5-864A19443DA3}" type="parTrans" cxnId="{5A5BEDB6-B9D8-471F-B44A-0F6026ACE2BF}">
      <dgm:prSet/>
      <dgm:spPr/>
      <dgm:t>
        <a:bodyPr/>
        <a:lstStyle/>
        <a:p>
          <a:endParaRPr lang="en-US"/>
        </a:p>
      </dgm:t>
    </dgm:pt>
    <dgm:pt modelId="{C10A50DF-82AE-476F-BAFF-94EF24C45C85}" type="sibTrans" cxnId="{5A5BEDB6-B9D8-471F-B44A-0F6026ACE2BF}">
      <dgm:prSet/>
      <dgm:spPr/>
      <dgm:t>
        <a:bodyPr/>
        <a:lstStyle/>
        <a:p>
          <a:endParaRPr lang="en-US"/>
        </a:p>
      </dgm:t>
    </dgm:pt>
    <dgm:pt modelId="{051209DF-2F23-4DF5-9E3B-083DD8791C47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07-11-2024</a:t>
          </a:r>
          <a:endParaRPr lang="en-US" dirty="0"/>
        </a:p>
      </dgm:t>
    </dgm:pt>
    <dgm:pt modelId="{9A6A8229-FFA0-423F-A501-710FF3EF479F}" type="parTrans" cxnId="{D11C67F8-5589-4464-910B-EDB0C49E68FE}">
      <dgm:prSet/>
      <dgm:spPr/>
      <dgm:t>
        <a:bodyPr/>
        <a:lstStyle/>
        <a:p>
          <a:endParaRPr lang="en-US"/>
        </a:p>
      </dgm:t>
    </dgm:pt>
    <dgm:pt modelId="{4842AE5D-26C1-4602-9421-7D0FF6B755AF}" type="sibTrans" cxnId="{D11C67F8-5589-4464-910B-EDB0C49E68FE}">
      <dgm:prSet/>
      <dgm:spPr/>
      <dgm:t>
        <a:bodyPr/>
        <a:lstStyle/>
        <a:p>
          <a:endParaRPr lang="en-US"/>
        </a:p>
      </dgm:t>
    </dgm:pt>
    <dgm:pt modelId="{867ED37B-105B-48F1-9036-57CD3AE1245D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Had a look at the journal article of devolution reforms for the reform suggestions</a:t>
          </a:r>
          <a:endParaRPr lang="en-US" dirty="0"/>
        </a:p>
      </dgm:t>
    </dgm:pt>
    <dgm:pt modelId="{D03B5662-4577-4CAA-8AD2-A633348A66CC}" type="parTrans" cxnId="{CC59F216-34D0-4B6D-B410-C3B5ED2860D9}">
      <dgm:prSet/>
      <dgm:spPr/>
      <dgm:t>
        <a:bodyPr/>
        <a:lstStyle/>
        <a:p>
          <a:endParaRPr lang="en-US"/>
        </a:p>
      </dgm:t>
    </dgm:pt>
    <dgm:pt modelId="{89766A21-E284-4DC2-8D32-B3070E29028C}" type="sibTrans" cxnId="{CC59F216-34D0-4B6D-B410-C3B5ED2860D9}">
      <dgm:prSet/>
      <dgm:spPr/>
      <dgm:t>
        <a:bodyPr/>
        <a:lstStyle/>
        <a:p>
          <a:endParaRPr lang="en-US"/>
        </a:p>
      </dgm:t>
    </dgm:pt>
    <dgm:pt modelId="{AB645133-965B-4723-88B7-D183FCF390EC}" type="pres">
      <dgm:prSet presAssocID="{EEF6F5EC-2854-4DFD-B60A-4557944602A1}" presName="linearFlow" presStyleCnt="0">
        <dgm:presLayoutVars>
          <dgm:dir/>
          <dgm:animLvl val="lvl"/>
          <dgm:resizeHandles val="exact"/>
        </dgm:presLayoutVars>
      </dgm:prSet>
      <dgm:spPr/>
    </dgm:pt>
    <dgm:pt modelId="{C5879FE2-CC7F-403E-9047-A79C69E49704}" type="pres">
      <dgm:prSet presAssocID="{2222197F-ACBA-4B70-87A3-1063B351765D}" presName="composite" presStyleCnt="0"/>
      <dgm:spPr/>
    </dgm:pt>
    <dgm:pt modelId="{08F39FD9-C46C-4514-98E2-5006B5FCBA2C}" type="pres">
      <dgm:prSet presAssocID="{2222197F-ACBA-4B70-87A3-1063B351765D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2137C44A-29FF-4AEC-9A66-484B0E35B57B}" type="pres">
      <dgm:prSet presAssocID="{2222197F-ACBA-4B70-87A3-1063B351765D}" presName="descendantText" presStyleLbl="alignAcc1" presStyleIdx="0" presStyleCnt="3">
        <dgm:presLayoutVars>
          <dgm:bulletEnabled val="1"/>
        </dgm:presLayoutVars>
      </dgm:prSet>
      <dgm:spPr/>
    </dgm:pt>
    <dgm:pt modelId="{1E765088-D3FB-49C7-8ADF-D13D628B995F}" type="pres">
      <dgm:prSet presAssocID="{836FE557-5A55-4BEF-A4AC-EB34D18D429D}" presName="sp" presStyleCnt="0"/>
      <dgm:spPr/>
    </dgm:pt>
    <dgm:pt modelId="{84E8CBA4-27CA-4454-B2B0-D24E6BB59DB5}" type="pres">
      <dgm:prSet presAssocID="{0F046B80-83D5-470E-B7D6-6C56BAB03F3D}" presName="composite" presStyleCnt="0"/>
      <dgm:spPr/>
    </dgm:pt>
    <dgm:pt modelId="{40E4AB9B-A19B-4C54-AA7B-68083F7BE63A}" type="pres">
      <dgm:prSet presAssocID="{0F046B80-83D5-470E-B7D6-6C56BAB03F3D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D09D670B-77DB-41B0-92CB-B31D08DD1C8B}" type="pres">
      <dgm:prSet presAssocID="{0F046B80-83D5-470E-B7D6-6C56BAB03F3D}" presName="descendantText" presStyleLbl="alignAcc1" presStyleIdx="1" presStyleCnt="3">
        <dgm:presLayoutVars>
          <dgm:bulletEnabled val="1"/>
        </dgm:presLayoutVars>
      </dgm:prSet>
      <dgm:spPr/>
    </dgm:pt>
    <dgm:pt modelId="{AA4FCB7F-6D97-45B1-A826-EF54470509DC}" type="pres">
      <dgm:prSet presAssocID="{219AAED0-D75D-4339-B55B-ADD2D9B5B3B7}" presName="sp" presStyleCnt="0"/>
      <dgm:spPr/>
    </dgm:pt>
    <dgm:pt modelId="{5988CEE3-2711-45CE-A325-1167E7164A03}" type="pres">
      <dgm:prSet presAssocID="{051209DF-2F23-4DF5-9E3B-083DD8791C47}" presName="composite" presStyleCnt="0"/>
      <dgm:spPr/>
    </dgm:pt>
    <dgm:pt modelId="{597D675F-AF64-40BF-AB88-8C00179963DF}" type="pres">
      <dgm:prSet presAssocID="{051209DF-2F23-4DF5-9E3B-083DD8791C47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B66CA1-5CF1-424E-8974-E20882A68519}" type="pres">
      <dgm:prSet presAssocID="{051209DF-2F23-4DF5-9E3B-083DD8791C47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C59F216-34D0-4B6D-B410-C3B5ED2860D9}" srcId="{051209DF-2F23-4DF5-9E3B-083DD8791C47}" destId="{867ED37B-105B-48F1-9036-57CD3AE1245D}" srcOrd="0" destOrd="0" parTransId="{D03B5662-4577-4CAA-8AD2-A633348A66CC}" sibTransId="{89766A21-E284-4DC2-8D32-B3070E29028C}"/>
    <dgm:cxn modelId="{B247B145-8CB8-4DCC-94CE-559F20DF4594}" type="presOf" srcId="{867ED37B-105B-48F1-9036-57CD3AE1245D}" destId="{21B66CA1-5CF1-424E-8974-E20882A68519}" srcOrd="0" destOrd="0" presId="urn:microsoft.com/office/officeart/2005/8/layout/chevron2"/>
    <dgm:cxn modelId="{8F614A50-AA7F-49FB-A6D5-A24058A03EAD}" type="presOf" srcId="{2222197F-ACBA-4B70-87A3-1063B351765D}" destId="{08F39FD9-C46C-4514-98E2-5006B5FCBA2C}" srcOrd="0" destOrd="0" presId="urn:microsoft.com/office/officeart/2005/8/layout/chevron2"/>
    <dgm:cxn modelId="{6DFF3775-0114-4585-850C-B284E38C7CE8}" type="presOf" srcId="{051209DF-2F23-4DF5-9E3B-083DD8791C47}" destId="{597D675F-AF64-40BF-AB88-8C00179963DF}" srcOrd="0" destOrd="0" presId="urn:microsoft.com/office/officeart/2005/8/layout/chevron2"/>
    <dgm:cxn modelId="{05DE9276-2C92-49BE-92BD-2F716A06A8FC}" type="presOf" srcId="{0F046B80-83D5-470E-B7D6-6C56BAB03F3D}" destId="{40E4AB9B-A19B-4C54-AA7B-68083F7BE63A}" srcOrd="0" destOrd="0" presId="urn:microsoft.com/office/officeart/2005/8/layout/chevron2"/>
    <dgm:cxn modelId="{B65F367E-0476-4732-BF74-A2F32CB9878C}" type="presOf" srcId="{A6A1420B-A1CC-4A20-882F-691F479FAD5D}" destId="{2137C44A-29FF-4AEC-9A66-484B0E35B57B}" srcOrd="0" destOrd="0" presId="urn:microsoft.com/office/officeart/2005/8/layout/chevron2"/>
    <dgm:cxn modelId="{8950AF9C-B890-4C5A-A5E9-B4CA92F9EE5A}" srcId="{EEF6F5EC-2854-4DFD-B60A-4557944602A1}" destId="{0F046B80-83D5-470E-B7D6-6C56BAB03F3D}" srcOrd="1" destOrd="0" parTransId="{8C36FAFA-D42F-4FAF-AE35-561634B0FD1A}" sibTransId="{219AAED0-D75D-4339-B55B-ADD2D9B5B3B7}"/>
    <dgm:cxn modelId="{5A5BEDB6-B9D8-471F-B44A-0F6026ACE2BF}" srcId="{0F046B80-83D5-470E-B7D6-6C56BAB03F3D}" destId="{31F917ED-2FD2-44C6-B5FE-90FF6711E716}" srcOrd="0" destOrd="0" parTransId="{93D74EA7-7E49-4223-90C5-864A19443DA3}" sibTransId="{C10A50DF-82AE-476F-BAFF-94EF24C45C85}"/>
    <dgm:cxn modelId="{7AD52CBD-8840-402A-A874-D8883EBD4696}" type="presOf" srcId="{31F917ED-2FD2-44C6-B5FE-90FF6711E716}" destId="{D09D670B-77DB-41B0-92CB-B31D08DD1C8B}" srcOrd="0" destOrd="0" presId="urn:microsoft.com/office/officeart/2005/8/layout/chevron2"/>
    <dgm:cxn modelId="{9E6606C9-EF74-4E7E-92FF-6C91915D7FEC}" srcId="{EEF6F5EC-2854-4DFD-B60A-4557944602A1}" destId="{2222197F-ACBA-4B70-87A3-1063B351765D}" srcOrd="0" destOrd="0" parTransId="{550E78A0-5AF3-49A8-AC74-011923FDDE86}" sibTransId="{836FE557-5A55-4BEF-A4AC-EB34D18D429D}"/>
    <dgm:cxn modelId="{3C2604CF-9A0F-4119-823A-7C753AE63F67}" srcId="{2222197F-ACBA-4B70-87A3-1063B351765D}" destId="{A6A1420B-A1CC-4A20-882F-691F479FAD5D}" srcOrd="0" destOrd="0" parTransId="{C1559028-E664-4D4B-89D7-DDD39193E402}" sibTransId="{103A9DB1-C3BE-426C-A1F0-4B2D8F8B5F3C}"/>
    <dgm:cxn modelId="{DDE8A3EA-6351-4A5E-AF45-0051DF7D7EB4}" type="presOf" srcId="{EEF6F5EC-2854-4DFD-B60A-4557944602A1}" destId="{AB645133-965B-4723-88B7-D183FCF390EC}" srcOrd="0" destOrd="0" presId="urn:microsoft.com/office/officeart/2005/8/layout/chevron2"/>
    <dgm:cxn modelId="{D11C67F8-5589-4464-910B-EDB0C49E68FE}" srcId="{EEF6F5EC-2854-4DFD-B60A-4557944602A1}" destId="{051209DF-2F23-4DF5-9E3B-083DD8791C47}" srcOrd="2" destOrd="0" parTransId="{9A6A8229-FFA0-423F-A501-710FF3EF479F}" sibTransId="{4842AE5D-26C1-4602-9421-7D0FF6B755AF}"/>
    <dgm:cxn modelId="{FF4EB2FF-CC41-4F94-9717-E6F98174A9F7}" type="presParOf" srcId="{AB645133-965B-4723-88B7-D183FCF390EC}" destId="{C5879FE2-CC7F-403E-9047-A79C69E49704}" srcOrd="0" destOrd="0" presId="urn:microsoft.com/office/officeart/2005/8/layout/chevron2"/>
    <dgm:cxn modelId="{71720BA8-DC99-42D0-8871-4A9A1973AA44}" type="presParOf" srcId="{C5879FE2-CC7F-403E-9047-A79C69E49704}" destId="{08F39FD9-C46C-4514-98E2-5006B5FCBA2C}" srcOrd="0" destOrd="0" presId="urn:microsoft.com/office/officeart/2005/8/layout/chevron2"/>
    <dgm:cxn modelId="{51BDAB02-83D2-43BD-9156-A9D1EE7CAA77}" type="presParOf" srcId="{C5879FE2-CC7F-403E-9047-A79C69E49704}" destId="{2137C44A-29FF-4AEC-9A66-484B0E35B57B}" srcOrd="1" destOrd="0" presId="urn:microsoft.com/office/officeart/2005/8/layout/chevron2"/>
    <dgm:cxn modelId="{9EDDE090-7B45-4080-B42C-4796D44CD014}" type="presParOf" srcId="{AB645133-965B-4723-88B7-D183FCF390EC}" destId="{1E765088-D3FB-49C7-8ADF-D13D628B995F}" srcOrd="1" destOrd="0" presId="urn:microsoft.com/office/officeart/2005/8/layout/chevron2"/>
    <dgm:cxn modelId="{85C29BCD-226F-4862-9876-D4979CE1304A}" type="presParOf" srcId="{AB645133-965B-4723-88B7-D183FCF390EC}" destId="{84E8CBA4-27CA-4454-B2B0-D24E6BB59DB5}" srcOrd="2" destOrd="0" presId="urn:microsoft.com/office/officeart/2005/8/layout/chevron2"/>
    <dgm:cxn modelId="{D5BE8170-F635-493A-BD6F-CC523B574C03}" type="presParOf" srcId="{84E8CBA4-27CA-4454-B2B0-D24E6BB59DB5}" destId="{40E4AB9B-A19B-4C54-AA7B-68083F7BE63A}" srcOrd="0" destOrd="0" presId="urn:microsoft.com/office/officeart/2005/8/layout/chevron2"/>
    <dgm:cxn modelId="{7C65FF8C-3AE1-4CAF-A180-F55D1F678976}" type="presParOf" srcId="{84E8CBA4-27CA-4454-B2B0-D24E6BB59DB5}" destId="{D09D670B-77DB-41B0-92CB-B31D08DD1C8B}" srcOrd="1" destOrd="0" presId="urn:microsoft.com/office/officeart/2005/8/layout/chevron2"/>
    <dgm:cxn modelId="{8D04C69F-45BF-457E-96C3-5A67116636DC}" type="presParOf" srcId="{AB645133-965B-4723-88B7-D183FCF390EC}" destId="{AA4FCB7F-6D97-45B1-A826-EF54470509DC}" srcOrd="3" destOrd="0" presId="urn:microsoft.com/office/officeart/2005/8/layout/chevron2"/>
    <dgm:cxn modelId="{66F69F8E-25DC-48A6-BB41-382091D25AC4}" type="presParOf" srcId="{AB645133-965B-4723-88B7-D183FCF390EC}" destId="{5988CEE3-2711-45CE-A325-1167E7164A03}" srcOrd="4" destOrd="0" presId="urn:microsoft.com/office/officeart/2005/8/layout/chevron2"/>
    <dgm:cxn modelId="{B29EDE2C-C045-4992-A313-801336863E35}" type="presParOf" srcId="{5988CEE3-2711-45CE-A325-1167E7164A03}" destId="{597D675F-AF64-40BF-AB88-8C00179963DF}" srcOrd="0" destOrd="0" presId="urn:microsoft.com/office/officeart/2005/8/layout/chevron2"/>
    <dgm:cxn modelId="{97D2D8D9-0AA4-485B-AF4D-3C11E0170231}" type="presParOf" srcId="{5988CEE3-2711-45CE-A325-1167E7164A03}" destId="{21B66CA1-5CF1-424E-8974-E20882A68519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35EAEA-527A-436A-B131-A1372D3D9542}">
      <dsp:nvSpPr>
        <dsp:cNvPr id="0" name=""/>
        <dsp:cNvSpPr/>
      </dsp:nvSpPr>
      <dsp:spPr>
        <a:xfrm>
          <a:off x="4452" y="267520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1979 devolution referendum- Scotland act 1978 did not meet the 40% vote requirement. Wales act 1978 also did not meet the requirement and had 20.3% votes</a:t>
          </a:r>
          <a:endParaRPr lang="en-US" sz="1100" kern="1200" dirty="0"/>
        </a:p>
      </dsp:txBody>
      <dsp:txXfrm>
        <a:off x="38661" y="301729"/>
        <a:ext cx="1878220" cy="1099565"/>
      </dsp:txXfrm>
    </dsp:sp>
    <dsp:sp modelId="{287985D3-D4D8-44F8-AD10-864FA557C822}">
      <dsp:nvSpPr>
        <dsp:cNvPr id="0" name=""/>
        <dsp:cNvSpPr/>
      </dsp:nvSpPr>
      <dsp:spPr>
        <a:xfrm>
          <a:off x="2122395" y="610128"/>
          <a:ext cx="412687" cy="4827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2122395" y="706681"/>
        <a:ext cx="288881" cy="289660"/>
      </dsp:txXfrm>
    </dsp:sp>
    <dsp:sp modelId="{F248B679-F71A-449A-9690-C94E179B3645}">
      <dsp:nvSpPr>
        <dsp:cNvPr id="0" name=""/>
        <dsp:cNvSpPr/>
      </dsp:nvSpPr>
      <dsp:spPr>
        <a:xfrm>
          <a:off x="2729746" y="267520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1997 devolution referendum- Scotland had 74% votes to have a Scottish parlimant. Welsh Assembly received the general white paper and had 50.3 "yes" votes. </a:t>
          </a:r>
          <a:endParaRPr lang="en-US" sz="1100" kern="1200" dirty="0"/>
        </a:p>
      </dsp:txBody>
      <dsp:txXfrm>
        <a:off x="2763955" y="301729"/>
        <a:ext cx="1878220" cy="1099565"/>
      </dsp:txXfrm>
    </dsp:sp>
    <dsp:sp modelId="{6F637039-1CD5-44F3-BF74-DAA0B9B10D7D}">
      <dsp:nvSpPr>
        <dsp:cNvPr id="0" name=""/>
        <dsp:cNvSpPr/>
      </dsp:nvSpPr>
      <dsp:spPr>
        <a:xfrm>
          <a:off x="4847688" y="610128"/>
          <a:ext cx="412687" cy="4827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4847688" y="706681"/>
        <a:ext cx="288881" cy="289660"/>
      </dsp:txXfrm>
    </dsp:sp>
    <dsp:sp modelId="{9AC447B8-640F-45E8-A0D3-B1CD26353017}">
      <dsp:nvSpPr>
        <dsp:cNvPr id="0" name=""/>
        <dsp:cNvSpPr/>
      </dsp:nvSpPr>
      <dsp:spPr>
        <a:xfrm>
          <a:off x="5455040" y="267520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1998- Wales Act 1998, Scotland Act 1998, and Northern Ireland Act 1998 was created</a:t>
          </a:r>
          <a:endParaRPr lang="en-US" sz="1100" kern="1200" dirty="0"/>
        </a:p>
      </dsp:txBody>
      <dsp:txXfrm>
        <a:off x="5489249" y="301729"/>
        <a:ext cx="1878220" cy="1099565"/>
      </dsp:txXfrm>
    </dsp:sp>
    <dsp:sp modelId="{F9917912-B075-4239-8006-0E6955D9365F}">
      <dsp:nvSpPr>
        <dsp:cNvPr id="0" name=""/>
        <dsp:cNvSpPr/>
      </dsp:nvSpPr>
      <dsp:spPr>
        <a:xfrm>
          <a:off x="7572982" y="610128"/>
          <a:ext cx="412687" cy="4827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7572982" y="706681"/>
        <a:ext cx="288881" cy="289660"/>
      </dsp:txXfrm>
    </dsp:sp>
    <dsp:sp modelId="{39DD1A61-55BF-4029-B00A-731678B7A645}">
      <dsp:nvSpPr>
        <dsp:cNvPr id="0" name=""/>
        <dsp:cNvSpPr/>
      </dsp:nvSpPr>
      <dsp:spPr>
        <a:xfrm>
          <a:off x="8180334" y="267520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2006- Government of Wales 2006 was created and in Northern Ireland, there was the St Andrew agreement</a:t>
          </a:r>
          <a:endParaRPr lang="en-US" sz="1100" kern="1200" dirty="0"/>
        </a:p>
      </dsp:txBody>
      <dsp:txXfrm>
        <a:off x="8214543" y="301729"/>
        <a:ext cx="1878220" cy="1099565"/>
      </dsp:txXfrm>
    </dsp:sp>
    <dsp:sp modelId="{AE138AF6-ACFE-4696-BB08-43E36EBB7FB7}">
      <dsp:nvSpPr>
        <dsp:cNvPr id="0" name=""/>
        <dsp:cNvSpPr/>
      </dsp:nvSpPr>
      <dsp:spPr>
        <a:xfrm rot="5400000">
          <a:off x="8947309" y="1571767"/>
          <a:ext cx="412687" cy="4827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-5400000">
        <a:off x="9008823" y="1606806"/>
        <a:ext cx="289660" cy="288881"/>
      </dsp:txXfrm>
    </dsp:sp>
    <dsp:sp modelId="{08635F81-9DF5-41F3-B053-D27CF21DE4D8}">
      <dsp:nvSpPr>
        <dsp:cNvPr id="0" name=""/>
        <dsp:cNvSpPr/>
      </dsp:nvSpPr>
      <dsp:spPr>
        <a:xfrm>
          <a:off x="8180334" y="2214158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2012- Scotland Act 2012 </a:t>
          </a:r>
          <a:endParaRPr lang="en-US" sz="1100" kern="1200" dirty="0"/>
        </a:p>
      </dsp:txBody>
      <dsp:txXfrm>
        <a:off x="8214543" y="2248367"/>
        <a:ext cx="1878220" cy="1099565"/>
      </dsp:txXfrm>
    </dsp:sp>
    <dsp:sp modelId="{7BED3297-3ECD-4E27-94FC-E3D355829F4F}">
      <dsp:nvSpPr>
        <dsp:cNvPr id="0" name=""/>
        <dsp:cNvSpPr/>
      </dsp:nvSpPr>
      <dsp:spPr>
        <a:xfrm rot="10800000">
          <a:off x="7596342" y="2556767"/>
          <a:ext cx="412687" cy="4827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7720148" y="2653320"/>
        <a:ext cx="288881" cy="289660"/>
      </dsp:txXfrm>
    </dsp:sp>
    <dsp:sp modelId="{13A5A253-73E7-4E7D-96BE-BDB12A1B9923}">
      <dsp:nvSpPr>
        <dsp:cNvPr id="0" name=""/>
        <dsp:cNvSpPr/>
      </dsp:nvSpPr>
      <dsp:spPr>
        <a:xfrm>
          <a:off x="5455040" y="2214158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2014- Wales Act 2014</a:t>
          </a:r>
        </a:p>
      </dsp:txBody>
      <dsp:txXfrm>
        <a:off x="5489249" y="2248367"/>
        <a:ext cx="1878220" cy="1099565"/>
      </dsp:txXfrm>
    </dsp:sp>
    <dsp:sp modelId="{9C9D7AC1-9D85-464C-93AE-B4B958584693}">
      <dsp:nvSpPr>
        <dsp:cNvPr id="0" name=""/>
        <dsp:cNvSpPr/>
      </dsp:nvSpPr>
      <dsp:spPr>
        <a:xfrm rot="10800000">
          <a:off x="4871048" y="2556767"/>
          <a:ext cx="412687" cy="4827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4994854" y="2653320"/>
        <a:ext cx="288881" cy="289660"/>
      </dsp:txXfrm>
    </dsp:sp>
    <dsp:sp modelId="{C3855D70-9BC2-49D9-B7FD-B10CB6794179}">
      <dsp:nvSpPr>
        <dsp:cNvPr id="0" name=""/>
        <dsp:cNvSpPr/>
      </dsp:nvSpPr>
      <dsp:spPr>
        <a:xfrm>
          <a:off x="2729746" y="2214158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2016- Scotland Act 2016</a:t>
          </a:r>
        </a:p>
      </dsp:txBody>
      <dsp:txXfrm>
        <a:off x="2763955" y="2248367"/>
        <a:ext cx="1878220" cy="1099565"/>
      </dsp:txXfrm>
    </dsp:sp>
    <dsp:sp modelId="{2132EA98-18F7-4BDF-AF38-371695F37560}">
      <dsp:nvSpPr>
        <dsp:cNvPr id="0" name=""/>
        <dsp:cNvSpPr/>
      </dsp:nvSpPr>
      <dsp:spPr>
        <a:xfrm rot="10800000">
          <a:off x="2145754" y="2556767"/>
          <a:ext cx="412687" cy="4827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2269560" y="2653320"/>
        <a:ext cx="288881" cy="289660"/>
      </dsp:txXfrm>
    </dsp:sp>
    <dsp:sp modelId="{AE3995D1-ACBC-4BCE-BB93-10FF3E913C43}">
      <dsp:nvSpPr>
        <dsp:cNvPr id="0" name=""/>
        <dsp:cNvSpPr/>
      </dsp:nvSpPr>
      <dsp:spPr>
        <a:xfrm>
          <a:off x="4452" y="2214158"/>
          <a:ext cx="1946638" cy="1167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2017 – Wales Act 2017</a:t>
          </a:r>
        </a:p>
      </dsp:txBody>
      <dsp:txXfrm>
        <a:off x="38661" y="2248367"/>
        <a:ext cx="1878220" cy="10995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3A29A-B435-4758-B118-5B8E94BE9667}">
      <dsp:nvSpPr>
        <dsp:cNvPr id="0" name=""/>
        <dsp:cNvSpPr/>
      </dsp:nvSpPr>
      <dsp:spPr>
        <a:xfrm>
          <a:off x="1710282" y="1016"/>
          <a:ext cx="2780205" cy="11120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24130" rIns="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>
              <a:latin typeface="Calibri Light" panose="020F0302020204030204"/>
            </a:rPr>
            <a:t>1979</a:t>
          </a:r>
          <a:endParaRPr lang="en-US" sz="3800" kern="1200" dirty="0"/>
        </a:p>
      </dsp:txBody>
      <dsp:txXfrm>
        <a:off x="2266323" y="1016"/>
        <a:ext cx="1668123" cy="1112082"/>
      </dsp:txXfrm>
    </dsp:sp>
    <dsp:sp modelId="{23EBA68D-1187-42FE-BFCA-D67A8FE27E37}">
      <dsp:nvSpPr>
        <dsp:cNvPr id="0" name=""/>
        <dsp:cNvSpPr/>
      </dsp:nvSpPr>
      <dsp:spPr>
        <a:xfrm>
          <a:off x="4129061" y="95543"/>
          <a:ext cx="2307570" cy="92302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 Light" panose="020F0302020204030204"/>
            </a:rPr>
            <a:t>Wales Act 1978 had 20.3% yes votes</a:t>
          </a:r>
          <a:endParaRPr lang="en-US" sz="1300" kern="1200" dirty="0"/>
        </a:p>
      </dsp:txBody>
      <dsp:txXfrm>
        <a:off x="4590575" y="95543"/>
        <a:ext cx="1384542" cy="923028"/>
      </dsp:txXfrm>
    </dsp:sp>
    <dsp:sp modelId="{0E6163C3-01AF-498D-A935-7AA97977C463}">
      <dsp:nvSpPr>
        <dsp:cNvPr id="0" name=""/>
        <dsp:cNvSpPr/>
      </dsp:nvSpPr>
      <dsp:spPr>
        <a:xfrm>
          <a:off x="6113571" y="95543"/>
          <a:ext cx="2307570" cy="92302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 Light" panose="020F0302020204030204"/>
            </a:rPr>
            <a:t>Repealed by the successive conservative administration </a:t>
          </a:r>
        </a:p>
      </dsp:txBody>
      <dsp:txXfrm>
        <a:off x="6575085" y="95543"/>
        <a:ext cx="1384542" cy="923028"/>
      </dsp:txXfrm>
    </dsp:sp>
    <dsp:sp modelId="{27E08B2C-F0D2-4BDD-B439-451CB9B78C2F}">
      <dsp:nvSpPr>
        <dsp:cNvPr id="0" name=""/>
        <dsp:cNvSpPr/>
      </dsp:nvSpPr>
      <dsp:spPr>
        <a:xfrm>
          <a:off x="1710282" y="1268789"/>
          <a:ext cx="2780205" cy="11120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24130" rIns="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>
              <a:latin typeface="Calibri Light" panose="020F0302020204030204"/>
            </a:rPr>
            <a:t>1997-1998</a:t>
          </a:r>
          <a:endParaRPr lang="en-US" sz="3800" kern="1200" dirty="0"/>
        </a:p>
      </dsp:txBody>
      <dsp:txXfrm>
        <a:off x="2266323" y="1268789"/>
        <a:ext cx="1668123" cy="1112082"/>
      </dsp:txXfrm>
    </dsp:sp>
    <dsp:sp modelId="{85547A1F-4B81-4E90-93DE-5FDC57993C49}">
      <dsp:nvSpPr>
        <dsp:cNvPr id="0" name=""/>
        <dsp:cNvSpPr/>
      </dsp:nvSpPr>
      <dsp:spPr>
        <a:xfrm>
          <a:off x="4129061" y="1363316"/>
          <a:ext cx="2307570" cy="92302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 Light" panose="020F0302020204030204"/>
            </a:rPr>
            <a:t>The Welsh Assembly was applied and received the general white paper</a:t>
          </a:r>
          <a:endParaRPr lang="en-US" sz="1300" kern="1200" dirty="0"/>
        </a:p>
      </dsp:txBody>
      <dsp:txXfrm>
        <a:off x="4590575" y="1363316"/>
        <a:ext cx="1384542" cy="923028"/>
      </dsp:txXfrm>
    </dsp:sp>
    <dsp:sp modelId="{5E180318-CDDB-49B0-B681-6A79A0287863}">
      <dsp:nvSpPr>
        <dsp:cNvPr id="0" name=""/>
        <dsp:cNvSpPr/>
      </dsp:nvSpPr>
      <dsp:spPr>
        <a:xfrm>
          <a:off x="6113571" y="1363316"/>
          <a:ext cx="2307570" cy="92302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 Light" panose="020F0302020204030204"/>
            </a:rPr>
            <a:t>In 1998, they did not have the national assembly</a:t>
          </a:r>
          <a:endParaRPr lang="en-US" sz="1300" kern="1200" dirty="0"/>
        </a:p>
      </dsp:txBody>
      <dsp:txXfrm>
        <a:off x="6575085" y="1363316"/>
        <a:ext cx="1384542" cy="923028"/>
      </dsp:txXfrm>
    </dsp:sp>
    <dsp:sp modelId="{B6F2D548-AD89-43CA-812B-8549B3675256}">
      <dsp:nvSpPr>
        <dsp:cNvPr id="0" name=""/>
        <dsp:cNvSpPr/>
      </dsp:nvSpPr>
      <dsp:spPr>
        <a:xfrm>
          <a:off x="1710282" y="2536563"/>
          <a:ext cx="2780205" cy="11120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24130" rIns="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>
              <a:latin typeface="Calibri Light" panose="020F0302020204030204"/>
            </a:rPr>
            <a:t>2006</a:t>
          </a:r>
          <a:endParaRPr lang="en-US" sz="3800" kern="1200" dirty="0"/>
        </a:p>
      </dsp:txBody>
      <dsp:txXfrm>
        <a:off x="2266323" y="2536563"/>
        <a:ext cx="1668123" cy="1112082"/>
      </dsp:txXfrm>
    </dsp:sp>
    <dsp:sp modelId="{2CD596A9-C106-49B9-8B5B-A805E95E5BD8}">
      <dsp:nvSpPr>
        <dsp:cNvPr id="0" name=""/>
        <dsp:cNvSpPr/>
      </dsp:nvSpPr>
      <dsp:spPr>
        <a:xfrm>
          <a:off x="4129061" y="2631090"/>
          <a:ext cx="2307570" cy="923028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 Light" panose="020F0302020204030204"/>
            </a:rPr>
            <a:t>Government of Wales was created</a:t>
          </a:r>
          <a:endParaRPr lang="en-US" sz="1300" kern="1200" dirty="0"/>
        </a:p>
      </dsp:txBody>
      <dsp:txXfrm>
        <a:off x="4590575" y="2631090"/>
        <a:ext cx="1384542" cy="9230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410111-C573-4979-8D44-C7792A6A177E}">
      <dsp:nvSpPr>
        <dsp:cNvPr id="0" name=""/>
        <dsp:cNvSpPr/>
      </dsp:nvSpPr>
      <dsp:spPr>
        <a:xfrm rot="5400000">
          <a:off x="-202525" y="203813"/>
          <a:ext cx="1350168" cy="9451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 Light" panose="020F0302020204030204"/>
            </a:rPr>
            <a:t>20-10-2024</a:t>
          </a:r>
          <a:endParaRPr lang="en-US" sz="1500" kern="1200" dirty="0"/>
        </a:p>
      </dsp:txBody>
      <dsp:txXfrm rot="-5400000">
        <a:off x="0" y="473847"/>
        <a:ext cx="945118" cy="405050"/>
      </dsp:txXfrm>
    </dsp:sp>
    <dsp:sp modelId="{74A4448D-C10F-4AD1-9BF7-A17DDFE601E7}">
      <dsp:nvSpPr>
        <dsp:cNvPr id="0" name=""/>
        <dsp:cNvSpPr/>
      </dsp:nvSpPr>
      <dsp:spPr>
        <a:xfrm rot="5400000">
          <a:off x="2319754" y="-1373347"/>
          <a:ext cx="877609" cy="36268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latin typeface="Calibri Light" panose="020F0302020204030204"/>
            </a:rPr>
            <a:t>Went through the 'complete public law' book</a:t>
          </a:r>
          <a:endParaRPr lang="en-US" sz="1700" kern="1200" dirty="0"/>
        </a:p>
      </dsp:txBody>
      <dsp:txXfrm rot="-5400000">
        <a:off x="945119" y="44129"/>
        <a:ext cx="3584040" cy="791927"/>
      </dsp:txXfrm>
    </dsp:sp>
    <dsp:sp modelId="{64581C27-DF68-4471-A4E1-BC7633F3DBF7}">
      <dsp:nvSpPr>
        <dsp:cNvPr id="0" name=""/>
        <dsp:cNvSpPr/>
      </dsp:nvSpPr>
      <dsp:spPr>
        <a:xfrm rot="5400000">
          <a:off x="-202525" y="1356240"/>
          <a:ext cx="1350168" cy="9451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 Light" panose="020F0302020204030204"/>
            </a:rPr>
            <a:t>24-10-2024</a:t>
          </a:r>
          <a:endParaRPr lang="en-US" sz="1500" kern="1200" dirty="0"/>
        </a:p>
      </dsp:txBody>
      <dsp:txXfrm rot="-5400000">
        <a:off x="0" y="1626274"/>
        <a:ext cx="945118" cy="405050"/>
      </dsp:txXfrm>
    </dsp:sp>
    <dsp:sp modelId="{35B77BA2-B3B3-42ED-B101-2574DA013D7F}">
      <dsp:nvSpPr>
        <dsp:cNvPr id="0" name=""/>
        <dsp:cNvSpPr/>
      </dsp:nvSpPr>
      <dsp:spPr>
        <a:xfrm rot="5400000">
          <a:off x="2319754" y="-220920"/>
          <a:ext cx="877609" cy="36268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latin typeface="Calibri Light" panose="020F0302020204030204"/>
            </a:rPr>
            <a:t>Accessed the devolution fact sheet</a:t>
          </a:r>
          <a:endParaRPr lang="en-US" sz="1700" kern="1200" dirty="0"/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latin typeface="Calibri Light" panose="020F0302020204030204"/>
            </a:rPr>
            <a:t>Accessed the introduction to devolution pdf</a:t>
          </a:r>
          <a:endParaRPr lang="en-US" sz="1700" kern="1200" dirty="0"/>
        </a:p>
      </dsp:txBody>
      <dsp:txXfrm rot="-5400000">
        <a:off x="945119" y="1196556"/>
        <a:ext cx="3584040" cy="791927"/>
      </dsp:txXfrm>
    </dsp:sp>
    <dsp:sp modelId="{76E5ADBF-23BA-4BAF-B721-458FEDE017BF}">
      <dsp:nvSpPr>
        <dsp:cNvPr id="0" name=""/>
        <dsp:cNvSpPr/>
      </dsp:nvSpPr>
      <dsp:spPr>
        <a:xfrm rot="5400000">
          <a:off x="-202525" y="2508668"/>
          <a:ext cx="1350168" cy="9451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 Light" panose="020F0302020204030204"/>
            </a:rPr>
            <a:t>25-10-2024</a:t>
          </a:r>
          <a:endParaRPr lang="en-US" sz="1500" kern="1200" dirty="0"/>
        </a:p>
      </dsp:txBody>
      <dsp:txXfrm rot="-5400000">
        <a:off x="0" y="2778702"/>
        <a:ext cx="945118" cy="405050"/>
      </dsp:txXfrm>
    </dsp:sp>
    <dsp:sp modelId="{1659A225-0129-47FC-8B54-427D20F3AE13}">
      <dsp:nvSpPr>
        <dsp:cNvPr id="0" name=""/>
        <dsp:cNvSpPr/>
      </dsp:nvSpPr>
      <dsp:spPr>
        <a:xfrm rot="5400000">
          <a:off x="2319754" y="931507"/>
          <a:ext cx="877609" cy="36268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latin typeface="Calibri Light" panose="020F0302020204030204"/>
            </a:rPr>
            <a:t>Went through the Thomas Commision report to get the 2 key findings</a:t>
          </a:r>
          <a:endParaRPr lang="en-US" sz="1700" kern="1200" dirty="0"/>
        </a:p>
      </dsp:txBody>
      <dsp:txXfrm rot="-5400000">
        <a:off x="945119" y="2348984"/>
        <a:ext cx="3584040" cy="7919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F39FD9-C46C-4514-98E2-5006B5FCBA2C}">
      <dsp:nvSpPr>
        <dsp:cNvPr id="0" name=""/>
        <dsp:cNvSpPr/>
      </dsp:nvSpPr>
      <dsp:spPr>
        <a:xfrm rot="5400000">
          <a:off x="-202525" y="203813"/>
          <a:ext cx="1350168" cy="9451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 Light" panose="020F0302020204030204"/>
            </a:rPr>
            <a:t>30-10-2024</a:t>
          </a:r>
          <a:endParaRPr lang="en-US" sz="1500" kern="1200" dirty="0"/>
        </a:p>
      </dsp:txBody>
      <dsp:txXfrm rot="-5400000">
        <a:off x="0" y="473847"/>
        <a:ext cx="945118" cy="405050"/>
      </dsp:txXfrm>
    </dsp:sp>
    <dsp:sp modelId="{2137C44A-29FF-4AEC-9A66-484B0E35B57B}">
      <dsp:nvSpPr>
        <dsp:cNvPr id="0" name=""/>
        <dsp:cNvSpPr/>
      </dsp:nvSpPr>
      <dsp:spPr>
        <a:xfrm rot="5400000">
          <a:off x="2319754" y="-1373347"/>
          <a:ext cx="877609" cy="36268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 Light" panose="020F0302020204030204"/>
            </a:rPr>
            <a:t>Accessed the report from the house of commons liabrary</a:t>
          </a:r>
          <a:endParaRPr lang="en-US" sz="1800" kern="1200" dirty="0"/>
        </a:p>
      </dsp:txBody>
      <dsp:txXfrm rot="-5400000">
        <a:off x="945119" y="44129"/>
        <a:ext cx="3584040" cy="791927"/>
      </dsp:txXfrm>
    </dsp:sp>
    <dsp:sp modelId="{40E4AB9B-A19B-4C54-AA7B-68083F7BE63A}">
      <dsp:nvSpPr>
        <dsp:cNvPr id="0" name=""/>
        <dsp:cNvSpPr/>
      </dsp:nvSpPr>
      <dsp:spPr>
        <a:xfrm rot="5400000">
          <a:off x="-202525" y="1356240"/>
          <a:ext cx="1350168" cy="9451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 Light" panose="020F0302020204030204"/>
            </a:rPr>
            <a:t>01-11-2024</a:t>
          </a:r>
          <a:endParaRPr lang="en-US" sz="1500" kern="1200" dirty="0"/>
        </a:p>
      </dsp:txBody>
      <dsp:txXfrm rot="-5400000">
        <a:off x="0" y="1626274"/>
        <a:ext cx="945118" cy="405050"/>
      </dsp:txXfrm>
    </dsp:sp>
    <dsp:sp modelId="{D09D670B-77DB-41B0-92CB-B31D08DD1C8B}">
      <dsp:nvSpPr>
        <dsp:cNvPr id="0" name=""/>
        <dsp:cNvSpPr/>
      </dsp:nvSpPr>
      <dsp:spPr>
        <a:xfrm rot="5400000">
          <a:off x="2319754" y="-220920"/>
          <a:ext cx="877609" cy="36268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 Light" panose="020F0302020204030204"/>
            </a:rPr>
            <a:t>Accessed another article on devolution</a:t>
          </a:r>
          <a:endParaRPr lang="en-US" sz="1800" kern="1200" dirty="0"/>
        </a:p>
      </dsp:txBody>
      <dsp:txXfrm rot="-5400000">
        <a:off x="945119" y="1196556"/>
        <a:ext cx="3584040" cy="791927"/>
      </dsp:txXfrm>
    </dsp:sp>
    <dsp:sp modelId="{597D675F-AF64-40BF-AB88-8C00179963DF}">
      <dsp:nvSpPr>
        <dsp:cNvPr id="0" name=""/>
        <dsp:cNvSpPr/>
      </dsp:nvSpPr>
      <dsp:spPr>
        <a:xfrm rot="5400000">
          <a:off x="-202525" y="2508668"/>
          <a:ext cx="1350168" cy="9451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 Light" panose="020F0302020204030204"/>
            </a:rPr>
            <a:t>07-11-2024</a:t>
          </a:r>
          <a:endParaRPr lang="en-US" sz="1500" kern="1200" dirty="0"/>
        </a:p>
      </dsp:txBody>
      <dsp:txXfrm rot="-5400000">
        <a:off x="0" y="2778702"/>
        <a:ext cx="945118" cy="405050"/>
      </dsp:txXfrm>
    </dsp:sp>
    <dsp:sp modelId="{21B66CA1-5CF1-424E-8974-E20882A68519}">
      <dsp:nvSpPr>
        <dsp:cNvPr id="0" name=""/>
        <dsp:cNvSpPr/>
      </dsp:nvSpPr>
      <dsp:spPr>
        <a:xfrm rot="5400000">
          <a:off x="2319754" y="931507"/>
          <a:ext cx="877609" cy="36268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 Light" panose="020F0302020204030204"/>
            </a:rPr>
            <a:t>Had a look at the journal article of devolution reforms for the reform suggestions</a:t>
          </a:r>
          <a:endParaRPr lang="en-US" sz="1800" kern="1200" dirty="0"/>
        </a:p>
      </dsp:txBody>
      <dsp:txXfrm rot="-5400000">
        <a:off x="945119" y="2348984"/>
        <a:ext cx="3584040" cy="7919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540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0687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787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373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840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682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213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5314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557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231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8052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71927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5699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791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4020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114788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060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501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  <p:sldLayoutId id="2147483842" r:id="rId12"/>
    <p:sldLayoutId id="2147483843" r:id="rId13"/>
    <p:sldLayoutId id="2147483844" r:id="rId14"/>
    <p:sldLayoutId id="2147483845" r:id="rId15"/>
    <p:sldLayoutId id="2147483846" r:id="rId16"/>
    <p:sldLayoutId id="214748384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770709/DevolutionFactsheet.pdf" TargetMode="External"/><Relationship Id="rId7" Type="http://schemas.openxmlformats.org/officeDocument/2006/relationships/hyperlink" Target="https://assets-learning.parliament.uk/uploads/2021/03/Teacher-Network-Briefing-Paper-Introduction-to-Devolution-in-the-UK-pdf.pdf" TargetMode="External"/><Relationship Id="rId2" Type="http://schemas.openxmlformats.org/officeDocument/2006/relationships/hyperlink" Target="https://research-ebsco-com.ezproxy.uwtsd.ac.uk/c/onvpsy/viewer/pdf/7ylkhaj2tf?route=detai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C:\Users\itsas\Downloads\Justice%20Commission%20ENG%20DIGITAL_2.pdf" TargetMode="External"/><Relationship Id="rId5" Type="http://schemas.openxmlformats.org/officeDocument/2006/relationships/hyperlink" Target="https://www.britannica.com/topic/devolution-government-and-politics" TargetMode="External"/><Relationship Id="rId4" Type="http://schemas.openxmlformats.org/officeDocument/2006/relationships/hyperlink" Target="https://assets.publishing.service.gov.uk/government/uploads/system/uploads/attachment_data/file/770300/IntroductionToDevolution.pdf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Neon 3D circle art">
            <a:extLst>
              <a:ext uri="{FF2B5EF4-FFF2-40B4-BE49-F238E27FC236}">
                <a16:creationId xmlns:a16="http://schemas.microsoft.com/office/drawing/2014/main" id="{0CC5EA6F-32F3-1DF3-C6E7-B5E98E5DCB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258" r="-2" b="-2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82446" y="3092651"/>
            <a:ext cx="5429290" cy="2142559"/>
          </a:xfrm>
        </p:spPr>
        <p:txBody>
          <a:bodyPr>
            <a:normAutofit/>
          </a:bodyPr>
          <a:lstStyle/>
          <a:p>
            <a:pPr algn="ctr"/>
            <a:r>
              <a:rPr lang="en-US" sz="4800" dirty="0">
                <a:latin typeface="Arial"/>
                <a:cs typeface="Arial"/>
              </a:rPr>
              <a:t>Devolution in Wales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29817" y="5409639"/>
            <a:ext cx="5481920" cy="90880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ctr"/>
            <a:r>
              <a:rPr lang="en-US" dirty="0">
                <a:latin typeface="Arial"/>
                <a:cs typeface="Arial"/>
              </a:rPr>
              <a:t>Student name: Chloe Griffiths</a:t>
            </a:r>
            <a:endParaRPr lang="en-US"/>
          </a:p>
          <a:p>
            <a:pPr algn="ctr"/>
            <a:r>
              <a:rPr lang="en-US" dirty="0">
                <a:latin typeface="Arial"/>
                <a:cs typeface="Arial"/>
              </a:rPr>
              <a:t>Student number: 2404641</a:t>
            </a:r>
          </a:p>
          <a:p>
            <a:pPr algn="ctr"/>
            <a:r>
              <a:rPr lang="en-US" dirty="0">
                <a:latin typeface="Arial"/>
                <a:cs typeface="Arial"/>
              </a:rPr>
              <a:t>Module code: BMLW4014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4A8A8-0B75-0DCD-6220-1366AB049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43" y="636429"/>
            <a:ext cx="7184669" cy="5907590"/>
          </a:xfrm>
        </p:spPr>
        <p:txBody>
          <a:bodyPr vert="horz" lIns="91440" tIns="45720" rIns="91440" bIns="45720" rtlCol="0">
            <a:normAutofit/>
          </a:bodyPr>
          <a:lstStyle/>
          <a:p>
            <a:pPr marL="320040" lvl="1" indent="0">
              <a:buNone/>
            </a:pPr>
            <a:r>
              <a:rPr lang="en-US" b="1" i="1">
                <a:latin typeface="Arial"/>
                <a:cs typeface="Arial"/>
              </a:rPr>
              <a:t>‘’ The people of Wales both need and deserve a better system’’</a:t>
            </a:r>
            <a:r>
              <a:rPr lang="en-US" i="1">
                <a:latin typeface="Arial"/>
                <a:cs typeface="Arial"/>
              </a:rPr>
              <a:t>(Thomas Commission, 2019)</a:t>
            </a:r>
            <a:r>
              <a:rPr lang="en-US" b="1">
                <a:latin typeface="Arial"/>
                <a:cs typeface="Arial"/>
              </a:rPr>
              <a:t> </a:t>
            </a:r>
            <a:endParaRPr lang="en-US" b="1"/>
          </a:p>
          <a:p>
            <a:endParaRPr lang="en-US" dirty="0"/>
          </a:p>
        </p:txBody>
      </p:sp>
      <p:pic>
        <p:nvPicPr>
          <p:cNvPr id="7" name="Graphic 6" descr="Handcuffs outline">
            <a:extLst>
              <a:ext uri="{FF2B5EF4-FFF2-40B4-BE49-F238E27FC236}">
                <a16:creationId xmlns:a16="http://schemas.microsoft.com/office/drawing/2014/main" id="{61504CA8-4EF8-8FCD-7CDC-DC915B1AD5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38543" y="639098"/>
            <a:ext cx="2692424" cy="2692424"/>
          </a:xfrm>
          <a:prstGeom prst="roundRect">
            <a:avLst>
              <a:gd name="adj" fmla="val 6267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Graphic 8" descr="Judge female with solid fill">
            <a:extLst>
              <a:ext uri="{FF2B5EF4-FFF2-40B4-BE49-F238E27FC236}">
                <a16:creationId xmlns:a16="http://schemas.microsoft.com/office/drawing/2014/main" id="{26D3E857-10D7-781A-BFEC-EF4A60994D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438543" y="3522111"/>
            <a:ext cx="2692424" cy="2692424"/>
          </a:xfrm>
          <a:prstGeom prst="roundRect">
            <a:avLst>
              <a:gd name="adj" fmla="val 6267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91725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ity buses near Westminster Palace">
            <a:extLst>
              <a:ext uri="{FF2B5EF4-FFF2-40B4-BE49-F238E27FC236}">
                <a16:creationId xmlns:a16="http://schemas.microsoft.com/office/drawing/2014/main" id="{4335FD1F-643D-A804-18E4-F3C78BC58C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6958" y="2442863"/>
            <a:ext cx="6615043" cy="441288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864288-BE53-BBD3-977C-5EBC8712D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Devolution?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B458D-ECE2-49BC-BBD2-FF60E1A5E1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Webley and Samuels (2021, p. 295) has stated that Devolution is known to be a process of devolving the powers that involves the transfer abilities or functions that has come from some form of central governing administration. </a:t>
            </a:r>
          </a:p>
          <a:p>
            <a:pPr>
              <a:buClr>
                <a:srgbClr val="FFFFFF"/>
              </a:buClr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6F9C138-E39D-A220-142F-CB513329F4D7}"/>
              </a:ext>
            </a:extLst>
          </p:cNvPr>
          <p:cNvSpPr/>
          <p:nvPr/>
        </p:nvSpPr>
        <p:spPr>
          <a:xfrm>
            <a:off x="177800" y="3690619"/>
            <a:ext cx="4312919" cy="16383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Devolution is not new! </a:t>
            </a:r>
          </a:p>
          <a:p>
            <a:pPr algn="ctr"/>
            <a:r>
              <a:rPr lang="en-US" dirty="0">
                <a:ea typeface="Calibri"/>
                <a:cs typeface="Calibri"/>
              </a:rPr>
              <a:t>(Civil Service (no date))</a:t>
            </a:r>
          </a:p>
        </p:txBody>
      </p:sp>
    </p:spTree>
    <p:extLst>
      <p:ext uri="{BB962C8B-B14F-4D97-AF65-F5344CB8AC3E}">
        <p14:creationId xmlns:p14="http://schemas.microsoft.com/office/powerpoint/2010/main" val="1918893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BD94887-6A10-4F62-8EE1-B2BCFA1F3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nchester Town Hall clock tower">
            <a:extLst>
              <a:ext uri="{FF2B5EF4-FFF2-40B4-BE49-F238E27FC236}">
                <a16:creationId xmlns:a16="http://schemas.microsoft.com/office/drawing/2014/main" id="{ABF3A18A-C523-3E95-20B8-0295BC1E9F5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 t="27016" b="307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3D512BA-228A-4979-9312-ACD246E10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1736F-73DD-57E8-7E88-6BBF73DA9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3649133"/>
          </a:xfrm>
        </p:spPr>
        <p:txBody>
          <a:bodyPr>
            <a:normAutofit/>
          </a:bodyPr>
          <a:lstStyle/>
          <a:p>
            <a:r>
              <a:rPr lang="en-US" dirty="0">
                <a:cs typeface="Calibri"/>
              </a:rPr>
              <a:t>Even though the powers were devolved to the regional bodies of the United Kingdom, they can also be withdrawn by the central government. (Hauss, 2024)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381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60518-4F63-A104-58E3-6FA5B4453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Devolution in the UK</a:t>
            </a:r>
            <a:endParaRPr lang="en-US" dirty="0"/>
          </a:p>
        </p:txBody>
      </p:sp>
      <p:graphicFrame>
        <p:nvGraphicFramePr>
          <p:cNvPr id="50" name="Content Placeholder 49">
            <a:extLst>
              <a:ext uri="{FF2B5EF4-FFF2-40B4-BE49-F238E27FC236}">
                <a16:creationId xmlns:a16="http://schemas.microsoft.com/office/drawing/2014/main" id="{305D2BE0-04E6-6C7A-62F0-E05A817B29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4932020"/>
              </p:ext>
            </p:extLst>
          </p:nvPr>
        </p:nvGraphicFramePr>
        <p:xfrm>
          <a:off x="597452" y="2064234"/>
          <a:ext cx="10131425" cy="364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355" name="TextBox 4354">
            <a:extLst>
              <a:ext uri="{FF2B5EF4-FFF2-40B4-BE49-F238E27FC236}">
                <a16:creationId xmlns:a16="http://schemas.microsoft.com/office/drawing/2014/main" id="{89421428-2796-F24E-0EC8-7BBEAE2D40F8}"/>
              </a:ext>
            </a:extLst>
          </p:cNvPr>
          <p:cNvSpPr txBox="1"/>
          <p:nvPr/>
        </p:nvSpPr>
        <p:spPr>
          <a:xfrm>
            <a:off x="596900" y="5994400"/>
            <a:ext cx="26669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(Torrance, 2019)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A33E6E2-C25E-BDC5-0EDE-C1651D3D2E2E}"/>
              </a:ext>
            </a:extLst>
          </p:cNvPr>
          <p:cNvSpPr txBox="1"/>
          <p:nvPr/>
        </p:nvSpPr>
        <p:spPr>
          <a:xfrm>
            <a:off x="3850540" y="5741308"/>
            <a:ext cx="27740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England does not have devolution </a:t>
            </a:r>
          </a:p>
        </p:txBody>
      </p:sp>
    </p:spTree>
    <p:extLst>
      <p:ext uri="{BB962C8B-B14F-4D97-AF65-F5344CB8AC3E}">
        <p14:creationId xmlns:p14="http://schemas.microsoft.com/office/powerpoint/2010/main" val="2531841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DA1E2-1662-B43D-FFB3-EF9BE1161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Devolution in Wales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9D368AB-6AC1-C46B-E233-FF15E148749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41538"/>
          <a:ext cx="10131425" cy="364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83" name="TextBox 2082">
            <a:extLst>
              <a:ext uri="{FF2B5EF4-FFF2-40B4-BE49-F238E27FC236}">
                <a16:creationId xmlns:a16="http://schemas.microsoft.com/office/drawing/2014/main" id="{86D60278-892E-1702-A36D-2597891A04C0}"/>
              </a:ext>
            </a:extLst>
          </p:cNvPr>
          <p:cNvSpPr txBox="1"/>
          <p:nvPr/>
        </p:nvSpPr>
        <p:spPr>
          <a:xfrm>
            <a:off x="457199" y="5968999"/>
            <a:ext cx="2489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ea typeface="Calibri"/>
                <a:cs typeface="Calibri"/>
              </a:rPr>
              <a:t>(Torrance,2019)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41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ecision 3">
            <a:extLst>
              <a:ext uri="{FF2B5EF4-FFF2-40B4-BE49-F238E27FC236}">
                <a16:creationId xmlns:a16="http://schemas.microsoft.com/office/drawing/2014/main" id="{2682F3C7-E2C4-945C-7E4E-B8B2501AF48D}"/>
              </a:ext>
            </a:extLst>
          </p:cNvPr>
          <p:cNvSpPr/>
          <p:nvPr/>
        </p:nvSpPr>
        <p:spPr>
          <a:xfrm>
            <a:off x="279400" y="304799"/>
            <a:ext cx="3848099" cy="2400300"/>
          </a:xfrm>
          <a:prstGeom prst="flowChartDecisi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Senedd Cymru </a:t>
            </a:r>
            <a:endParaRPr lang="en-US" dirty="0"/>
          </a:p>
        </p:txBody>
      </p:sp>
      <p:sp>
        <p:nvSpPr>
          <p:cNvPr id="5" name="Flowchart: Decision 4">
            <a:extLst>
              <a:ext uri="{FF2B5EF4-FFF2-40B4-BE49-F238E27FC236}">
                <a16:creationId xmlns:a16="http://schemas.microsoft.com/office/drawing/2014/main" id="{94560FBB-896D-1EBF-058B-6EF22E48B8D2}"/>
              </a:ext>
            </a:extLst>
          </p:cNvPr>
          <p:cNvSpPr/>
          <p:nvPr/>
        </p:nvSpPr>
        <p:spPr>
          <a:xfrm>
            <a:off x="2527851" y="1717260"/>
            <a:ext cx="3669195" cy="2524539"/>
          </a:xfrm>
          <a:prstGeom prst="flowChartDecisi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Devolution Policies</a:t>
            </a:r>
            <a:endParaRPr lang="en-US" dirty="0"/>
          </a:p>
        </p:txBody>
      </p:sp>
      <p:sp>
        <p:nvSpPr>
          <p:cNvPr id="6" name="Flowchart: Decision 5">
            <a:extLst>
              <a:ext uri="{FF2B5EF4-FFF2-40B4-BE49-F238E27FC236}">
                <a16:creationId xmlns:a16="http://schemas.microsoft.com/office/drawing/2014/main" id="{4932F71A-4A1C-F976-8E15-46B006C217C8}"/>
              </a:ext>
            </a:extLst>
          </p:cNvPr>
          <p:cNvSpPr/>
          <p:nvPr/>
        </p:nvSpPr>
        <p:spPr>
          <a:xfrm>
            <a:off x="4734338" y="307008"/>
            <a:ext cx="3510168" cy="2402508"/>
          </a:xfrm>
          <a:prstGeom prst="flowChartDecisi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Reserved 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9A200A2-6DFB-801A-DA04-86C1E8BCFCE3}"/>
              </a:ext>
            </a:extLst>
          </p:cNvPr>
          <p:cNvSpPr txBox="1"/>
          <p:nvPr/>
        </p:nvSpPr>
        <p:spPr>
          <a:xfrm>
            <a:off x="301415" y="6723677"/>
            <a:ext cx="3133586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500" baseline="0">
                <a:solidFill>
                  <a:srgbClr val="FFFFFF"/>
                </a:solidFill>
                <a:latin typeface="Calibri"/>
              </a:rPr>
              <a:t>Civil Service (no date)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166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D68A9-600D-0FEC-A36F-B2FE8F7E2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Criminal justice: Reducing Crime and promoting rehabilitation</a:t>
            </a:r>
          </a:p>
        </p:txBody>
      </p:sp>
      <p:sp>
        <p:nvSpPr>
          <p:cNvPr id="4" name="Flowchart: Off-page Connector 3">
            <a:extLst>
              <a:ext uri="{FF2B5EF4-FFF2-40B4-BE49-F238E27FC236}">
                <a16:creationId xmlns:a16="http://schemas.microsoft.com/office/drawing/2014/main" id="{19AEF001-D777-D420-A12F-B2AD68ED6345}"/>
              </a:ext>
            </a:extLst>
          </p:cNvPr>
          <p:cNvSpPr/>
          <p:nvPr/>
        </p:nvSpPr>
        <p:spPr>
          <a:xfrm>
            <a:off x="684522" y="2064606"/>
            <a:ext cx="3657708" cy="3356765"/>
          </a:xfrm>
          <a:prstGeom prst="flowChartOffpage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The scheme for devolution in Wales now affects the criminal justice system (Thomas Commision,2019)</a:t>
            </a:r>
            <a:endParaRPr lang="en-US" dirty="0"/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33A37FE3-302A-F1FA-58E6-E9D4AD9913DF}"/>
              </a:ext>
            </a:extLst>
          </p:cNvPr>
          <p:cNvSpPr/>
          <p:nvPr/>
        </p:nvSpPr>
        <p:spPr>
          <a:xfrm>
            <a:off x="5500757" y="3429000"/>
            <a:ext cx="4635499" cy="2837069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The Welsh government also has no say on what resources could make the  justice system more effective overall (Thomas Commision,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9616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D94887-6A10-4F62-8EE1-B2BCFA1F3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Chalk drawing of people representing different genders">
            <a:extLst>
              <a:ext uri="{FF2B5EF4-FFF2-40B4-BE49-F238E27FC236}">
                <a16:creationId xmlns:a16="http://schemas.microsoft.com/office/drawing/2014/main" id="{8CBFB74D-7725-0506-72CB-80EE2117BD2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 t="12638" r="-2" b="308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3D512BA-228A-4979-9312-ACD246E10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C6D7D1-A633-734F-654D-598AD60B0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Family justice: children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D3E6F-2863-95C4-C8A4-80973CF86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3649133"/>
          </a:xfrm>
        </p:spPr>
        <p:txBody>
          <a:bodyPr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Complex 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Calibri"/>
                <a:cs typeface="Calibri"/>
              </a:rPr>
              <a:t>Devolved and non-devolved matters </a:t>
            </a:r>
          </a:p>
        </p:txBody>
      </p:sp>
    </p:spTree>
    <p:extLst>
      <p:ext uri="{BB962C8B-B14F-4D97-AF65-F5344CB8AC3E}">
        <p14:creationId xmlns:p14="http://schemas.microsoft.com/office/powerpoint/2010/main" val="2593817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rrow: Right 3">
            <a:extLst>
              <a:ext uri="{FF2B5EF4-FFF2-40B4-BE49-F238E27FC236}">
                <a16:creationId xmlns:a16="http://schemas.microsoft.com/office/drawing/2014/main" id="{F4E4CE49-A4B7-A664-2B14-CA0DB4FF91DE}"/>
              </a:ext>
            </a:extLst>
          </p:cNvPr>
          <p:cNvSpPr/>
          <p:nvPr/>
        </p:nvSpPr>
        <p:spPr>
          <a:xfrm>
            <a:off x="309092" y="2266135"/>
            <a:ext cx="4253670" cy="309707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Family law's legislative powers that relates to the law and court system are not devolved due to it being part of the justice system</a:t>
            </a:r>
            <a:endParaRPr lang="en-US" dirty="0"/>
          </a:p>
        </p:txBody>
      </p:sp>
      <p:sp>
        <p:nvSpPr>
          <p:cNvPr id="5" name="Arrow: Left 4">
            <a:extLst>
              <a:ext uri="{FF2B5EF4-FFF2-40B4-BE49-F238E27FC236}">
                <a16:creationId xmlns:a16="http://schemas.microsoft.com/office/drawing/2014/main" id="{D093B15A-BCA5-43D8-B874-4D89AF7D36C5}"/>
              </a:ext>
            </a:extLst>
          </p:cNvPr>
          <p:cNvSpPr/>
          <p:nvPr/>
        </p:nvSpPr>
        <p:spPr>
          <a:xfrm>
            <a:off x="7359082" y="2381416"/>
            <a:ext cx="4664281" cy="2859553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In regards of health and education that relates to children and family law, this has been devolved and is different to England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49F7A6-6FCA-9198-E3FD-380D95907086}"/>
              </a:ext>
            </a:extLst>
          </p:cNvPr>
          <p:cNvSpPr txBox="1"/>
          <p:nvPr/>
        </p:nvSpPr>
        <p:spPr>
          <a:xfrm>
            <a:off x="4947261" y="3425386"/>
            <a:ext cx="252850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>
                <a:ea typeface="Calibri"/>
                <a:cs typeface="Calibri"/>
              </a:rPr>
              <a:t>However...</a:t>
            </a:r>
          </a:p>
        </p:txBody>
      </p:sp>
    </p:spTree>
    <p:extLst>
      <p:ext uri="{BB962C8B-B14F-4D97-AF65-F5344CB8AC3E}">
        <p14:creationId xmlns:p14="http://schemas.microsoft.com/office/powerpoint/2010/main" val="3589991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1EC24-C7D9-E4C7-451E-53871981B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Reform suggestions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42CAC-79AF-CA5F-CFDB-7CD5619E4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Extending devolution: criminal justice system to Wales 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Bradbury (2021) says that having a justice system in Wales and being entirely devolved enables development. </a:t>
            </a:r>
          </a:p>
          <a:p>
            <a:pPr>
              <a:buClr>
                <a:srgbClr val="FFFFFF"/>
              </a:buClr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294231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F5AA5-4525-6CF3-1856-248FDB5C9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Research timeline</a:t>
            </a:r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272A312-24C4-0AB1-2D37-F3973D7F67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1527614"/>
              </p:ext>
            </p:extLst>
          </p:nvPr>
        </p:nvGraphicFramePr>
        <p:xfrm>
          <a:off x="872435" y="2196548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606" name="Diagram 2605">
            <a:extLst>
              <a:ext uri="{FF2B5EF4-FFF2-40B4-BE49-F238E27FC236}">
                <a16:creationId xmlns:a16="http://schemas.microsoft.com/office/drawing/2014/main" id="{7317A962-20D4-C291-748D-A084A5A0B0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9602852"/>
              </p:ext>
            </p:extLst>
          </p:nvPr>
        </p:nvGraphicFramePr>
        <p:xfrm>
          <a:off x="5864087" y="2064026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243918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F4ADF-C623-08CE-0178-C6250D3B1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1097B-B6CE-D520-85E4-250DB0B56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893907"/>
            <a:ext cx="10131425" cy="3649133"/>
          </a:xfrm>
        </p:spPr>
        <p:txBody>
          <a:bodyPr>
            <a:normAutofit fontScale="70000" lnSpcReduction="20000"/>
          </a:bodyPr>
          <a:lstStyle/>
          <a:p>
            <a:pPr marL="342900" indent="-342900">
              <a:buAutoNum type="arabicPeriod"/>
            </a:pP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r>
              <a:rPr lang="en-US" dirty="0">
                <a:ea typeface="Calibri" panose="020F0502020204030204"/>
                <a:cs typeface="Calibri" panose="020F0502020204030204"/>
              </a:rPr>
              <a:t>Bradbury, J. (2021) </a:t>
            </a:r>
            <a:r>
              <a:rPr lang="en-US" sz="1900" i="1" dirty="0">
                <a:ea typeface="Calibri" panose="020F0502020204030204"/>
                <a:cs typeface="Calibri" panose="020F0502020204030204"/>
              </a:rPr>
              <a:t>Welsh</a:t>
            </a:r>
            <a:r>
              <a:rPr lang="en-US" sz="1900" i="1" dirty="0">
                <a:ea typeface="+mn-lt"/>
                <a:cs typeface="+mn-lt"/>
              </a:rPr>
              <a:t> Devolution and the Union: Reform Debates after Brexit</a:t>
            </a:r>
            <a:r>
              <a:rPr lang="en-US" sz="1900" dirty="0">
                <a:ea typeface="+mn-lt"/>
                <a:cs typeface="+mn-lt"/>
              </a:rPr>
              <a:t>. Available at: </a:t>
            </a:r>
            <a:r>
              <a:rPr lang="en-US" sz="1900" dirty="0">
                <a:ea typeface="+mn-lt"/>
                <a:cs typeface="+mn-lt"/>
                <a:hlinkClick r:id="rId2"/>
              </a:rPr>
              <a:t>Welsh Devolution and the Union: Reform Debates after Brexit. - EBSCO</a:t>
            </a:r>
            <a:r>
              <a:rPr lang="en-US" sz="1600" dirty="0">
                <a:ea typeface="+mn-lt"/>
                <a:cs typeface="+mn-lt"/>
              </a:rPr>
              <a:t> (</a:t>
            </a:r>
            <a:r>
              <a:rPr lang="en-US" sz="2000" dirty="0">
                <a:ea typeface="+mn-lt"/>
                <a:cs typeface="+mn-lt"/>
              </a:rPr>
              <a:t>Accessed: 07 November 2024). </a:t>
            </a:r>
            <a:endParaRPr lang="en-US" sz="1600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r>
              <a:rPr lang="en-US" sz="2100" dirty="0">
                <a:ea typeface="Calibri" panose="020F0502020204030204"/>
                <a:cs typeface="Calibri" panose="020F0502020204030204"/>
              </a:rPr>
              <a:t>Civil Service (no date) Devolution: Factsheet. Available at: </a:t>
            </a:r>
            <a:r>
              <a:rPr lang="en-US" sz="2100" dirty="0">
                <a:ea typeface="+mn-lt"/>
                <a:cs typeface="+mn-lt"/>
                <a:hlinkClick r:id="rId3"/>
              </a:rPr>
              <a:t>DevolutionFactsheet.pdf</a:t>
            </a:r>
            <a:r>
              <a:rPr lang="en-US" sz="2100" dirty="0">
                <a:ea typeface="+mn-lt"/>
                <a:cs typeface="+mn-lt"/>
              </a:rPr>
              <a:t> (Accessed: 24 October 2024) </a:t>
            </a:r>
            <a:endParaRPr lang="en-US" sz="2100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r>
              <a:rPr lang="en-US" sz="2100" dirty="0">
                <a:ea typeface="Calibri" panose="020F0502020204030204"/>
                <a:cs typeface="Calibri" panose="020F0502020204030204"/>
              </a:rPr>
              <a:t>Civil Service (no date) </a:t>
            </a:r>
            <a:r>
              <a:rPr lang="en-US" sz="2100" i="1" dirty="0">
                <a:ea typeface="Calibri" panose="020F0502020204030204"/>
                <a:cs typeface="Calibri" panose="020F0502020204030204"/>
              </a:rPr>
              <a:t>Introduction to Devolution</a:t>
            </a:r>
            <a:r>
              <a:rPr lang="en-US" sz="2100" dirty="0">
                <a:ea typeface="Calibri" panose="020F0502020204030204"/>
                <a:cs typeface="Calibri" panose="020F0502020204030204"/>
              </a:rPr>
              <a:t>. Available at: </a:t>
            </a:r>
            <a:r>
              <a:rPr lang="en-US" sz="2100" dirty="0">
                <a:ea typeface="+mn-lt"/>
                <a:cs typeface="+mn-lt"/>
                <a:hlinkClick r:id="rId4"/>
              </a:rPr>
              <a:t>IntroductionToDevolution.pdf</a:t>
            </a:r>
            <a:r>
              <a:rPr lang="en-US" sz="2100" dirty="0">
                <a:ea typeface="+mn-lt"/>
                <a:cs typeface="+mn-lt"/>
              </a:rPr>
              <a:t> (Accessed: 24 October 2024).</a:t>
            </a:r>
            <a:endParaRPr lang="en-US" sz="2100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r>
              <a:rPr lang="en-US" sz="2100" dirty="0">
                <a:ea typeface="Calibri" panose="020F0502020204030204"/>
                <a:cs typeface="Calibri" panose="020F0502020204030204"/>
              </a:rPr>
              <a:t>Hauss, C. (2024)  </a:t>
            </a:r>
            <a:r>
              <a:rPr lang="en-US" sz="2100" i="1" dirty="0">
                <a:ea typeface="Calibri" panose="020F0502020204030204"/>
                <a:cs typeface="Calibri" panose="020F0502020204030204"/>
              </a:rPr>
              <a:t>Devolution</a:t>
            </a:r>
            <a:r>
              <a:rPr lang="en-US" sz="2100" dirty="0">
                <a:ea typeface="Calibri" panose="020F0502020204030204"/>
                <a:cs typeface="Calibri" panose="020F0502020204030204"/>
              </a:rPr>
              <a:t>. Available at: </a:t>
            </a:r>
            <a:r>
              <a:rPr lang="en-US" sz="2100" dirty="0">
                <a:ea typeface="+mn-lt"/>
                <a:cs typeface="+mn-lt"/>
                <a:hlinkClick r:id="rId5"/>
              </a:rPr>
              <a:t>Devolution | History, Benefits &amp; Challenges | Britannica</a:t>
            </a:r>
            <a:r>
              <a:rPr lang="en-US" sz="2100" dirty="0">
                <a:ea typeface="+mn-lt"/>
                <a:cs typeface="+mn-lt"/>
              </a:rPr>
              <a:t> (Accessed: 01 November 2024).</a:t>
            </a:r>
            <a:endParaRPr lang="en-US" sz="2100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r>
              <a:rPr lang="en-US" sz="2100" dirty="0">
                <a:ea typeface="Calibri" panose="020F0502020204030204"/>
                <a:cs typeface="Calibri" panose="020F0502020204030204"/>
              </a:rPr>
              <a:t>Thomas Commission, (2019) </a:t>
            </a:r>
            <a:r>
              <a:rPr lang="en-US" sz="2100" dirty="0">
                <a:ea typeface="+mn-lt"/>
                <a:cs typeface="+mn-lt"/>
              </a:rPr>
              <a:t>JUSTICE IN WALES FOR THE PEOPLE OF WALES. Available at: </a:t>
            </a:r>
            <a:r>
              <a:rPr lang="en-US" sz="2100" dirty="0">
                <a:ea typeface="+mn-lt"/>
                <a:cs typeface="+mn-lt"/>
                <a:hlinkClick r:id="rId6"/>
              </a:rPr>
              <a:t>Justice Commission ENG DIGITAL_2.pdf</a:t>
            </a:r>
            <a:r>
              <a:rPr lang="en-US" sz="2100" dirty="0">
                <a:ea typeface="+mn-lt"/>
                <a:cs typeface="+mn-lt"/>
              </a:rPr>
              <a:t> (Accessed: 25 October 2024). </a:t>
            </a:r>
            <a:endParaRPr lang="en-US" sz="2100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r>
              <a:rPr lang="en-US" sz="2100" dirty="0">
                <a:ea typeface="Calibri" panose="020F0502020204030204"/>
                <a:cs typeface="Calibri" panose="020F0502020204030204"/>
              </a:rPr>
              <a:t>Torrance, D. (2019) </a:t>
            </a:r>
            <a:r>
              <a:rPr lang="en-US" sz="2100" i="1" dirty="0">
                <a:ea typeface="+mn-lt"/>
                <a:cs typeface="+mn-lt"/>
              </a:rPr>
              <a:t>Introduction to devolution in the UK</a:t>
            </a:r>
            <a:r>
              <a:rPr lang="en-US" sz="2100" dirty="0">
                <a:ea typeface="+mn-lt"/>
                <a:cs typeface="+mn-lt"/>
              </a:rPr>
              <a:t> (BRIEFING PAPER Number CBP 8599). Available at: </a:t>
            </a:r>
            <a:r>
              <a:rPr lang="en-US" sz="2100" dirty="0">
                <a:ea typeface="+mn-lt"/>
                <a:cs typeface="+mn-lt"/>
                <a:hlinkClick r:id="rId7"/>
              </a:rPr>
              <a:t>CBP-8599-2.pdf</a:t>
            </a:r>
            <a:r>
              <a:rPr lang="en-US" sz="2100" dirty="0">
                <a:ea typeface="+mn-lt"/>
                <a:cs typeface="+mn-lt"/>
              </a:rPr>
              <a:t> (Accessed: 30 October 2024).</a:t>
            </a:r>
            <a:endParaRPr lang="en-US" sz="2100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r>
              <a:rPr lang="en-US" sz="2100" dirty="0">
                <a:ea typeface="Calibri" panose="020F0502020204030204"/>
                <a:cs typeface="Calibri" panose="020F0502020204030204"/>
              </a:rPr>
              <a:t>Webley, L. and Samuels, H. (2021)</a:t>
            </a:r>
            <a:r>
              <a:rPr lang="en-US" sz="2100" i="1" dirty="0">
                <a:ea typeface="Calibri" panose="020F0502020204030204"/>
                <a:cs typeface="Calibri" panose="020F0502020204030204"/>
              </a:rPr>
              <a:t> Complete Public Law</a:t>
            </a:r>
            <a:r>
              <a:rPr lang="en-US" sz="2100" dirty="0">
                <a:ea typeface="Calibri" panose="020F0502020204030204"/>
                <a:cs typeface="Calibri" panose="020F0502020204030204"/>
              </a:rPr>
              <a:t>. 5th </a:t>
            </a:r>
            <a:r>
              <a:rPr lang="en-US" sz="2100" dirty="0" err="1">
                <a:ea typeface="Calibri" panose="020F0502020204030204"/>
                <a:cs typeface="Calibri" panose="020F0502020204030204"/>
              </a:rPr>
              <a:t>Edn</a:t>
            </a:r>
            <a:r>
              <a:rPr lang="en-US" sz="2100" dirty="0">
                <a:ea typeface="Calibri" panose="020F0502020204030204"/>
                <a:cs typeface="Calibri" panose="020F0502020204030204"/>
              </a:rPr>
              <a:t>. New York: University Press.</a:t>
            </a:r>
            <a:endParaRPr lang="en-US" sz="2100"/>
          </a:p>
          <a:p>
            <a:pPr marL="342900" indent="-342900">
              <a:buClr>
                <a:srgbClr val="FFFFFF"/>
              </a:buClr>
              <a:buAutoNum type="arabicPeriod"/>
            </a:pP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lr>
                <a:srgbClr val="FFFFFF"/>
              </a:buClr>
              <a:buAutoNum type="arabicPeriod"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053083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4FB38-3910-76EA-AF93-E947E9411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notes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ADC32-E95C-77BC-368C-E63A93F9FC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>
                <a:cs typeface="Calibri"/>
              </a:rPr>
              <a:t>The devolved powers are given to a regional body with their jurisdiction (Webley and Samuels,2021, p. 295)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There have been many forms of devolution for decades</a:t>
            </a:r>
            <a:r>
              <a:rPr lang="en-US" sz="1500" dirty="0">
                <a:cs typeface="Calibri"/>
              </a:rPr>
              <a:t> </a:t>
            </a:r>
            <a:r>
              <a:rPr lang="en-US" sz="2100">
                <a:cs typeface="Calibri"/>
              </a:rPr>
              <a:t>(Civil Service (no date)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Wales had 50.3% yes votes</a:t>
            </a:r>
            <a:r>
              <a:rPr lang="en-US" sz="1500" dirty="0">
                <a:cs typeface="Calibri"/>
              </a:rPr>
              <a:t> </a:t>
            </a:r>
            <a:r>
              <a:rPr lang="en-US" sz="2100" dirty="0">
                <a:cs typeface="Calibri"/>
              </a:rPr>
              <a:t>(Torrance,2019)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The </a:t>
            </a:r>
            <a:r>
              <a:rPr lang="en-US" dirty="0" err="1">
                <a:cs typeface="Calibri"/>
              </a:rPr>
              <a:t>welsh</a:t>
            </a:r>
            <a:r>
              <a:rPr lang="en-US" dirty="0">
                <a:cs typeface="Calibri"/>
              </a:rPr>
              <a:t> Assembly Is now known as the </a:t>
            </a:r>
            <a:r>
              <a:rPr lang="en-US" dirty="0" err="1">
                <a:cs typeface="Calibri"/>
              </a:rPr>
              <a:t>senedd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cymru</a:t>
            </a:r>
            <a:r>
              <a:rPr lang="en-US" dirty="0">
                <a:cs typeface="Calibri"/>
              </a:rPr>
              <a:t> or </a:t>
            </a:r>
            <a:r>
              <a:rPr lang="en-US" dirty="0" err="1">
                <a:cs typeface="Calibri"/>
              </a:rPr>
              <a:t>welsh</a:t>
            </a:r>
            <a:r>
              <a:rPr lang="en-US" dirty="0">
                <a:cs typeface="Calibri"/>
              </a:rPr>
              <a:t> parliament (</a:t>
            </a:r>
            <a:r>
              <a:rPr lang="en-US" sz="1900" dirty="0">
                <a:cs typeface="Calibri"/>
              </a:rPr>
              <a:t>Civil Service (no date)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Wales is the only regional body out of the 4 who does not have their own justice system. (</a:t>
            </a:r>
            <a:r>
              <a:rPr lang="en-US" sz="1900" dirty="0">
                <a:cs typeface="Calibri"/>
              </a:rPr>
              <a:t>Civil Service (no date)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Whilst everything else has been devolved, the justice system for </a:t>
            </a:r>
            <a:r>
              <a:rPr lang="en-US" dirty="0" err="1">
                <a:cs typeface="Calibri"/>
              </a:rPr>
              <a:t>wales</a:t>
            </a:r>
            <a:r>
              <a:rPr lang="en-US" dirty="0">
                <a:cs typeface="Calibri"/>
              </a:rPr>
              <a:t> is reserved (</a:t>
            </a:r>
            <a:r>
              <a:rPr lang="en-US" sz="1900" dirty="0">
                <a:cs typeface="Calibri"/>
              </a:rPr>
              <a:t>Civil Service (no date)</a:t>
            </a:r>
            <a:endParaRPr lang="en-US" dirty="0"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The </a:t>
            </a:r>
            <a:r>
              <a:rPr lang="en-US" dirty="0" err="1">
                <a:cs typeface="Calibri"/>
              </a:rPr>
              <a:t>welsh</a:t>
            </a:r>
            <a:r>
              <a:rPr lang="en-US" dirty="0">
                <a:cs typeface="Calibri"/>
              </a:rPr>
              <a:t> government made some considerable contributions but they do not have a say within the criminal justice system </a:t>
            </a:r>
            <a:r>
              <a:rPr lang="en-US" sz="2300" dirty="0">
                <a:cs typeface="Calibri"/>
              </a:rPr>
              <a:t>(Thomas Commision,2019)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The </a:t>
            </a:r>
            <a:r>
              <a:rPr lang="en-US" dirty="0" err="1">
                <a:cs typeface="Calibri"/>
              </a:rPr>
              <a:t>justi</a:t>
            </a:r>
            <a:r>
              <a:rPr lang="en-US" dirty="0">
                <a:cs typeface="Calibri"/>
              </a:rPr>
              <a:t> e system in regards of family and children in law and courts in </a:t>
            </a:r>
            <a:r>
              <a:rPr lang="en-US" dirty="0" err="1">
                <a:cs typeface="Calibri"/>
              </a:rPr>
              <a:t>wales</a:t>
            </a:r>
            <a:r>
              <a:rPr lang="en-US" dirty="0">
                <a:cs typeface="Calibri"/>
              </a:rPr>
              <a:t> is classified as complex </a:t>
            </a:r>
            <a:r>
              <a:rPr lang="en-US" sz="2600" dirty="0">
                <a:cs typeface="Calibri"/>
              </a:rPr>
              <a:t>(Thomas Commision,2019)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One of the biggest reasons pf it being complicated is that the family justice system falls between the devolved and non-devolved powers </a:t>
            </a:r>
            <a:r>
              <a:rPr lang="en-US" sz="2600" dirty="0">
                <a:cs typeface="Calibri"/>
              </a:rPr>
              <a:t>(Thomas Commision,2019)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Divorce and </a:t>
            </a:r>
            <a:r>
              <a:rPr lang="en-US" dirty="0" err="1">
                <a:cs typeface="Calibri"/>
              </a:rPr>
              <a:t>seperation</a:t>
            </a:r>
            <a:r>
              <a:rPr lang="en-US" dirty="0">
                <a:cs typeface="Calibri"/>
              </a:rPr>
              <a:t> and children in care and schools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An example of development would be a court </a:t>
            </a:r>
            <a:r>
              <a:rPr lang="en-US" dirty="0" err="1">
                <a:cs typeface="Calibri"/>
              </a:rPr>
              <a:t>systemfor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wales</a:t>
            </a:r>
            <a:r>
              <a:rPr lang="en-US">
                <a:cs typeface="Calibri"/>
              </a:rPr>
              <a:t> that is distinct from England ( </a:t>
            </a:r>
            <a:r>
              <a:rPr lang="en-US" sz="2600" dirty="0">
                <a:cs typeface="Calibri"/>
              </a:rPr>
              <a:t>Bradbury,2021) </a:t>
            </a:r>
          </a:p>
        </p:txBody>
      </p:sp>
    </p:spTree>
    <p:extLst>
      <p:ext uri="{BB962C8B-B14F-4D97-AF65-F5344CB8AC3E}">
        <p14:creationId xmlns:p14="http://schemas.microsoft.com/office/powerpoint/2010/main" val="41654803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Celestial</vt:lpstr>
      <vt:lpstr>Devolution in Wales</vt:lpstr>
      <vt:lpstr>PowerPoint Presentation</vt:lpstr>
      <vt:lpstr>What is Devolution?</vt:lpstr>
      <vt:lpstr>PowerPoint Presentation</vt:lpstr>
      <vt:lpstr>Devolution in the UK</vt:lpstr>
      <vt:lpstr>Devolution in Wales</vt:lpstr>
      <vt:lpstr>PowerPoint Presentation</vt:lpstr>
      <vt:lpstr>Criminal justice: Reducing Crime and promoting rehabilitation</vt:lpstr>
      <vt:lpstr>Family justice: children</vt:lpstr>
      <vt:lpstr>PowerPoint Presentation</vt:lpstr>
      <vt:lpstr>Reform suggestions</vt:lpstr>
      <vt:lpstr>Research timeline</vt:lpstr>
      <vt:lpstr>references</vt:lpstr>
      <vt:lpstr>notes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781</cp:revision>
  <dcterms:created xsi:type="dcterms:W3CDTF">2024-10-28T10:21:24Z</dcterms:created>
  <dcterms:modified xsi:type="dcterms:W3CDTF">2024-11-07T17:06:29Z</dcterms:modified>
</cp:coreProperties>
</file>