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7"/>
  </p:notesMasterIdLst>
  <p:sldIdLst>
    <p:sldId id="343" r:id="rId2"/>
    <p:sldId id="385" r:id="rId3"/>
    <p:sldId id="300" r:id="rId4"/>
    <p:sldId id="302" r:id="rId5"/>
    <p:sldId id="349" r:id="rId6"/>
    <p:sldId id="350" r:id="rId7"/>
    <p:sldId id="376" r:id="rId8"/>
    <p:sldId id="389" r:id="rId9"/>
    <p:sldId id="387" r:id="rId10"/>
    <p:sldId id="388" r:id="rId11"/>
    <p:sldId id="312" r:id="rId12"/>
    <p:sldId id="372" r:id="rId13"/>
    <p:sldId id="371" r:id="rId14"/>
    <p:sldId id="373" r:id="rId15"/>
    <p:sldId id="379" r:id="rId16"/>
    <p:sldId id="390" r:id="rId17"/>
    <p:sldId id="353" r:id="rId18"/>
    <p:sldId id="352" r:id="rId19"/>
    <p:sldId id="354" r:id="rId20"/>
    <p:sldId id="355" r:id="rId21"/>
    <p:sldId id="380" r:id="rId22"/>
    <p:sldId id="377" r:id="rId23"/>
    <p:sldId id="375" r:id="rId24"/>
    <p:sldId id="374" r:id="rId25"/>
    <p:sldId id="378"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6ECEC-48B0-914E-AEEE-750B382E07BB}" v="182" dt="2020-09-25T13:57:15.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15"/>
    <p:restoredTop sz="86728"/>
  </p:normalViewPr>
  <p:slideViewPr>
    <p:cSldViewPr snapToGrid="0">
      <p:cViewPr varScale="1">
        <p:scale>
          <a:sx n="62" d="100"/>
          <a:sy n="62" d="100"/>
        </p:scale>
        <p:origin x="119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0806ECEC-48B0-914E-AEEE-750B382E07BB}"/>
    <pc:docChg chg="undo custSel mod addSld delSld modSld sldOrd">
      <pc:chgData name="Geraint Forster" userId="8c02c943-4b4b-4de2-a38e-320edf235171" providerId="ADAL" clId="{0806ECEC-48B0-914E-AEEE-750B382E07BB}" dt="2020-09-25T14:37:24.869" v="3261" actId="26606"/>
      <pc:docMkLst>
        <pc:docMk/>
      </pc:docMkLst>
      <pc:sldChg chg="mod modShow">
        <pc:chgData name="Geraint Forster" userId="8c02c943-4b4b-4de2-a38e-320edf235171" providerId="ADAL" clId="{0806ECEC-48B0-914E-AEEE-750B382E07BB}" dt="2020-09-23T12:02:39.562" v="794" actId="729"/>
        <pc:sldMkLst>
          <pc:docMk/>
          <pc:sldMk cId="3148918085" sldId="256"/>
        </pc:sldMkLst>
      </pc:sldChg>
      <pc:sldChg chg="mod modShow">
        <pc:chgData name="Geraint Forster" userId="8c02c943-4b4b-4de2-a38e-320edf235171" providerId="ADAL" clId="{0806ECEC-48B0-914E-AEEE-750B382E07BB}" dt="2020-09-23T12:02:34.513" v="793" actId="729"/>
        <pc:sldMkLst>
          <pc:docMk/>
          <pc:sldMk cId="894070996" sldId="257"/>
        </pc:sldMkLst>
      </pc:sldChg>
      <pc:sldChg chg="del">
        <pc:chgData name="Geraint Forster" userId="8c02c943-4b4b-4de2-a38e-320edf235171" providerId="ADAL" clId="{0806ECEC-48B0-914E-AEEE-750B382E07BB}" dt="2020-09-23T12:02:25.193" v="792" actId="2696"/>
        <pc:sldMkLst>
          <pc:docMk/>
          <pc:sldMk cId="3665005639" sldId="258"/>
        </pc:sldMkLst>
      </pc:sldChg>
      <pc:sldChg chg="del">
        <pc:chgData name="Geraint Forster" userId="8c02c943-4b4b-4de2-a38e-320edf235171" providerId="ADAL" clId="{0806ECEC-48B0-914E-AEEE-750B382E07BB}" dt="2020-09-23T12:02:47.781" v="795" actId="2696"/>
        <pc:sldMkLst>
          <pc:docMk/>
          <pc:sldMk cId="2014703463" sldId="259"/>
        </pc:sldMkLst>
      </pc:sldChg>
      <pc:sldChg chg="ord">
        <pc:chgData name="Geraint Forster" userId="8c02c943-4b4b-4de2-a38e-320edf235171" providerId="ADAL" clId="{0806ECEC-48B0-914E-AEEE-750B382E07BB}" dt="2020-09-23T12:03:39.403" v="797" actId="20578"/>
        <pc:sldMkLst>
          <pc:docMk/>
          <pc:sldMk cId="1690216768" sldId="260"/>
        </pc:sldMkLst>
      </pc:sldChg>
      <pc:sldChg chg="addSp delSp modSp mod ord setBg setClrOvrMap">
        <pc:chgData name="Geraint Forster" userId="8c02c943-4b4b-4de2-a38e-320edf235171" providerId="ADAL" clId="{0806ECEC-48B0-914E-AEEE-750B382E07BB}" dt="2020-09-25T10:29:06.578" v="1805" actId="26606"/>
        <pc:sldMkLst>
          <pc:docMk/>
          <pc:sldMk cId="692276334" sldId="261"/>
        </pc:sldMkLst>
        <pc:spChg chg="mod ord">
          <ac:chgData name="Geraint Forster" userId="8c02c943-4b4b-4de2-a38e-320edf235171" providerId="ADAL" clId="{0806ECEC-48B0-914E-AEEE-750B382E07BB}" dt="2020-09-25T10:29:06.578" v="1805" actId="26606"/>
          <ac:spMkLst>
            <pc:docMk/>
            <pc:sldMk cId="692276334" sldId="261"/>
            <ac:spMk id="2" creationId="{3F1E735D-21C1-C940-A0CD-A822604B7F04}"/>
          </ac:spMkLst>
        </pc:spChg>
        <pc:spChg chg="mod">
          <ac:chgData name="Geraint Forster" userId="8c02c943-4b4b-4de2-a38e-320edf235171" providerId="ADAL" clId="{0806ECEC-48B0-914E-AEEE-750B382E07BB}" dt="2020-09-25T10:29:06.578" v="1805" actId="26606"/>
          <ac:spMkLst>
            <pc:docMk/>
            <pc:sldMk cId="692276334" sldId="261"/>
            <ac:spMk id="3" creationId="{5CFF988D-85DA-C44E-9308-09FAAAAF2D02}"/>
          </ac:spMkLst>
        </pc:spChg>
        <pc:spChg chg="add del">
          <ac:chgData name="Geraint Forster" userId="8c02c943-4b4b-4de2-a38e-320edf235171" providerId="ADAL" clId="{0806ECEC-48B0-914E-AEEE-750B382E07BB}" dt="2020-09-25T10:29:06.529" v="1804" actId="26606"/>
          <ac:spMkLst>
            <pc:docMk/>
            <pc:sldMk cId="692276334" sldId="261"/>
            <ac:spMk id="8" creationId="{C52ED567-06B3-4107-9773-BBB6BD78673C}"/>
          </ac:spMkLst>
        </pc:spChg>
        <pc:spChg chg="add del">
          <ac:chgData name="Geraint Forster" userId="8c02c943-4b4b-4de2-a38e-320edf235171" providerId="ADAL" clId="{0806ECEC-48B0-914E-AEEE-750B382E07BB}" dt="2020-09-25T10:29:06.529" v="1804" actId="26606"/>
          <ac:spMkLst>
            <pc:docMk/>
            <pc:sldMk cId="692276334" sldId="261"/>
            <ac:spMk id="10" creationId="{AF551D8B-3775-4477-88B7-7B7C350D34E4}"/>
          </ac:spMkLst>
        </pc:spChg>
        <pc:spChg chg="add del">
          <ac:chgData name="Geraint Forster" userId="8c02c943-4b4b-4de2-a38e-320edf235171" providerId="ADAL" clId="{0806ECEC-48B0-914E-AEEE-750B382E07BB}" dt="2020-09-25T10:29:06.529" v="1804" actId="26606"/>
          <ac:spMkLst>
            <pc:docMk/>
            <pc:sldMk cId="692276334" sldId="261"/>
            <ac:spMk id="16" creationId="{BB934D2B-85E2-4375-94EE-B66C16BF7999}"/>
          </ac:spMkLst>
        </pc:spChg>
        <pc:spChg chg="add del">
          <ac:chgData name="Geraint Forster" userId="8c02c943-4b4b-4de2-a38e-320edf235171" providerId="ADAL" clId="{0806ECEC-48B0-914E-AEEE-750B382E07BB}" dt="2020-09-25T10:29:06.529" v="1804" actId="26606"/>
          <ac:spMkLst>
            <pc:docMk/>
            <pc:sldMk cId="692276334" sldId="261"/>
            <ac:spMk id="18" creationId="{9B445E02-D785-4565-B842-9567BBC09508}"/>
          </ac:spMkLst>
        </pc:spChg>
        <pc:spChg chg="add del">
          <ac:chgData name="Geraint Forster" userId="8c02c943-4b4b-4de2-a38e-320edf235171" providerId="ADAL" clId="{0806ECEC-48B0-914E-AEEE-750B382E07BB}" dt="2020-09-25T10:29:06.529" v="1804" actId="26606"/>
          <ac:spMkLst>
            <pc:docMk/>
            <pc:sldMk cId="692276334" sldId="261"/>
            <ac:spMk id="20" creationId="{2C153736-D102-4F57-9DE7-615AFC02B0AC}"/>
          </ac:spMkLst>
        </pc:spChg>
        <pc:spChg chg="add del">
          <ac:chgData name="Geraint Forster" userId="8c02c943-4b4b-4de2-a38e-320edf235171" providerId="ADAL" clId="{0806ECEC-48B0-914E-AEEE-750B382E07BB}" dt="2020-09-25T10:29:06.529" v="1804" actId="26606"/>
          <ac:spMkLst>
            <pc:docMk/>
            <pc:sldMk cId="692276334" sldId="261"/>
            <ac:spMk id="22" creationId="{BA407A52-66F4-4CDE-A726-FF79F3EC342D}"/>
          </ac:spMkLst>
        </pc:spChg>
        <pc:spChg chg="add del">
          <ac:chgData name="Geraint Forster" userId="8c02c943-4b4b-4de2-a38e-320edf235171" providerId="ADAL" clId="{0806ECEC-48B0-914E-AEEE-750B382E07BB}" dt="2020-09-25T10:29:06.529" v="1804" actId="26606"/>
          <ac:spMkLst>
            <pc:docMk/>
            <pc:sldMk cId="692276334" sldId="261"/>
            <ac:spMk id="24" creationId="{D28FFB34-4FC3-46F5-B900-D3B774FD0BE6}"/>
          </ac:spMkLst>
        </pc:spChg>
        <pc:spChg chg="add del">
          <ac:chgData name="Geraint Forster" userId="8c02c943-4b4b-4de2-a38e-320edf235171" providerId="ADAL" clId="{0806ECEC-48B0-914E-AEEE-750B382E07BB}" dt="2020-09-25T10:29:06.529" v="1804" actId="26606"/>
          <ac:spMkLst>
            <pc:docMk/>
            <pc:sldMk cId="692276334" sldId="261"/>
            <ac:spMk id="26" creationId="{205F7B13-ACB5-46BE-8070-0431266B183B}"/>
          </ac:spMkLst>
        </pc:spChg>
        <pc:spChg chg="add del">
          <ac:chgData name="Geraint Forster" userId="8c02c943-4b4b-4de2-a38e-320edf235171" providerId="ADAL" clId="{0806ECEC-48B0-914E-AEEE-750B382E07BB}" dt="2020-09-25T10:29:06.529" v="1804" actId="26606"/>
          <ac:spMkLst>
            <pc:docMk/>
            <pc:sldMk cId="692276334" sldId="261"/>
            <ac:spMk id="28" creationId="{D52A0D23-45DD-4DF4-ADE6-A81F409BB9FB}"/>
          </ac:spMkLst>
        </pc:spChg>
        <pc:spChg chg="add">
          <ac:chgData name="Geraint Forster" userId="8c02c943-4b4b-4de2-a38e-320edf235171" providerId="ADAL" clId="{0806ECEC-48B0-914E-AEEE-750B382E07BB}" dt="2020-09-25T10:29:06.578" v="1805" actId="26606"/>
          <ac:spMkLst>
            <pc:docMk/>
            <pc:sldMk cId="692276334" sldId="261"/>
            <ac:spMk id="30" creationId="{A65AC7D1-EAA9-48F5-B509-60A7F50BF703}"/>
          </ac:spMkLst>
        </pc:spChg>
        <pc:spChg chg="add">
          <ac:chgData name="Geraint Forster" userId="8c02c943-4b4b-4de2-a38e-320edf235171" providerId="ADAL" clId="{0806ECEC-48B0-914E-AEEE-750B382E07BB}" dt="2020-09-25T10:29:06.578" v="1805" actId="26606"/>
          <ac:spMkLst>
            <pc:docMk/>
            <pc:sldMk cId="692276334" sldId="261"/>
            <ac:spMk id="31" creationId="{D6320AF9-619A-4175-865B-5663E1AEF4C5}"/>
          </ac:spMkLst>
        </pc:spChg>
        <pc:spChg chg="add">
          <ac:chgData name="Geraint Forster" userId="8c02c943-4b4b-4de2-a38e-320edf235171" providerId="ADAL" clId="{0806ECEC-48B0-914E-AEEE-750B382E07BB}" dt="2020-09-25T10:29:06.578" v="1805" actId="26606"/>
          <ac:spMkLst>
            <pc:docMk/>
            <pc:sldMk cId="692276334" sldId="261"/>
            <ac:spMk id="34" creationId="{7E018740-5C2B-4A41-AC1A-7E68D1EC1954}"/>
          </ac:spMkLst>
        </pc:spChg>
        <pc:spChg chg="add">
          <ac:chgData name="Geraint Forster" userId="8c02c943-4b4b-4de2-a38e-320edf235171" providerId="ADAL" clId="{0806ECEC-48B0-914E-AEEE-750B382E07BB}" dt="2020-09-25T10:29:06.578" v="1805" actId="26606"/>
          <ac:spMkLst>
            <pc:docMk/>
            <pc:sldMk cId="692276334" sldId="261"/>
            <ac:spMk id="35" creationId="{166F75A4-C475-4941-8EE2-B80A06A2C1BB}"/>
          </ac:spMkLst>
        </pc:spChg>
        <pc:spChg chg="add">
          <ac:chgData name="Geraint Forster" userId="8c02c943-4b4b-4de2-a38e-320edf235171" providerId="ADAL" clId="{0806ECEC-48B0-914E-AEEE-750B382E07BB}" dt="2020-09-25T10:29:06.578" v="1805" actId="26606"/>
          <ac:spMkLst>
            <pc:docMk/>
            <pc:sldMk cId="692276334" sldId="261"/>
            <ac:spMk id="36" creationId="{A032553A-72E8-4B0D-8405-FF9771C9AF05}"/>
          </ac:spMkLst>
        </pc:spChg>
        <pc:spChg chg="add">
          <ac:chgData name="Geraint Forster" userId="8c02c943-4b4b-4de2-a38e-320edf235171" providerId="ADAL" clId="{0806ECEC-48B0-914E-AEEE-750B382E07BB}" dt="2020-09-25T10:29:06.578" v="1805" actId="26606"/>
          <ac:spMkLst>
            <pc:docMk/>
            <pc:sldMk cId="692276334" sldId="261"/>
            <ac:spMk id="37" creationId="{765800AC-C3B9-498E-87BC-29FAE4C76B21}"/>
          </ac:spMkLst>
        </pc:spChg>
        <pc:spChg chg="add">
          <ac:chgData name="Geraint Forster" userId="8c02c943-4b4b-4de2-a38e-320edf235171" providerId="ADAL" clId="{0806ECEC-48B0-914E-AEEE-750B382E07BB}" dt="2020-09-25T10:29:06.578" v="1805" actId="26606"/>
          <ac:spMkLst>
            <pc:docMk/>
            <pc:sldMk cId="692276334" sldId="261"/>
            <ac:spMk id="38" creationId="{1F9D6ACB-2FF4-49F9-978A-E0D5327FC635}"/>
          </ac:spMkLst>
        </pc:spChg>
        <pc:spChg chg="add">
          <ac:chgData name="Geraint Forster" userId="8c02c943-4b4b-4de2-a38e-320edf235171" providerId="ADAL" clId="{0806ECEC-48B0-914E-AEEE-750B382E07BB}" dt="2020-09-25T10:29:06.578" v="1805" actId="26606"/>
          <ac:spMkLst>
            <pc:docMk/>
            <pc:sldMk cId="692276334" sldId="261"/>
            <ac:spMk id="39" creationId="{142BFA2A-77A0-4F60-A32A-685681C84889}"/>
          </ac:spMkLst>
        </pc:spChg>
        <pc:cxnChg chg="add del">
          <ac:chgData name="Geraint Forster" userId="8c02c943-4b4b-4de2-a38e-320edf235171" providerId="ADAL" clId="{0806ECEC-48B0-914E-AEEE-750B382E07BB}" dt="2020-09-25T10:29:06.529" v="1804" actId="26606"/>
          <ac:cxnSpMkLst>
            <pc:docMk/>
            <pc:sldMk cId="692276334" sldId="261"/>
            <ac:cxnSpMk id="12" creationId="{1A901C3D-CFAE-460D-BD0E-7D22164D7DFB}"/>
          </ac:cxnSpMkLst>
        </pc:cxnChg>
        <pc:cxnChg chg="add del">
          <ac:chgData name="Geraint Forster" userId="8c02c943-4b4b-4de2-a38e-320edf235171" providerId="ADAL" clId="{0806ECEC-48B0-914E-AEEE-750B382E07BB}" dt="2020-09-25T10:29:06.529" v="1804" actId="26606"/>
          <ac:cxnSpMkLst>
            <pc:docMk/>
            <pc:sldMk cId="692276334" sldId="261"/>
            <ac:cxnSpMk id="14" creationId="{837C0EA9-1437-4437-9D20-2BBDA1AA9FF8}"/>
          </ac:cxnSpMkLst>
        </pc:cxnChg>
        <pc:cxnChg chg="add">
          <ac:chgData name="Geraint Forster" userId="8c02c943-4b4b-4de2-a38e-320edf235171" providerId="ADAL" clId="{0806ECEC-48B0-914E-AEEE-750B382E07BB}" dt="2020-09-25T10:29:06.578" v="1805" actId="26606"/>
          <ac:cxnSpMkLst>
            <pc:docMk/>
            <pc:sldMk cId="692276334" sldId="261"/>
            <ac:cxnSpMk id="32" creationId="{063B6EC6-D752-4EE7-908B-F8F19E8C7FEA}"/>
          </ac:cxnSpMkLst>
        </pc:cxnChg>
        <pc:cxnChg chg="add">
          <ac:chgData name="Geraint Forster" userId="8c02c943-4b4b-4de2-a38e-320edf235171" providerId="ADAL" clId="{0806ECEC-48B0-914E-AEEE-750B382E07BB}" dt="2020-09-25T10:29:06.578" v="1805" actId="26606"/>
          <ac:cxnSpMkLst>
            <pc:docMk/>
            <pc:sldMk cId="692276334" sldId="261"/>
            <ac:cxnSpMk id="33" creationId="{EFECD4E8-AD3E-4228-82A2-9461958EA94D}"/>
          </ac:cxnSpMkLst>
        </pc:cxnChg>
      </pc:sldChg>
      <pc:sldChg chg="addSp delSp modSp mod setBg">
        <pc:chgData name="Geraint Forster" userId="8c02c943-4b4b-4de2-a38e-320edf235171" providerId="ADAL" clId="{0806ECEC-48B0-914E-AEEE-750B382E07BB}" dt="2020-09-25T12:39:29.089" v="2776" actId="26606"/>
        <pc:sldMkLst>
          <pc:docMk/>
          <pc:sldMk cId="3045809497" sldId="262"/>
        </pc:sldMkLst>
        <pc:spChg chg="mod">
          <ac:chgData name="Geraint Forster" userId="8c02c943-4b4b-4de2-a38e-320edf235171" providerId="ADAL" clId="{0806ECEC-48B0-914E-AEEE-750B382E07BB}" dt="2020-09-25T12:39:29.089" v="2776" actId="26606"/>
          <ac:spMkLst>
            <pc:docMk/>
            <pc:sldMk cId="3045809497" sldId="262"/>
            <ac:spMk id="2" creationId="{5873B3F5-1CF9-F746-805E-FD27F15BE6BC}"/>
          </ac:spMkLst>
        </pc:spChg>
        <pc:spChg chg="del">
          <ac:chgData name="Geraint Forster" userId="8c02c943-4b4b-4de2-a38e-320edf235171" providerId="ADAL" clId="{0806ECEC-48B0-914E-AEEE-750B382E07BB}" dt="2020-09-25T12:39:29.089" v="2776" actId="26606"/>
          <ac:spMkLst>
            <pc:docMk/>
            <pc:sldMk cId="3045809497" sldId="262"/>
            <ac:spMk id="3" creationId="{616F2D85-6CFE-7944-9907-8C84A5733FA5}"/>
          </ac:spMkLst>
        </pc:spChg>
        <pc:spChg chg="add">
          <ac:chgData name="Geraint Forster" userId="8c02c943-4b4b-4de2-a38e-320edf235171" providerId="ADAL" clId="{0806ECEC-48B0-914E-AEEE-750B382E07BB}" dt="2020-09-25T12:39:29.089" v="2776" actId="26606"/>
          <ac:spMkLst>
            <pc:docMk/>
            <pc:sldMk cId="3045809497" sldId="262"/>
            <ac:spMk id="9" creationId="{655AE6B0-AC9E-4167-806F-E9DB135FC46B}"/>
          </ac:spMkLst>
        </pc:spChg>
        <pc:spChg chg="add">
          <ac:chgData name="Geraint Forster" userId="8c02c943-4b4b-4de2-a38e-320edf235171" providerId="ADAL" clId="{0806ECEC-48B0-914E-AEEE-750B382E07BB}" dt="2020-09-25T12:39:29.089" v="2776" actId="26606"/>
          <ac:spMkLst>
            <pc:docMk/>
            <pc:sldMk cId="3045809497" sldId="262"/>
            <ac:spMk id="22" creationId="{87BD1F4E-A66D-4C06-86DA-8D56CA7A3B41}"/>
          </ac:spMkLst>
        </pc:spChg>
        <pc:grpChg chg="add">
          <ac:chgData name="Geraint Forster" userId="8c02c943-4b4b-4de2-a38e-320edf235171" providerId="ADAL" clId="{0806ECEC-48B0-914E-AEEE-750B382E07BB}" dt="2020-09-25T12:39:29.089" v="2776" actId="26606"/>
          <ac:grpSpMkLst>
            <pc:docMk/>
            <pc:sldMk cId="3045809497" sldId="262"/>
            <ac:grpSpMk id="11" creationId="{3523416A-383B-4FDC-B4C9-D8EDDFE9C043}"/>
          </ac:grpSpMkLst>
        </pc:grpChg>
        <pc:graphicFrameChg chg="add">
          <ac:chgData name="Geraint Forster" userId="8c02c943-4b4b-4de2-a38e-320edf235171" providerId="ADAL" clId="{0806ECEC-48B0-914E-AEEE-750B382E07BB}" dt="2020-09-25T12:39:29.089" v="2776" actId="26606"/>
          <ac:graphicFrameMkLst>
            <pc:docMk/>
            <pc:sldMk cId="3045809497" sldId="262"/>
            <ac:graphicFrameMk id="5" creationId="{2CD9290E-E038-4B8D-BBB6-4EF93910C8B2}"/>
          </ac:graphicFrameMkLst>
        </pc:graphicFrameChg>
      </pc:sldChg>
      <pc:sldChg chg="ord">
        <pc:chgData name="Geraint Forster" userId="8c02c943-4b4b-4de2-a38e-320edf235171" providerId="ADAL" clId="{0806ECEC-48B0-914E-AEEE-750B382E07BB}" dt="2020-09-25T10:54:22.907" v="2578" actId="20578"/>
        <pc:sldMkLst>
          <pc:docMk/>
          <pc:sldMk cId="3061930960" sldId="265"/>
        </pc:sldMkLst>
      </pc:sldChg>
      <pc:sldChg chg="ord">
        <pc:chgData name="Geraint Forster" userId="8c02c943-4b4b-4de2-a38e-320edf235171" providerId="ADAL" clId="{0806ECEC-48B0-914E-AEEE-750B382E07BB}" dt="2020-09-25T12:29:58.009" v="2622" actId="20578"/>
        <pc:sldMkLst>
          <pc:docMk/>
          <pc:sldMk cId="833398985" sldId="271"/>
        </pc:sldMkLst>
      </pc:sldChg>
      <pc:sldChg chg="addSp modSp mod setBg">
        <pc:chgData name="Geraint Forster" userId="8c02c943-4b4b-4de2-a38e-320edf235171" providerId="ADAL" clId="{0806ECEC-48B0-914E-AEEE-750B382E07BB}" dt="2020-09-25T13:39:53.697" v="2777" actId="26606"/>
        <pc:sldMkLst>
          <pc:docMk/>
          <pc:sldMk cId="618780939" sldId="274"/>
        </pc:sldMkLst>
        <pc:spChg chg="mod">
          <ac:chgData name="Geraint Forster" userId="8c02c943-4b4b-4de2-a38e-320edf235171" providerId="ADAL" clId="{0806ECEC-48B0-914E-AEEE-750B382E07BB}" dt="2020-09-25T13:39:53.697" v="2777" actId="26606"/>
          <ac:spMkLst>
            <pc:docMk/>
            <pc:sldMk cId="618780939" sldId="274"/>
            <ac:spMk id="2" creationId="{95F882CD-A51F-3243-9B87-EED78780F78C}"/>
          </ac:spMkLst>
        </pc:spChg>
        <pc:spChg chg="mod">
          <ac:chgData name="Geraint Forster" userId="8c02c943-4b4b-4de2-a38e-320edf235171" providerId="ADAL" clId="{0806ECEC-48B0-914E-AEEE-750B382E07BB}" dt="2020-09-25T13:39:53.697" v="2777" actId="26606"/>
          <ac:spMkLst>
            <pc:docMk/>
            <pc:sldMk cId="618780939" sldId="274"/>
            <ac:spMk id="3" creationId="{8E37897D-5B63-D143-A58E-2083A04A3FD1}"/>
          </ac:spMkLst>
        </pc:spChg>
        <pc:cxnChg chg="add">
          <ac:chgData name="Geraint Forster" userId="8c02c943-4b4b-4de2-a38e-320edf235171" providerId="ADAL" clId="{0806ECEC-48B0-914E-AEEE-750B382E07BB}" dt="2020-09-25T13:39:53.697" v="2777" actId="26606"/>
          <ac:cxnSpMkLst>
            <pc:docMk/>
            <pc:sldMk cId="618780939" sldId="274"/>
            <ac:cxnSpMk id="8" creationId="{0B5F7E3B-C5F1-40E0-A491-558BAFBC1127}"/>
          </ac:cxnSpMkLst>
        </pc:cxnChg>
      </pc:sldChg>
      <pc:sldChg chg="addSp modSp mod setBg setClrOvrMap">
        <pc:chgData name="Geraint Forster" userId="8c02c943-4b4b-4de2-a38e-320edf235171" providerId="ADAL" clId="{0806ECEC-48B0-914E-AEEE-750B382E07BB}" dt="2020-09-25T13:42:12.208" v="2820" actId="26606"/>
        <pc:sldMkLst>
          <pc:docMk/>
          <pc:sldMk cId="339287888" sldId="275"/>
        </pc:sldMkLst>
        <pc:spChg chg="mod">
          <ac:chgData name="Geraint Forster" userId="8c02c943-4b4b-4de2-a38e-320edf235171" providerId="ADAL" clId="{0806ECEC-48B0-914E-AEEE-750B382E07BB}" dt="2020-09-25T13:42:12.208" v="2820" actId="26606"/>
          <ac:spMkLst>
            <pc:docMk/>
            <pc:sldMk cId="339287888" sldId="275"/>
            <ac:spMk id="2" creationId="{D1B7E71B-999F-8242-A213-B368BC256ABC}"/>
          </ac:spMkLst>
        </pc:spChg>
        <pc:spChg chg="mod">
          <ac:chgData name="Geraint Forster" userId="8c02c943-4b4b-4de2-a38e-320edf235171" providerId="ADAL" clId="{0806ECEC-48B0-914E-AEEE-750B382E07BB}" dt="2020-09-25T13:42:12.208" v="2820" actId="26606"/>
          <ac:spMkLst>
            <pc:docMk/>
            <pc:sldMk cId="339287888" sldId="275"/>
            <ac:spMk id="3" creationId="{85F9BAA2-A1F5-1E44-924F-0C31F210DCE6}"/>
          </ac:spMkLst>
        </pc:spChg>
        <pc:spChg chg="add">
          <ac:chgData name="Geraint Forster" userId="8c02c943-4b4b-4de2-a38e-320edf235171" providerId="ADAL" clId="{0806ECEC-48B0-914E-AEEE-750B382E07BB}" dt="2020-09-25T13:42:12.208" v="2820" actId="26606"/>
          <ac:spMkLst>
            <pc:docMk/>
            <pc:sldMk cId="339287888" sldId="275"/>
            <ac:spMk id="8" creationId="{A65AC7D1-EAA9-48F5-B509-60A7F50BF703}"/>
          </ac:spMkLst>
        </pc:spChg>
        <pc:spChg chg="add">
          <ac:chgData name="Geraint Forster" userId="8c02c943-4b4b-4de2-a38e-320edf235171" providerId="ADAL" clId="{0806ECEC-48B0-914E-AEEE-750B382E07BB}" dt="2020-09-25T13:42:12.208" v="2820" actId="26606"/>
          <ac:spMkLst>
            <pc:docMk/>
            <pc:sldMk cId="339287888" sldId="275"/>
            <ac:spMk id="10" creationId="{D6320AF9-619A-4175-865B-5663E1AEF4C5}"/>
          </ac:spMkLst>
        </pc:spChg>
        <pc:spChg chg="add">
          <ac:chgData name="Geraint Forster" userId="8c02c943-4b4b-4de2-a38e-320edf235171" providerId="ADAL" clId="{0806ECEC-48B0-914E-AEEE-750B382E07BB}" dt="2020-09-25T13:42:12.208" v="2820" actId="26606"/>
          <ac:spMkLst>
            <pc:docMk/>
            <pc:sldMk cId="339287888" sldId="275"/>
            <ac:spMk id="16" creationId="{7E018740-5C2B-4A41-AC1A-7E68D1EC1954}"/>
          </ac:spMkLst>
        </pc:spChg>
        <pc:spChg chg="add">
          <ac:chgData name="Geraint Forster" userId="8c02c943-4b4b-4de2-a38e-320edf235171" providerId="ADAL" clId="{0806ECEC-48B0-914E-AEEE-750B382E07BB}" dt="2020-09-25T13:42:12.208" v="2820" actId="26606"/>
          <ac:spMkLst>
            <pc:docMk/>
            <pc:sldMk cId="339287888" sldId="275"/>
            <ac:spMk id="18" creationId="{166F75A4-C475-4941-8EE2-B80A06A2C1BB}"/>
          </ac:spMkLst>
        </pc:spChg>
        <pc:spChg chg="add">
          <ac:chgData name="Geraint Forster" userId="8c02c943-4b4b-4de2-a38e-320edf235171" providerId="ADAL" clId="{0806ECEC-48B0-914E-AEEE-750B382E07BB}" dt="2020-09-25T13:42:12.208" v="2820" actId="26606"/>
          <ac:spMkLst>
            <pc:docMk/>
            <pc:sldMk cId="339287888" sldId="275"/>
            <ac:spMk id="20" creationId="{A032553A-72E8-4B0D-8405-FF9771C9AF05}"/>
          </ac:spMkLst>
        </pc:spChg>
        <pc:spChg chg="add">
          <ac:chgData name="Geraint Forster" userId="8c02c943-4b4b-4de2-a38e-320edf235171" providerId="ADAL" clId="{0806ECEC-48B0-914E-AEEE-750B382E07BB}" dt="2020-09-25T13:42:12.208" v="2820" actId="26606"/>
          <ac:spMkLst>
            <pc:docMk/>
            <pc:sldMk cId="339287888" sldId="275"/>
            <ac:spMk id="22" creationId="{765800AC-C3B9-498E-87BC-29FAE4C76B21}"/>
          </ac:spMkLst>
        </pc:spChg>
        <pc:spChg chg="add">
          <ac:chgData name="Geraint Forster" userId="8c02c943-4b4b-4de2-a38e-320edf235171" providerId="ADAL" clId="{0806ECEC-48B0-914E-AEEE-750B382E07BB}" dt="2020-09-25T13:42:12.208" v="2820" actId="26606"/>
          <ac:spMkLst>
            <pc:docMk/>
            <pc:sldMk cId="339287888" sldId="275"/>
            <ac:spMk id="24" creationId="{1F9D6ACB-2FF4-49F9-978A-E0D5327FC635}"/>
          </ac:spMkLst>
        </pc:spChg>
        <pc:spChg chg="add">
          <ac:chgData name="Geraint Forster" userId="8c02c943-4b4b-4de2-a38e-320edf235171" providerId="ADAL" clId="{0806ECEC-48B0-914E-AEEE-750B382E07BB}" dt="2020-09-25T13:42:12.208" v="2820" actId="26606"/>
          <ac:spMkLst>
            <pc:docMk/>
            <pc:sldMk cId="339287888" sldId="275"/>
            <ac:spMk id="26" creationId="{142BFA2A-77A0-4F60-A32A-685681C84889}"/>
          </ac:spMkLst>
        </pc:spChg>
        <pc:cxnChg chg="add">
          <ac:chgData name="Geraint Forster" userId="8c02c943-4b4b-4de2-a38e-320edf235171" providerId="ADAL" clId="{0806ECEC-48B0-914E-AEEE-750B382E07BB}" dt="2020-09-25T13:42:12.208" v="2820" actId="26606"/>
          <ac:cxnSpMkLst>
            <pc:docMk/>
            <pc:sldMk cId="339287888" sldId="275"/>
            <ac:cxnSpMk id="12" creationId="{063B6EC6-D752-4EE7-908B-F8F19E8C7FEA}"/>
          </ac:cxnSpMkLst>
        </pc:cxnChg>
        <pc:cxnChg chg="add">
          <ac:chgData name="Geraint Forster" userId="8c02c943-4b4b-4de2-a38e-320edf235171" providerId="ADAL" clId="{0806ECEC-48B0-914E-AEEE-750B382E07BB}" dt="2020-09-25T13:42:12.208" v="2820" actId="26606"/>
          <ac:cxnSpMkLst>
            <pc:docMk/>
            <pc:sldMk cId="339287888" sldId="275"/>
            <ac:cxnSpMk id="14" creationId="{EFECD4E8-AD3E-4228-82A2-9461958EA94D}"/>
          </ac:cxnSpMkLst>
        </pc:cxnChg>
      </pc:sldChg>
      <pc:sldChg chg="addSp delSp modSp mod setBg setClrOvrMap">
        <pc:chgData name="Geraint Forster" userId="8c02c943-4b4b-4de2-a38e-320edf235171" providerId="ADAL" clId="{0806ECEC-48B0-914E-AEEE-750B382E07BB}" dt="2020-09-25T14:33:44.297" v="3213" actId="26606"/>
        <pc:sldMkLst>
          <pc:docMk/>
          <pc:sldMk cId="1547997566" sldId="276"/>
        </pc:sldMkLst>
        <pc:spChg chg="mod">
          <ac:chgData name="Geraint Forster" userId="8c02c943-4b4b-4de2-a38e-320edf235171" providerId="ADAL" clId="{0806ECEC-48B0-914E-AEEE-750B382E07BB}" dt="2020-09-25T14:33:44.297" v="3213" actId="26606"/>
          <ac:spMkLst>
            <pc:docMk/>
            <pc:sldMk cId="1547997566" sldId="276"/>
            <ac:spMk id="2" creationId="{ECC03F76-D171-6D4B-BC7D-B9E9BFAA3411}"/>
          </ac:spMkLst>
        </pc:spChg>
        <pc:spChg chg="add del">
          <ac:chgData name="Geraint Forster" userId="8c02c943-4b4b-4de2-a38e-320edf235171" providerId="ADAL" clId="{0806ECEC-48B0-914E-AEEE-750B382E07BB}" dt="2020-09-25T14:33:44.297" v="3213" actId="26606"/>
          <ac:spMkLst>
            <pc:docMk/>
            <pc:sldMk cId="1547997566" sldId="276"/>
            <ac:spMk id="5" creationId="{CFA9911B-2869-5347-8D4C-CD98F595CAEF}"/>
          </ac:spMkLst>
        </pc:spChg>
        <pc:spChg chg="add del">
          <ac:chgData name="Geraint Forster" userId="8c02c943-4b4b-4de2-a38e-320edf235171" providerId="ADAL" clId="{0806ECEC-48B0-914E-AEEE-750B382E07BB}" dt="2020-09-25T14:33:44.269" v="3212" actId="26606"/>
          <ac:spMkLst>
            <pc:docMk/>
            <pc:sldMk cId="1547997566" sldId="276"/>
            <ac:spMk id="10" creationId="{A65AC7D1-EAA9-48F5-B509-60A7F50BF703}"/>
          </ac:spMkLst>
        </pc:spChg>
        <pc:spChg chg="add del">
          <ac:chgData name="Geraint Forster" userId="8c02c943-4b4b-4de2-a38e-320edf235171" providerId="ADAL" clId="{0806ECEC-48B0-914E-AEEE-750B382E07BB}" dt="2020-09-25T14:33:42.109" v="3210" actId="26606"/>
          <ac:spMkLst>
            <pc:docMk/>
            <pc:sldMk cId="1547997566" sldId="276"/>
            <ac:spMk id="11" creationId="{9F4444CE-BC8D-4D61-B303-4C05614E62AB}"/>
          </ac:spMkLst>
        </pc:spChg>
        <pc:spChg chg="add del">
          <ac:chgData name="Geraint Forster" userId="8c02c943-4b4b-4de2-a38e-320edf235171" providerId="ADAL" clId="{0806ECEC-48B0-914E-AEEE-750B382E07BB}" dt="2020-09-25T14:33:44.269" v="3212" actId="26606"/>
          <ac:spMkLst>
            <pc:docMk/>
            <pc:sldMk cId="1547997566" sldId="276"/>
            <ac:spMk id="12" creationId="{D6320AF9-619A-4175-865B-5663E1AEF4C5}"/>
          </ac:spMkLst>
        </pc:spChg>
        <pc:spChg chg="add del">
          <ac:chgData name="Geraint Forster" userId="8c02c943-4b4b-4de2-a38e-320edf235171" providerId="ADAL" clId="{0806ECEC-48B0-914E-AEEE-750B382E07BB}" dt="2020-09-25T14:33:42.109" v="3210" actId="26606"/>
          <ac:spMkLst>
            <pc:docMk/>
            <pc:sldMk cId="1547997566" sldId="276"/>
            <ac:spMk id="13" creationId="{73772B81-181F-48B7-8826-4D9686D15DF5}"/>
          </ac:spMkLst>
        </pc:spChg>
        <pc:spChg chg="add del">
          <ac:chgData name="Geraint Forster" userId="8c02c943-4b4b-4de2-a38e-320edf235171" providerId="ADAL" clId="{0806ECEC-48B0-914E-AEEE-750B382E07BB}" dt="2020-09-25T14:33:42.109" v="3210" actId="26606"/>
          <ac:spMkLst>
            <pc:docMk/>
            <pc:sldMk cId="1547997566" sldId="276"/>
            <ac:spMk id="15" creationId="{B2205F6E-03C6-4E92-877C-E2482F6599AA}"/>
          </ac:spMkLst>
        </pc:spChg>
        <pc:spChg chg="add del">
          <ac:chgData name="Geraint Forster" userId="8c02c943-4b4b-4de2-a38e-320edf235171" providerId="ADAL" clId="{0806ECEC-48B0-914E-AEEE-750B382E07BB}" dt="2020-09-25T14:33:44.269" v="3212" actId="26606"/>
          <ac:spMkLst>
            <pc:docMk/>
            <pc:sldMk cId="1547997566" sldId="276"/>
            <ac:spMk id="17" creationId="{CFA9911B-2869-5347-8D4C-CD98F595CAEF}"/>
          </ac:spMkLst>
        </pc:spChg>
        <pc:spChg chg="add del">
          <ac:chgData name="Geraint Forster" userId="8c02c943-4b4b-4de2-a38e-320edf235171" providerId="ADAL" clId="{0806ECEC-48B0-914E-AEEE-750B382E07BB}" dt="2020-09-25T14:33:44.269" v="3212" actId="26606"/>
          <ac:spMkLst>
            <pc:docMk/>
            <pc:sldMk cId="1547997566" sldId="276"/>
            <ac:spMk id="18" creationId="{7E018740-5C2B-4A41-AC1A-7E68D1EC1954}"/>
          </ac:spMkLst>
        </pc:spChg>
        <pc:spChg chg="add del">
          <ac:chgData name="Geraint Forster" userId="8c02c943-4b4b-4de2-a38e-320edf235171" providerId="ADAL" clId="{0806ECEC-48B0-914E-AEEE-750B382E07BB}" dt="2020-09-25T14:33:44.269" v="3212" actId="26606"/>
          <ac:spMkLst>
            <pc:docMk/>
            <pc:sldMk cId="1547997566" sldId="276"/>
            <ac:spMk id="20" creationId="{166F75A4-C475-4941-8EE2-B80A06A2C1BB}"/>
          </ac:spMkLst>
        </pc:spChg>
        <pc:spChg chg="add del">
          <ac:chgData name="Geraint Forster" userId="8c02c943-4b4b-4de2-a38e-320edf235171" providerId="ADAL" clId="{0806ECEC-48B0-914E-AEEE-750B382E07BB}" dt="2020-09-25T14:33:44.269" v="3212" actId="26606"/>
          <ac:spMkLst>
            <pc:docMk/>
            <pc:sldMk cId="1547997566" sldId="276"/>
            <ac:spMk id="22" creationId="{A032553A-72E8-4B0D-8405-FF9771C9AF05}"/>
          </ac:spMkLst>
        </pc:spChg>
        <pc:spChg chg="add del">
          <ac:chgData name="Geraint Forster" userId="8c02c943-4b4b-4de2-a38e-320edf235171" providerId="ADAL" clId="{0806ECEC-48B0-914E-AEEE-750B382E07BB}" dt="2020-09-25T14:33:44.269" v="3212" actId="26606"/>
          <ac:spMkLst>
            <pc:docMk/>
            <pc:sldMk cId="1547997566" sldId="276"/>
            <ac:spMk id="24" creationId="{765800AC-C3B9-498E-87BC-29FAE4C76B21}"/>
          </ac:spMkLst>
        </pc:spChg>
        <pc:spChg chg="add del">
          <ac:chgData name="Geraint Forster" userId="8c02c943-4b4b-4de2-a38e-320edf235171" providerId="ADAL" clId="{0806ECEC-48B0-914E-AEEE-750B382E07BB}" dt="2020-09-25T14:33:44.269" v="3212" actId="26606"/>
          <ac:spMkLst>
            <pc:docMk/>
            <pc:sldMk cId="1547997566" sldId="276"/>
            <ac:spMk id="26" creationId="{1F9D6ACB-2FF4-49F9-978A-E0D5327FC635}"/>
          </ac:spMkLst>
        </pc:spChg>
        <pc:spChg chg="add del">
          <ac:chgData name="Geraint Forster" userId="8c02c943-4b4b-4de2-a38e-320edf235171" providerId="ADAL" clId="{0806ECEC-48B0-914E-AEEE-750B382E07BB}" dt="2020-09-25T14:33:44.269" v="3212" actId="26606"/>
          <ac:spMkLst>
            <pc:docMk/>
            <pc:sldMk cId="1547997566" sldId="276"/>
            <ac:spMk id="28" creationId="{142BFA2A-77A0-4F60-A32A-685681C84889}"/>
          </ac:spMkLst>
        </pc:spChg>
        <pc:spChg chg="add">
          <ac:chgData name="Geraint Forster" userId="8c02c943-4b4b-4de2-a38e-320edf235171" providerId="ADAL" clId="{0806ECEC-48B0-914E-AEEE-750B382E07BB}" dt="2020-09-25T14:33:44.297" v="3213" actId="26606"/>
          <ac:spMkLst>
            <pc:docMk/>
            <pc:sldMk cId="1547997566" sldId="276"/>
            <ac:spMk id="30" creationId="{86C16C40-7C29-4ACC-B851-7E08E459B596}"/>
          </ac:spMkLst>
        </pc:spChg>
        <pc:spChg chg="add">
          <ac:chgData name="Geraint Forster" userId="8c02c943-4b4b-4de2-a38e-320edf235171" providerId="ADAL" clId="{0806ECEC-48B0-914E-AEEE-750B382E07BB}" dt="2020-09-25T14:33:44.297" v="3213" actId="26606"/>
          <ac:spMkLst>
            <pc:docMk/>
            <pc:sldMk cId="1547997566" sldId="276"/>
            <ac:spMk id="40" creationId="{CFA9911B-2869-5347-8D4C-CD98F595CAEF}"/>
          </ac:spMkLst>
        </pc:spChg>
        <pc:grpChg chg="add">
          <ac:chgData name="Geraint Forster" userId="8c02c943-4b4b-4de2-a38e-320edf235171" providerId="ADAL" clId="{0806ECEC-48B0-914E-AEEE-750B382E07BB}" dt="2020-09-25T14:33:44.297" v="3213" actId="26606"/>
          <ac:grpSpMkLst>
            <pc:docMk/>
            <pc:sldMk cId="1547997566" sldId="276"/>
            <ac:grpSpMk id="31" creationId="{CDD733AE-DD5E-4C77-8BCD-72BF12A06BB1}"/>
          </ac:grpSpMkLst>
        </pc:grpChg>
        <pc:graphicFrameChg chg="add del">
          <ac:chgData name="Geraint Forster" userId="8c02c943-4b4b-4de2-a38e-320edf235171" providerId="ADAL" clId="{0806ECEC-48B0-914E-AEEE-750B382E07BB}" dt="2020-09-25T14:33:42.109" v="3210" actId="26606"/>
          <ac:graphicFrameMkLst>
            <pc:docMk/>
            <pc:sldMk cId="1547997566" sldId="276"/>
            <ac:graphicFrameMk id="7" creationId="{629C2ED1-2F90-44F6-8C9D-176A9ECEE45A}"/>
          </ac:graphicFrameMkLst>
        </pc:graphicFrameChg>
        <pc:cxnChg chg="add del">
          <ac:chgData name="Geraint Forster" userId="8c02c943-4b4b-4de2-a38e-320edf235171" providerId="ADAL" clId="{0806ECEC-48B0-914E-AEEE-750B382E07BB}" dt="2020-09-25T14:33:44.269" v="3212" actId="26606"/>
          <ac:cxnSpMkLst>
            <pc:docMk/>
            <pc:sldMk cId="1547997566" sldId="276"/>
            <ac:cxnSpMk id="14" creationId="{063B6EC6-D752-4EE7-908B-F8F19E8C7FEA}"/>
          </ac:cxnSpMkLst>
        </pc:cxnChg>
        <pc:cxnChg chg="add del">
          <ac:chgData name="Geraint Forster" userId="8c02c943-4b4b-4de2-a38e-320edf235171" providerId="ADAL" clId="{0806ECEC-48B0-914E-AEEE-750B382E07BB}" dt="2020-09-25T14:33:44.269" v="3212" actId="26606"/>
          <ac:cxnSpMkLst>
            <pc:docMk/>
            <pc:sldMk cId="1547997566" sldId="276"/>
            <ac:cxnSpMk id="16" creationId="{EFECD4E8-AD3E-4228-82A2-9461958EA94D}"/>
          </ac:cxnSpMkLst>
        </pc:cxnChg>
      </pc:sldChg>
      <pc:sldChg chg="modSp mod">
        <pc:chgData name="Geraint Forster" userId="8c02c943-4b4b-4de2-a38e-320edf235171" providerId="ADAL" clId="{0806ECEC-48B0-914E-AEEE-750B382E07BB}" dt="2020-09-25T13:44:09.198" v="2834" actId="20577"/>
        <pc:sldMkLst>
          <pc:docMk/>
          <pc:sldMk cId="1994795402" sldId="278"/>
        </pc:sldMkLst>
        <pc:spChg chg="mod">
          <ac:chgData name="Geraint Forster" userId="8c02c943-4b4b-4de2-a38e-320edf235171" providerId="ADAL" clId="{0806ECEC-48B0-914E-AEEE-750B382E07BB}" dt="2020-09-25T13:44:09.198" v="2834" actId="20577"/>
          <ac:spMkLst>
            <pc:docMk/>
            <pc:sldMk cId="1994795402" sldId="278"/>
            <ac:spMk id="2" creationId="{9D509679-2BEA-964D-BFA6-8F0362F39005}"/>
          </ac:spMkLst>
        </pc:spChg>
      </pc:sldChg>
      <pc:sldChg chg="addSp modSp mod setBg setClrOvrMap">
        <pc:chgData name="Geraint Forster" userId="8c02c943-4b4b-4de2-a38e-320edf235171" providerId="ADAL" clId="{0806ECEC-48B0-914E-AEEE-750B382E07BB}" dt="2020-09-25T14:33:09.188" v="3208" actId="26606"/>
        <pc:sldMkLst>
          <pc:docMk/>
          <pc:sldMk cId="2350195835" sldId="280"/>
        </pc:sldMkLst>
        <pc:spChg chg="mod">
          <ac:chgData name="Geraint Forster" userId="8c02c943-4b4b-4de2-a38e-320edf235171" providerId="ADAL" clId="{0806ECEC-48B0-914E-AEEE-750B382E07BB}" dt="2020-09-25T14:33:09.188" v="3208" actId="26606"/>
          <ac:spMkLst>
            <pc:docMk/>
            <pc:sldMk cId="2350195835" sldId="280"/>
            <ac:spMk id="2" creationId="{4E2FB280-750C-9848-A006-F1D176C5213E}"/>
          </ac:spMkLst>
        </pc:spChg>
        <pc:spChg chg="mod">
          <ac:chgData name="Geraint Forster" userId="8c02c943-4b4b-4de2-a38e-320edf235171" providerId="ADAL" clId="{0806ECEC-48B0-914E-AEEE-750B382E07BB}" dt="2020-09-25T14:33:09.188" v="3208" actId="26606"/>
          <ac:spMkLst>
            <pc:docMk/>
            <pc:sldMk cId="2350195835" sldId="280"/>
            <ac:spMk id="3" creationId="{31728EDC-341E-2147-9007-7CF7B7771CE4}"/>
          </ac:spMkLst>
        </pc:spChg>
        <pc:spChg chg="add">
          <ac:chgData name="Geraint Forster" userId="8c02c943-4b4b-4de2-a38e-320edf235171" providerId="ADAL" clId="{0806ECEC-48B0-914E-AEEE-750B382E07BB}" dt="2020-09-25T14:33:09.188" v="3208" actId="26606"/>
          <ac:spMkLst>
            <pc:docMk/>
            <pc:sldMk cId="2350195835" sldId="280"/>
            <ac:spMk id="8" creationId="{86C16C40-7C29-4ACC-B851-7E08E459B596}"/>
          </ac:spMkLst>
        </pc:spChg>
        <pc:grpChg chg="add">
          <ac:chgData name="Geraint Forster" userId="8c02c943-4b4b-4de2-a38e-320edf235171" providerId="ADAL" clId="{0806ECEC-48B0-914E-AEEE-750B382E07BB}" dt="2020-09-25T14:33:09.188" v="3208" actId="26606"/>
          <ac:grpSpMkLst>
            <pc:docMk/>
            <pc:sldMk cId="2350195835" sldId="280"/>
            <ac:grpSpMk id="10" creationId="{CDD733AE-DD5E-4C77-8BCD-72BF12A06BB1}"/>
          </ac:grpSpMkLst>
        </pc:grpChg>
      </pc:sldChg>
      <pc:sldChg chg="addSp modSp mod setBg setClrOvrMap">
        <pc:chgData name="Geraint Forster" userId="8c02c943-4b4b-4de2-a38e-320edf235171" providerId="ADAL" clId="{0806ECEC-48B0-914E-AEEE-750B382E07BB}" dt="2020-09-25T14:34:49.670" v="3219" actId="26606"/>
        <pc:sldMkLst>
          <pc:docMk/>
          <pc:sldMk cId="4027959172" sldId="282"/>
        </pc:sldMkLst>
        <pc:spChg chg="mod">
          <ac:chgData name="Geraint Forster" userId="8c02c943-4b4b-4de2-a38e-320edf235171" providerId="ADAL" clId="{0806ECEC-48B0-914E-AEEE-750B382E07BB}" dt="2020-09-25T14:34:49.670" v="3219" actId="26606"/>
          <ac:spMkLst>
            <pc:docMk/>
            <pc:sldMk cId="4027959172" sldId="282"/>
            <ac:spMk id="2" creationId="{C4A5CBB1-12E4-8347-B822-E80AECC80549}"/>
          </ac:spMkLst>
        </pc:spChg>
        <pc:spChg chg="mod">
          <ac:chgData name="Geraint Forster" userId="8c02c943-4b4b-4de2-a38e-320edf235171" providerId="ADAL" clId="{0806ECEC-48B0-914E-AEEE-750B382E07BB}" dt="2020-09-25T14:34:49.670" v="3219" actId="26606"/>
          <ac:spMkLst>
            <pc:docMk/>
            <pc:sldMk cId="4027959172" sldId="282"/>
            <ac:spMk id="3" creationId="{B3BA8AD8-23E6-164C-96DB-5819E6554C36}"/>
          </ac:spMkLst>
        </pc:spChg>
        <pc:spChg chg="add">
          <ac:chgData name="Geraint Forster" userId="8c02c943-4b4b-4de2-a38e-320edf235171" providerId="ADAL" clId="{0806ECEC-48B0-914E-AEEE-750B382E07BB}" dt="2020-09-25T14:34:49.670" v="3219" actId="26606"/>
          <ac:spMkLst>
            <pc:docMk/>
            <pc:sldMk cId="4027959172" sldId="282"/>
            <ac:spMk id="8" creationId="{A65AC7D1-EAA9-48F5-B509-60A7F50BF703}"/>
          </ac:spMkLst>
        </pc:spChg>
        <pc:spChg chg="add">
          <ac:chgData name="Geraint Forster" userId="8c02c943-4b4b-4de2-a38e-320edf235171" providerId="ADAL" clId="{0806ECEC-48B0-914E-AEEE-750B382E07BB}" dt="2020-09-25T14:34:49.670" v="3219" actId="26606"/>
          <ac:spMkLst>
            <pc:docMk/>
            <pc:sldMk cId="4027959172" sldId="282"/>
            <ac:spMk id="10" creationId="{D6320AF9-619A-4175-865B-5663E1AEF4C5}"/>
          </ac:spMkLst>
        </pc:spChg>
        <pc:spChg chg="add">
          <ac:chgData name="Geraint Forster" userId="8c02c943-4b4b-4de2-a38e-320edf235171" providerId="ADAL" clId="{0806ECEC-48B0-914E-AEEE-750B382E07BB}" dt="2020-09-25T14:34:49.670" v="3219" actId="26606"/>
          <ac:spMkLst>
            <pc:docMk/>
            <pc:sldMk cId="4027959172" sldId="282"/>
            <ac:spMk id="16" creationId="{7E018740-5C2B-4A41-AC1A-7E68D1EC1954}"/>
          </ac:spMkLst>
        </pc:spChg>
        <pc:spChg chg="add">
          <ac:chgData name="Geraint Forster" userId="8c02c943-4b4b-4de2-a38e-320edf235171" providerId="ADAL" clId="{0806ECEC-48B0-914E-AEEE-750B382E07BB}" dt="2020-09-25T14:34:49.670" v="3219" actId="26606"/>
          <ac:spMkLst>
            <pc:docMk/>
            <pc:sldMk cId="4027959172" sldId="282"/>
            <ac:spMk id="18" creationId="{166F75A4-C475-4941-8EE2-B80A06A2C1BB}"/>
          </ac:spMkLst>
        </pc:spChg>
        <pc:spChg chg="add">
          <ac:chgData name="Geraint Forster" userId="8c02c943-4b4b-4de2-a38e-320edf235171" providerId="ADAL" clId="{0806ECEC-48B0-914E-AEEE-750B382E07BB}" dt="2020-09-25T14:34:49.670" v="3219" actId="26606"/>
          <ac:spMkLst>
            <pc:docMk/>
            <pc:sldMk cId="4027959172" sldId="282"/>
            <ac:spMk id="20" creationId="{A032553A-72E8-4B0D-8405-FF9771C9AF05}"/>
          </ac:spMkLst>
        </pc:spChg>
        <pc:spChg chg="add">
          <ac:chgData name="Geraint Forster" userId="8c02c943-4b4b-4de2-a38e-320edf235171" providerId="ADAL" clId="{0806ECEC-48B0-914E-AEEE-750B382E07BB}" dt="2020-09-25T14:34:49.670" v="3219" actId="26606"/>
          <ac:spMkLst>
            <pc:docMk/>
            <pc:sldMk cId="4027959172" sldId="282"/>
            <ac:spMk id="22" creationId="{765800AC-C3B9-498E-87BC-29FAE4C76B21}"/>
          </ac:spMkLst>
        </pc:spChg>
        <pc:spChg chg="add">
          <ac:chgData name="Geraint Forster" userId="8c02c943-4b4b-4de2-a38e-320edf235171" providerId="ADAL" clId="{0806ECEC-48B0-914E-AEEE-750B382E07BB}" dt="2020-09-25T14:34:49.670" v="3219" actId="26606"/>
          <ac:spMkLst>
            <pc:docMk/>
            <pc:sldMk cId="4027959172" sldId="282"/>
            <ac:spMk id="24" creationId="{1F9D6ACB-2FF4-49F9-978A-E0D5327FC635}"/>
          </ac:spMkLst>
        </pc:spChg>
        <pc:spChg chg="add">
          <ac:chgData name="Geraint Forster" userId="8c02c943-4b4b-4de2-a38e-320edf235171" providerId="ADAL" clId="{0806ECEC-48B0-914E-AEEE-750B382E07BB}" dt="2020-09-25T14:34:49.670" v="3219" actId="26606"/>
          <ac:spMkLst>
            <pc:docMk/>
            <pc:sldMk cId="4027959172" sldId="282"/>
            <ac:spMk id="26" creationId="{142BFA2A-77A0-4F60-A32A-685681C84889}"/>
          </ac:spMkLst>
        </pc:spChg>
        <pc:cxnChg chg="add">
          <ac:chgData name="Geraint Forster" userId="8c02c943-4b4b-4de2-a38e-320edf235171" providerId="ADAL" clId="{0806ECEC-48B0-914E-AEEE-750B382E07BB}" dt="2020-09-25T14:34:49.670" v="3219" actId="26606"/>
          <ac:cxnSpMkLst>
            <pc:docMk/>
            <pc:sldMk cId="4027959172" sldId="282"/>
            <ac:cxnSpMk id="12" creationId="{063B6EC6-D752-4EE7-908B-F8F19E8C7FEA}"/>
          </ac:cxnSpMkLst>
        </pc:cxnChg>
        <pc:cxnChg chg="add">
          <ac:chgData name="Geraint Forster" userId="8c02c943-4b4b-4de2-a38e-320edf235171" providerId="ADAL" clId="{0806ECEC-48B0-914E-AEEE-750B382E07BB}" dt="2020-09-25T14:34:49.670" v="3219" actId="26606"/>
          <ac:cxnSpMkLst>
            <pc:docMk/>
            <pc:sldMk cId="4027959172" sldId="282"/>
            <ac:cxnSpMk id="14" creationId="{EFECD4E8-AD3E-4228-82A2-9461958EA94D}"/>
          </ac:cxnSpMkLst>
        </pc:cxnChg>
      </pc:sldChg>
      <pc:sldChg chg="addSp delSp modSp mod setBg">
        <pc:chgData name="Geraint Forster" userId="8c02c943-4b4b-4de2-a38e-320edf235171" providerId="ADAL" clId="{0806ECEC-48B0-914E-AEEE-750B382E07BB}" dt="2020-09-25T14:35:09.754" v="3220" actId="26606"/>
        <pc:sldMkLst>
          <pc:docMk/>
          <pc:sldMk cId="4275864236" sldId="283"/>
        </pc:sldMkLst>
        <pc:spChg chg="mod">
          <ac:chgData name="Geraint Forster" userId="8c02c943-4b4b-4de2-a38e-320edf235171" providerId="ADAL" clId="{0806ECEC-48B0-914E-AEEE-750B382E07BB}" dt="2020-09-25T14:35:09.754" v="3220" actId="26606"/>
          <ac:spMkLst>
            <pc:docMk/>
            <pc:sldMk cId="4275864236" sldId="283"/>
            <ac:spMk id="2" creationId="{875B72CC-3B0C-8943-A534-D74AEB4CE18D}"/>
          </ac:spMkLst>
        </pc:spChg>
        <pc:spChg chg="del">
          <ac:chgData name="Geraint Forster" userId="8c02c943-4b4b-4de2-a38e-320edf235171" providerId="ADAL" clId="{0806ECEC-48B0-914E-AEEE-750B382E07BB}" dt="2020-09-25T14:35:09.754" v="3220" actId="26606"/>
          <ac:spMkLst>
            <pc:docMk/>
            <pc:sldMk cId="4275864236" sldId="283"/>
            <ac:spMk id="3" creationId="{1762D99B-413A-F843-B3BD-A9C9733EEEA6}"/>
          </ac:spMkLst>
        </pc:spChg>
        <pc:spChg chg="add">
          <ac:chgData name="Geraint Forster" userId="8c02c943-4b4b-4de2-a38e-320edf235171" providerId="ADAL" clId="{0806ECEC-48B0-914E-AEEE-750B382E07BB}" dt="2020-09-25T14:35:09.754" v="3220" actId="26606"/>
          <ac:spMkLst>
            <pc:docMk/>
            <pc:sldMk cId="4275864236" sldId="283"/>
            <ac:spMk id="9" creationId="{655AE6B0-AC9E-4167-806F-E9DB135FC46B}"/>
          </ac:spMkLst>
        </pc:spChg>
        <pc:spChg chg="add">
          <ac:chgData name="Geraint Forster" userId="8c02c943-4b4b-4de2-a38e-320edf235171" providerId="ADAL" clId="{0806ECEC-48B0-914E-AEEE-750B382E07BB}" dt="2020-09-25T14:35:09.754" v="3220" actId="26606"/>
          <ac:spMkLst>
            <pc:docMk/>
            <pc:sldMk cId="4275864236" sldId="283"/>
            <ac:spMk id="22" creationId="{87BD1F4E-A66D-4C06-86DA-8D56CA7A3B41}"/>
          </ac:spMkLst>
        </pc:spChg>
        <pc:grpChg chg="add">
          <ac:chgData name="Geraint Forster" userId="8c02c943-4b4b-4de2-a38e-320edf235171" providerId="ADAL" clId="{0806ECEC-48B0-914E-AEEE-750B382E07BB}" dt="2020-09-25T14:35:09.754" v="3220" actId="26606"/>
          <ac:grpSpMkLst>
            <pc:docMk/>
            <pc:sldMk cId="4275864236" sldId="283"/>
            <ac:grpSpMk id="11" creationId="{3523416A-383B-4FDC-B4C9-D8EDDFE9C043}"/>
          </ac:grpSpMkLst>
        </pc:grpChg>
        <pc:graphicFrameChg chg="add">
          <ac:chgData name="Geraint Forster" userId="8c02c943-4b4b-4de2-a38e-320edf235171" providerId="ADAL" clId="{0806ECEC-48B0-914E-AEEE-750B382E07BB}" dt="2020-09-25T14:35:09.754" v="3220" actId="26606"/>
          <ac:graphicFrameMkLst>
            <pc:docMk/>
            <pc:sldMk cId="4275864236" sldId="283"/>
            <ac:graphicFrameMk id="5" creationId="{72AD5A8D-69FA-4769-A836-FE95F23950BE}"/>
          </ac:graphicFrameMkLst>
        </pc:graphicFrameChg>
      </pc:sldChg>
      <pc:sldChg chg="addSp delSp modSp mod setBg">
        <pc:chgData name="Geraint Forster" userId="8c02c943-4b4b-4de2-a38e-320edf235171" providerId="ADAL" clId="{0806ECEC-48B0-914E-AEEE-750B382E07BB}" dt="2020-09-25T14:34:13.426" v="3218" actId="26606"/>
        <pc:sldMkLst>
          <pc:docMk/>
          <pc:sldMk cId="1201411532" sldId="285"/>
        </pc:sldMkLst>
        <pc:spChg chg="mod">
          <ac:chgData name="Geraint Forster" userId="8c02c943-4b4b-4de2-a38e-320edf235171" providerId="ADAL" clId="{0806ECEC-48B0-914E-AEEE-750B382E07BB}" dt="2020-09-25T14:34:13.426" v="3218" actId="26606"/>
          <ac:spMkLst>
            <pc:docMk/>
            <pc:sldMk cId="1201411532" sldId="285"/>
            <ac:spMk id="3" creationId="{2F0B76BD-A61A-6A4B-BEB8-CCECFD9BBA3A}"/>
          </ac:spMkLst>
        </pc:spChg>
        <pc:spChg chg="mod">
          <ac:chgData name="Geraint Forster" userId="8c02c943-4b4b-4de2-a38e-320edf235171" providerId="ADAL" clId="{0806ECEC-48B0-914E-AEEE-750B382E07BB}" dt="2020-09-25T14:34:13.426" v="3218" actId="26606"/>
          <ac:spMkLst>
            <pc:docMk/>
            <pc:sldMk cId="1201411532" sldId="285"/>
            <ac:spMk id="6" creationId="{C00F56E4-01A2-1843-8E77-EA2FC4370876}"/>
          </ac:spMkLst>
        </pc:spChg>
        <pc:spChg chg="add del">
          <ac:chgData name="Geraint Forster" userId="8c02c943-4b4b-4de2-a38e-320edf235171" providerId="ADAL" clId="{0806ECEC-48B0-914E-AEEE-750B382E07BB}" dt="2020-09-25T14:34:13.394" v="3217" actId="26606"/>
          <ac:spMkLst>
            <pc:docMk/>
            <pc:sldMk cId="1201411532" sldId="285"/>
            <ac:spMk id="13" creationId="{9323D83D-50D6-4040-A58B-FCEA340F886A}"/>
          </ac:spMkLst>
        </pc:spChg>
        <pc:spChg chg="add del">
          <ac:chgData name="Geraint Forster" userId="8c02c943-4b4b-4de2-a38e-320edf235171" providerId="ADAL" clId="{0806ECEC-48B0-914E-AEEE-750B382E07BB}" dt="2020-09-25T14:34:13.394" v="3217" actId="26606"/>
          <ac:spMkLst>
            <pc:docMk/>
            <pc:sldMk cId="1201411532" sldId="285"/>
            <ac:spMk id="14" creationId="{603AE127-802C-459A-A612-DB85B67F0DC0}"/>
          </ac:spMkLst>
        </pc:spChg>
        <pc:spChg chg="add del">
          <ac:chgData name="Geraint Forster" userId="8c02c943-4b4b-4de2-a38e-320edf235171" providerId="ADAL" clId="{0806ECEC-48B0-914E-AEEE-750B382E07BB}" dt="2020-09-25T14:34:13.394" v="3217" actId="26606"/>
          <ac:spMkLst>
            <pc:docMk/>
            <pc:sldMk cId="1201411532" sldId="285"/>
            <ac:spMk id="17" creationId="{F10FD715-4DCE-4779-B634-EC78315EA213}"/>
          </ac:spMkLst>
        </pc:spChg>
        <pc:spChg chg="add">
          <ac:chgData name="Geraint Forster" userId="8c02c943-4b4b-4de2-a38e-320edf235171" providerId="ADAL" clId="{0806ECEC-48B0-914E-AEEE-750B382E07BB}" dt="2020-09-25T14:34:13.426" v="3218" actId="26606"/>
          <ac:spMkLst>
            <pc:docMk/>
            <pc:sldMk cId="1201411532" sldId="285"/>
            <ac:spMk id="19" creationId="{E80B86A7-A1EC-475B-9166-88902B033A38}"/>
          </ac:spMkLst>
        </pc:spChg>
        <pc:spChg chg="add">
          <ac:chgData name="Geraint Forster" userId="8c02c943-4b4b-4de2-a38e-320edf235171" providerId="ADAL" clId="{0806ECEC-48B0-914E-AEEE-750B382E07BB}" dt="2020-09-25T14:34:13.426" v="3218" actId="26606"/>
          <ac:spMkLst>
            <pc:docMk/>
            <pc:sldMk cId="1201411532" sldId="285"/>
            <ac:spMk id="20" creationId="{C2C29CB1-9F74-4879-A6AF-AEA67B6F1F4D}"/>
          </ac:spMkLst>
        </pc:spChg>
        <pc:spChg chg="add">
          <ac:chgData name="Geraint Forster" userId="8c02c943-4b4b-4de2-a38e-320edf235171" providerId="ADAL" clId="{0806ECEC-48B0-914E-AEEE-750B382E07BB}" dt="2020-09-25T14:34:13.426" v="3218" actId="26606"/>
          <ac:spMkLst>
            <pc:docMk/>
            <pc:sldMk cId="1201411532" sldId="285"/>
            <ac:spMk id="21" creationId="{7E2C7115-5336-410C-AD71-0F0952A2E5A7}"/>
          </ac:spMkLst>
        </pc:spChg>
        <pc:cxnChg chg="add del">
          <ac:chgData name="Geraint Forster" userId="8c02c943-4b4b-4de2-a38e-320edf235171" providerId="ADAL" clId="{0806ECEC-48B0-914E-AEEE-750B382E07BB}" dt="2020-09-25T14:34:10.520" v="3215" actId="26606"/>
          <ac:cxnSpMkLst>
            <pc:docMk/>
            <pc:sldMk cId="1201411532" sldId="285"/>
            <ac:cxnSpMk id="11" creationId="{0B5F7E3B-C5F1-40E0-A491-558BAFBC1127}"/>
          </ac:cxnSpMkLst>
        </pc:cxnChg>
        <pc:cxnChg chg="add del">
          <ac:chgData name="Geraint Forster" userId="8c02c943-4b4b-4de2-a38e-320edf235171" providerId="ADAL" clId="{0806ECEC-48B0-914E-AEEE-750B382E07BB}" dt="2020-09-25T14:34:13.394" v="3217" actId="26606"/>
          <ac:cxnSpMkLst>
            <pc:docMk/>
            <pc:sldMk cId="1201411532" sldId="285"/>
            <ac:cxnSpMk id="15" creationId="{1A1FE6BB-DFB2-4080-9B5E-076EF5DDE67B}"/>
          </ac:cxnSpMkLst>
        </pc:cxnChg>
      </pc:sldChg>
      <pc:sldChg chg="addSp modSp mod setBg setClrOvrMap modNotesTx">
        <pc:chgData name="Geraint Forster" userId="8c02c943-4b4b-4de2-a38e-320edf235171" providerId="ADAL" clId="{0806ECEC-48B0-914E-AEEE-750B382E07BB}" dt="2020-09-25T14:35:23.865" v="3221" actId="26606"/>
        <pc:sldMkLst>
          <pc:docMk/>
          <pc:sldMk cId="4224586996" sldId="286"/>
        </pc:sldMkLst>
        <pc:spChg chg="mod">
          <ac:chgData name="Geraint Forster" userId="8c02c943-4b4b-4de2-a38e-320edf235171" providerId="ADAL" clId="{0806ECEC-48B0-914E-AEEE-750B382E07BB}" dt="2020-09-25T14:35:23.865" v="3221" actId="26606"/>
          <ac:spMkLst>
            <pc:docMk/>
            <pc:sldMk cId="4224586996" sldId="286"/>
            <ac:spMk id="2" creationId="{356DBE9B-EF87-E94C-AD7B-07871322739D}"/>
          </ac:spMkLst>
        </pc:spChg>
        <pc:spChg chg="mod">
          <ac:chgData name="Geraint Forster" userId="8c02c943-4b4b-4de2-a38e-320edf235171" providerId="ADAL" clId="{0806ECEC-48B0-914E-AEEE-750B382E07BB}" dt="2020-09-25T14:35:23.865" v="3221" actId="26606"/>
          <ac:spMkLst>
            <pc:docMk/>
            <pc:sldMk cId="4224586996" sldId="286"/>
            <ac:spMk id="3" creationId="{74F0D37D-FA9A-6147-AC74-0901A3F71146}"/>
          </ac:spMkLst>
        </pc:spChg>
        <pc:spChg chg="add">
          <ac:chgData name="Geraint Forster" userId="8c02c943-4b4b-4de2-a38e-320edf235171" providerId="ADAL" clId="{0806ECEC-48B0-914E-AEEE-750B382E07BB}" dt="2020-09-25T14:35:23.865" v="3221" actId="26606"/>
          <ac:spMkLst>
            <pc:docMk/>
            <pc:sldMk cId="4224586996" sldId="286"/>
            <ac:spMk id="8" creationId="{A65AC7D1-EAA9-48F5-B509-60A7F50BF703}"/>
          </ac:spMkLst>
        </pc:spChg>
        <pc:spChg chg="add">
          <ac:chgData name="Geraint Forster" userId="8c02c943-4b4b-4de2-a38e-320edf235171" providerId="ADAL" clId="{0806ECEC-48B0-914E-AEEE-750B382E07BB}" dt="2020-09-25T14:35:23.865" v="3221" actId="26606"/>
          <ac:spMkLst>
            <pc:docMk/>
            <pc:sldMk cId="4224586996" sldId="286"/>
            <ac:spMk id="10" creationId="{D6320AF9-619A-4175-865B-5663E1AEF4C5}"/>
          </ac:spMkLst>
        </pc:spChg>
        <pc:spChg chg="add">
          <ac:chgData name="Geraint Forster" userId="8c02c943-4b4b-4de2-a38e-320edf235171" providerId="ADAL" clId="{0806ECEC-48B0-914E-AEEE-750B382E07BB}" dt="2020-09-25T14:35:23.865" v="3221" actId="26606"/>
          <ac:spMkLst>
            <pc:docMk/>
            <pc:sldMk cId="4224586996" sldId="286"/>
            <ac:spMk id="16" creationId="{7E018740-5C2B-4A41-AC1A-7E68D1EC1954}"/>
          </ac:spMkLst>
        </pc:spChg>
        <pc:spChg chg="add">
          <ac:chgData name="Geraint Forster" userId="8c02c943-4b4b-4de2-a38e-320edf235171" providerId="ADAL" clId="{0806ECEC-48B0-914E-AEEE-750B382E07BB}" dt="2020-09-25T14:35:23.865" v="3221" actId="26606"/>
          <ac:spMkLst>
            <pc:docMk/>
            <pc:sldMk cId="4224586996" sldId="286"/>
            <ac:spMk id="18" creationId="{166F75A4-C475-4941-8EE2-B80A06A2C1BB}"/>
          </ac:spMkLst>
        </pc:spChg>
        <pc:spChg chg="add">
          <ac:chgData name="Geraint Forster" userId="8c02c943-4b4b-4de2-a38e-320edf235171" providerId="ADAL" clId="{0806ECEC-48B0-914E-AEEE-750B382E07BB}" dt="2020-09-25T14:35:23.865" v="3221" actId="26606"/>
          <ac:spMkLst>
            <pc:docMk/>
            <pc:sldMk cId="4224586996" sldId="286"/>
            <ac:spMk id="20" creationId="{A032553A-72E8-4B0D-8405-FF9771C9AF05}"/>
          </ac:spMkLst>
        </pc:spChg>
        <pc:spChg chg="add">
          <ac:chgData name="Geraint Forster" userId="8c02c943-4b4b-4de2-a38e-320edf235171" providerId="ADAL" clId="{0806ECEC-48B0-914E-AEEE-750B382E07BB}" dt="2020-09-25T14:35:23.865" v="3221" actId="26606"/>
          <ac:spMkLst>
            <pc:docMk/>
            <pc:sldMk cId="4224586996" sldId="286"/>
            <ac:spMk id="22" creationId="{765800AC-C3B9-498E-87BC-29FAE4C76B21}"/>
          </ac:spMkLst>
        </pc:spChg>
        <pc:spChg chg="add">
          <ac:chgData name="Geraint Forster" userId="8c02c943-4b4b-4de2-a38e-320edf235171" providerId="ADAL" clId="{0806ECEC-48B0-914E-AEEE-750B382E07BB}" dt="2020-09-25T14:35:23.865" v="3221" actId="26606"/>
          <ac:spMkLst>
            <pc:docMk/>
            <pc:sldMk cId="4224586996" sldId="286"/>
            <ac:spMk id="24" creationId="{1F9D6ACB-2FF4-49F9-978A-E0D5327FC635}"/>
          </ac:spMkLst>
        </pc:spChg>
        <pc:spChg chg="add">
          <ac:chgData name="Geraint Forster" userId="8c02c943-4b4b-4de2-a38e-320edf235171" providerId="ADAL" clId="{0806ECEC-48B0-914E-AEEE-750B382E07BB}" dt="2020-09-25T14:35:23.865" v="3221" actId="26606"/>
          <ac:spMkLst>
            <pc:docMk/>
            <pc:sldMk cId="4224586996" sldId="286"/>
            <ac:spMk id="26" creationId="{142BFA2A-77A0-4F60-A32A-685681C84889}"/>
          </ac:spMkLst>
        </pc:spChg>
        <pc:cxnChg chg="add">
          <ac:chgData name="Geraint Forster" userId="8c02c943-4b4b-4de2-a38e-320edf235171" providerId="ADAL" clId="{0806ECEC-48B0-914E-AEEE-750B382E07BB}" dt="2020-09-25T14:35:23.865" v="3221" actId="26606"/>
          <ac:cxnSpMkLst>
            <pc:docMk/>
            <pc:sldMk cId="4224586996" sldId="286"/>
            <ac:cxnSpMk id="12" creationId="{063B6EC6-D752-4EE7-908B-F8F19E8C7FEA}"/>
          </ac:cxnSpMkLst>
        </pc:cxnChg>
        <pc:cxnChg chg="add">
          <ac:chgData name="Geraint Forster" userId="8c02c943-4b4b-4de2-a38e-320edf235171" providerId="ADAL" clId="{0806ECEC-48B0-914E-AEEE-750B382E07BB}" dt="2020-09-25T14:35:23.865" v="3221" actId="26606"/>
          <ac:cxnSpMkLst>
            <pc:docMk/>
            <pc:sldMk cId="4224586996" sldId="286"/>
            <ac:cxnSpMk id="14" creationId="{EFECD4E8-AD3E-4228-82A2-9461958EA94D}"/>
          </ac:cxnSpMkLst>
        </pc:cxnChg>
      </pc:sldChg>
      <pc:sldChg chg="mod modShow">
        <pc:chgData name="Geraint Forster" userId="8c02c943-4b4b-4de2-a38e-320edf235171" providerId="ADAL" clId="{0806ECEC-48B0-914E-AEEE-750B382E07BB}" dt="2020-09-25T14:36:37.954" v="3226" actId="729"/>
        <pc:sldMkLst>
          <pc:docMk/>
          <pc:sldMk cId="3218620601" sldId="287"/>
        </pc:sldMkLst>
      </pc:sldChg>
      <pc:sldChg chg="addSp delSp modSp mod setBg">
        <pc:chgData name="Geraint Forster" userId="8c02c943-4b4b-4de2-a38e-320edf235171" providerId="ADAL" clId="{0806ECEC-48B0-914E-AEEE-750B382E07BB}" dt="2020-09-25T14:37:18.671" v="3260" actId="20577"/>
        <pc:sldMkLst>
          <pc:docMk/>
          <pc:sldMk cId="1921682275" sldId="288"/>
        </pc:sldMkLst>
        <pc:spChg chg="mod">
          <ac:chgData name="Geraint Forster" userId="8c02c943-4b4b-4de2-a38e-320edf235171" providerId="ADAL" clId="{0806ECEC-48B0-914E-AEEE-750B382E07BB}" dt="2020-09-25T14:37:18.671" v="3260" actId="20577"/>
          <ac:spMkLst>
            <pc:docMk/>
            <pc:sldMk cId="1921682275" sldId="288"/>
            <ac:spMk id="2" creationId="{97E8F63A-8095-CA44-A7A4-29988D41760D}"/>
          </ac:spMkLst>
        </pc:spChg>
        <pc:spChg chg="del">
          <ac:chgData name="Geraint Forster" userId="8c02c943-4b4b-4de2-a38e-320edf235171" providerId="ADAL" clId="{0806ECEC-48B0-914E-AEEE-750B382E07BB}" dt="2020-09-25T14:37:12.471" v="3249" actId="26606"/>
          <ac:spMkLst>
            <pc:docMk/>
            <pc:sldMk cId="1921682275" sldId="288"/>
            <ac:spMk id="3" creationId="{97F5E8DA-11C3-D545-A402-DDEAC53EAAF7}"/>
          </ac:spMkLst>
        </pc:spChg>
        <pc:spChg chg="add">
          <ac:chgData name="Geraint Forster" userId="8c02c943-4b4b-4de2-a38e-320edf235171" providerId="ADAL" clId="{0806ECEC-48B0-914E-AEEE-750B382E07BB}" dt="2020-09-25T14:37:12.471" v="3249" actId="26606"/>
          <ac:spMkLst>
            <pc:docMk/>
            <pc:sldMk cId="1921682275" sldId="288"/>
            <ac:spMk id="22" creationId="{5A7802B6-FF37-40CF-A7E2-6F2A0D9A91EF}"/>
          </ac:spMkLst>
        </pc:spChg>
        <pc:grpChg chg="add">
          <ac:chgData name="Geraint Forster" userId="8c02c943-4b4b-4de2-a38e-320edf235171" providerId="ADAL" clId="{0806ECEC-48B0-914E-AEEE-750B382E07BB}" dt="2020-09-25T14:37:12.471" v="3249" actId="26606"/>
          <ac:grpSpMkLst>
            <pc:docMk/>
            <pc:sldMk cId="1921682275" sldId="288"/>
            <ac:grpSpMk id="10" creationId="{B4DE830A-B531-4A3B-96F6-0ECE88B08555}"/>
          </ac:grpSpMkLst>
        </pc:grpChg>
        <pc:picChg chg="add">
          <ac:chgData name="Geraint Forster" userId="8c02c943-4b4b-4de2-a38e-320edf235171" providerId="ADAL" clId="{0806ECEC-48B0-914E-AEEE-750B382E07BB}" dt="2020-09-25T14:37:12.471" v="3249" actId="26606"/>
          <ac:picMkLst>
            <pc:docMk/>
            <pc:sldMk cId="1921682275" sldId="288"/>
            <ac:picMk id="7" creationId="{CC79164C-F758-477F-BA9C-F7BC3711F29A}"/>
          </ac:picMkLst>
        </pc:picChg>
      </pc:sldChg>
      <pc:sldChg chg="addSp modSp mod setBg setClrOvrMap">
        <pc:chgData name="Geraint Forster" userId="8c02c943-4b4b-4de2-a38e-320edf235171" providerId="ADAL" clId="{0806ECEC-48B0-914E-AEEE-750B382E07BB}" dt="2020-09-25T12:39:16.938" v="2775" actId="26606"/>
        <pc:sldMkLst>
          <pc:docMk/>
          <pc:sldMk cId="3883891963" sldId="290"/>
        </pc:sldMkLst>
        <pc:spChg chg="mod">
          <ac:chgData name="Geraint Forster" userId="8c02c943-4b4b-4de2-a38e-320edf235171" providerId="ADAL" clId="{0806ECEC-48B0-914E-AEEE-750B382E07BB}" dt="2020-09-25T12:39:16.938" v="2775" actId="26606"/>
          <ac:spMkLst>
            <pc:docMk/>
            <pc:sldMk cId="3883891963" sldId="290"/>
            <ac:spMk id="2" creationId="{5910DB9D-F2FE-834C-AAFD-12BBF0A7C714}"/>
          </ac:spMkLst>
        </pc:spChg>
        <pc:spChg chg="mod">
          <ac:chgData name="Geraint Forster" userId="8c02c943-4b4b-4de2-a38e-320edf235171" providerId="ADAL" clId="{0806ECEC-48B0-914E-AEEE-750B382E07BB}" dt="2020-09-25T12:39:16.938" v="2775" actId="26606"/>
          <ac:spMkLst>
            <pc:docMk/>
            <pc:sldMk cId="3883891963" sldId="290"/>
            <ac:spMk id="3" creationId="{D30578D6-A90F-D142-B1DA-C7CC3BA50650}"/>
          </ac:spMkLst>
        </pc:spChg>
        <pc:spChg chg="add">
          <ac:chgData name="Geraint Forster" userId="8c02c943-4b4b-4de2-a38e-320edf235171" providerId="ADAL" clId="{0806ECEC-48B0-914E-AEEE-750B382E07BB}" dt="2020-09-25T12:39:16.938" v="2775" actId="26606"/>
          <ac:spMkLst>
            <pc:docMk/>
            <pc:sldMk cId="3883891963" sldId="290"/>
            <ac:spMk id="8" creationId="{A65AC7D1-EAA9-48F5-B509-60A7F50BF703}"/>
          </ac:spMkLst>
        </pc:spChg>
        <pc:spChg chg="add">
          <ac:chgData name="Geraint Forster" userId="8c02c943-4b4b-4de2-a38e-320edf235171" providerId="ADAL" clId="{0806ECEC-48B0-914E-AEEE-750B382E07BB}" dt="2020-09-25T12:39:16.938" v="2775" actId="26606"/>
          <ac:spMkLst>
            <pc:docMk/>
            <pc:sldMk cId="3883891963" sldId="290"/>
            <ac:spMk id="10" creationId="{D6320AF9-619A-4175-865B-5663E1AEF4C5}"/>
          </ac:spMkLst>
        </pc:spChg>
        <pc:spChg chg="add">
          <ac:chgData name="Geraint Forster" userId="8c02c943-4b4b-4de2-a38e-320edf235171" providerId="ADAL" clId="{0806ECEC-48B0-914E-AEEE-750B382E07BB}" dt="2020-09-25T12:39:16.938" v="2775" actId="26606"/>
          <ac:spMkLst>
            <pc:docMk/>
            <pc:sldMk cId="3883891963" sldId="290"/>
            <ac:spMk id="16" creationId="{7E018740-5C2B-4A41-AC1A-7E68D1EC1954}"/>
          </ac:spMkLst>
        </pc:spChg>
        <pc:spChg chg="add">
          <ac:chgData name="Geraint Forster" userId="8c02c943-4b4b-4de2-a38e-320edf235171" providerId="ADAL" clId="{0806ECEC-48B0-914E-AEEE-750B382E07BB}" dt="2020-09-25T12:39:16.938" v="2775" actId="26606"/>
          <ac:spMkLst>
            <pc:docMk/>
            <pc:sldMk cId="3883891963" sldId="290"/>
            <ac:spMk id="18" creationId="{166F75A4-C475-4941-8EE2-B80A06A2C1BB}"/>
          </ac:spMkLst>
        </pc:spChg>
        <pc:spChg chg="add">
          <ac:chgData name="Geraint Forster" userId="8c02c943-4b4b-4de2-a38e-320edf235171" providerId="ADAL" clId="{0806ECEC-48B0-914E-AEEE-750B382E07BB}" dt="2020-09-25T12:39:16.938" v="2775" actId="26606"/>
          <ac:spMkLst>
            <pc:docMk/>
            <pc:sldMk cId="3883891963" sldId="290"/>
            <ac:spMk id="20" creationId="{A032553A-72E8-4B0D-8405-FF9771C9AF05}"/>
          </ac:spMkLst>
        </pc:spChg>
        <pc:spChg chg="add">
          <ac:chgData name="Geraint Forster" userId="8c02c943-4b4b-4de2-a38e-320edf235171" providerId="ADAL" clId="{0806ECEC-48B0-914E-AEEE-750B382E07BB}" dt="2020-09-25T12:39:16.938" v="2775" actId="26606"/>
          <ac:spMkLst>
            <pc:docMk/>
            <pc:sldMk cId="3883891963" sldId="290"/>
            <ac:spMk id="22" creationId="{765800AC-C3B9-498E-87BC-29FAE4C76B21}"/>
          </ac:spMkLst>
        </pc:spChg>
        <pc:spChg chg="add">
          <ac:chgData name="Geraint Forster" userId="8c02c943-4b4b-4de2-a38e-320edf235171" providerId="ADAL" clId="{0806ECEC-48B0-914E-AEEE-750B382E07BB}" dt="2020-09-25T12:39:16.938" v="2775" actId="26606"/>
          <ac:spMkLst>
            <pc:docMk/>
            <pc:sldMk cId="3883891963" sldId="290"/>
            <ac:spMk id="24" creationId="{1F9D6ACB-2FF4-49F9-978A-E0D5327FC635}"/>
          </ac:spMkLst>
        </pc:spChg>
        <pc:spChg chg="add">
          <ac:chgData name="Geraint Forster" userId="8c02c943-4b4b-4de2-a38e-320edf235171" providerId="ADAL" clId="{0806ECEC-48B0-914E-AEEE-750B382E07BB}" dt="2020-09-25T12:39:16.938" v="2775" actId="26606"/>
          <ac:spMkLst>
            <pc:docMk/>
            <pc:sldMk cId="3883891963" sldId="290"/>
            <ac:spMk id="26" creationId="{142BFA2A-77A0-4F60-A32A-685681C84889}"/>
          </ac:spMkLst>
        </pc:spChg>
        <pc:cxnChg chg="add">
          <ac:chgData name="Geraint Forster" userId="8c02c943-4b4b-4de2-a38e-320edf235171" providerId="ADAL" clId="{0806ECEC-48B0-914E-AEEE-750B382E07BB}" dt="2020-09-25T12:39:16.938" v="2775" actId="26606"/>
          <ac:cxnSpMkLst>
            <pc:docMk/>
            <pc:sldMk cId="3883891963" sldId="290"/>
            <ac:cxnSpMk id="12" creationId="{063B6EC6-D752-4EE7-908B-F8F19E8C7FEA}"/>
          </ac:cxnSpMkLst>
        </pc:cxnChg>
        <pc:cxnChg chg="add">
          <ac:chgData name="Geraint Forster" userId="8c02c943-4b4b-4de2-a38e-320edf235171" providerId="ADAL" clId="{0806ECEC-48B0-914E-AEEE-750B382E07BB}" dt="2020-09-25T12:39:16.938" v="2775" actId="26606"/>
          <ac:cxnSpMkLst>
            <pc:docMk/>
            <pc:sldMk cId="3883891963" sldId="290"/>
            <ac:cxnSpMk id="14" creationId="{EFECD4E8-AD3E-4228-82A2-9461958EA94D}"/>
          </ac:cxnSpMkLst>
        </pc:cxnChg>
      </pc:sldChg>
      <pc:sldChg chg="addSp delSp modSp mod setBg">
        <pc:chgData name="Geraint Forster" userId="8c02c943-4b4b-4de2-a38e-320edf235171" providerId="ADAL" clId="{0806ECEC-48B0-914E-AEEE-750B382E07BB}" dt="2020-09-25T14:35:50.639" v="3224" actId="26606"/>
        <pc:sldMkLst>
          <pc:docMk/>
          <pc:sldMk cId="668400948" sldId="291"/>
        </pc:sldMkLst>
        <pc:spChg chg="mod">
          <ac:chgData name="Geraint Forster" userId="8c02c943-4b4b-4de2-a38e-320edf235171" providerId="ADAL" clId="{0806ECEC-48B0-914E-AEEE-750B382E07BB}" dt="2020-09-25T14:35:50.639" v="3224" actId="26606"/>
          <ac:spMkLst>
            <pc:docMk/>
            <pc:sldMk cId="668400948" sldId="291"/>
            <ac:spMk id="2" creationId="{BB06E632-E853-F144-9BAD-429274673716}"/>
          </ac:spMkLst>
        </pc:spChg>
        <pc:spChg chg="add del">
          <ac:chgData name="Geraint Forster" userId="8c02c943-4b4b-4de2-a38e-320edf235171" providerId="ADAL" clId="{0806ECEC-48B0-914E-AEEE-750B382E07BB}" dt="2020-09-25T14:35:50.639" v="3224" actId="26606"/>
          <ac:spMkLst>
            <pc:docMk/>
            <pc:sldMk cId="668400948" sldId="291"/>
            <ac:spMk id="3" creationId="{36A58355-4BD3-FC47-B885-8277B30AD221}"/>
          </ac:spMkLst>
        </pc:spChg>
        <pc:spChg chg="add del">
          <ac:chgData name="Geraint Forster" userId="8c02c943-4b4b-4de2-a38e-320edf235171" providerId="ADAL" clId="{0806ECEC-48B0-914E-AEEE-750B382E07BB}" dt="2020-09-25T14:35:50.575" v="3223" actId="26606"/>
          <ac:spMkLst>
            <pc:docMk/>
            <pc:sldMk cId="668400948" sldId="291"/>
            <ac:spMk id="9" creationId="{655AE6B0-AC9E-4167-806F-E9DB135FC46B}"/>
          </ac:spMkLst>
        </pc:spChg>
        <pc:spChg chg="add del">
          <ac:chgData name="Geraint Forster" userId="8c02c943-4b4b-4de2-a38e-320edf235171" providerId="ADAL" clId="{0806ECEC-48B0-914E-AEEE-750B382E07BB}" dt="2020-09-25T14:35:50.575" v="3223" actId="26606"/>
          <ac:spMkLst>
            <pc:docMk/>
            <pc:sldMk cId="668400948" sldId="291"/>
            <ac:spMk id="22" creationId="{87BD1F4E-A66D-4C06-86DA-8D56CA7A3B41}"/>
          </ac:spMkLst>
        </pc:spChg>
        <pc:spChg chg="add">
          <ac:chgData name="Geraint Forster" userId="8c02c943-4b4b-4de2-a38e-320edf235171" providerId="ADAL" clId="{0806ECEC-48B0-914E-AEEE-750B382E07BB}" dt="2020-09-25T14:35:50.639" v="3224" actId="26606"/>
          <ac:spMkLst>
            <pc:docMk/>
            <pc:sldMk cId="668400948" sldId="291"/>
            <ac:spMk id="24" creationId="{655AE6B0-AC9E-4167-806F-E9DB135FC46B}"/>
          </ac:spMkLst>
        </pc:spChg>
        <pc:spChg chg="add">
          <ac:chgData name="Geraint Forster" userId="8c02c943-4b4b-4de2-a38e-320edf235171" providerId="ADAL" clId="{0806ECEC-48B0-914E-AEEE-750B382E07BB}" dt="2020-09-25T14:35:50.639" v="3224" actId="26606"/>
          <ac:spMkLst>
            <pc:docMk/>
            <pc:sldMk cId="668400948" sldId="291"/>
            <ac:spMk id="26" creationId="{87BD1F4E-A66D-4C06-86DA-8D56CA7A3B41}"/>
          </ac:spMkLst>
        </pc:spChg>
        <pc:grpChg chg="add del">
          <ac:chgData name="Geraint Forster" userId="8c02c943-4b4b-4de2-a38e-320edf235171" providerId="ADAL" clId="{0806ECEC-48B0-914E-AEEE-750B382E07BB}" dt="2020-09-25T14:35:50.575" v="3223" actId="26606"/>
          <ac:grpSpMkLst>
            <pc:docMk/>
            <pc:sldMk cId="668400948" sldId="291"/>
            <ac:grpSpMk id="11" creationId="{3523416A-383B-4FDC-B4C9-D8EDDFE9C043}"/>
          </ac:grpSpMkLst>
        </pc:grpChg>
        <pc:grpChg chg="add">
          <ac:chgData name="Geraint Forster" userId="8c02c943-4b4b-4de2-a38e-320edf235171" providerId="ADAL" clId="{0806ECEC-48B0-914E-AEEE-750B382E07BB}" dt="2020-09-25T14:35:50.639" v="3224" actId="26606"/>
          <ac:grpSpMkLst>
            <pc:docMk/>
            <pc:sldMk cId="668400948" sldId="291"/>
            <ac:grpSpMk id="25" creationId="{3523416A-383B-4FDC-B4C9-D8EDDFE9C043}"/>
          </ac:grpSpMkLst>
        </pc:grpChg>
        <pc:graphicFrameChg chg="add del">
          <ac:chgData name="Geraint Forster" userId="8c02c943-4b4b-4de2-a38e-320edf235171" providerId="ADAL" clId="{0806ECEC-48B0-914E-AEEE-750B382E07BB}" dt="2020-09-25T14:35:50.575" v="3223" actId="26606"/>
          <ac:graphicFrameMkLst>
            <pc:docMk/>
            <pc:sldMk cId="668400948" sldId="291"/>
            <ac:graphicFrameMk id="5" creationId="{59DFB43A-969D-4BDF-A094-5085B4C8F7E4}"/>
          </ac:graphicFrameMkLst>
        </pc:graphicFrameChg>
        <pc:graphicFrameChg chg="add">
          <ac:chgData name="Geraint Forster" userId="8c02c943-4b4b-4de2-a38e-320edf235171" providerId="ADAL" clId="{0806ECEC-48B0-914E-AEEE-750B382E07BB}" dt="2020-09-25T14:35:50.639" v="3224" actId="26606"/>
          <ac:graphicFrameMkLst>
            <pc:docMk/>
            <pc:sldMk cId="668400948" sldId="291"/>
            <ac:graphicFrameMk id="27" creationId="{3EBB2A98-7253-44A8-9CEC-37AFF677CE3B}"/>
          </ac:graphicFrameMkLst>
        </pc:graphicFrameChg>
      </pc:sldChg>
      <pc:sldChg chg="addSp delSp modSp mod setBg">
        <pc:chgData name="Geraint Forster" userId="8c02c943-4b4b-4de2-a38e-320edf235171" providerId="ADAL" clId="{0806ECEC-48B0-914E-AEEE-750B382E07BB}" dt="2020-09-25T14:36:04.185" v="3225" actId="26606"/>
        <pc:sldMkLst>
          <pc:docMk/>
          <pc:sldMk cId="1380605245" sldId="292"/>
        </pc:sldMkLst>
        <pc:spChg chg="mod">
          <ac:chgData name="Geraint Forster" userId="8c02c943-4b4b-4de2-a38e-320edf235171" providerId="ADAL" clId="{0806ECEC-48B0-914E-AEEE-750B382E07BB}" dt="2020-09-25T14:36:04.185" v="3225" actId="26606"/>
          <ac:spMkLst>
            <pc:docMk/>
            <pc:sldMk cId="1380605245" sldId="292"/>
            <ac:spMk id="2" creationId="{5A6A8E97-16EB-5C47-A718-0158EF9DE0FF}"/>
          </ac:spMkLst>
        </pc:spChg>
        <pc:spChg chg="del">
          <ac:chgData name="Geraint Forster" userId="8c02c943-4b4b-4de2-a38e-320edf235171" providerId="ADAL" clId="{0806ECEC-48B0-914E-AEEE-750B382E07BB}" dt="2020-09-25T14:36:04.185" v="3225" actId="26606"/>
          <ac:spMkLst>
            <pc:docMk/>
            <pc:sldMk cId="1380605245" sldId="292"/>
            <ac:spMk id="3" creationId="{5FCF02A7-FAED-2840-9526-2CDA74C96950}"/>
          </ac:spMkLst>
        </pc:spChg>
        <pc:spChg chg="add">
          <ac:chgData name="Geraint Forster" userId="8c02c943-4b4b-4de2-a38e-320edf235171" providerId="ADAL" clId="{0806ECEC-48B0-914E-AEEE-750B382E07BB}" dt="2020-09-25T14:36:04.185" v="3225" actId="26606"/>
          <ac:spMkLst>
            <pc:docMk/>
            <pc:sldMk cId="1380605245" sldId="292"/>
            <ac:spMk id="9" creationId="{655AE6B0-AC9E-4167-806F-E9DB135FC46B}"/>
          </ac:spMkLst>
        </pc:spChg>
        <pc:spChg chg="add">
          <ac:chgData name="Geraint Forster" userId="8c02c943-4b4b-4de2-a38e-320edf235171" providerId="ADAL" clId="{0806ECEC-48B0-914E-AEEE-750B382E07BB}" dt="2020-09-25T14:36:04.185" v="3225" actId="26606"/>
          <ac:spMkLst>
            <pc:docMk/>
            <pc:sldMk cId="1380605245" sldId="292"/>
            <ac:spMk id="22" creationId="{87BD1F4E-A66D-4C06-86DA-8D56CA7A3B41}"/>
          </ac:spMkLst>
        </pc:spChg>
        <pc:grpChg chg="add">
          <ac:chgData name="Geraint Forster" userId="8c02c943-4b4b-4de2-a38e-320edf235171" providerId="ADAL" clId="{0806ECEC-48B0-914E-AEEE-750B382E07BB}" dt="2020-09-25T14:36:04.185" v="3225" actId="26606"/>
          <ac:grpSpMkLst>
            <pc:docMk/>
            <pc:sldMk cId="1380605245" sldId="292"/>
            <ac:grpSpMk id="11" creationId="{3523416A-383B-4FDC-B4C9-D8EDDFE9C043}"/>
          </ac:grpSpMkLst>
        </pc:grpChg>
        <pc:graphicFrameChg chg="add">
          <ac:chgData name="Geraint Forster" userId="8c02c943-4b4b-4de2-a38e-320edf235171" providerId="ADAL" clId="{0806ECEC-48B0-914E-AEEE-750B382E07BB}" dt="2020-09-25T14:36:04.185" v="3225" actId="26606"/>
          <ac:graphicFrameMkLst>
            <pc:docMk/>
            <pc:sldMk cId="1380605245" sldId="292"/>
            <ac:graphicFrameMk id="5" creationId="{D877F566-08B3-4972-AB33-84AE9FD5710C}"/>
          </ac:graphicFrameMkLst>
        </pc:graphicFrameChg>
      </pc:sldChg>
      <pc:sldChg chg="addSp modSp mod setBg setClrOvrMap">
        <pc:chgData name="Geraint Forster" userId="8c02c943-4b4b-4de2-a38e-320edf235171" providerId="ADAL" clId="{0806ECEC-48B0-914E-AEEE-750B382E07BB}" dt="2020-09-25T14:37:24.869" v="3261" actId="26606"/>
        <pc:sldMkLst>
          <pc:docMk/>
          <pc:sldMk cId="2524105988" sldId="294"/>
        </pc:sldMkLst>
        <pc:spChg chg="mod ord">
          <ac:chgData name="Geraint Forster" userId="8c02c943-4b4b-4de2-a38e-320edf235171" providerId="ADAL" clId="{0806ECEC-48B0-914E-AEEE-750B382E07BB}" dt="2020-09-25T14:37:24.869" v="3261" actId="26606"/>
          <ac:spMkLst>
            <pc:docMk/>
            <pc:sldMk cId="2524105988" sldId="294"/>
            <ac:spMk id="4" creationId="{E02BD74E-30E2-4F41-B495-E4EED2C64A39}"/>
          </ac:spMkLst>
        </pc:spChg>
        <pc:spChg chg="mod">
          <ac:chgData name="Geraint Forster" userId="8c02c943-4b4b-4de2-a38e-320edf235171" providerId="ADAL" clId="{0806ECEC-48B0-914E-AEEE-750B382E07BB}" dt="2020-09-25T14:37:24.869" v="3261" actId="26606"/>
          <ac:spMkLst>
            <pc:docMk/>
            <pc:sldMk cId="2524105988" sldId="294"/>
            <ac:spMk id="5" creationId="{92FF5562-353F-A74E-9AD8-FA763167FB0C}"/>
          </ac:spMkLst>
        </pc:spChg>
        <pc:spChg chg="add">
          <ac:chgData name="Geraint Forster" userId="8c02c943-4b4b-4de2-a38e-320edf235171" providerId="ADAL" clId="{0806ECEC-48B0-914E-AEEE-750B382E07BB}" dt="2020-09-25T14:37:24.869" v="3261" actId="26606"/>
          <ac:spMkLst>
            <pc:docMk/>
            <pc:sldMk cId="2524105988" sldId="294"/>
            <ac:spMk id="10" creationId="{27577DEC-D9A5-404D-9789-702F4319BEC8}"/>
          </ac:spMkLst>
        </pc:spChg>
        <pc:grpChg chg="add">
          <ac:chgData name="Geraint Forster" userId="8c02c943-4b4b-4de2-a38e-320edf235171" providerId="ADAL" clId="{0806ECEC-48B0-914E-AEEE-750B382E07BB}" dt="2020-09-25T14:37:24.869" v="3261" actId="26606"/>
          <ac:grpSpMkLst>
            <pc:docMk/>
            <pc:sldMk cId="2524105988" sldId="294"/>
            <ac:grpSpMk id="12" creationId="{CEEA9366-CEA8-4F23-B065-4337F0D836FE}"/>
          </ac:grpSpMkLst>
        </pc:grpChg>
      </pc:sldChg>
      <pc:sldChg chg="modNotesTx">
        <pc:chgData name="Geraint Forster" userId="8c02c943-4b4b-4de2-a38e-320edf235171" providerId="ADAL" clId="{0806ECEC-48B0-914E-AEEE-750B382E07BB}" dt="2020-09-25T10:10:16.651" v="1729" actId="20577"/>
        <pc:sldMkLst>
          <pc:docMk/>
          <pc:sldMk cId="2146736354" sldId="295"/>
        </pc:sldMkLst>
      </pc:sldChg>
      <pc:sldChg chg="modSp">
        <pc:chgData name="Geraint Forster" userId="8c02c943-4b4b-4de2-a38e-320edf235171" providerId="ADAL" clId="{0806ECEC-48B0-914E-AEEE-750B382E07BB}" dt="2020-09-23T10:27:25.455" v="52" actId="478"/>
        <pc:sldMkLst>
          <pc:docMk/>
          <pc:sldMk cId="1496099382" sldId="297"/>
        </pc:sldMkLst>
        <pc:graphicFrameChg chg="mod">
          <ac:chgData name="Geraint Forster" userId="8c02c943-4b4b-4de2-a38e-320edf235171" providerId="ADAL" clId="{0806ECEC-48B0-914E-AEEE-750B382E07BB}" dt="2020-09-23T10:27:25.455" v="52" actId="478"/>
          <ac:graphicFrameMkLst>
            <pc:docMk/>
            <pc:sldMk cId="1496099382" sldId="297"/>
            <ac:graphicFrameMk id="5" creationId="{F90411D8-3355-45B1-BC44-E3DA0C780045}"/>
          </ac:graphicFrameMkLst>
        </pc:graphicFrameChg>
      </pc:sldChg>
      <pc:sldChg chg="modNotesTx">
        <pc:chgData name="Geraint Forster" userId="8c02c943-4b4b-4de2-a38e-320edf235171" providerId="ADAL" clId="{0806ECEC-48B0-914E-AEEE-750B382E07BB}" dt="2020-09-25T10:21:32.752" v="1794" actId="20577"/>
        <pc:sldMkLst>
          <pc:docMk/>
          <pc:sldMk cId="655699586" sldId="300"/>
        </pc:sldMkLst>
      </pc:sldChg>
      <pc:sldChg chg="addSp delSp modSp mod modNotesTx">
        <pc:chgData name="Geraint Forster" userId="8c02c943-4b4b-4de2-a38e-320edf235171" providerId="ADAL" clId="{0806ECEC-48B0-914E-AEEE-750B382E07BB}" dt="2020-09-23T12:20:17.864" v="1510" actId="20577"/>
        <pc:sldMkLst>
          <pc:docMk/>
          <pc:sldMk cId="1139084405" sldId="302"/>
        </pc:sldMkLst>
        <pc:spChg chg="mod">
          <ac:chgData name="Geraint Forster" userId="8c02c943-4b4b-4de2-a38e-320edf235171" providerId="ADAL" clId="{0806ECEC-48B0-914E-AEEE-750B382E07BB}" dt="2020-09-23T12:18:30.723" v="1057"/>
          <ac:spMkLst>
            <pc:docMk/>
            <pc:sldMk cId="1139084405" sldId="302"/>
            <ac:spMk id="3" creationId="{537E0C2C-3A9B-5C48-B943-C1584655CE1E}"/>
          </ac:spMkLst>
        </pc:spChg>
        <pc:spChg chg="add del mod">
          <ac:chgData name="Geraint Forster" userId="8c02c943-4b4b-4de2-a38e-320edf235171" providerId="ADAL" clId="{0806ECEC-48B0-914E-AEEE-750B382E07BB}" dt="2020-09-23T12:18:27.053" v="1054"/>
          <ac:spMkLst>
            <pc:docMk/>
            <pc:sldMk cId="1139084405" sldId="302"/>
            <ac:spMk id="4" creationId="{421384D6-3656-6E48-BD6E-5E32D9F88F35}"/>
          </ac:spMkLst>
        </pc:spChg>
      </pc:sldChg>
      <pc:sldChg chg="modNotesTx">
        <pc:chgData name="Geraint Forster" userId="8c02c943-4b4b-4de2-a38e-320edf235171" providerId="ADAL" clId="{0806ECEC-48B0-914E-AEEE-750B382E07BB}" dt="2020-09-25T10:22:16.998" v="1802" actId="20577"/>
        <pc:sldMkLst>
          <pc:docMk/>
          <pc:sldMk cId="3747818118" sldId="306"/>
        </pc:sldMkLst>
      </pc:sldChg>
      <pc:sldChg chg="modNotesTx">
        <pc:chgData name="Geraint Forster" userId="8c02c943-4b4b-4de2-a38e-320edf235171" providerId="ADAL" clId="{0806ECEC-48B0-914E-AEEE-750B382E07BB}" dt="2020-09-23T10:29:42.027" v="157" actId="20577"/>
        <pc:sldMkLst>
          <pc:docMk/>
          <pc:sldMk cId="452428916" sldId="307"/>
        </pc:sldMkLst>
      </pc:sldChg>
      <pc:sldChg chg="addSp delSp modSp mod setBg modNotesTx">
        <pc:chgData name="Geraint Forster" userId="8c02c943-4b4b-4de2-a38e-320edf235171" providerId="ADAL" clId="{0806ECEC-48B0-914E-AEEE-750B382E07BB}" dt="2020-09-23T11:21:41.484" v="515" actId="26606"/>
        <pc:sldMkLst>
          <pc:docMk/>
          <pc:sldMk cId="2534981356" sldId="308"/>
        </pc:sldMkLst>
        <pc:spChg chg="mod">
          <ac:chgData name="Geraint Forster" userId="8c02c943-4b4b-4de2-a38e-320edf235171" providerId="ADAL" clId="{0806ECEC-48B0-914E-AEEE-750B382E07BB}" dt="2020-09-23T11:21:41.484" v="515" actId="26606"/>
          <ac:spMkLst>
            <pc:docMk/>
            <pc:sldMk cId="2534981356" sldId="308"/>
            <ac:spMk id="2" creationId="{B5CAE0BB-E3EB-F54E-BD2A-DFFE9BDB6F2B}"/>
          </ac:spMkLst>
        </pc:spChg>
        <pc:spChg chg="add del mod">
          <ac:chgData name="Geraint Forster" userId="8c02c943-4b4b-4de2-a38e-320edf235171" providerId="ADAL" clId="{0806ECEC-48B0-914E-AEEE-750B382E07BB}" dt="2020-09-23T11:21:41.484" v="515" actId="26606"/>
          <ac:spMkLst>
            <pc:docMk/>
            <pc:sldMk cId="2534981356" sldId="308"/>
            <ac:spMk id="3" creationId="{26C9C46D-EA72-C24C-A527-96BD39AE32D9}"/>
          </ac:spMkLst>
        </pc:spChg>
        <pc:spChg chg="add del">
          <ac:chgData name="Geraint Forster" userId="8c02c943-4b4b-4de2-a38e-320edf235171" providerId="ADAL" clId="{0806ECEC-48B0-914E-AEEE-750B382E07BB}" dt="2020-09-23T11:21:41.428" v="514" actId="26606"/>
          <ac:spMkLst>
            <pc:docMk/>
            <pc:sldMk cId="2534981356" sldId="308"/>
            <ac:spMk id="9" creationId="{655AE6B0-AC9E-4167-806F-E9DB135FC46B}"/>
          </ac:spMkLst>
        </pc:spChg>
        <pc:spChg chg="add del">
          <ac:chgData name="Geraint Forster" userId="8c02c943-4b4b-4de2-a38e-320edf235171" providerId="ADAL" clId="{0806ECEC-48B0-914E-AEEE-750B382E07BB}" dt="2020-09-23T11:21:41.428" v="514" actId="26606"/>
          <ac:spMkLst>
            <pc:docMk/>
            <pc:sldMk cId="2534981356" sldId="308"/>
            <ac:spMk id="22" creationId="{87BD1F4E-A66D-4C06-86DA-8D56CA7A3B41}"/>
          </ac:spMkLst>
        </pc:spChg>
        <pc:spChg chg="add">
          <ac:chgData name="Geraint Forster" userId="8c02c943-4b4b-4de2-a38e-320edf235171" providerId="ADAL" clId="{0806ECEC-48B0-914E-AEEE-750B382E07BB}" dt="2020-09-23T11:21:41.484" v="515" actId="26606"/>
          <ac:spMkLst>
            <pc:docMk/>
            <pc:sldMk cId="2534981356" sldId="308"/>
            <ac:spMk id="24" creationId="{655AE6B0-AC9E-4167-806F-E9DB135FC46B}"/>
          </ac:spMkLst>
        </pc:spChg>
        <pc:spChg chg="add">
          <ac:chgData name="Geraint Forster" userId="8c02c943-4b4b-4de2-a38e-320edf235171" providerId="ADAL" clId="{0806ECEC-48B0-914E-AEEE-750B382E07BB}" dt="2020-09-23T11:21:41.484" v="515" actId="26606"/>
          <ac:spMkLst>
            <pc:docMk/>
            <pc:sldMk cId="2534981356" sldId="308"/>
            <ac:spMk id="26" creationId="{87BD1F4E-A66D-4C06-86DA-8D56CA7A3B41}"/>
          </ac:spMkLst>
        </pc:spChg>
        <pc:grpChg chg="add del">
          <ac:chgData name="Geraint Forster" userId="8c02c943-4b4b-4de2-a38e-320edf235171" providerId="ADAL" clId="{0806ECEC-48B0-914E-AEEE-750B382E07BB}" dt="2020-09-23T11:21:41.428" v="514" actId="26606"/>
          <ac:grpSpMkLst>
            <pc:docMk/>
            <pc:sldMk cId="2534981356" sldId="308"/>
            <ac:grpSpMk id="11" creationId="{3523416A-383B-4FDC-B4C9-D8EDDFE9C043}"/>
          </ac:grpSpMkLst>
        </pc:grpChg>
        <pc:grpChg chg="add">
          <ac:chgData name="Geraint Forster" userId="8c02c943-4b4b-4de2-a38e-320edf235171" providerId="ADAL" clId="{0806ECEC-48B0-914E-AEEE-750B382E07BB}" dt="2020-09-23T11:21:41.484" v="515" actId="26606"/>
          <ac:grpSpMkLst>
            <pc:docMk/>
            <pc:sldMk cId="2534981356" sldId="308"/>
            <ac:grpSpMk id="25" creationId="{3523416A-383B-4FDC-B4C9-D8EDDFE9C043}"/>
          </ac:grpSpMkLst>
        </pc:grpChg>
        <pc:graphicFrameChg chg="add del">
          <ac:chgData name="Geraint Forster" userId="8c02c943-4b4b-4de2-a38e-320edf235171" providerId="ADAL" clId="{0806ECEC-48B0-914E-AEEE-750B382E07BB}" dt="2020-09-23T11:21:41.428" v="514" actId="26606"/>
          <ac:graphicFrameMkLst>
            <pc:docMk/>
            <pc:sldMk cId="2534981356" sldId="308"/>
            <ac:graphicFrameMk id="5" creationId="{932D72EC-6645-40DE-96F1-31FB59D70458}"/>
          </ac:graphicFrameMkLst>
        </pc:graphicFrameChg>
        <pc:graphicFrameChg chg="add">
          <ac:chgData name="Geraint Forster" userId="8c02c943-4b4b-4de2-a38e-320edf235171" providerId="ADAL" clId="{0806ECEC-48B0-914E-AEEE-750B382E07BB}" dt="2020-09-23T11:21:41.484" v="515" actId="26606"/>
          <ac:graphicFrameMkLst>
            <pc:docMk/>
            <pc:sldMk cId="2534981356" sldId="308"/>
            <ac:graphicFrameMk id="27" creationId="{3A9F5BFD-D8B5-4559-85FC-51B962CD60AD}"/>
          </ac:graphicFrameMkLst>
        </pc:graphicFrameChg>
      </pc:sldChg>
      <pc:sldChg chg="addSp delSp modSp mod setBg setClrOvrMap">
        <pc:chgData name="Geraint Forster" userId="8c02c943-4b4b-4de2-a38e-320edf235171" providerId="ADAL" clId="{0806ECEC-48B0-914E-AEEE-750B382E07BB}" dt="2020-09-23T11:21:29.350" v="512" actId="26606"/>
        <pc:sldMkLst>
          <pc:docMk/>
          <pc:sldMk cId="832012010" sldId="309"/>
        </pc:sldMkLst>
        <pc:spChg chg="mod">
          <ac:chgData name="Geraint Forster" userId="8c02c943-4b4b-4de2-a38e-320edf235171" providerId="ADAL" clId="{0806ECEC-48B0-914E-AEEE-750B382E07BB}" dt="2020-09-23T11:21:29.350" v="512" actId="26606"/>
          <ac:spMkLst>
            <pc:docMk/>
            <pc:sldMk cId="832012010" sldId="309"/>
            <ac:spMk id="2" creationId="{F88EA6A8-A832-1340-AAF1-D44F9AFF68A5}"/>
          </ac:spMkLst>
        </pc:spChg>
        <pc:spChg chg="mod">
          <ac:chgData name="Geraint Forster" userId="8c02c943-4b4b-4de2-a38e-320edf235171" providerId="ADAL" clId="{0806ECEC-48B0-914E-AEEE-750B382E07BB}" dt="2020-09-23T11:21:29.350" v="512" actId="26606"/>
          <ac:spMkLst>
            <pc:docMk/>
            <pc:sldMk cId="832012010" sldId="309"/>
            <ac:spMk id="3" creationId="{7ED39FA6-AA54-9E46-9A95-18B949BCCAB0}"/>
          </ac:spMkLst>
        </pc:spChg>
        <pc:spChg chg="add del mod">
          <ac:chgData name="Geraint Forster" userId="8c02c943-4b4b-4de2-a38e-320edf235171" providerId="ADAL" clId="{0806ECEC-48B0-914E-AEEE-750B382E07BB}" dt="2020-09-23T11:20:04.144" v="501"/>
          <ac:spMkLst>
            <pc:docMk/>
            <pc:sldMk cId="832012010" sldId="309"/>
            <ac:spMk id="4" creationId="{C1FCA0C5-0C0C-574E-BDDF-EA822D245CA4}"/>
          </ac:spMkLst>
        </pc:spChg>
        <pc:spChg chg="add del">
          <ac:chgData name="Geraint Forster" userId="8c02c943-4b4b-4de2-a38e-320edf235171" providerId="ADAL" clId="{0806ECEC-48B0-914E-AEEE-750B382E07BB}" dt="2020-09-23T11:21:27.191" v="509" actId="26606"/>
          <ac:spMkLst>
            <pc:docMk/>
            <pc:sldMk cId="832012010" sldId="309"/>
            <ac:spMk id="9" creationId="{3BCB5F6A-9EB0-40B0-9D13-3023E9A20508}"/>
          </ac:spMkLst>
        </pc:spChg>
        <pc:spChg chg="add del">
          <ac:chgData name="Geraint Forster" userId="8c02c943-4b4b-4de2-a38e-320edf235171" providerId="ADAL" clId="{0806ECEC-48B0-914E-AEEE-750B382E07BB}" dt="2020-09-23T11:21:29.318" v="511" actId="26606"/>
          <ac:spMkLst>
            <pc:docMk/>
            <pc:sldMk cId="832012010" sldId="309"/>
            <ac:spMk id="13" creationId="{3F088236-D655-4F88-B238-E16762358025}"/>
          </ac:spMkLst>
        </pc:spChg>
        <pc:spChg chg="add del">
          <ac:chgData name="Geraint Forster" userId="8c02c943-4b4b-4de2-a38e-320edf235171" providerId="ADAL" clId="{0806ECEC-48B0-914E-AEEE-750B382E07BB}" dt="2020-09-23T11:21:29.318" v="511" actId="26606"/>
          <ac:spMkLst>
            <pc:docMk/>
            <pc:sldMk cId="832012010" sldId="309"/>
            <ac:spMk id="15" creationId="{3DAC0C92-199E-475C-9390-119A9B027276}"/>
          </ac:spMkLst>
        </pc:spChg>
        <pc:spChg chg="add del">
          <ac:chgData name="Geraint Forster" userId="8c02c943-4b4b-4de2-a38e-320edf235171" providerId="ADAL" clId="{0806ECEC-48B0-914E-AEEE-750B382E07BB}" dt="2020-09-23T11:21:29.318" v="511" actId="26606"/>
          <ac:spMkLst>
            <pc:docMk/>
            <pc:sldMk cId="832012010" sldId="309"/>
            <ac:spMk id="17" creationId="{C4CFB339-0ED8-4FE2-9EF1-6D1375B8499B}"/>
          </ac:spMkLst>
        </pc:spChg>
        <pc:spChg chg="add del">
          <ac:chgData name="Geraint Forster" userId="8c02c943-4b4b-4de2-a38e-320edf235171" providerId="ADAL" clId="{0806ECEC-48B0-914E-AEEE-750B382E07BB}" dt="2020-09-23T11:21:29.318" v="511" actId="26606"/>
          <ac:spMkLst>
            <pc:docMk/>
            <pc:sldMk cId="832012010" sldId="309"/>
            <ac:spMk id="19" creationId="{31896C80-2069-4431-9C19-83B913734490}"/>
          </ac:spMkLst>
        </pc:spChg>
        <pc:spChg chg="add del">
          <ac:chgData name="Geraint Forster" userId="8c02c943-4b4b-4de2-a38e-320edf235171" providerId="ADAL" clId="{0806ECEC-48B0-914E-AEEE-750B382E07BB}" dt="2020-09-23T11:21:29.318" v="511" actId="26606"/>
          <ac:spMkLst>
            <pc:docMk/>
            <pc:sldMk cId="832012010" sldId="309"/>
            <ac:spMk id="21" creationId="{BF120A21-0841-4823-B0C4-28AEBCEF9B78}"/>
          </ac:spMkLst>
        </pc:spChg>
        <pc:spChg chg="add del">
          <ac:chgData name="Geraint Forster" userId="8c02c943-4b4b-4de2-a38e-320edf235171" providerId="ADAL" clId="{0806ECEC-48B0-914E-AEEE-750B382E07BB}" dt="2020-09-23T11:21:29.318" v="511" actId="26606"/>
          <ac:spMkLst>
            <pc:docMk/>
            <pc:sldMk cId="832012010" sldId="309"/>
            <ac:spMk id="23" creationId="{DBB05BAE-BBD3-4289-899F-A6851503C6B0}"/>
          </ac:spMkLst>
        </pc:spChg>
        <pc:spChg chg="add del">
          <ac:chgData name="Geraint Forster" userId="8c02c943-4b4b-4de2-a38e-320edf235171" providerId="ADAL" clId="{0806ECEC-48B0-914E-AEEE-750B382E07BB}" dt="2020-09-23T11:21:29.318" v="511" actId="26606"/>
          <ac:spMkLst>
            <pc:docMk/>
            <pc:sldMk cId="832012010" sldId="309"/>
            <ac:spMk id="25" creationId="{9874D11C-36F5-4BBE-A490-019A54E953B0}"/>
          </ac:spMkLst>
        </pc:spChg>
        <pc:spChg chg="add">
          <ac:chgData name="Geraint Forster" userId="8c02c943-4b4b-4de2-a38e-320edf235171" providerId="ADAL" clId="{0806ECEC-48B0-914E-AEEE-750B382E07BB}" dt="2020-09-23T11:21:29.350" v="512" actId="26606"/>
          <ac:spMkLst>
            <pc:docMk/>
            <pc:sldMk cId="832012010" sldId="309"/>
            <ac:spMk id="28" creationId="{3BCB5F6A-9EB0-40B0-9D13-3023E9A20508}"/>
          </ac:spMkLst>
        </pc:spChg>
        <pc:picChg chg="add del">
          <ac:chgData name="Geraint Forster" userId="8c02c943-4b4b-4de2-a38e-320edf235171" providerId="ADAL" clId="{0806ECEC-48B0-914E-AEEE-750B382E07BB}" dt="2020-09-23T11:21:27.191" v="509" actId="26606"/>
          <ac:picMkLst>
            <pc:docMk/>
            <pc:sldMk cId="832012010" sldId="309"/>
            <ac:picMk id="5" creationId="{4D92B9DE-C7F5-4385-B2D0-40175E06C957}"/>
          </ac:picMkLst>
        </pc:picChg>
        <pc:picChg chg="add del">
          <ac:chgData name="Geraint Forster" userId="8c02c943-4b4b-4de2-a38e-320edf235171" providerId="ADAL" clId="{0806ECEC-48B0-914E-AEEE-750B382E07BB}" dt="2020-09-23T11:21:29.318" v="511" actId="26606"/>
          <ac:picMkLst>
            <pc:docMk/>
            <pc:sldMk cId="832012010" sldId="309"/>
            <ac:picMk id="12" creationId="{4FAB9A8C-B409-4AF3-9F40-47558A4E89FE}"/>
          </ac:picMkLst>
        </pc:picChg>
        <pc:picChg chg="add">
          <ac:chgData name="Geraint Forster" userId="8c02c943-4b4b-4de2-a38e-320edf235171" providerId="ADAL" clId="{0806ECEC-48B0-914E-AEEE-750B382E07BB}" dt="2020-09-23T11:21:29.350" v="512" actId="26606"/>
          <ac:picMkLst>
            <pc:docMk/>
            <pc:sldMk cId="832012010" sldId="309"/>
            <ac:picMk id="27" creationId="{4D92B9DE-C7F5-4385-B2D0-40175E06C957}"/>
          </ac:picMkLst>
        </pc:picChg>
        <pc:cxnChg chg="add del">
          <ac:chgData name="Geraint Forster" userId="8c02c943-4b4b-4de2-a38e-320edf235171" providerId="ADAL" clId="{0806ECEC-48B0-914E-AEEE-750B382E07BB}" dt="2020-09-23T11:21:29.318" v="511" actId="26606"/>
          <ac:cxnSpMkLst>
            <pc:docMk/>
            <pc:sldMk cId="832012010" sldId="309"/>
            <ac:cxnSpMk id="11" creationId="{2AFD8CBA-54A3-4363-991B-B9C631BBFA74}"/>
          </ac:cxnSpMkLst>
        </pc:cxnChg>
        <pc:cxnChg chg="add del">
          <ac:chgData name="Geraint Forster" userId="8c02c943-4b4b-4de2-a38e-320edf235171" providerId="ADAL" clId="{0806ECEC-48B0-914E-AEEE-750B382E07BB}" dt="2020-09-23T11:21:29.318" v="511" actId="26606"/>
          <ac:cxnSpMkLst>
            <pc:docMk/>
            <pc:sldMk cId="832012010" sldId="309"/>
            <ac:cxnSpMk id="14" creationId="{64FA5DFF-7FE6-4855-84E6-DFA78EE978BD}"/>
          </ac:cxnSpMkLst>
        </pc:cxnChg>
      </pc:sldChg>
      <pc:sldChg chg="addSp modSp mod setBg setClrOvrMap">
        <pc:chgData name="Geraint Forster" userId="8c02c943-4b4b-4de2-a38e-320edf235171" providerId="ADAL" clId="{0806ECEC-48B0-914E-AEEE-750B382E07BB}" dt="2020-09-23T11:24:54.039" v="595" actId="26606"/>
        <pc:sldMkLst>
          <pc:docMk/>
          <pc:sldMk cId="1225539085" sldId="310"/>
        </pc:sldMkLst>
        <pc:spChg chg="mod">
          <ac:chgData name="Geraint Forster" userId="8c02c943-4b4b-4de2-a38e-320edf235171" providerId="ADAL" clId="{0806ECEC-48B0-914E-AEEE-750B382E07BB}" dt="2020-09-23T11:24:54.039" v="595" actId="26606"/>
          <ac:spMkLst>
            <pc:docMk/>
            <pc:sldMk cId="1225539085" sldId="310"/>
            <ac:spMk id="2" creationId="{DCAADDF8-5758-9049-8A45-906A0542B6A2}"/>
          </ac:spMkLst>
        </pc:spChg>
        <pc:spChg chg="mod">
          <ac:chgData name="Geraint Forster" userId="8c02c943-4b4b-4de2-a38e-320edf235171" providerId="ADAL" clId="{0806ECEC-48B0-914E-AEEE-750B382E07BB}" dt="2020-09-23T11:24:54.039" v="595" actId="26606"/>
          <ac:spMkLst>
            <pc:docMk/>
            <pc:sldMk cId="1225539085" sldId="310"/>
            <ac:spMk id="3" creationId="{C7993C59-6997-4D42-833A-04EA790E6DBB}"/>
          </ac:spMkLst>
        </pc:spChg>
        <pc:spChg chg="add">
          <ac:chgData name="Geraint Forster" userId="8c02c943-4b4b-4de2-a38e-320edf235171" providerId="ADAL" clId="{0806ECEC-48B0-914E-AEEE-750B382E07BB}" dt="2020-09-23T11:24:54.039" v="595" actId="26606"/>
          <ac:spMkLst>
            <pc:docMk/>
            <pc:sldMk cId="1225539085" sldId="310"/>
            <ac:spMk id="8" creationId="{A65AC7D1-EAA9-48F5-B509-60A7F50BF703}"/>
          </ac:spMkLst>
        </pc:spChg>
        <pc:spChg chg="add">
          <ac:chgData name="Geraint Forster" userId="8c02c943-4b4b-4de2-a38e-320edf235171" providerId="ADAL" clId="{0806ECEC-48B0-914E-AEEE-750B382E07BB}" dt="2020-09-23T11:24:54.039" v="595" actId="26606"/>
          <ac:spMkLst>
            <pc:docMk/>
            <pc:sldMk cId="1225539085" sldId="310"/>
            <ac:spMk id="10" creationId="{D6320AF9-619A-4175-865B-5663E1AEF4C5}"/>
          </ac:spMkLst>
        </pc:spChg>
        <pc:spChg chg="add">
          <ac:chgData name="Geraint Forster" userId="8c02c943-4b4b-4de2-a38e-320edf235171" providerId="ADAL" clId="{0806ECEC-48B0-914E-AEEE-750B382E07BB}" dt="2020-09-23T11:24:54.039" v="595" actId="26606"/>
          <ac:spMkLst>
            <pc:docMk/>
            <pc:sldMk cId="1225539085" sldId="310"/>
            <ac:spMk id="16" creationId="{7E018740-5C2B-4A41-AC1A-7E68D1EC1954}"/>
          </ac:spMkLst>
        </pc:spChg>
        <pc:spChg chg="add">
          <ac:chgData name="Geraint Forster" userId="8c02c943-4b4b-4de2-a38e-320edf235171" providerId="ADAL" clId="{0806ECEC-48B0-914E-AEEE-750B382E07BB}" dt="2020-09-23T11:24:54.039" v="595" actId="26606"/>
          <ac:spMkLst>
            <pc:docMk/>
            <pc:sldMk cId="1225539085" sldId="310"/>
            <ac:spMk id="18" creationId="{166F75A4-C475-4941-8EE2-B80A06A2C1BB}"/>
          </ac:spMkLst>
        </pc:spChg>
        <pc:spChg chg="add">
          <ac:chgData name="Geraint Forster" userId="8c02c943-4b4b-4de2-a38e-320edf235171" providerId="ADAL" clId="{0806ECEC-48B0-914E-AEEE-750B382E07BB}" dt="2020-09-23T11:24:54.039" v="595" actId="26606"/>
          <ac:spMkLst>
            <pc:docMk/>
            <pc:sldMk cId="1225539085" sldId="310"/>
            <ac:spMk id="20" creationId="{A032553A-72E8-4B0D-8405-FF9771C9AF05}"/>
          </ac:spMkLst>
        </pc:spChg>
        <pc:spChg chg="add">
          <ac:chgData name="Geraint Forster" userId="8c02c943-4b4b-4de2-a38e-320edf235171" providerId="ADAL" clId="{0806ECEC-48B0-914E-AEEE-750B382E07BB}" dt="2020-09-23T11:24:54.039" v="595" actId="26606"/>
          <ac:spMkLst>
            <pc:docMk/>
            <pc:sldMk cId="1225539085" sldId="310"/>
            <ac:spMk id="22" creationId="{765800AC-C3B9-498E-87BC-29FAE4C76B21}"/>
          </ac:spMkLst>
        </pc:spChg>
        <pc:spChg chg="add">
          <ac:chgData name="Geraint Forster" userId="8c02c943-4b4b-4de2-a38e-320edf235171" providerId="ADAL" clId="{0806ECEC-48B0-914E-AEEE-750B382E07BB}" dt="2020-09-23T11:24:54.039" v="595" actId="26606"/>
          <ac:spMkLst>
            <pc:docMk/>
            <pc:sldMk cId="1225539085" sldId="310"/>
            <ac:spMk id="24" creationId="{1F9D6ACB-2FF4-49F9-978A-E0D5327FC635}"/>
          </ac:spMkLst>
        </pc:spChg>
        <pc:spChg chg="add">
          <ac:chgData name="Geraint Forster" userId="8c02c943-4b4b-4de2-a38e-320edf235171" providerId="ADAL" clId="{0806ECEC-48B0-914E-AEEE-750B382E07BB}" dt="2020-09-23T11:24:54.039" v="595" actId="26606"/>
          <ac:spMkLst>
            <pc:docMk/>
            <pc:sldMk cId="1225539085" sldId="310"/>
            <ac:spMk id="26" creationId="{142BFA2A-77A0-4F60-A32A-685681C84889}"/>
          </ac:spMkLst>
        </pc:spChg>
        <pc:cxnChg chg="add">
          <ac:chgData name="Geraint Forster" userId="8c02c943-4b4b-4de2-a38e-320edf235171" providerId="ADAL" clId="{0806ECEC-48B0-914E-AEEE-750B382E07BB}" dt="2020-09-23T11:24:54.039" v="595" actId="26606"/>
          <ac:cxnSpMkLst>
            <pc:docMk/>
            <pc:sldMk cId="1225539085" sldId="310"/>
            <ac:cxnSpMk id="12" creationId="{063B6EC6-D752-4EE7-908B-F8F19E8C7FEA}"/>
          </ac:cxnSpMkLst>
        </pc:cxnChg>
        <pc:cxnChg chg="add">
          <ac:chgData name="Geraint Forster" userId="8c02c943-4b4b-4de2-a38e-320edf235171" providerId="ADAL" clId="{0806ECEC-48B0-914E-AEEE-750B382E07BB}" dt="2020-09-23T11:24:54.039" v="595" actId="26606"/>
          <ac:cxnSpMkLst>
            <pc:docMk/>
            <pc:sldMk cId="1225539085" sldId="310"/>
            <ac:cxnSpMk id="14" creationId="{EFECD4E8-AD3E-4228-82A2-9461958EA94D}"/>
          </ac:cxnSpMkLst>
        </pc:cxnChg>
      </pc:sldChg>
      <pc:sldChg chg="addSp delSp modSp mod modNotesTx">
        <pc:chgData name="Geraint Forster" userId="8c02c943-4b4b-4de2-a38e-320edf235171" providerId="ADAL" clId="{0806ECEC-48B0-914E-AEEE-750B382E07BB}" dt="2020-09-25T10:37:34.648" v="1830" actId="20577"/>
        <pc:sldMkLst>
          <pc:docMk/>
          <pc:sldMk cId="3034133257" sldId="311"/>
        </pc:sldMkLst>
        <pc:spChg chg="mod">
          <ac:chgData name="Geraint Forster" userId="8c02c943-4b4b-4de2-a38e-320edf235171" providerId="ADAL" clId="{0806ECEC-48B0-914E-AEEE-750B382E07BB}" dt="2020-09-23T11:35:26.616" v="657" actId="20577"/>
          <ac:spMkLst>
            <pc:docMk/>
            <pc:sldMk cId="3034133257" sldId="311"/>
            <ac:spMk id="2" creationId="{99BEC6B0-C926-A647-8E26-3F83BEAACBC5}"/>
          </ac:spMkLst>
        </pc:spChg>
        <pc:spChg chg="del">
          <ac:chgData name="Geraint Forster" userId="8c02c943-4b4b-4de2-a38e-320edf235171" providerId="ADAL" clId="{0806ECEC-48B0-914E-AEEE-750B382E07BB}" dt="2020-09-23T11:35:34.555" v="658" actId="931"/>
          <ac:spMkLst>
            <pc:docMk/>
            <pc:sldMk cId="3034133257" sldId="311"/>
            <ac:spMk id="3" creationId="{94BCEF83-5141-3745-A59F-E35809A709D7}"/>
          </ac:spMkLst>
        </pc:spChg>
        <pc:picChg chg="add mod">
          <ac:chgData name="Geraint Forster" userId="8c02c943-4b4b-4de2-a38e-320edf235171" providerId="ADAL" clId="{0806ECEC-48B0-914E-AEEE-750B382E07BB}" dt="2020-09-23T11:35:39.541" v="662" actId="1076"/>
          <ac:picMkLst>
            <pc:docMk/>
            <pc:sldMk cId="3034133257" sldId="311"/>
            <ac:picMk id="5" creationId="{F064184B-C7A8-6E45-A301-A5C76AB538D3}"/>
          </ac:picMkLst>
        </pc:picChg>
      </pc:sldChg>
      <pc:sldChg chg="ord">
        <pc:chgData name="Geraint Forster" userId="8c02c943-4b4b-4de2-a38e-320edf235171" providerId="ADAL" clId="{0806ECEC-48B0-914E-AEEE-750B382E07BB}" dt="2020-09-23T10:32:14.288" v="395" actId="20578"/>
        <pc:sldMkLst>
          <pc:docMk/>
          <pc:sldMk cId="2972769155" sldId="312"/>
        </pc:sldMkLst>
      </pc:sldChg>
      <pc:sldChg chg="add modTransition setBg">
        <pc:chgData name="Geraint Forster" userId="8c02c943-4b4b-4de2-a38e-320edf235171" providerId="ADAL" clId="{0806ECEC-48B0-914E-AEEE-750B382E07BB}" dt="2020-09-23T11:17:35.978" v="435"/>
        <pc:sldMkLst>
          <pc:docMk/>
          <pc:sldMk cId="1540728047" sldId="313"/>
        </pc:sldMkLst>
      </pc:sldChg>
      <pc:sldChg chg="modSp add setBg">
        <pc:chgData name="Geraint Forster" userId="8c02c943-4b4b-4de2-a38e-320edf235171" providerId="ADAL" clId="{0806ECEC-48B0-914E-AEEE-750B382E07BB}" dt="2020-09-23T11:20:45.428" v="504" actId="20577"/>
        <pc:sldMkLst>
          <pc:docMk/>
          <pc:sldMk cId="3917979782" sldId="314"/>
        </pc:sldMkLst>
        <pc:spChg chg="mod">
          <ac:chgData name="Geraint Forster" userId="8c02c943-4b4b-4de2-a38e-320edf235171" providerId="ADAL" clId="{0806ECEC-48B0-914E-AEEE-750B382E07BB}" dt="2020-09-23T11:20:45.428" v="504" actId="20577"/>
          <ac:spMkLst>
            <pc:docMk/>
            <pc:sldMk cId="3917979782" sldId="314"/>
            <ac:spMk id="137" creationId="{00000000-0000-0000-0000-000000000000}"/>
          </ac:spMkLst>
        </pc:spChg>
      </pc:sldChg>
      <pc:sldChg chg="modSp add mod">
        <pc:chgData name="Geraint Forster" userId="8c02c943-4b4b-4de2-a38e-320edf235171" providerId="ADAL" clId="{0806ECEC-48B0-914E-AEEE-750B382E07BB}" dt="2020-09-23T11:21:15.469" v="507" actId="1076"/>
        <pc:sldMkLst>
          <pc:docMk/>
          <pc:sldMk cId="4183643001" sldId="315"/>
        </pc:sldMkLst>
        <pc:spChg chg="mod">
          <ac:chgData name="Geraint Forster" userId="8c02c943-4b4b-4de2-a38e-320edf235171" providerId="ADAL" clId="{0806ECEC-48B0-914E-AEEE-750B382E07BB}" dt="2020-09-23T11:21:15.469" v="507" actId="1076"/>
          <ac:spMkLst>
            <pc:docMk/>
            <pc:sldMk cId="4183643001" sldId="315"/>
            <ac:spMk id="142" creationId="{00000000-0000-0000-0000-000000000000}"/>
          </ac:spMkLst>
        </pc:spChg>
      </pc:sldChg>
      <pc:sldChg chg="add modTransition setBg">
        <pc:chgData name="Geraint Forster" userId="8c02c943-4b4b-4de2-a38e-320edf235171" providerId="ADAL" clId="{0806ECEC-48B0-914E-AEEE-750B382E07BB}" dt="2020-09-23T11:17:35.978" v="435"/>
        <pc:sldMkLst>
          <pc:docMk/>
          <pc:sldMk cId="1402254593" sldId="316"/>
        </pc:sldMkLst>
      </pc:sldChg>
      <pc:sldChg chg="modSp add del mod">
        <pc:chgData name="Geraint Forster" userId="8c02c943-4b4b-4de2-a38e-320edf235171" providerId="ADAL" clId="{0806ECEC-48B0-914E-AEEE-750B382E07BB}" dt="2020-09-23T11:22:42.552" v="517" actId="2696"/>
        <pc:sldMkLst>
          <pc:docMk/>
          <pc:sldMk cId="3172381452" sldId="317"/>
        </pc:sldMkLst>
        <pc:spChg chg="mod">
          <ac:chgData name="Geraint Forster" userId="8c02c943-4b4b-4de2-a38e-320edf235171" providerId="ADAL" clId="{0806ECEC-48B0-914E-AEEE-750B382E07BB}" dt="2020-09-23T11:17:36.459" v="436" actId="27636"/>
          <ac:spMkLst>
            <pc:docMk/>
            <pc:sldMk cId="3172381452" sldId="317"/>
            <ac:spMk id="150" creationId="{00000000-0000-0000-0000-000000000000}"/>
          </ac:spMkLst>
        </pc:spChg>
      </pc:sldChg>
      <pc:sldChg chg="addSp modSp add mod ord setBg setClrOvrMap">
        <pc:chgData name="Geraint Forster" userId="8c02c943-4b4b-4de2-a38e-320edf235171" providerId="ADAL" clId="{0806ECEC-48B0-914E-AEEE-750B382E07BB}" dt="2020-09-23T11:22:06.732" v="516" actId="26606"/>
        <pc:sldMkLst>
          <pc:docMk/>
          <pc:sldMk cId="2947307475" sldId="318"/>
        </pc:sldMkLst>
        <pc:spChg chg="add">
          <ac:chgData name="Geraint Forster" userId="8c02c943-4b4b-4de2-a38e-320edf235171" providerId="ADAL" clId="{0806ECEC-48B0-914E-AEEE-750B382E07BB}" dt="2020-09-23T11:22:06.732" v="516" actId="26606"/>
          <ac:spMkLst>
            <pc:docMk/>
            <pc:sldMk cId="2947307475" sldId="318"/>
            <ac:spMk id="109" creationId="{4F71A406-3CB7-4E4D-B434-24E6AA4F3997}"/>
          </ac:spMkLst>
        </pc:spChg>
        <pc:spChg chg="mod">
          <ac:chgData name="Geraint Forster" userId="8c02c943-4b4b-4de2-a38e-320edf235171" providerId="ADAL" clId="{0806ECEC-48B0-914E-AEEE-750B382E07BB}" dt="2020-09-23T11:22:06.732" v="516" actId="26606"/>
          <ac:spMkLst>
            <pc:docMk/>
            <pc:sldMk cId="2947307475" sldId="318"/>
            <ac:spMk id="154" creationId="{00000000-0000-0000-0000-000000000000}"/>
          </ac:spMkLst>
        </pc:spChg>
        <pc:grpChg chg="add">
          <ac:chgData name="Geraint Forster" userId="8c02c943-4b4b-4de2-a38e-320edf235171" providerId="ADAL" clId="{0806ECEC-48B0-914E-AEEE-750B382E07BB}" dt="2020-09-23T11:22:06.732" v="516" actId="26606"/>
          <ac:grpSpMkLst>
            <pc:docMk/>
            <pc:sldMk cId="2947307475" sldId="318"/>
            <ac:grpSpMk id="97" creationId="{5EA39187-0197-4C1D-BE4A-06B353C7B215}"/>
          </ac:grpSpMkLst>
        </pc:grpChg>
        <pc:picChg chg="mod">
          <ac:chgData name="Geraint Forster" userId="8c02c943-4b4b-4de2-a38e-320edf235171" providerId="ADAL" clId="{0806ECEC-48B0-914E-AEEE-750B382E07BB}" dt="2020-09-23T11:22:06.732" v="516" actId="26606"/>
          <ac:picMkLst>
            <pc:docMk/>
            <pc:sldMk cId="2947307475" sldId="318"/>
            <ac:picMk id="155" creationId="{00000000-0000-0000-0000-000000000000}"/>
          </ac:picMkLst>
        </pc:picChg>
        <pc:picChg chg="mod">
          <ac:chgData name="Geraint Forster" userId="8c02c943-4b4b-4de2-a38e-320edf235171" providerId="ADAL" clId="{0806ECEC-48B0-914E-AEEE-750B382E07BB}" dt="2020-09-23T11:22:06.732" v="516" actId="26606"/>
          <ac:picMkLst>
            <pc:docMk/>
            <pc:sldMk cId="2947307475" sldId="318"/>
            <ac:picMk id="156" creationId="{00000000-0000-0000-0000-000000000000}"/>
          </ac:picMkLst>
        </pc:picChg>
      </pc:sldChg>
      <pc:sldChg chg="add modTransition setBg modNotesTx">
        <pc:chgData name="Geraint Forster" userId="8c02c943-4b4b-4de2-a38e-320edf235171" providerId="ADAL" clId="{0806ECEC-48B0-914E-AEEE-750B382E07BB}" dt="2020-09-25T10:31:28.505" v="1817" actId="20577"/>
        <pc:sldMkLst>
          <pc:docMk/>
          <pc:sldMk cId="2895569775" sldId="319"/>
        </pc:sldMkLst>
      </pc:sldChg>
      <pc:sldChg chg="addSp modSp add mod modTransition setBg">
        <pc:chgData name="Geraint Forster" userId="8c02c943-4b4b-4de2-a38e-320edf235171" providerId="ADAL" clId="{0806ECEC-48B0-914E-AEEE-750B382E07BB}" dt="2020-09-23T11:23:02.234" v="518" actId="26606"/>
        <pc:sldMkLst>
          <pc:docMk/>
          <pc:sldMk cId="3104976885" sldId="320"/>
        </pc:sldMkLst>
        <pc:spChg chg="add">
          <ac:chgData name="Geraint Forster" userId="8c02c943-4b4b-4de2-a38e-320edf235171" providerId="ADAL" clId="{0806ECEC-48B0-914E-AEEE-750B382E07BB}" dt="2020-09-23T11:23:02.234" v="518" actId="26606"/>
          <ac:spMkLst>
            <pc:docMk/>
            <pc:sldMk cId="3104976885" sldId="320"/>
            <ac:spMk id="105" creationId="{21029ED5-F105-4DD2-99C8-1E4422817978}"/>
          </ac:spMkLst>
        </pc:spChg>
        <pc:spChg chg="add">
          <ac:chgData name="Geraint Forster" userId="8c02c943-4b4b-4de2-a38e-320edf235171" providerId="ADAL" clId="{0806ECEC-48B0-914E-AEEE-750B382E07BB}" dt="2020-09-23T11:23:02.234" v="518" actId="26606"/>
          <ac:spMkLst>
            <pc:docMk/>
            <pc:sldMk cId="3104976885" sldId="320"/>
            <ac:spMk id="118" creationId="{5C9652B3-A450-4ED6-8FBF-F536BA60B4D8}"/>
          </ac:spMkLst>
        </pc:spChg>
        <pc:grpChg chg="add">
          <ac:chgData name="Geraint Forster" userId="8c02c943-4b4b-4de2-a38e-320edf235171" providerId="ADAL" clId="{0806ECEC-48B0-914E-AEEE-750B382E07BB}" dt="2020-09-23T11:23:02.234" v="518" actId="26606"/>
          <ac:grpSpMkLst>
            <pc:docMk/>
            <pc:sldMk cId="3104976885" sldId="320"/>
            <ac:grpSpMk id="107" creationId="{2D621E68-BF28-4A1C-B1A2-4E55E139E79A}"/>
          </ac:grpSpMkLst>
        </pc:grpChg>
        <pc:picChg chg="mod">
          <ac:chgData name="Geraint Forster" userId="8c02c943-4b4b-4de2-a38e-320edf235171" providerId="ADAL" clId="{0806ECEC-48B0-914E-AEEE-750B382E07BB}" dt="2020-09-23T11:23:02.234" v="518" actId="26606"/>
          <ac:picMkLst>
            <pc:docMk/>
            <pc:sldMk cId="3104976885" sldId="320"/>
            <ac:picMk id="164" creationId="{00000000-0000-0000-0000-000000000000}"/>
          </ac:picMkLst>
        </pc:picChg>
      </pc:sldChg>
      <pc:sldChg chg="addSp modSp add mod ord">
        <pc:chgData name="Geraint Forster" userId="8c02c943-4b4b-4de2-a38e-320edf235171" providerId="ADAL" clId="{0806ECEC-48B0-914E-AEEE-750B382E07BB}" dt="2020-09-25T10:31:42.262" v="1818" actId="20578"/>
        <pc:sldMkLst>
          <pc:docMk/>
          <pc:sldMk cId="3432693841" sldId="321"/>
        </pc:sldMkLst>
        <pc:spChg chg="mod">
          <ac:chgData name="Geraint Forster" userId="8c02c943-4b4b-4de2-a38e-320edf235171" providerId="ADAL" clId="{0806ECEC-48B0-914E-AEEE-750B382E07BB}" dt="2020-09-23T11:33:14.975" v="628" actId="20577"/>
          <ac:spMkLst>
            <pc:docMk/>
            <pc:sldMk cId="3432693841" sldId="321"/>
            <ac:spMk id="2" creationId="{C426CA16-E929-1047-90FD-5A12505BDACE}"/>
          </ac:spMkLst>
        </pc:spChg>
        <pc:picChg chg="add mod">
          <ac:chgData name="Geraint Forster" userId="8c02c943-4b4b-4de2-a38e-320edf235171" providerId="ADAL" clId="{0806ECEC-48B0-914E-AEEE-750B382E07BB}" dt="2020-09-23T11:32:57.214" v="603" actId="1076"/>
          <ac:picMkLst>
            <pc:docMk/>
            <pc:sldMk cId="3432693841" sldId="321"/>
            <ac:picMk id="4" creationId="{74E9D94B-B91B-7F40-89EA-7926A3DAE9B4}"/>
          </ac:picMkLst>
        </pc:picChg>
      </pc:sldChg>
      <pc:sldChg chg="modSp add mod">
        <pc:chgData name="Geraint Forster" userId="8c02c943-4b4b-4de2-a38e-320edf235171" providerId="ADAL" clId="{0806ECEC-48B0-914E-AEEE-750B382E07BB}" dt="2020-09-23T12:29:47.416" v="1678" actId="20577"/>
        <pc:sldMkLst>
          <pc:docMk/>
          <pc:sldMk cId="1413225305" sldId="322"/>
        </pc:sldMkLst>
        <pc:spChg chg="mod">
          <ac:chgData name="Geraint Forster" userId="8c02c943-4b4b-4de2-a38e-320edf235171" providerId="ADAL" clId="{0806ECEC-48B0-914E-AEEE-750B382E07BB}" dt="2020-09-23T12:10:12.707" v="888" actId="20577"/>
          <ac:spMkLst>
            <pc:docMk/>
            <pc:sldMk cId="1413225305" sldId="322"/>
            <ac:spMk id="2" creationId="{A6D520CA-0A8A-8145-96B1-606D20714CCD}"/>
          </ac:spMkLst>
        </pc:spChg>
        <pc:spChg chg="mod">
          <ac:chgData name="Geraint Forster" userId="8c02c943-4b4b-4de2-a38e-320edf235171" providerId="ADAL" clId="{0806ECEC-48B0-914E-AEEE-750B382E07BB}" dt="2020-09-23T12:29:47.416" v="1678" actId="20577"/>
          <ac:spMkLst>
            <pc:docMk/>
            <pc:sldMk cId="1413225305" sldId="322"/>
            <ac:spMk id="3" creationId="{5AF6FB46-4CB6-C64B-9186-7AC703ACA406}"/>
          </ac:spMkLst>
        </pc:spChg>
      </pc:sldChg>
      <pc:sldChg chg="add">
        <pc:chgData name="Geraint Forster" userId="8c02c943-4b4b-4de2-a38e-320edf235171" providerId="ADAL" clId="{0806ECEC-48B0-914E-AEEE-750B382E07BB}" dt="2020-09-23T16:36:43.328" v="1679"/>
        <pc:sldMkLst>
          <pc:docMk/>
          <pc:sldMk cId="1652818973" sldId="326"/>
        </pc:sldMkLst>
      </pc:sldChg>
      <pc:sldChg chg="add">
        <pc:chgData name="Geraint Forster" userId="8c02c943-4b4b-4de2-a38e-320edf235171" providerId="ADAL" clId="{0806ECEC-48B0-914E-AEEE-750B382E07BB}" dt="2020-09-23T16:37:52.630" v="1681"/>
        <pc:sldMkLst>
          <pc:docMk/>
          <pc:sldMk cId="3151414252" sldId="328"/>
        </pc:sldMkLst>
      </pc:sldChg>
      <pc:sldChg chg="add">
        <pc:chgData name="Geraint Forster" userId="8c02c943-4b4b-4de2-a38e-320edf235171" providerId="ADAL" clId="{0806ECEC-48B0-914E-AEEE-750B382E07BB}" dt="2020-09-23T16:37:01.742" v="1680"/>
        <pc:sldMkLst>
          <pc:docMk/>
          <pc:sldMk cId="3449425440" sldId="334"/>
        </pc:sldMkLst>
      </pc:sldChg>
      <pc:sldChg chg="addSp delSp modSp add mod setBg modClrScheme setClrOvrMap chgLayout modNotesTx">
        <pc:chgData name="Geraint Forster" userId="8c02c943-4b4b-4de2-a38e-320edf235171" providerId="ADAL" clId="{0806ECEC-48B0-914E-AEEE-750B382E07BB}" dt="2020-09-25T10:46:08.269" v="2094" actId="20577"/>
        <pc:sldMkLst>
          <pc:docMk/>
          <pc:sldMk cId="3229441211" sldId="335"/>
        </pc:sldMkLst>
        <pc:spChg chg="add del mod">
          <ac:chgData name="Geraint Forster" userId="8c02c943-4b4b-4de2-a38e-320edf235171" providerId="ADAL" clId="{0806ECEC-48B0-914E-AEEE-750B382E07BB}" dt="2020-09-25T10:45:20.306" v="1924" actId="26606"/>
          <ac:spMkLst>
            <pc:docMk/>
            <pc:sldMk cId="3229441211" sldId="335"/>
            <ac:spMk id="2" creationId="{C0FEBE77-7A5D-7749-9904-1387432C148F}"/>
          </ac:spMkLst>
        </pc:spChg>
        <pc:spChg chg="add del mod ord">
          <ac:chgData name="Geraint Forster" userId="8c02c943-4b4b-4de2-a38e-320edf235171" providerId="ADAL" clId="{0806ECEC-48B0-914E-AEEE-750B382E07BB}" dt="2020-09-25T10:45:20.306" v="1924" actId="26606"/>
          <ac:spMkLst>
            <pc:docMk/>
            <pc:sldMk cId="3229441211" sldId="335"/>
            <ac:spMk id="3" creationId="{F2450AD5-24B6-EC40-A60B-0E34D0CC6BAB}"/>
          </ac:spMkLst>
        </pc:spChg>
        <pc:spChg chg="add del mod ord">
          <ac:chgData name="Geraint Forster" userId="8c02c943-4b4b-4de2-a38e-320edf235171" providerId="ADAL" clId="{0806ECEC-48B0-914E-AEEE-750B382E07BB}" dt="2020-09-25T10:44:57.206" v="1917" actId="700"/>
          <ac:spMkLst>
            <pc:docMk/>
            <pc:sldMk cId="3229441211" sldId="335"/>
            <ac:spMk id="4" creationId="{C2E15B38-5172-B140-8328-770F91815826}"/>
          </ac:spMkLst>
        </pc:spChg>
        <pc:spChg chg="add">
          <ac:chgData name="Geraint Forster" userId="8c02c943-4b4b-4de2-a38e-320edf235171" providerId="ADAL" clId="{0806ECEC-48B0-914E-AEEE-750B382E07BB}" dt="2020-09-25T10:45:20.306" v="1924" actId="26606"/>
          <ac:spMkLst>
            <pc:docMk/>
            <pc:sldMk cId="3229441211" sldId="335"/>
            <ac:spMk id="8" creationId="{A65AC7D1-EAA9-48F5-B509-60A7F50BF703}"/>
          </ac:spMkLst>
        </pc:spChg>
        <pc:spChg chg="add">
          <ac:chgData name="Geraint Forster" userId="8c02c943-4b4b-4de2-a38e-320edf235171" providerId="ADAL" clId="{0806ECEC-48B0-914E-AEEE-750B382E07BB}" dt="2020-09-25T10:45:20.306" v="1924" actId="26606"/>
          <ac:spMkLst>
            <pc:docMk/>
            <pc:sldMk cId="3229441211" sldId="335"/>
            <ac:spMk id="10" creationId="{D6320AF9-619A-4175-865B-5663E1AEF4C5}"/>
          </ac:spMkLst>
        </pc:spChg>
        <pc:spChg chg="add">
          <ac:chgData name="Geraint Forster" userId="8c02c943-4b4b-4de2-a38e-320edf235171" providerId="ADAL" clId="{0806ECEC-48B0-914E-AEEE-750B382E07BB}" dt="2020-09-25T10:45:20.306" v="1924" actId="26606"/>
          <ac:spMkLst>
            <pc:docMk/>
            <pc:sldMk cId="3229441211" sldId="335"/>
            <ac:spMk id="16" creationId="{7E018740-5C2B-4A41-AC1A-7E68D1EC1954}"/>
          </ac:spMkLst>
        </pc:spChg>
        <pc:spChg chg="add">
          <ac:chgData name="Geraint Forster" userId="8c02c943-4b4b-4de2-a38e-320edf235171" providerId="ADAL" clId="{0806ECEC-48B0-914E-AEEE-750B382E07BB}" dt="2020-09-25T10:45:20.306" v="1924" actId="26606"/>
          <ac:spMkLst>
            <pc:docMk/>
            <pc:sldMk cId="3229441211" sldId="335"/>
            <ac:spMk id="18" creationId="{166F75A4-C475-4941-8EE2-B80A06A2C1BB}"/>
          </ac:spMkLst>
        </pc:spChg>
        <pc:spChg chg="add">
          <ac:chgData name="Geraint Forster" userId="8c02c943-4b4b-4de2-a38e-320edf235171" providerId="ADAL" clId="{0806ECEC-48B0-914E-AEEE-750B382E07BB}" dt="2020-09-25T10:45:20.306" v="1924" actId="26606"/>
          <ac:spMkLst>
            <pc:docMk/>
            <pc:sldMk cId="3229441211" sldId="335"/>
            <ac:spMk id="20" creationId="{A032553A-72E8-4B0D-8405-FF9771C9AF05}"/>
          </ac:spMkLst>
        </pc:spChg>
        <pc:spChg chg="add">
          <ac:chgData name="Geraint Forster" userId="8c02c943-4b4b-4de2-a38e-320edf235171" providerId="ADAL" clId="{0806ECEC-48B0-914E-AEEE-750B382E07BB}" dt="2020-09-25T10:45:20.306" v="1924" actId="26606"/>
          <ac:spMkLst>
            <pc:docMk/>
            <pc:sldMk cId="3229441211" sldId="335"/>
            <ac:spMk id="22" creationId="{765800AC-C3B9-498E-87BC-29FAE4C76B21}"/>
          </ac:spMkLst>
        </pc:spChg>
        <pc:spChg chg="add">
          <ac:chgData name="Geraint Forster" userId="8c02c943-4b4b-4de2-a38e-320edf235171" providerId="ADAL" clId="{0806ECEC-48B0-914E-AEEE-750B382E07BB}" dt="2020-09-25T10:45:20.306" v="1924" actId="26606"/>
          <ac:spMkLst>
            <pc:docMk/>
            <pc:sldMk cId="3229441211" sldId="335"/>
            <ac:spMk id="24" creationId="{1F9D6ACB-2FF4-49F9-978A-E0D5327FC635}"/>
          </ac:spMkLst>
        </pc:spChg>
        <pc:spChg chg="add">
          <ac:chgData name="Geraint Forster" userId="8c02c943-4b4b-4de2-a38e-320edf235171" providerId="ADAL" clId="{0806ECEC-48B0-914E-AEEE-750B382E07BB}" dt="2020-09-25T10:45:20.306" v="1924" actId="26606"/>
          <ac:spMkLst>
            <pc:docMk/>
            <pc:sldMk cId="3229441211" sldId="335"/>
            <ac:spMk id="26" creationId="{142BFA2A-77A0-4F60-A32A-685681C84889}"/>
          </ac:spMkLst>
        </pc:spChg>
        <pc:cxnChg chg="add">
          <ac:chgData name="Geraint Forster" userId="8c02c943-4b4b-4de2-a38e-320edf235171" providerId="ADAL" clId="{0806ECEC-48B0-914E-AEEE-750B382E07BB}" dt="2020-09-25T10:45:20.306" v="1924" actId="26606"/>
          <ac:cxnSpMkLst>
            <pc:docMk/>
            <pc:sldMk cId="3229441211" sldId="335"/>
            <ac:cxnSpMk id="12" creationId="{063B6EC6-D752-4EE7-908B-F8F19E8C7FEA}"/>
          </ac:cxnSpMkLst>
        </pc:cxnChg>
        <pc:cxnChg chg="add">
          <ac:chgData name="Geraint Forster" userId="8c02c943-4b4b-4de2-a38e-320edf235171" providerId="ADAL" clId="{0806ECEC-48B0-914E-AEEE-750B382E07BB}" dt="2020-09-25T10:45:20.306" v="1924" actId="26606"/>
          <ac:cxnSpMkLst>
            <pc:docMk/>
            <pc:sldMk cId="3229441211" sldId="335"/>
            <ac:cxnSpMk id="14" creationId="{EFECD4E8-AD3E-4228-82A2-9461958EA94D}"/>
          </ac:cxnSpMkLst>
        </pc:cxnChg>
      </pc:sldChg>
      <pc:sldChg chg="addSp modSp add mod setBg">
        <pc:chgData name="Geraint Forster" userId="8c02c943-4b4b-4de2-a38e-320edf235171" providerId="ADAL" clId="{0806ECEC-48B0-914E-AEEE-750B382E07BB}" dt="2020-09-25T10:48:38.013" v="2128" actId="26606"/>
        <pc:sldMkLst>
          <pc:docMk/>
          <pc:sldMk cId="979567520" sldId="336"/>
        </pc:sldMkLst>
        <pc:spChg chg="mod">
          <ac:chgData name="Geraint Forster" userId="8c02c943-4b4b-4de2-a38e-320edf235171" providerId="ADAL" clId="{0806ECEC-48B0-914E-AEEE-750B382E07BB}" dt="2020-09-25T10:48:38.013" v="2128" actId="26606"/>
          <ac:spMkLst>
            <pc:docMk/>
            <pc:sldMk cId="979567520" sldId="336"/>
            <ac:spMk id="2" creationId="{DF2DF105-4651-E549-A3FD-1BD12912AB10}"/>
          </ac:spMkLst>
        </pc:spChg>
        <pc:spChg chg="mod">
          <ac:chgData name="Geraint Forster" userId="8c02c943-4b4b-4de2-a38e-320edf235171" providerId="ADAL" clId="{0806ECEC-48B0-914E-AEEE-750B382E07BB}" dt="2020-09-25T10:48:38.013" v="2128" actId="26606"/>
          <ac:spMkLst>
            <pc:docMk/>
            <pc:sldMk cId="979567520" sldId="336"/>
            <ac:spMk id="3" creationId="{7048AA54-18FD-4241-8BF4-EA6BADCC7020}"/>
          </ac:spMkLst>
        </pc:spChg>
        <pc:cxnChg chg="add">
          <ac:chgData name="Geraint Forster" userId="8c02c943-4b4b-4de2-a38e-320edf235171" providerId="ADAL" clId="{0806ECEC-48B0-914E-AEEE-750B382E07BB}" dt="2020-09-25T10:48:38.013" v="2128" actId="26606"/>
          <ac:cxnSpMkLst>
            <pc:docMk/>
            <pc:sldMk cId="979567520" sldId="336"/>
            <ac:cxnSpMk id="8" creationId="{0B5F7E3B-C5F1-40E0-A491-558BAFBC1127}"/>
          </ac:cxnSpMkLst>
        </pc:cxnChg>
      </pc:sldChg>
      <pc:sldChg chg="addSp modSp add mod ord setBg">
        <pc:chgData name="Geraint Forster" userId="8c02c943-4b4b-4de2-a38e-320edf235171" providerId="ADAL" clId="{0806ECEC-48B0-914E-AEEE-750B382E07BB}" dt="2020-09-25T10:44:06.314" v="1915" actId="20578"/>
        <pc:sldMkLst>
          <pc:docMk/>
          <pc:sldMk cId="2275761190" sldId="337"/>
        </pc:sldMkLst>
        <pc:spChg chg="mod">
          <ac:chgData name="Geraint Forster" userId="8c02c943-4b4b-4de2-a38e-320edf235171" providerId="ADAL" clId="{0806ECEC-48B0-914E-AEEE-750B382E07BB}" dt="2020-09-25T10:44:01.756" v="1914" actId="26606"/>
          <ac:spMkLst>
            <pc:docMk/>
            <pc:sldMk cId="2275761190" sldId="337"/>
            <ac:spMk id="2" creationId="{FF04C439-CB96-574D-A415-2D3D544CC2D3}"/>
          </ac:spMkLst>
        </pc:spChg>
        <pc:spChg chg="mod">
          <ac:chgData name="Geraint Forster" userId="8c02c943-4b4b-4de2-a38e-320edf235171" providerId="ADAL" clId="{0806ECEC-48B0-914E-AEEE-750B382E07BB}" dt="2020-09-25T10:44:01.756" v="1914" actId="26606"/>
          <ac:spMkLst>
            <pc:docMk/>
            <pc:sldMk cId="2275761190" sldId="337"/>
            <ac:spMk id="3" creationId="{3D1B68D8-3061-B44D-8007-7D3AD865485F}"/>
          </ac:spMkLst>
        </pc:spChg>
        <pc:cxnChg chg="add">
          <ac:chgData name="Geraint Forster" userId="8c02c943-4b4b-4de2-a38e-320edf235171" providerId="ADAL" clId="{0806ECEC-48B0-914E-AEEE-750B382E07BB}" dt="2020-09-25T10:44:01.756" v="1914" actId="26606"/>
          <ac:cxnSpMkLst>
            <pc:docMk/>
            <pc:sldMk cId="2275761190" sldId="337"/>
            <ac:cxnSpMk id="8" creationId="{0B5F7E3B-C5F1-40E0-A491-558BAFBC1127}"/>
          </ac:cxnSpMkLst>
        </pc:cxnChg>
      </pc:sldChg>
      <pc:sldChg chg="modSp add mod">
        <pc:chgData name="Geraint Forster" userId="8c02c943-4b4b-4de2-a38e-320edf235171" providerId="ADAL" clId="{0806ECEC-48B0-914E-AEEE-750B382E07BB}" dt="2020-09-25T12:30:16.082" v="2655" actId="5793"/>
        <pc:sldMkLst>
          <pc:docMk/>
          <pc:sldMk cId="65355474" sldId="338"/>
        </pc:sldMkLst>
        <pc:spChg chg="mod">
          <ac:chgData name="Geraint Forster" userId="8c02c943-4b4b-4de2-a38e-320edf235171" providerId="ADAL" clId="{0806ECEC-48B0-914E-AEEE-750B382E07BB}" dt="2020-09-25T12:30:16.082" v="2655" actId="5793"/>
          <ac:spMkLst>
            <pc:docMk/>
            <pc:sldMk cId="65355474" sldId="338"/>
            <ac:spMk id="2" creationId="{0E4695B2-BA93-1240-A55F-DA7B27F4D3FA}"/>
          </ac:spMkLst>
        </pc:spChg>
        <pc:spChg chg="mod">
          <ac:chgData name="Geraint Forster" userId="8c02c943-4b4b-4de2-a38e-320edf235171" providerId="ADAL" clId="{0806ECEC-48B0-914E-AEEE-750B382E07BB}" dt="2020-09-25T12:29:12.295" v="2619" actId="20577"/>
          <ac:spMkLst>
            <pc:docMk/>
            <pc:sldMk cId="65355474" sldId="338"/>
            <ac:spMk id="3" creationId="{1AA27172-05A4-F547-BC0A-12560F0BDD75}"/>
          </ac:spMkLst>
        </pc:spChg>
      </pc:sldChg>
      <pc:sldChg chg="modSp add mod">
        <pc:chgData name="Geraint Forster" userId="8c02c943-4b4b-4de2-a38e-320edf235171" providerId="ADAL" clId="{0806ECEC-48B0-914E-AEEE-750B382E07BB}" dt="2020-09-25T12:31:01.785" v="2703" actId="20577"/>
        <pc:sldMkLst>
          <pc:docMk/>
          <pc:sldMk cId="1261786476" sldId="339"/>
        </pc:sldMkLst>
        <pc:spChg chg="mod">
          <ac:chgData name="Geraint Forster" userId="8c02c943-4b4b-4de2-a38e-320edf235171" providerId="ADAL" clId="{0806ECEC-48B0-914E-AEEE-750B382E07BB}" dt="2020-09-25T12:30:45.862" v="2657" actId="20578"/>
          <ac:spMkLst>
            <pc:docMk/>
            <pc:sldMk cId="1261786476" sldId="339"/>
            <ac:spMk id="2" creationId="{EB57AF25-CD03-8E4A-B829-DBBF2D231B8E}"/>
          </ac:spMkLst>
        </pc:spChg>
        <pc:spChg chg="mod">
          <ac:chgData name="Geraint Forster" userId="8c02c943-4b4b-4de2-a38e-320edf235171" providerId="ADAL" clId="{0806ECEC-48B0-914E-AEEE-750B382E07BB}" dt="2020-09-25T12:31:01.785" v="2703" actId="20577"/>
          <ac:spMkLst>
            <pc:docMk/>
            <pc:sldMk cId="1261786476" sldId="339"/>
            <ac:spMk id="3" creationId="{313C9C88-7E44-4248-90B8-CEB643A0C036}"/>
          </ac:spMkLst>
        </pc:spChg>
      </pc:sldChg>
      <pc:sldChg chg="addSp delSp modSp add mod ord setBg modNotesTx">
        <pc:chgData name="Geraint Forster" userId="8c02c943-4b4b-4de2-a38e-320edf235171" providerId="ADAL" clId="{0806ECEC-48B0-914E-AEEE-750B382E07BB}" dt="2020-09-25T10:52:48.599" v="2577" actId="20577"/>
        <pc:sldMkLst>
          <pc:docMk/>
          <pc:sldMk cId="2366438118" sldId="340"/>
        </pc:sldMkLst>
        <pc:spChg chg="mod">
          <ac:chgData name="Geraint Forster" userId="8c02c943-4b4b-4de2-a38e-320edf235171" providerId="ADAL" clId="{0806ECEC-48B0-914E-AEEE-750B382E07BB}" dt="2020-09-25T10:51:35.357" v="2462" actId="26606"/>
          <ac:spMkLst>
            <pc:docMk/>
            <pc:sldMk cId="2366438118" sldId="340"/>
            <ac:spMk id="2" creationId="{9A9B6C53-EA9F-0341-9C00-987FA6CF94DC}"/>
          </ac:spMkLst>
        </pc:spChg>
        <pc:spChg chg="add del mod">
          <ac:chgData name="Geraint Forster" userId="8c02c943-4b4b-4de2-a38e-320edf235171" providerId="ADAL" clId="{0806ECEC-48B0-914E-AEEE-750B382E07BB}" dt="2020-09-25T10:51:35.357" v="2462" actId="26606"/>
          <ac:spMkLst>
            <pc:docMk/>
            <pc:sldMk cId="2366438118" sldId="340"/>
            <ac:spMk id="3" creationId="{B1EDDB8B-0DEA-D44F-A0E4-FBF00B565C2A}"/>
          </ac:spMkLst>
        </pc:spChg>
        <pc:spChg chg="add del">
          <ac:chgData name="Geraint Forster" userId="8c02c943-4b4b-4de2-a38e-320edf235171" providerId="ADAL" clId="{0806ECEC-48B0-914E-AEEE-750B382E07BB}" dt="2020-09-25T10:51:19.742" v="2459" actId="26606"/>
          <ac:spMkLst>
            <pc:docMk/>
            <pc:sldMk cId="2366438118" sldId="340"/>
            <ac:spMk id="9" creationId="{9F4444CE-BC8D-4D61-B303-4C05614E62AB}"/>
          </ac:spMkLst>
        </pc:spChg>
        <pc:spChg chg="add del">
          <ac:chgData name="Geraint Forster" userId="8c02c943-4b4b-4de2-a38e-320edf235171" providerId="ADAL" clId="{0806ECEC-48B0-914E-AEEE-750B382E07BB}" dt="2020-09-25T10:51:19.742" v="2459" actId="26606"/>
          <ac:spMkLst>
            <pc:docMk/>
            <pc:sldMk cId="2366438118" sldId="340"/>
            <ac:spMk id="11" creationId="{73772B81-181F-48B7-8826-4D9686D15DF5}"/>
          </ac:spMkLst>
        </pc:spChg>
        <pc:spChg chg="add del">
          <ac:chgData name="Geraint Forster" userId="8c02c943-4b4b-4de2-a38e-320edf235171" providerId="ADAL" clId="{0806ECEC-48B0-914E-AEEE-750B382E07BB}" dt="2020-09-25T10:51:19.742" v="2459" actId="26606"/>
          <ac:spMkLst>
            <pc:docMk/>
            <pc:sldMk cId="2366438118" sldId="340"/>
            <ac:spMk id="13" creationId="{B2205F6E-03C6-4E92-877C-E2482F6599AA}"/>
          </ac:spMkLst>
        </pc:spChg>
        <pc:spChg chg="add del">
          <ac:chgData name="Geraint Forster" userId="8c02c943-4b4b-4de2-a38e-320edf235171" providerId="ADAL" clId="{0806ECEC-48B0-914E-AEEE-750B382E07BB}" dt="2020-09-25T10:51:35.346" v="2461" actId="26606"/>
          <ac:spMkLst>
            <pc:docMk/>
            <pc:sldMk cId="2366438118" sldId="340"/>
            <ac:spMk id="21" creationId="{655AE6B0-AC9E-4167-806F-E9DB135FC46B}"/>
          </ac:spMkLst>
        </pc:spChg>
        <pc:spChg chg="add del">
          <ac:chgData name="Geraint Forster" userId="8c02c943-4b4b-4de2-a38e-320edf235171" providerId="ADAL" clId="{0806ECEC-48B0-914E-AEEE-750B382E07BB}" dt="2020-09-25T10:51:35.346" v="2461" actId="26606"/>
          <ac:spMkLst>
            <pc:docMk/>
            <pc:sldMk cId="2366438118" sldId="340"/>
            <ac:spMk id="22" creationId="{87BD1F4E-A66D-4C06-86DA-8D56CA7A3B41}"/>
          </ac:spMkLst>
        </pc:spChg>
        <pc:spChg chg="add mod">
          <ac:chgData name="Geraint Forster" userId="8c02c943-4b4b-4de2-a38e-320edf235171" providerId="ADAL" clId="{0806ECEC-48B0-914E-AEEE-750B382E07BB}" dt="2020-09-25T10:52:29.989" v="2551" actId="20577"/>
          <ac:spMkLst>
            <pc:docMk/>
            <pc:sldMk cId="2366438118" sldId="340"/>
            <ac:spMk id="27" creationId="{B1EDDB8B-0DEA-D44F-A0E4-FBF00B565C2A}"/>
          </ac:spMkLst>
        </pc:spChg>
        <pc:grpChg chg="add del">
          <ac:chgData name="Geraint Forster" userId="8c02c943-4b4b-4de2-a38e-320edf235171" providerId="ADAL" clId="{0806ECEC-48B0-914E-AEEE-750B382E07BB}" dt="2020-09-25T10:51:35.346" v="2461" actId="26606"/>
          <ac:grpSpMkLst>
            <pc:docMk/>
            <pc:sldMk cId="2366438118" sldId="340"/>
            <ac:grpSpMk id="23" creationId="{3523416A-383B-4FDC-B4C9-D8EDDFE9C043}"/>
          </ac:grpSpMkLst>
        </pc:grpChg>
        <pc:graphicFrameChg chg="add del">
          <ac:chgData name="Geraint Forster" userId="8c02c943-4b4b-4de2-a38e-320edf235171" providerId="ADAL" clId="{0806ECEC-48B0-914E-AEEE-750B382E07BB}" dt="2020-09-25T10:51:19.742" v="2459" actId="26606"/>
          <ac:graphicFrameMkLst>
            <pc:docMk/>
            <pc:sldMk cId="2366438118" sldId="340"/>
            <ac:graphicFrameMk id="5" creationId="{BF9A52E9-B6BC-4063-8253-562C1941E8F3}"/>
          </ac:graphicFrameMkLst>
        </pc:graphicFrameChg>
        <pc:graphicFrameChg chg="add del">
          <ac:chgData name="Geraint Forster" userId="8c02c943-4b4b-4de2-a38e-320edf235171" providerId="ADAL" clId="{0806ECEC-48B0-914E-AEEE-750B382E07BB}" dt="2020-09-25T10:51:35.346" v="2461" actId="26606"/>
          <ac:graphicFrameMkLst>
            <pc:docMk/>
            <pc:sldMk cId="2366438118" sldId="340"/>
            <ac:graphicFrameMk id="25" creationId="{852C9ABD-04F5-4057-B87A-8C911A3DD897}"/>
          </ac:graphicFrameMkLst>
        </pc:graphicFrameChg>
        <pc:cxnChg chg="add">
          <ac:chgData name="Geraint Forster" userId="8c02c943-4b4b-4de2-a38e-320edf235171" providerId="ADAL" clId="{0806ECEC-48B0-914E-AEEE-750B382E07BB}" dt="2020-09-25T10:51:35.357" v="2462" actId="26606"/>
          <ac:cxnSpMkLst>
            <pc:docMk/>
            <pc:sldMk cId="2366438118" sldId="340"/>
            <ac:cxnSpMk id="8" creationId="{0B5F7E3B-C5F1-40E0-A491-558BAFBC1127}"/>
          </ac:cxnSpMkLst>
        </pc:cxnChg>
      </pc:sldChg>
      <pc:sldChg chg="modSp add mod modNotesTx">
        <pc:chgData name="Geraint Forster" userId="8c02c943-4b4b-4de2-a38e-320edf235171" providerId="ADAL" clId="{0806ECEC-48B0-914E-AEEE-750B382E07BB}" dt="2020-09-25T12:38:34.768" v="2774" actId="20577"/>
        <pc:sldMkLst>
          <pc:docMk/>
          <pc:sldMk cId="3218575152" sldId="341"/>
        </pc:sldMkLst>
        <pc:spChg chg="mod">
          <ac:chgData name="Geraint Forster" userId="8c02c943-4b4b-4de2-a38e-320edf235171" providerId="ADAL" clId="{0806ECEC-48B0-914E-AEEE-750B382E07BB}" dt="2020-09-25T12:37:37.734" v="2706" actId="20578"/>
          <ac:spMkLst>
            <pc:docMk/>
            <pc:sldMk cId="3218575152" sldId="341"/>
            <ac:spMk id="2" creationId="{562FC8AB-413B-BB43-A152-8D229FF5074E}"/>
          </ac:spMkLst>
        </pc:spChg>
        <pc:spChg chg="mod">
          <ac:chgData name="Geraint Forster" userId="8c02c943-4b4b-4de2-a38e-320edf235171" providerId="ADAL" clId="{0806ECEC-48B0-914E-AEEE-750B382E07BB}" dt="2020-09-25T12:38:08.117" v="2709" actId="20577"/>
          <ac:spMkLst>
            <pc:docMk/>
            <pc:sldMk cId="3218575152" sldId="341"/>
            <ac:spMk id="3" creationId="{9E14E171-D4DA-D549-A7E5-FFE5DC3872DB}"/>
          </ac:spMkLst>
        </pc:spChg>
      </pc:sldChg>
      <pc:sldChg chg="addSp modSp add mod setBg setClrOvrMap modNotesTx">
        <pc:chgData name="Geraint Forster" userId="8c02c943-4b4b-4de2-a38e-320edf235171" providerId="ADAL" clId="{0806ECEC-48B0-914E-AEEE-750B382E07BB}" dt="2020-09-25T13:55:54.073" v="3145" actId="20577"/>
        <pc:sldMkLst>
          <pc:docMk/>
          <pc:sldMk cId="2753319731" sldId="342"/>
        </pc:sldMkLst>
        <pc:spChg chg="mod">
          <ac:chgData name="Geraint Forster" userId="8c02c943-4b4b-4de2-a38e-320edf235171" providerId="ADAL" clId="{0806ECEC-48B0-914E-AEEE-750B382E07BB}" dt="2020-09-25T13:53:38.772" v="3129" actId="26606"/>
          <ac:spMkLst>
            <pc:docMk/>
            <pc:sldMk cId="2753319731" sldId="342"/>
            <ac:spMk id="2" creationId="{D83740EE-67E6-B04C-B997-08F71D63B737}"/>
          </ac:spMkLst>
        </pc:spChg>
        <pc:spChg chg="mod">
          <ac:chgData name="Geraint Forster" userId="8c02c943-4b4b-4de2-a38e-320edf235171" providerId="ADAL" clId="{0806ECEC-48B0-914E-AEEE-750B382E07BB}" dt="2020-09-25T13:53:38.772" v="3129" actId="26606"/>
          <ac:spMkLst>
            <pc:docMk/>
            <pc:sldMk cId="2753319731" sldId="342"/>
            <ac:spMk id="3" creationId="{7EF1BD95-F739-0F42-AA52-1020A4ECA5FC}"/>
          </ac:spMkLst>
        </pc:spChg>
        <pc:spChg chg="add">
          <ac:chgData name="Geraint Forster" userId="8c02c943-4b4b-4de2-a38e-320edf235171" providerId="ADAL" clId="{0806ECEC-48B0-914E-AEEE-750B382E07BB}" dt="2020-09-25T13:53:38.772" v="3129" actId="26606"/>
          <ac:spMkLst>
            <pc:docMk/>
            <pc:sldMk cId="2753319731" sldId="342"/>
            <ac:spMk id="8" creationId="{A65AC7D1-EAA9-48F5-B509-60A7F50BF703}"/>
          </ac:spMkLst>
        </pc:spChg>
        <pc:spChg chg="add">
          <ac:chgData name="Geraint Forster" userId="8c02c943-4b4b-4de2-a38e-320edf235171" providerId="ADAL" clId="{0806ECEC-48B0-914E-AEEE-750B382E07BB}" dt="2020-09-25T13:53:38.772" v="3129" actId="26606"/>
          <ac:spMkLst>
            <pc:docMk/>
            <pc:sldMk cId="2753319731" sldId="342"/>
            <ac:spMk id="10" creationId="{D6320AF9-619A-4175-865B-5663E1AEF4C5}"/>
          </ac:spMkLst>
        </pc:spChg>
        <pc:spChg chg="add">
          <ac:chgData name="Geraint Forster" userId="8c02c943-4b4b-4de2-a38e-320edf235171" providerId="ADAL" clId="{0806ECEC-48B0-914E-AEEE-750B382E07BB}" dt="2020-09-25T13:53:38.772" v="3129" actId="26606"/>
          <ac:spMkLst>
            <pc:docMk/>
            <pc:sldMk cId="2753319731" sldId="342"/>
            <ac:spMk id="16" creationId="{7E018740-5C2B-4A41-AC1A-7E68D1EC1954}"/>
          </ac:spMkLst>
        </pc:spChg>
        <pc:spChg chg="add">
          <ac:chgData name="Geraint Forster" userId="8c02c943-4b4b-4de2-a38e-320edf235171" providerId="ADAL" clId="{0806ECEC-48B0-914E-AEEE-750B382E07BB}" dt="2020-09-25T13:53:38.772" v="3129" actId="26606"/>
          <ac:spMkLst>
            <pc:docMk/>
            <pc:sldMk cId="2753319731" sldId="342"/>
            <ac:spMk id="18" creationId="{166F75A4-C475-4941-8EE2-B80A06A2C1BB}"/>
          </ac:spMkLst>
        </pc:spChg>
        <pc:spChg chg="add">
          <ac:chgData name="Geraint Forster" userId="8c02c943-4b4b-4de2-a38e-320edf235171" providerId="ADAL" clId="{0806ECEC-48B0-914E-AEEE-750B382E07BB}" dt="2020-09-25T13:53:38.772" v="3129" actId="26606"/>
          <ac:spMkLst>
            <pc:docMk/>
            <pc:sldMk cId="2753319731" sldId="342"/>
            <ac:spMk id="20" creationId="{A032553A-72E8-4B0D-8405-FF9771C9AF05}"/>
          </ac:spMkLst>
        </pc:spChg>
        <pc:spChg chg="add">
          <ac:chgData name="Geraint Forster" userId="8c02c943-4b4b-4de2-a38e-320edf235171" providerId="ADAL" clId="{0806ECEC-48B0-914E-AEEE-750B382E07BB}" dt="2020-09-25T13:53:38.772" v="3129" actId="26606"/>
          <ac:spMkLst>
            <pc:docMk/>
            <pc:sldMk cId="2753319731" sldId="342"/>
            <ac:spMk id="22" creationId="{765800AC-C3B9-498E-87BC-29FAE4C76B21}"/>
          </ac:spMkLst>
        </pc:spChg>
        <pc:spChg chg="add">
          <ac:chgData name="Geraint Forster" userId="8c02c943-4b4b-4de2-a38e-320edf235171" providerId="ADAL" clId="{0806ECEC-48B0-914E-AEEE-750B382E07BB}" dt="2020-09-25T13:53:38.772" v="3129" actId="26606"/>
          <ac:spMkLst>
            <pc:docMk/>
            <pc:sldMk cId="2753319731" sldId="342"/>
            <ac:spMk id="24" creationId="{1F9D6ACB-2FF4-49F9-978A-E0D5327FC635}"/>
          </ac:spMkLst>
        </pc:spChg>
        <pc:spChg chg="add">
          <ac:chgData name="Geraint Forster" userId="8c02c943-4b4b-4de2-a38e-320edf235171" providerId="ADAL" clId="{0806ECEC-48B0-914E-AEEE-750B382E07BB}" dt="2020-09-25T13:53:38.772" v="3129" actId="26606"/>
          <ac:spMkLst>
            <pc:docMk/>
            <pc:sldMk cId="2753319731" sldId="342"/>
            <ac:spMk id="26" creationId="{142BFA2A-77A0-4F60-A32A-685681C84889}"/>
          </ac:spMkLst>
        </pc:spChg>
        <pc:cxnChg chg="add">
          <ac:chgData name="Geraint Forster" userId="8c02c943-4b4b-4de2-a38e-320edf235171" providerId="ADAL" clId="{0806ECEC-48B0-914E-AEEE-750B382E07BB}" dt="2020-09-25T13:53:38.772" v="3129" actId="26606"/>
          <ac:cxnSpMkLst>
            <pc:docMk/>
            <pc:sldMk cId="2753319731" sldId="342"/>
            <ac:cxnSpMk id="12" creationId="{063B6EC6-D752-4EE7-908B-F8F19E8C7FEA}"/>
          </ac:cxnSpMkLst>
        </pc:cxnChg>
        <pc:cxnChg chg="add">
          <ac:chgData name="Geraint Forster" userId="8c02c943-4b4b-4de2-a38e-320edf235171" providerId="ADAL" clId="{0806ECEC-48B0-914E-AEEE-750B382E07BB}" dt="2020-09-25T13:53:38.772" v="3129" actId="26606"/>
          <ac:cxnSpMkLst>
            <pc:docMk/>
            <pc:sldMk cId="2753319731" sldId="342"/>
            <ac:cxnSpMk id="14" creationId="{EFECD4E8-AD3E-4228-82A2-9461958EA94D}"/>
          </ac:cxnSpMkLst>
        </pc:cxnChg>
      </pc:sldChg>
      <pc:sldChg chg="add del">
        <pc:chgData name="Geraint Forster" userId="8c02c943-4b4b-4de2-a38e-320edf235171" providerId="ADAL" clId="{0806ECEC-48B0-914E-AEEE-750B382E07BB}" dt="2020-09-25T13:57:58.772" v="3207" actId="2696"/>
        <pc:sldMkLst>
          <pc:docMk/>
          <pc:sldMk cId="505963306" sldId="34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81872-8C4E-A543-B7CC-54CF84035B17}" type="datetimeFigureOut">
              <a:rPr lang="en-US" smtClean="0"/>
              <a:t>10/6/2021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r>
              <a:rPr lang="en-GB"/>
              <a:t>Edit Master text styles
Second level
Third level
Fourth level
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B7C238-C6CD-AA44-88AC-01E1820D10CB}" type="slidenum">
              <a:rPr lang="en-US" smtClean="0"/>
              <a:t>‹#›</a:t>
            </a:fld>
            <a:endParaRPr lang="en-US"/>
          </a:p>
        </p:txBody>
      </p:sp>
    </p:spTree>
    <p:extLst>
      <p:ext uri="{BB962C8B-B14F-4D97-AF65-F5344CB8AC3E}">
        <p14:creationId xmlns:p14="http://schemas.microsoft.com/office/powerpoint/2010/main" val="4064537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BMJ discussion around definition:</a:t>
            </a:r>
          </a:p>
          <a:p>
            <a:r>
              <a:rPr lang="en-US" dirty="0"/>
              <a:t>https://</a:t>
            </a:r>
            <a:r>
              <a:rPr lang="en-US" dirty="0" err="1"/>
              <a:t>www.bmj.com</a:t>
            </a:r>
            <a:r>
              <a:rPr lang="en-US" dirty="0"/>
              <a:t>/</a:t>
            </a:r>
            <a:r>
              <a:rPr lang="en-US" dirty="0" err="1"/>
              <a:t>bmj</a:t>
            </a:r>
            <a:r>
              <a:rPr lang="en-US" dirty="0"/>
              <a:t>/section-pdf/187291?path=/</a:t>
            </a:r>
            <a:r>
              <a:rPr lang="en-US" dirty="0" err="1"/>
              <a:t>bmj</a:t>
            </a:r>
            <a:r>
              <a:rPr lang="en-US" dirty="0"/>
              <a:t>/343/7817/</a:t>
            </a:r>
            <a:r>
              <a:rPr lang="en-US" dirty="0" err="1"/>
              <a:t>Analysis.full.pdf</a:t>
            </a:r>
            <a:endParaRPr lang="en-US" dirty="0"/>
          </a:p>
          <a:p>
            <a:endParaRPr lang="en-US" dirty="0"/>
          </a:p>
          <a:p>
            <a:r>
              <a:rPr lang="en-US" dirty="0"/>
              <a:t>Could hand out suggested re-definition and get them to discuss?</a:t>
            </a:r>
          </a:p>
          <a:p>
            <a:endParaRPr lang="en-US" dirty="0"/>
          </a:p>
        </p:txBody>
      </p:sp>
      <p:sp>
        <p:nvSpPr>
          <p:cNvPr id="4" name="Slide Number Placeholder 3"/>
          <p:cNvSpPr>
            <a:spLocks noGrp="1"/>
          </p:cNvSpPr>
          <p:nvPr>
            <p:ph type="sldNum" sz="quarter" idx="5"/>
          </p:nvPr>
        </p:nvSpPr>
        <p:spPr/>
        <p:txBody>
          <a:bodyPr/>
          <a:lstStyle/>
          <a:p>
            <a:fld id="{03B7C238-C6CD-AA44-88AC-01E1820D10CB}" type="slidenum">
              <a:rPr lang="en-US" smtClean="0"/>
              <a:t>3</a:t>
            </a:fld>
            <a:endParaRPr lang="en-US"/>
          </a:p>
        </p:txBody>
      </p:sp>
    </p:spTree>
    <p:extLst>
      <p:ext uri="{BB962C8B-B14F-4D97-AF65-F5344CB8AC3E}">
        <p14:creationId xmlns:p14="http://schemas.microsoft.com/office/powerpoint/2010/main" val="830864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clear definition for wellbeing and it is difficult to clearly separate health and wellbeing (especially since the definition of health has the term wellbeing in it). However there is a growing recognition that wellbeing is a multi-faceted concept as well as an integral part of individual, societal and planetary health.</a:t>
            </a:r>
            <a:br>
              <a:rPr lang="en-GB" dirty="0"/>
            </a:br>
            <a:endParaRPr lang="en-US" dirty="0"/>
          </a:p>
        </p:txBody>
      </p:sp>
      <p:sp>
        <p:nvSpPr>
          <p:cNvPr id="4" name="Slide Number Placeholder 3"/>
          <p:cNvSpPr>
            <a:spLocks noGrp="1"/>
          </p:cNvSpPr>
          <p:nvPr>
            <p:ph type="sldNum" sz="quarter" idx="5"/>
          </p:nvPr>
        </p:nvSpPr>
        <p:spPr/>
        <p:txBody>
          <a:bodyPr/>
          <a:lstStyle/>
          <a:p>
            <a:fld id="{03B7C238-C6CD-AA44-88AC-01E1820D10CB}" type="slidenum">
              <a:rPr lang="en-US" smtClean="0"/>
              <a:t>4</a:t>
            </a:fld>
            <a:endParaRPr lang="en-US"/>
          </a:p>
        </p:txBody>
      </p:sp>
    </p:spTree>
    <p:extLst>
      <p:ext uri="{BB962C8B-B14F-4D97-AF65-F5344CB8AC3E}">
        <p14:creationId xmlns:p14="http://schemas.microsoft.com/office/powerpoint/2010/main" val="3070859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B7C238-C6CD-AA44-88AC-01E1820D10CB}" type="slidenum">
              <a:rPr lang="en-US" smtClean="0"/>
              <a:t>5</a:t>
            </a:fld>
            <a:endParaRPr lang="en-US"/>
          </a:p>
        </p:txBody>
      </p:sp>
    </p:spTree>
    <p:extLst>
      <p:ext uri="{BB962C8B-B14F-4D97-AF65-F5344CB8AC3E}">
        <p14:creationId xmlns:p14="http://schemas.microsoft.com/office/powerpoint/2010/main" val="2467665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7749FB-C9CB-4ACF-BB70-7BC3ED4B14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CB6ED2-12C6-48F1-828C-3A299C3ED399}"/>
              </a:ext>
            </a:extLst>
          </p:cNvPr>
          <p:cNvSpPr txBox="1">
            <a:spLocks noGrp="1"/>
          </p:cNvSpPr>
          <p:nvPr>
            <p:ph type="body" sz="quarter" idx="1"/>
          </p:nvPr>
        </p:nvSpPr>
        <p:spPr/>
        <p:txBody>
          <a:bodyPr/>
          <a:lstStyle/>
          <a:p>
            <a:pPr lvl="0"/>
            <a:r>
              <a:rPr lang="en-GB"/>
              <a:t>GF</a:t>
            </a:r>
          </a:p>
          <a:p>
            <a:pPr lvl="0"/>
            <a:r>
              <a:rPr lang="en-GB"/>
              <a:t>Discuss above</a:t>
            </a:r>
          </a:p>
          <a:p>
            <a:pPr lvl="0"/>
            <a:r>
              <a:rPr lang="en-GB"/>
              <a:t>FITT </a:t>
            </a:r>
          </a:p>
          <a:p>
            <a:pPr lvl="0"/>
            <a:r>
              <a:rPr lang="en-GB"/>
              <a:t>When it comes to Type – main thing is to do what you enjoy and are likely to stick to</a:t>
            </a:r>
          </a:p>
          <a:p>
            <a:pPr lvl="0"/>
            <a:r>
              <a:rPr lang="en-GB"/>
              <a:t>These are the minimum levels required for health – more is better</a:t>
            </a:r>
          </a:p>
        </p:txBody>
      </p:sp>
      <p:sp>
        <p:nvSpPr>
          <p:cNvPr id="4" name="Slide Number Placeholder 3">
            <a:extLst>
              <a:ext uri="{FF2B5EF4-FFF2-40B4-BE49-F238E27FC236}">
                <a16:creationId xmlns:a16="http://schemas.microsoft.com/office/drawing/2014/main" id="{3769F433-E721-4EE6-A29A-A45F3A7FF14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BD3C2A-E56A-44CC-9D55-B1CF6097C63A}"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Serpentine Gestalt – cultures around the world where snake-like creatures are feared, revered and considered magical – ‘the mind is primed to react emotionally to the sight of snakes, not just to fear them but to be aroused and absorbed in their details, to weave stories about them’.</a:t>
            </a:r>
          </a:p>
        </p:txBody>
      </p:sp>
      <p:sp>
        <p:nvSpPr>
          <p:cNvPr id="4" name="Slide Number Placeholder 3"/>
          <p:cNvSpPr>
            <a:spLocks noGrp="1"/>
          </p:cNvSpPr>
          <p:nvPr>
            <p:ph type="sldNum" sz="quarter" idx="5"/>
          </p:nvPr>
        </p:nvSpPr>
        <p:spPr/>
        <p:txBody>
          <a:bodyPr/>
          <a:lstStyle/>
          <a:p>
            <a:fld id="{03B7C238-C6CD-AA44-88AC-01E1820D10CB}" type="slidenum">
              <a:rPr lang="en-US" smtClean="0"/>
              <a:t>12</a:t>
            </a:fld>
            <a:endParaRPr lang="en-US"/>
          </a:p>
        </p:txBody>
      </p:sp>
    </p:spTree>
    <p:extLst>
      <p:ext uri="{BB962C8B-B14F-4D97-AF65-F5344CB8AC3E}">
        <p14:creationId xmlns:p14="http://schemas.microsoft.com/office/powerpoint/2010/main" val="34414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Serpentine Gestalt – cultures around the world where snake-like creatures are feared, revered and considered magical – ‘the mind is primed to react emotionally to the sight of snakes, not just to fear them but to be aroused and absorbed in their details, to weave stories about them’.</a:t>
            </a:r>
          </a:p>
        </p:txBody>
      </p:sp>
      <p:sp>
        <p:nvSpPr>
          <p:cNvPr id="4" name="Slide Number Placeholder 3"/>
          <p:cNvSpPr>
            <a:spLocks noGrp="1"/>
          </p:cNvSpPr>
          <p:nvPr>
            <p:ph type="sldNum" sz="quarter" idx="5"/>
          </p:nvPr>
        </p:nvSpPr>
        <p:spPr/>
        <p:txBody>
          <a:bodyPr/>
          <a:lstStyle/>
          <a:p>
            <a:fld id="{03B7C238-C6CD-AA44-88AC-01E1820D10CB}" type="slidenum">
              <a:rPr lang="en-US" smtClean="0"/>
              <a:t>13</a:t>
            </a:fld>
            <a:endParaRPr lang="en-US"/>
          </a:p>
        </p:txBody>
      </p:sp>
    </p:spTree>
    <p:extLst>
      <p:ext uri="{BB962C8B-B14F-4D97-AF65-F5344CB8AC3E}">
        <p14:creationId xmlns:p14="http://schemas.microsoft.com/office/powerpoint/2010/main" val="28500948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Serpentine Gestalt – cultures around the world where snake-like creatures are feared, revered and considered magical – ‘the mind is primed to react emotionally to the sight of snakes, not just to fear them but to be aroused and absorbed in their details, to weave stories about them’.</a:t>
            </a:r>
          </a:p>
        </p:txBody>
      </p:sp>
      <p:sp>
        <p:nvSpPr>
          <p:cNvPr id="4" name="Slide Number Placeholder 3"/>
          <p:cNvSpPr>
            <a:spLocks noGrp="1"/>
          </p:cNvSpPr>
          <p:nvPr>
            <p:ph type="sldNum" sz="quarter" idx="5"/>
          </p:nvPr>
        </p:nvSpPr>
        <p:spPr/>
        <p:txBody>
          <a:bodyPr/>
          <a:lstStyle/>
          <a:p>
            <a:fld id="{03B7C238-C6CD-AA44-88AC-01E1820D10CB}" type="slidenum">
              <a:rPr lang="en-US" smtClean="0"/>
              <a:t>14</a:t>
            </a:fld>
            <a:endParaRPr lang="en-US"/>
          </a:p>
        </p:txBody>
      </p:sp>
    </p:spTree>
    <p:extLst>
      <p:ext uri="{BB962C8B-B14F-4D97-AF65-F5344CB8AC3E}">
        <p14:creationId xmlns:p14="http://schemas.microsoft.com/office/powerpoint/2010/main" val="2331421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15</a:t>
            </a:fld>
            <a:endParaRPr lang="en-US"/>
          </a:p>
        </p:txBody>
      </p:sp>
    </p:spTree>
    <p:extLst>
      <p:ext uri="{BB962C8B-B14F-4D97-AF65-F5344CB8AC3E}">
        <p14:creationId xmlns:p14="http://schemas.microsoft.com/office/powerpoint/2010/main" val="353513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5109A-DA54-479E-B189-EFCCFF8D1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861C52-0DEA-4CAF-A00F-7CCF2FC81C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62F477F-5E1C-48F3-9EF0-F10A43D656C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B95809-CE5D-4301-A3D3-F9CEF55387BC}" type="slidenum">
              <a:t>16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17</a:t>
            </a:fld>
            <a:endParaRPr lang="en-US"/>
          </a:p>
        </p:txBody>
      </p:sp>
    </p:spTree>
    <p:extLst>
      <p:ext uri="{BB962C8B-B14F-4D97-AF65-F5344CB8AC3E}">
        <p14:creationId xmlns:p14="http://schemas.microsoft.com/office/powerpoint/2010/main" val="2734061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18</a:t>
            </a:fld>
            <a:endParaRPr lang="en-US"/>
          </a:p>
        </p:txBody>
      </p:sp>
    </p:spTree>
    <p:extLst>
      <p:ext uri="{BB962C8B-B14F-4D97-AF65-F5344CB8AC3E}">
        <p14:creationId xmlns:p14="http://schemas.microsoft.com/office/powerpoint/2010/main" val="13931826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humans have a biologically prepared readiness to quickly acquire restorative responses to positive natural settings, but no such response to urban/built environments.</a:t>
            </a:r>
            <a:endParaRPr lang="en-US" dirty="0"/>
          </a:p>
        </p:txBody>
      </p:sp>
      <p:sp>
        <p:nvSpPr>
          <p:cNvPr id="4" name="Slide Number Placeholder 3"/>
          <p:cNvSpPr>
            <a:spLocks noGrp="1"/>
          </p:cNvSpPr>
          <p:nvPr>
            <p:ph type="sldNum" sz="quarter" idx="5"/>
          </p:nvPr>
        </p:nvSpPr>
        <p:spPr/>
        <p:txBody>
          <a:bodyPr/>
          <a:lstStyle/>
          <a:p>
            <a:fld id="{03B7C238-C6CD-AA44-88AC-01E1820D10CB}" type="slidenum">
              <a:rPr lang="en-US" smtClean="0"/>
              <a:t>19</a:t>
            </a:fld>
            <a:endParaRPr lang="en-US"/>
          </a:p>
        </p:txBody>
      </p:sp>
    </p:spTree>
    <p:extLst>
      <p:ext uri="{BB962C8B-B14F-4D97-AF65-F5344CB8AC3E}">
        <p14:creationId xmlns:p14="http://schemas.microsoft.com/office/powerpoint/2010/main" val="3781416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Seminal study </a:t>
            </a:r>
            <a:r>
              <a:rPr lang="en-US"/>
              <a:t>- Hospital view</a:t>
            </a:r>
            <a:endParaRPr lang="en-GB"/>
          </a:p>
        </p:txBody>
      </p:sp>
      <p:sp>
        <p:nvSpPr>
          <p:cNvPr id="4" name="Slide Number Placeholder 3"/>
          <p:cNvSpPr>
            <a:spLocks noGrp="1"/>
          </p:cNvSpPr>
          <p:nvPr>
            <p:ph type="sldNum" sz="quarter" idx="10"/>
          </p:nvPr>
        </p:nvSpPr>
        <p:spPr/>
        <p:txBody>
          <a:bodyPr/>
          <a:lstStyle/>
          <a:p>
            <a:fld id="{03B7C238-C6CD-AA44-88AC-01E1820D10CB}" type="slidenum">
              <a:rPr lang="en-US" smtClean="0"/>
              <a:t>20</a:t>
            </a:fld>
            <a:endParaRPr lang="en-US"/>
          </a:p>
        </p:txBody>
      </p:sp>
    </p:spTree>
    <p:extLst>
      <p:ext uri="{BB962C8B-B14F-4D97-AF65-F5344CB8AC3E}">
        <p14:creationId xmlns:p14="http://schemas.microsoft.com/office/powerpoint/2010/main" val="2918899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1027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9629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0785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62973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0679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6139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6817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461047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8687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3803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25334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6154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43077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3968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313261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9205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2" name="Body Level One…">
            <a:extLst>
              <a:ext uri="{FF2B5EF4-FFF2-40B4-BE49-F238E27FC236}">
                <a16:creationId xmlns:a16="http://schemas.microsoft.com/office/drawing/2014/main" id="{E0C4D791-54A5-403E-8D26-83C59FF216C9}"/>
              </a:ext>
            </a:extLst>
          </p:cNvPr>
          <p:cNvSpPr txBox="1">
            <a:spLocks noGrp="1"/>
          </p:cNvSpPr>
          <p:nvPr>
            <p:ph type="body" idx="1"/>
          </p:nvPr>
        </p:nvSpPr>
        <p:spPr>
          <a:xfrm>
            <a:off x="892966" y="892966"/>
            <a:ext cx="10406064" cy="5072067"/>
          </a:xfrm>
        </p:spPr>
        <p:txBody>
          <a:bodyPr/>
          <a:lstStyle>
            <a:lvl1pPr>
              <a:defRPr/>
            </a:lvl1pPr>
            <a:lvl2pPr>
              <a:defRPr/>
            </a:lvl2pPr>
            <a:lvl3pPr>
              <a:defRPr/>
            </a:lvl3pPr>
            <a:lvl4pPr>
              <a:defRPr/>
            </a:lvl4pPr>
            <a:lvl5pPr>
              <a:defRPr/>
            </a:lvl5pPr>
          </a:lstStyle>
          <a:p>
            <a:pPr lvl="0"/>
            <a:r>
              <a:rPr lang="en-US"/>
              <a:t>Body Level One</a:t>
            </a:r>
          </a:p>
          <a:p>
            <a:pPr lvl="1"/>
            <a:r>
              <a:rPr lang="en-US"/>
              <a:t>Body Level Two</a:t>
            </a:r>
          </a:p>
          <a:p>
            <a:pPr lvl="2"/>
            <a:r>
              <a:rPr lang="en-US"/>
              <a:t>Body Level Three</a:t>
            </a:r>
          </a:p>
          <a:p>
            <a:pPr lvl="3"/>
            <a:r>
              <a:rPr lang="en-US"/>
              <a:t>Body Level Four</a:t>
            </a:r>
          </a:p>
          <a:p>
            <a:pPr lvl="4"/>
            <a:r>
              <a:rPr lang="en-US"/>
              <a:t>Body Level Five</a:t>
            </a:r>
          </a:p>
        </p:txBody>
      </p:sp>
      <p:sp>
        <p:nvSpPr>
          <p:cNvPr id="3" name="Slide Number">
            <a:extLst>
              <a:ext uri="{FF2B5EF4-FFF2-40B4-BE49-F238E27FC236}">
                <a16:creationId xmlns:a16="http://schemas.microsoft.com/office/drawing/2014/main" id="{AC86509A-E8EE-4302-8C84-1E6CD91BC749}"/>
              </a:ext>
            </a:extLst>
          </p:cNvPr>
          <p:cNvSpPr txBox="1">
            <a:spLocks noGrp="1"/>
          </p:cNvSpPr>
          <p:nvPr>
            <p:ph type="sldNum" sz="quarter" idx="8"/>
          </p:nvPr>
        </p:nvSpPr>
        <p:spPr>
          <a:xfrm>
            <a:off x="5917311" y="6500807"/>
            <a:ext cx="345469" cy="267891"/>
          </a:xfrm>
        </p:spPr>
        <p:txBody>
          <a:bodyPr anchor="t"/>
          <a:lstStyle>
            <a:lvl1pPr>
              <a:defRPr/>
            </a:lvl1pPr>
          </a:lstStyle>
          <a:p>
            <a:pPr lvl="0"/>
            <a:fld id="{79058407-1BDD-4E36-A6E4-440B073F70AA}" type="slidenum">
              <a:t>‹#›</a:t>
            </a:fld>
            <a:endParaRPr lang="en-US"/>
          </a:p>
        </p:txBody>
      </p:sp>
    </p:spTree>
    <p:extLst>
      <p:ext uri="{BB962C8B-B14F-4D97-AF65-F5344CB8AC3E}">
        <p14:creationId xmlns:p14="http://schemas.microsoft.com/office/powerpoint/2010/main" val="297816632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10/6/2021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914917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fingertips.phe.org.uk/profile/physical-activity/data#page/6/gid/1938132899/pat/6/par/E12000004/ati/102/are/E06000015/iid/93014/age/298/sex/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igital.nhs.uk/data-and-information/publications/statistical/health-survey-for-england/health-survey-for-england-201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172F8-30DA-423C-B65D-97E858DC5D23}"/>
              </a:ext>
            </a:extLst>
          </p:cNvPr>
          <p:cNvSpPr txBox="1">
            <a:spLocks noGrp="1"/>
          </p:cNvSpPr>
          <p:nvPr>
            <p:ph type="ctrTitle"/>
          </p:nvPr>
        </p:nvSpPr>
        <p:spPr>
          <a:xfrm>
            <a:off x="1507067" y="1410346"/>
            <a:ext cx="7766936" cy="2526223"/>
          </a:xfrm>
        </p:spPr>
        <p:txBody>
          <a:bodyPr anchorCtr="1"/>
          <a:lstStyle/>
          <a:p>
            <a:pPr lvl="0" algn="ctr"/>
            <a:r>
              <a:rPr lang="en-GB" dirty="0"/>
              <a:t>Health, wellbeing and the outdoors </a:t>
            </a:r>
            <a:br>
              <a:rPr lang="en-GB" dirty="0"/>
            </a:br>
            <a:r>
              <a:rPr lang="en-GB" sz="4000" dirty="0"/>
              <a:t>BMOE7003</a:t>
            </a:r>
          </a:p>
        </p:txBody>
      </p:sp>
      <p:sp>
        <p:nvSpPr>
          <p:cNvPr id="3" name="Subtitle 2">
            <a:extLst>
              <a:ext uri="{FF2B5EF4-FFF2-40B4-BE49-F238E27FC236}">
                <a16:creationId xmlns:a16="http://schemas.microsoft.com/office/drawing/2014/main" id="{BD62A01B-2914-44BB-B7FE-68C9FCE09481}"/>
              </a:ext>
            </a:extLst>
          </p:cNvPr>
          <p:cNvSpPr txBox="1">
            <a:spLocks noGrp="1"/>
          </p:cNvSpPr>
          <p:nvPr>
            <p:ph type="subTitle" idx="1"/>
          </p:nvPr>
        </p:nvSpPr>
        <p:spPr>
          <a:xfrm>
            <a:off x="1507067" y="4401519"/>
            <a:ext cx="7766936" cy="1295616"/>
          </a:xfrm>
        </p:spPr>
        <p:txBody>
          <a:bodyPr anchorCtr="1"/>
          <a:lstStyle/>
          <a:p>
            <a:pPr lvl="0" algn="ct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6CEDE9B-1049-C645-A5B8-8C87AD1124D0}"/>
              </a:ext>
            </a:extLst>
          </p:cNvPr>
          <p:cNvSpPr>
            <a:spLocks noGrp="1"/>
          </p:cNvSpPr>
          <p:nvPr>
            <p:ph type="title"/>
          </p:nvPr>
        </p:nvSpPr>
        <p:spPr/>
        <p:txBody>
          <a:bodyPr/>
          <a:lstStyle/>
          <a:p>
            <a:pPr eaLnBrk="1" hangingPunct="1"/>
            <a:r>
              <a:rPr lang="en-GB" altLang="en-US"/>
              <a:t>Health Determinants Model</a:t>
            </a:r>
          </a:p>
        </p:txBody>
      </p:sp>
      <p:pic>
        <p:nvPicPr>
          <p:cNvPr id="17411" name="Picture 4" descr="Wider Determinants of Health image">
            <a:extLst>
              <a:ext uri="{FF2B5EF4-FFF2-40B4-BE49-F238E27FC236}">
                <a16:creationId xmlns:a16="http://schemas.microsoft.com/office/drawing/2014/main" id="{78CCF47C-CAE8-054B-83F1-38AAF0450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650" y="1196975"/>
            <a:ext cx="74168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7859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2FCC32-F635-8040-A2CC-A08D9CB2F9FB}"/>
              </a:ext>
            </a:extLst>
          </p:cNvPr>
          <p:cNvSpPr>
            <a:spLocks noGrp="1"/>
          </p:cNvSpPr>
          <p:nvPr>
            <p:ph type="title"/>
          </p:nvPr>
        </p:nvSpPr>
        <p:spPr>
          <a:xfrm>
            <a:off x="7181723" y="609600"/>
            <a:ext cx="4512989" cy="1544664"/>
          </a:xfrm>
        </p:spPr>
        <p:txBody>
          <a:bodyPr anchor="ctr">
            <a:normAutofit/>
          </a:bodyPr>
          <a:lstStyle/>
          <a:p>
            <a:r>
              <a:rPr lang="en-US" sz="4400" dirty="0">
                <a:solidFill>
                  <a:srgbClr val="FFFFFF"/>
                </a:solidFill>
              </a:rPr>
              <a:t>Health</a:t>
            </a:r>
          </a:p>
        </p:txBody>
      </p:sp>
      <p:pic>
        <p:nvPicPr>
          <p:cNvPr id="7" name="Graphic 6" descr="Stethoscope">
            <a:extLst>
              <a:ext uri="{FF2B5EF4-FFF2-40B4-BE49-F238E27FC236}">
                <a16:creationId xmlns:a16="http://schemas.microsoft.com/office/drawing/2014/main" id="{F0DECECB-B224-46C4-965A-0697B154ABC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3000844-BE42-7C40-AD38-7899D17A5DCE}"/>
              </a:ext>
            </a:extLst>
          </p:cNvPr>
          <p:cNvSpPr>
            <a:spLocks noGrp="1"/>
          </p:cNvSpPr>
          <p:nvPr>
            <p:ph idx="1"/>
          </p:nvPr>
        </p:nvSpPr>
        <p:spPr>
          <a:xfrm>
            <a:off x="7181725" y="1999281"/>
            <a:ext cx="4512988" cy="4155986"/>
          </a:xfrm>
        </p:spPr>
        <p:txBody>
          <a:bodyPr anchor="t">
            <a:normAutofit/>
          </a:bodyPr>
          <a:lstStyle/>
          <a:p>
            <a:r>
              <a:rPr lang="en-US" sz="2800" dirty="0">
                <a:solidFill>
                  <a:srgbClr val="FFFFFF"/>
                </a:solidFill>
              </a:rPr>
              <a:t>“a state of complete physical, mental and social well-being, not merely the absence of disease or infirmity”</a:t>
            </a:r>
          </a:p>
          <a:p>
            <a:pPr lvl="4"/>
            <a:r>
              <a:rPr lang="en-US" sz="2800" dirty="0">
                <a:solidFill>
                  <a:srgbClr val="FFFFFF"/>
                </a:solidFill>
              </a:rPr>
              <a:t>World Health </a:t>
            </a:r>
            <a:r>
              <a:rPr lang="en-US" sz="2800" dirty="0" err="1">
                <a:solidFill>
                  <a:srgbClr val="FFFFFF"/>
                </a:solidFill>
              </a:rPr>
              <a:t>Organisation</a:t>
            </a:r>
            <a:r>
              <a:rPr lang="en-US" sz="2800" dirty="0">
                <a:solidFill>
                  <a:srgbClr val="FFFFFF"/>
                </a:solidFill>
              </a:rPr>
              <a:t> (1946)</a:t>
            </a:r>
          </a:p>
        </p:txBody>
      </p:sp>
    </p:spTree>
    <p:extLst>
      <p:ext uri="{BB962C8B-B14F-4D97-AF65-F5344CB8AC3E}">
        <p14:creationId xmlns:p14="http://schemas.microsoft.com/office/powerpoint/2010/main" val="655699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501C-5174-B948-A591-4061CE344FC8}"/>
              </a:ext>
            </a:extLst>
          </p:cNvPr>
          <p:cNvSpPr>
            <a:spLocks noGrp="1"/>
          </p:cNvSpPr>
          <p:nvPr>
            <p:ph type="title"/>
          </p:nvPr>
        </p:nvSpPr>
        <p:spPr/>
        <p:txBody>
          <a:bodyPr>
            <a:normAutofit/>
          </a:bodyPr>
          <a:lstStyle/>
          <a:p>
            <a:r>
              <a:rPr lang="en-US" sz="4400" dirty="0"/>
              <a:t>Wellbeing</a:t>
            </a:r>
          </a:p>
        </p:txBody>
      </p:sp>
      <p:sp>
        <p:nvSpPr>
          <p:cNvPr id="3" name="Content Placeholder 2">
            <a:extLst>
              <a:ext uri="{FF2B5EF4-FFF2-40B4-BE49-F238E27FC236}">
                <a16:creationId xmlns:a16="http://schemas.microsoft.com/office/drawing/2014/main" id="{537E0C2C-3A9B-5C48-B943-C1584655CE1E}"/>
              </a:ext>
            </a:extLst>
          </p:cNvPr>
          <p:cNvSpPr>
            <a:spLocks noGrp="1"/>
          </p:cNvSpPr>
          <p:nvPr>
            <p:ph idx="1"/>
          </p:nvPr>
        </p:nvSpPr>
        <p:spPr>
          <a:xfrm>
            <a:off x="677334" y="1425844"/>
            <a:ext cx="8596668" cy="4822555"/>
          </a:xfrm>
        </p:spPr>
        <p:txBody>
          <a:bodyPr>
            <a:normAutofit/>
          </a:bodyPr>
          <a:lstStyle/>
          <a:p>
            <a:pPr marL="0" indent="0">
              <a:buNone/>
            </a:pPr>
            <a:r>
              <a:rPr lang="en-GB" sz="2800" dirty="0">
                <a:solidFill>
                  <a:schemeClr val="tx1"/>
                </a:solidFill>
              </a:rPr>
              <a:t>“well-being is a positive physical, social and mental state; it is not just the absence of pain, discomfort and incapacity. It requires that basic needs are met, that individuals have a sense of purpose, that they feel able to achieve important personal goals and participate in society (</a:t>
            </a:r>
            <a:r>
              <a:rPr lang="en-GB" sz="2800" dirty="0" err="1">
                <a:solidFill>
                  <a:schemeClr val="tx1"/>
                </a:solidFill>
              </a:rPr>
              <a:t>Pencheon</a:t>
            </a:r>
            <a:r>
              <a:rPr lang="en-GB" sz="2800" dirty="0">
                <a:solidFill>
                  <a:schemeClr val="tx1"/>
                </a:solidFill>
              </a:rPr>
              <a:t>, 2012; ONS, 2013)”</a:t>
            </a:r>
          </a:p>
          <a:p>
            <a:pPr marL="0" indent="0">
              <a:buNone/>
            </a:pPr>
            <a:endParaRPr lang="en-GB" sz="2400" dirty="0">
              <a:solidFill>
                <a:schemeClr val="tx1"/>
              </a:solidFill>
            </a:endParaRPr>
          </a:p>
          <a:p>
            <a:pPr marL="0" indent="0">
              <a:buNone/>
            </a:pPr>
            <a:r>
              <a:rPr lang="en-GB" sz="2400" dirty="0">
                <a:solidFill>
                  <a:schemeClr val="tx1"/>
                </a:solidFill>
              </a:rPr>
              <a:t>Barton, et al. </a:t>
            </a:r>
            <a:r>
              <a:rPr lang="en-GB" sz="2400" i="1" dirty="0">
                <a:solidFill>
                  <a:schemeClr val="tx1"/>
                </a:solidFill>
              </a:rPr>
              <a:t>Green Exercise : Linking Nature, Health and Well-Being. </a:t>
            </a:r>
            <a:r>
              <a:rPr lang="en-GB" sz="2400" dirty="0">
                <a:solidFill>
                  <a:schemeClr val="tx1"/>
                </a:solidFill>
              </a:rPr>
              <a:t>Routledge, 2016.</a:t>
            </a:r>
            <a:br>
              <a:rPr lang="en-GB" dirty="0"/>
            </a:br>
            <a:br>
              <a:rPr lang="en-GB" dirty="0"/>
            </a:br>
            <a:endParaRPr lang="en-GB" dirty="0">
              <a:solidFill>
                <a:schemeClr val="tx1"/>
              </a:solidFill>
            </a:endParaRPr>
          </a:p>
          <a:p>
            <a:pPr marL="0" indent="0">
              <a:buNone/>
            </a:pPr>
            <a:endParaRPr lang="en-US" dirty="0"/>
          </a:p>
        </p:txBody>
      </p:sp>
    </p:spTree>
    <p:extLst>
      <p:ext uri="{BB962C8B-B14F-4D97-AF65-F5344CB8AC3E}">
        <p14:creationId xmlns:p14="http://schemas.microsoft.com/office/powerpoint/2010/main" val="1139084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9">
            <a:extLst>
              <a:ext uri="{FF2B5EF4-FFF2-40B4-BE49-F238E27FC236}">
                <a16:creationId xmlns:a16="http://schemas.microsoft.com/office/drawing/2014/main" id="{B0F458B8-756D-4189-B0DB-6721E32080DB}"/>
              </a:ext>
            </a:extLst>
          </p:cNvPr>
          <p:cNvSpPr>
            <a:spLocks noGrp="1" noChangeArrowheads="1"/>
          </p:cNvSpPr>
          <p:nvPr>
            <p:ph type="title"/>
          </p:nvPr>
        </p:nvSpPr>
        <p:spPr>
          <a:xfrm>
            <a:off x="1084881" y="69850"/>
            <a:ext cx="9125919" cy="736062"/>
          </a:xfrm>
        </p:spPr>
        <p:txBody>
          <a:bodyPr>
            <a:normAutofit/>
          </a:bodyPr>
          <a:lstStyle/>
          <a:p>
            <a:pPr eaLnBrk="1" hangingPunct="1"/>
            <a:r>
              <a:rPr lang="en-GB" altLang="en-US" dirty="0"/>
              <a:t>The Health-Wellbeing Relationship</a:t>
            </a:r>
          </a:p>
        </p:txBody>
      </p:sp>
      <p:graphicFrame>
        <p:nvGraphicFramePr>
          <p:cNvPr id="10320" name="Group 80">
            <a:extLst>
              <a:ext uri="{FF2B5EF4-FFF2-40B4-BE49-F238E27FC236}">
                <a16:creationId xmlns:a16="http://schemas.microsoft.com/office/drawing/2014/main" id="{19422D00-474B-4670-ACEA-3900267B0101}"/>
              </a:ext>
            </a:extLst>
          </p:cNvPr>
          <p:cNvGraphicFramePr>
            <a:graphicFrameLocks noGrp="1"/>
          </p:cNvGraphicFramePr>
          <p:nvPr>
            <p:ph idx="1"/>
            <p:extLst>
              <p:ext uri="{D42A27DB-BD31-4B8C-83A1-F6EECF244321}">
                <p14:modId xmlns:p14="http://schemas.microsoft.com/office/powerpoint/2010/main" val="1932429395"/>
              </p:ext>
            </p:extLst>
          </p:nvPr>
        </p:nvGraphicFramePr>
        <p:xfrm>
          <a:off x="669011" y="692150"/>
          <a:ext cx="8474989" cy="6096000"/>
        </p:xfrm>
        <a:graphic>
          <a:graphicData uri="http://schemas.openxmlformats.org/drawingml/2006/table">
            <a:tbl>
              <a:tblPr/>
              <a:tblGrid>
                <a:gridCol w="4050045">
                  <a:extLst>
                    <a:ext uri="{9D8B030D-6E8A-4147-A177-3AD203B41FA5}">
                      <a16:colId xmlns:a16="http://schemas.microsoft.com/office/drawing/2014/main" val="20000"/>
                    </a:ext>
                  </a:extLst>
                </a:gridCol>
                <a:gridCol w="4424944">
                  <a:extLst>
                    <a:ext uri="{9D8B030D-6E8A-4147-A177-3AD203B41FA5}">
                      <a16:colId xmlns:a16="http://schemas.microsoft.com/office/drawing/2014/main" val="20001"/>
                    </a:ext>
                  </a:extLst>
                </a:gridCol>
              </a:tblGrid>
              <a:tr h="2465374">
                <a:tc>
                  <a:txBody>
                    <a:bodyPr/>
                    <a:lstStyle>
                      <a:lvl1pPr marL="342900" indent="-342900">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rgbClr val="FF0000"/>
                          </a:solidFill>
                          <a:effectLst/>
                          <a:latin typeface="Times New Roman" pitchFamily="18" charset="0"/>
                          <a:cs typeface="Times New Roman" pitchFamily="18" charset="0"/>
                        </a:rPr>
                        <a:t>Health is the absence of disease or illness. </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rgbClr val="FF0000"/>
                          </a:solidFill>
                          <a:effectLst/>
                          <a:latin typeface="Times New Roman" pitchFamily="18" charset="0"/>
                          <a:cs typeface="Times New Roman" pitchFamily="18" charset="0"/>
                        </a:rPr>
                        <a:t>It is a medical concern.</a:t>
                      </a: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000" b="1" i="0" u="none" strike="noStrike" cap="none" normalizeH="0" baseline="0" dirty="0">
                        <a:ln>
                          <a:noFill/>
                        </a:ln>
                        <a:solidFill>
                          <a:srgbClr val="FF0000"/>
                        </a:solidFill>
                        <a:effectLst/>
                        <a:latin typeface="Times New Roman" pitchFamily="18" charset="0"/>
                        <a:cs typeface="Times New Roman" pitchFamily="18"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000" b="1" i="0" u="none" strike="noStrike" cap="none" normalizeH="0" baseline="0" dirty="0">
                        <a:ln>
                          <a:noFill/>
                        </a:ln>
                        <a:solidFill>
                          <a:srgbClr val="FF0000"/>
                        </a:solidFill>
                        <a:effectLst/>
                        <a:latin typeface="Arial" charset="0"/>
                      </a:endParaRPr>
                    </a:p>
                    <a:p>
                      <a:pPr marL="342900" marR="0" lvl="0" indent="-342900" algn="ctr" defTabSz="914400" rtl="0" eaLnBrk="1" fontAlgn="base" latinLnBrk="0" hangingPunct="1">
                        <a:lnSpc>
                          <a:spcPct val="100000"/>
                        </a:lnSpc>
                        <a:spcBef>
                          <a:spcPct val="0"/>
                        </a:spcBef>
                        <a:spcAft>
                          <a:spcPct val="0"/>
                        </a:spcAft>
                        <a:buClrTx/>
                        <a:buSzTx/>
                        <a:buFontTx/>
                        <a:buNone/>
                        <a:tabLst/>
                        <a:defRPr/>
                      </a:pPr>
                      <a:endParaRPr kumimoji="0" lang="en-GB" altLang="en-US" sz="2000" b="1"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ctr" defTabSz="914400" rtl="0" eaLnBrk="1" fontAlgn="base" latinLnBrk="0" hangingPunct="1">
                        <a:lnSpc>
                          <a:spcPct val="100000"/>
                        </a:lnSpc>
                        <a:spcBef>
                          <a:spcPct val="0"/>
                        </a:spcBef>
                        <a:spcAft>
                          <a:spcPct val="0"/>
                        </a:spcAft>
                        <a:buClrTx/>
                        <a:buSzTx/>
                        <a:buFontTx/>
                        <a:buNone/>
                        <a:tabLst/>
                        <a:defRPr/>
                      </a:pPr>
                      <a:r>
                        <a:rPr kumimoji="0" lang="en-GB" altLang="en-US" sz="2000" b="1" i="0" u="none" strike="noStrike" cap="none" normalizeH="0" baseline="0" dirty="0">
                          <a:ln>
                            <a:noFill/>
                          </a:ln>
                          <a:solidFill>
                            <a:schemeClr val="tx1"/>
                          </a:solidFill>
                          <a:effectLst/>
                          <a:latin typeface="Times New Roman" pitchFamily="18" charset="0"/>
                          <a:cs typeface="Times New Roman" pitchFamily="18" charset="0"/>
                        </a:rPr>
                        <a:t>Health involves the physical well-being of the body's structure and function.</a:t>
                      </a:r>
                      <a:endParaRPr kumimoji="0" lang="en-GB" altLang="en-US" sz="2000" b="1" i="0" u="none" strike="noStrike" cap="none" normalizeH="0" baseline="0" dirty="0">
                        <a:ln>
                          <a:noFill/>
                        </a:ln>
                        <a:solidFill>
                          <a:schemeClr val="tx1"/>
                        </a:solidFill>
                        <a:effectLst/>
                        <a:latin typeface="Arial"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000" b="1" i="0" u="none" strike="noStrike" cap="none" normalizeH="0" baseline="0" dirty="0">
                        <a:ln>
                          <a:noFill/>
                        </a:ln>
                        <a:solidFill>
                          <a:schemeClr val="tx1"/>
                        </a:solidFill>
                        <a:effectLst/>
                        <a:latin typeface="Arial" charset="0"/>
                      </a:endParaRPr>
                    </a:p>
                  </a:txBody>
                  <a:tcPr marL="90103" marR="9010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marL="342900" indent="-342900">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defRPr/>
                      </a:pPr>
                      <a:r>
                        <a:rPr kumimoji="0" lang="en-GB" altLang="en-US" sz="2000" b="1" i="0" u="none" strike="noStrike" cap="none" normalizeH="0" baseline="0" dirty="0">
                          <a:ln>
                            <a:noFill/>
                          </a:ln>
                          <a:solidFill>
                            <a:srgbClr val="FF0000"/>
                          </a:solidFill>
                          <a:effectLst/>
                          <a:latin typeface="Times New Roman" pitchFamily="18" charset="0"/>
                          <a:cs typeface="Times New Roman" pitchFamily="18" charset="0"/>
                        </a:rPr>
                        <a:t>Health is influenced by an individual’s social, emotional, intellectual and ethical well-being.</a:t>
                      </a:r>
                    </a:p>
                    <a:p>
                      <a:pPr marL="342900" marR="0" lvl="0" indent="-342900" algn="ctr" defTabSz="914400" rtl="0" eaLnBrk="1" fontAlgn="base" latinLnBrk="0" hangingPunct="1">
                        <a:lnSpc>
                          <a:spcPct val="100000"/>
                        </a:lnSpc>
                        <a:spcBef>
                          <a:spcPct val="0"/>
                        </a:spcBef>
                        <a:spcAft>
                          <a:spcPct val="0"/>
                        </a:spcAft>
                        <a:buClrTx/>
                        <a:buSzTx/>
                        <a:buFontTx/>
                        <a:buNone/>
                        <a:tabLst/>
                        <a:defRPr/>
                      </a:pPr>
                      <a:endParaRPr kumimoji="0" lang="en-GB" altLang="en-US" sz="2000" b="1" i="0" u="none" strike="noStrike" cap="none" normalizeH="0" baseline="0" dirty="0">
                        <a:ln>
                          <a:noFill/>
                        </a:ln>
                        <a:solidFill>
                          <a:srgbClr val="FF0000"/>
                        </a:solidFill>
                        <a:effectLst/>
                        <a:latin typeface="Arial"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000" b="1" i="0" u="none" strike="noStrike" cap="none" normalizeH="0" baseline="0" dirty="0">
                        <a:ln>
                          <a:noFill/>
                        </a:ln>
                        <a:solidFill>
                          <a:schemeClr val="tx1"/>
                        </a:solidFill>
                        <a:effectLst/>
                        <a:latin typeface="Arial"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000" b="1"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Times New Roman" pitchFamily="18" charset="0"/>
                          <a:cs typeface="Times New Roman" pitchFamily="18" charset="0"/>
                        </a:rPr>
                        <a:t>Health is influenced by the well-being of communities and natural</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Times New Roman" pitchFamily="18" charset="0"/>
                          <a:cs typeface="Times New Roman" pitchFamily="18" charset="0"/>
                        </a:rPr>
                        <a:t>environments at local, national and global levels.</a:t>
                      </a:r>
                      <a:endParaRPr kumimoji="0" lang="en-GB" altLang="en-US" sz="2000" b="1" i="0" u="none" strike="noStrike" cap="none" normalizeH="0" baseline="0" dirty="0">
                        <a:ln>
                          <a:noFill/>
                        </a:ln>
                        <a:solidFill>
                          <a:schemeClr val="tx1"/>
                        </a:solidFill>
                        <a:effectLst/>
                        <a:latin typeface="Arial" charset="0"/>
                      </a:endParaRPr>
                    </a:p>
                  </a:txBody>
                  <a:tcPr marL="90103" marR="9010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20137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800" b="1" i="0" u="none" strike="noStrike" cap="none" normalizeH="0" baseline="0" dirty="0">
                        <a:ln>
                          <a:noFill/>
                        </a:ln>
                        <a:solidFill>
                          <a:srgbClr val="FF0000"/>
                        </a:solidFill>
                        <a:effectLst/>
                        <a:latin typeface="Arial" charset="0"/>
                      </a:endParaRPr>
                    </a:p>
                  </a:txBody>
                  <a:tcPr marL="90103" marR="9010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solidFill>
                      <a:srgbClr val="92D050"/>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800" b="1" i="0" u="none" strike="noStrike" cap="none" normalizeH="0" baseline="0" dirty="0">
                        <a:ln>
                          <a:noFill/>
                        </a:ln>
                        <a:solidFill>
                          <a:schemeClr val="tx1"/>
                        </a:solidFill>
                        <a:effectLst/>
                        <a:latin typeface="Arial" charset="0"/>
                      </a:endParaRPr>
                    </a:p>
                  </a:txBody>
                  <a:tcPr marL="90103" marR="9010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solidFill>
                      <a:srgbClr val="92D050"/>
                    </a:solidFill>
                  </a:tcPr>
                </a:tc>
                <a:extLst>
                  <a:ext uri="{0D108BD9-81ED-4DB2-BD59-A6C34878D82A}">
                    <a16:rowId xmlns:a16="http://schemas.microsoft.com/office/drawing/2014/main" val="10001"/>
                  </a:ext>
                </a:extLst>
              </a:tr>
              <a:tr h="2274713">
                <a:tc>
                  <a:txBody>
                    <a:bodyPr/>
                    <a:lstStyle>
                      <a:lvl1pPr marL="342900" indent="-342900">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rgbClr val="FF0000"/>
                          </a:solidFill>
                          <a:effectLst/>
                          <a:latin typeface="Times New Roman" pitchFamily="18" charset="0"/>
                          <a:cs typeface="Times New Roman" pitchFamily="18" charset="0"/>
                        </a:rPr>
                        <a:t>Health is the responsibility of the individual </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rgbClr val="FF0000"/>
                          </a:solidFill>
                          <a:effectLst/>
                          <a:latin typeface="Times New Roman" pitchFamily="18" charset="0"/>
                          <a:cs typeface="Times New Roman" pitchFamily="18" charset="0"/>
                        </a:rPr>
                        <a:t>         for his/her own health</a:t>
                      </a: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1800" b="1" i="0" u="none" strike="noStrike" cap="none" normalizeH="0" baseline="0" dirty="0">
                        <a:ln>
                          <a:noFill/>
                        </a:ln>
                        <a:solidFill>
                          <a:srgbClr val="FF0000"/>
                        </a:solidFill>
                        <a:effectLst/>
                        <a:latin typeface="Times New Roman" pitchFamily="18" charset="0"/>
                        <a:cs typeface="Times New Roman" pitchFamily="18"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800" b="1" i="0" u="none" strike="noStrike" cap="none" normalizeH="0" baseline="0" dirty="0">
                        <a:ln>
                          <a:noFill/>
                        </a:ln>
                        <a:solidFill>
                          <a:schemeClr val="tx1"/>
                        </a:solidFill>
                        <a:effectLst/>
                        <a:latin typeface="Arial"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Times New Roman" pitchFamily="18" charset="0"/>
                          <a:cs typeface="Times New Roman" pitchFamily="18" charset="0"/>
                        </a:rPr>
                        <a:t>Health is dependent on the personal lifestyle</a:t>
                      </a: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Times New Roman" pitchFamily="18" charset="0"/>
                          <a:cs typeface="Times New Roman" pitchFamily="18" charset="0"/>
                        </a:rPr>
                        <a:t>choices which an individual makes.</a:t>
                      </a:r>
                      <a:endParaRPr kumimoji="0" lang="en-GB" altLang="en-US" sz="2800" b="1" i="0" u="none" strike="noStrike" cap="none" normalizeH="0" baseline="0" dirty="0">
                        <a:ln>
                          <a:noFill/>
                        </a:ln>
                        <a:solidFill>
                          <a:schemeClr val="tx1"/>
                        </a:solidFill>
                        <a:effectLst/>
                        <a:latin typeface="Arial" charset="0"/>
                      </a:endParaRPr>
                    </a:p>
                  </a:txBody>
                  <a:tcPr marL="90103" marR="9010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marL="342900" indent="-342900">
                        <a:spcBef>
                          <a:spcPct val="20000"/>
                        </a:spcBef>
                        <a:defRPr sz="2800">
                          <a:solidFill>
                            <a:schemeClr val="tx1"/>
                          </a:solidFill>
                          <a:latin typeface="Arial" charset="0"/>
                        </a:defRPr>
                      </a:lvl1pPr>
                      <a:lvl2pPr marL="742950" indent="-285750">
                        <a:spcBef>
                          <a:spcPct val="20000"/>
                        </a:spcBef>
                        <a:defRPr sz="2400">
                          <a:solidFill>
                            <a:schemeClr val="tx1"/>
                          </a:solidFill>
                          <a:latin typeface="Arial" charset="0"/>
                        </a:defRPr>
                      </a:lvl2pPr>
                      <a:lvl3pPr marL="1143000" indent="-228600">
                        <a:spcBef>
                          <a:spcPct val="20000"/>
                        </a:spcBef>
                        <a:defRPr sz="2000">
                          <a:solidFill>
                            <a:schemeClr val="tx1"/>
                          </a:solidFill>
                          <a:latin typeface="Arial" charset="0"/>
                        </a:defRPr>
                      </a:lvl3pPr>
                      <a:lvl4pPr marL="1600200" indent="-228600">
                        <a:spcBef>
                          <a:spcPct val="20000"/>
                        </a:spcBef>
                        <a:defRPr>
                          <a:solidFill>
                            <a:schemeClr val="tx1"/>
                          </a:solidFill>
                          <a:latin typeface="Arial" charset="0"/>
                        </a:defRPr>
                      </a:lvl4pPr>
                      <a:lvl5pPr marL="2057400" indent="-228600">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rgbClr val="FF0000"/>
                          </a:solidFill>
                          <a:effectLst/>
                          <a:latin typeface="Times New Roman" pitchFamily="18" charset="0"/>
                          <a:cs typeface="Times New Roman" pitchFamily="18" charset="0"/>
                        </a:rPr>
                        <a:t>Health is the responsibility of  governments to support individual, societal and planetary health</a:t>
                      </a:r>
                      <a:r>
                        <a:rPr kumimoji="0" lang="en-GB" altLang="en-US" sz="1800" b="1" i="0" u="none" strike="noStrike" cap="none" normalizeH="0" baseline="0" dirty="0">
                          <a:ln>
                            <a:noFill/>
                          </a:ln>
                          <a:solidFill>
                            <a:schemeClr val="tx1"/>
                          </a:solidFill>
                          <a:effectLst/>
                          <a:latin typeface="Times New Roman" pitchFamily="18" charset="0"/>
                          <a:cs typeface="Times New Roman" pitchFamily="18" charset="0"/>
                        </a:rPr>
                        <a:t>.</a:t>
                      </a: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1800" b="1"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GB" altLang="en-US" sz="2800" b="1" i="0" u="none" strike="noStrike" cap="none" normalizeH="0" baseline="0" dirty="0">
                        <a:ln>
                          <a:noFill/>
                        </a:ln>
                        <a:solidFill>
                          <a:schemeClr val="tx1"/>
                        </a:solidFill>
                        <a:effectLst/>
                        <a:latin typeface="Arial" charset="0"/>
                      </a:endParaRPr>
                    </a:p>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Times New Roman" pitchFamily="18" charset="0"/>
                          <a:cs typeface="Times New Roman" pitchFamily="18" charset="0"/>
                        </a:rPr>
                        <a:t>Health is dependent on a range of societal  and ecological factors.</a:t>
                      </a:r>
                      <a:endParaRPr kumimoji="0" lang="en-GB" altLang="en-US" sz="2800" b="1" i="0" u="none" strike="noStrike" cap="none" normalizeH="0" baseline="0" dirty="0">
                        <a:ln>
                          <a:noFill/>
                        </a:ln>
                        <a:solidFill>
                          <a:schemeClr val="tx1"/>
                        </a:solidFill>
                        <a:effectLst/>
                        <a:latin typeface="Arial" charset="0"/>
                      </a:endParaRPr>
                    </a:p>
                  </a:txBody>
                  <a:tcPr marL="90103" marR="90103"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sp>
        <p:nvSpPr>
          <p:cNvPr id="3" name="Down Arrow 2">
            <a:extLst>
              <a:ext uri="{FF2B5EF4-FFF2-40B4-BE49-F238E27FC236}">
                <a16:creationId xmlns:a16="http://schemas.microsoft.com/office/drawing/2014/main" id="{D83E6814-C620-4A7C-833D-EED29B8F1A62}"/>
              </a:ext>
            </a:extLst>
          </p:cNvPr>
          <p:cNvSpPr/>
          <p:nvPr/>
        </p:nvSpPr>
        <p:spPr>
          <a:xfrm>
            <a:off x="2393788" y="2048561"/>
            <a:ext cx="431800" cy="57467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Down Arrow 29">
            <a:extLst>
              <a:ext uri="{FF2B5EF4-FFF2-40B4-BE49-F238E27FC236}">
                <a16:creationId xmlns:a16="http://schemas.microsoft.com/office/drawing/2014/main" id="{D489987E-B570-41E9-846B-2D2D7A03D659}"/>
              </a:ext>
            </a:extLst>
          </p:cNvPr>
          <p:cNvSpPr/>
          <p:nvPr/>
        </p:nvSpPr>
        <p:spPr>
          <a:xfrm>
            <a:off x="6674710" y="2048561"/>
            <a:ext cx="431800" cy="5762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Down Arrow 30">
            <a:extLst>
              <a:ext uri="{FF2B5EF4-FFF2-40B4-BE49-F238E27FC236}">
                <a16:creationId xmlns:a16="http://schemas.microsoft.com/office/drawing/2014/main" id="{C2D0E2CE-48A9-442B-A9E6-976EB59A666A}"/>
              </a:ext>
            </a:extLst>
          </p:cNvPr>
          <p:cNvSpPr/>
          <p:nvPr/>
        </p:nvSpPr>
        <p:spPr>
          <a:xfrm>
            <a:off x="2393788" y="5588794"/>
            <a:ext cx="431800" cy="5762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2" name="Down Arrow 31">
            <a:extLst>
              <a:ext uri="{FF2B5EF4-FFF2-40B4-BE49-F238E27FC236}">
                <a16:creationId xmlns:a16="http://schemas.microsoft.com/office/drawing/2014/main" id="{3C2D9CA9-0403-4677-8517-FDBC0FDBAB4E}"/>
              </a:ext>
            </a:extLst>
          </p:cNvPr>
          <p:cNvSpPr/>
          <p:nvPr/>
        </p:nvSpPr>
        <p:spPr>
          <a:xfrm>
            <a:off x="6653076" y="5632019"/>
            <a:ext cx="431800" cy="5762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9D34A0F-BACD-46A6-BAC4-561AC2AA738A}"/>
              </a:ext>
            </a:extLst>
          </p:cNvPr>
          <p:cNvSpPr>
            <a:spLocks noGrp="1"/>
          </p:cNvSpPr>
          <p:nvPr>
            <p:ph type="title"/>
          </p:nvPr>
        </p:nvSpPr>
        <p:spPr>
          <a:xfrm>
            <a:off x="677334" y="609600"/>
            <a:ext cx="8596668" cy="1265695"/>
          </a:xfrm>
        </p:spPr>
        <p:txBody>
          <a:bodyPr>
            <a:normAutofit/>
          </a:bodyPr>
          <a:lstStyle/>
          <a:p>
            <a:pPr eaLnBrk="1" hangingPunct="1"/>
            <a:r>
              <a:rPr lang="en-GB" altLang="en-US" dirty="0"/>
              <a:t>Cost to the NHS (you and me) of poor individual health</a:t>
            </a:r>
          </a:p>
        </p:txBody>
      </p:sp>
      <p:sp>
        <p:nvSpPr>
          <p:cNvPr id="3" name="Content Placeholder 2">
            <a:extLst>
              <a:ext uri="{FF2B5EF4-FFF2-40B4-BE49-F238E27FC236}">
                <a16:creationId xmlns:a16="http://schemas.microsoft.com/office/drawing/2014/main" id="{4562B4F2-1862-49E2-B34F-66A2B86E2AEB}"/>
              </a:ext>
            </a:extLst>
          </p:cNvPr>
          <p:cNvSpPr>
            <a:spLocks noGrp="1"/>
          </p:cNvSpPr>
          <p:nvPr>
            <p:ph idx="1"/>
          </p:nvPr>
        </p:nvSpPr>
        <p:spPr>
          <a:xfrm>
            <a:off x="677334" y="1875295"/>
            <a:ext cx="8596668" cy="4200041"/>
          </a:xfrm>
        </p:spPr>
        <p:txBody>
          <a:bodyPr>
            <a:normAutofit fontScale="25000" lnSpcReduction="20000"/>
          </a:bodyPr>
          <a:lstStyle/>
          <a:p>
            <a:pPr eaLnBrk="1" hangingPunct="1">
              <a:defRPr/>
            </a:pPr>
            <a:r>
              <a:rPr lang="en-GB" sz="11200" i="1" dirty="0">
                <a:solidFill>
                  <a:srgbClr val="00B050"/>
                </a:solidFill>
              </a:rPr>
              <a:t>Mental health £105 Billion per year 15 million people </a:t>
            </a:r>
          </a:p>
          <a:p>
            <a:pPr eaLnBrk="1" hangingPunct="1">
              <a:defRPr/>
            </a:pPr>
            <a:r>
              <a:rPr lang="en-GB" sz="11200" i="1" dirty="0">
                <a:solidFill>
                  <a:srgbClr val="00B050"/>
                </a:solidFill>
              </a:rPr>
              <a:t>Physical Inactivity £7billion per year 14 million people 1:6 deaths</a:t>
            </a:r>
          </a:p>
          <a:p>
            <a:pPr eaLnBrk="1" hangingPunct="1">
              <a:defRPr/>
            </a:pPr>
            <a:r>
              <a:rPr lang="en-GB" sz="11200" i="1" dirty="0">
                <a:solidFill>
                  <a:srgbClr val="00B050"/>
                </a:solidFill>
              </a:rPr>
              <a:t>Loneliness 6K per person 9 million people</a:t>
            </a:r>
          </a:p>
          <a:p>
            <a:pPr eaLnBrk="1" hangingPunct="1">
              <a:defRPr/>
            </a:pPr>
            <a:r>
              <a:rPr lang="en-GB" sz="11200" i="1" dirty="0">
                <a:solidFill>
                  <a:srgbClr val="00B050"/>
                </a:solidFill>
              </a:rPr>
              <a:t>Dementia £26billion per year 850,000 people 2million projected over the next generation</a:t>
            </a:r>
          </a:p>
          <a:p>
            <a:pPr marL="3657600" lvl="8" indent="0">
              <a:buNone/>
              <a:defRPr/>
            </a:pPr>
            <a:r>
              <a:rPr lang="en-GB" sz="5600" i="1" dirty="0">
                <a:solidFill>
                  <a:srgbClr val="00B050"/>
                </a:solidFill>
              </a:rPr>
              <a:t>			</a:t>
            </a:r>
            <a:r>
              <a:rPr lang="en-GB" sz="5600" i="1" dirty="0" err="1">
                <a:solidFill>
                  <a:srgbClr val="00B050"/>
                </a:solidFill>
              </a:rPr>
              <a:t>Burt,J</a:t>
            </a:r>
            <a:r>
              <a:rPr lang="en-GB" sz="5600" i="1" dirty="0">
                <a:solidFill>
                  <a:srgbClr val="00B050"/>
                </a:solidFill>
              </a:rPr>
              <a:t>. (2018)</a:t>
            </a:r>
          </a:p>
          <a:p>
            <a:pPr marL="3657600" lvl="8" indent="0">
              <a:buNone/>
              <a:defRPr/>
            </a:pPr>
            <a:r>
              <a:rPr lang="en-GB" sz="5600" i="1" dirty="0">
                <a:solidFill>
                  <a:srgbClr val="00B050"/>
                </a:solidFill>
              </a:rPr>
              <a:t>			Principal Advisor </a:t>
            </a:r>
          </a:p>
          <a:p>
            <a:pPr marL="3657600" lvl="8" indent="0">
              <a:buNone/>
              <a:defRPr/>
            </a:pPr>
            <a:r>
              <a:rPr lang="en-GB" sz="5600" i="1" dirty="0">
                <a:solidFill>
                  <a:srgbClr val="00B050"/>
                </a:solidFill>
              </a:rPr>
              <a:t>			Natural England</a:t>
            </a:r>
          </a:p>
          <a:p>
            <a:pPr marL="0" indent="0">
              <a:buNone/>
            </a:pPr>
            <a:r>
              <a:rPr lang="en-GB" sz="8000" dirty="0">
                <a:solidFill>
                  <a:srgbClr val="FFFFFF"/>
                </a:solidFill>
              </a:rPr>
              <a:t>h</a:t>
            </a:r>
          </a:p>
          <a:p>
            <a:pPr marL="0" indent="0">
              <a:buNone/>
            </a:pPr>
            <a:r>
              <a:rPr lang="en-GB" dirty="0" err="1">
                <a:solidFill>
                  <a:srgbClr val="FFFFFF"/>
                </a:solidFill>
              </a:rPr>
              <a:t>KKe</a:t>
            </a:r>
            <a:r>
              <a:rPr lang="en-GB" dirty="0">
                <a:solidFill>
                  <a:srgbClr val="FFFFFF"/>
                </a:solidFill>
              </a:rPr>
              <a:t> negative impact of this physical inactivity is vast and is estimated to cost worldwide health care systems $53.8 billion per year (Ding et al., 2016).</a:t>
            </a:r>
          </a:p>
          <a:p>
            <a:pPr marL="1371600" lvl="3" indent="0">
              <a:buNone/>
            </a:pPr>
            <a:r>
              <a:rPr lang="en-GB" dirty="0">
                <a:solidFill>
                  <a:srgbClr val="FFFFFF"/>
                </a:solidFill>
              </a:rPr>
              <a:t>	Cited in Draper and Stratton (2018)</a:t>
            </a:r>
          </a:p>
          <a:p>
            <a:pPr eaLnBrk="1" hangingPunct="1">
              <a:defRPr/>
            </a:pPr>
            <a:endParaRPr lang="en-GB" i="1" dirty="0">
              <a:solidFill>
                <a:srgbClr val="00B050"/>
              </a:solidFill>
            </a:endParaRPr>
          </a:p>
        </p:txBody>
      </p:sp>
    </p:spTree>
    <p:extLst>
      <p:ext uri="{BB962C8B-B14F-4D97-AF65-F5344CB8AC3E}">
        <p14:creationId xmlns:p14="http://schemas.microsoft.com/office/powerpoint/2010/main" val="16934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7715E-BF3B-40C0-9708-94AAFBB77408}"/>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1627D32F-F203-4482-A1C8-EE8AC4F12F85}"/>
              </a:ext>
            </a:extLst>
          </p:cNvPr>
          <p:cNvSpPr>
            <a:spLocks noGrp="1"/>
          </p:cNvSpPr>
          <p:nvPr>
            <p:ph idx="1"/>
          </p:nvPr>
        </p:nvSpPr>
        <p:spPr/>
        <p:txBody>
          <a:bodyPr>
            <a:normAutofit/>
          </a:bodyPr>
          <a:lstStyle/>
          <a:p>
            <a:pPr marL="0" indent="0">
              <a:buNone/>
            </a:pPr>
            <a:r>
              <a:rPr lang="en-GB" sz="3600" dirty="0"/>
              <a:t>What do you think are the main medical ailments / conditions that the NHS treats?</a:t>
            </a:r>
          </a:p>
        </p:txBody>
      </p:sp>
    </p:spTree>
    <p:extLst>
      <p:ext uri="{BB962C8B-B14F-4D97-AF65-F5344CB8AC3E}">
        <p14:creationId xmlns:p14="http://schemas.microsoft.com/office/powerpoint/2010/main" val="3008318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AC61-5A48-4B7A-9252-F1B00662563D}"/>
              </a:ext>
            </a:extLst>
          </p:cNvPr>
          <p:cNvSpPr>
            <a:spLocks noGrp="1"/>
          </p:cNvSpPr>
          <p:nvPr>
            <p:ph type="title"/>
          </p:nvPr>
        </p:nvSpPr>
        <p:spPr>
          <a:xfrm>
            <a:off x="677334" y="609600"/>
            <a:ext cx="8596668" cy="207038"/>
          </a:xfrm>
        </p:spPr>
        <p:txBody>
          <a:bodyPr>
            <a:normAutofit fontScale="90000"/>
          </a:bodyPr>
          <a:lstStyle/>
          <a:p>
            <a:endParaRPr lang="en-GB" dirty="0"/>
          </a:p>
        </p:txBody>
      </p:sp>
      <p:pic>
        <p:nvPicPr>
          <p:cNvPr id="4" name="Content Placeholder 3" descr="Health benefits of physical activity">
            <a:extLst>
              <a:ext uri="{FF2B5EF4-FFF2-40B4-BE49-F238E27FC236}">
                <a16:creationId xmlns:a16="http://schemas.microsoft.com/office/drawing/2014/main" id="{D19EB929-9656-4372-8B02-48E91A6CC736}"/>
              </a:ext>
            </a:extLst>
          </p:cNvPr>
          <p:cNvPicPr>
            <a:picLocks noGrp="1"/>
          </p:cNvPicPr>
          <p:nvPr>
            <p:ph idx="1"/>
          </p:nvPr>
        </p:nvPicPr>
        <p:blipFill>
          <a:blip r:embed="rId2"/>
          <a:srcRect/>
          <a:stretch>
            <a:fillRect/>
          </a:stretch>
        </p:blipFill>
        <p:spPr>
          <a:xfrm>
            <a:off x="542441" y="609600"/>
            <a:ext cx="10585342" cy="6039173"/>
          </a:xfrm>
          <a:prstGeom prst="rect">
            <a:avLst/>
          </a:prstGeom>
          <a:noFill/>
          <a:ln>
            <a:noFill/>
            <a:prstDash/>
          </a:ln>
        </p:spPr>
      </p:pic>
    </p:spTree>
    <p:extLst>
      <p:ext uri="{BB962C8B-B14F-4D97-AF65-F5344CB8AC3E}">
        <p14:creationId xmlns:p14="http://schemas.microsoft.com/office/powerpoint/2010/main" val="3251968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C4005-2A61-4F2A-B2F9-277593058937}"/>
              </a:ext>
            </a:extLst>
          </p:cNvPr>
          <p:cNvSpPr>
            <a:spLocks noGrp="1"/>
          </p:cNvSpPr>
          <p:nvPr>
            <p:ph type="title"/>
          </p:nvPr>
        </p:nvSpPr>
        <p:spPr>
          <a:xfrm>
            <a:off x="677334" y="609600"/>
            <a:ext cx="8596668" cy="816244"/>
          </a:xfrm>
        </p:spPr>
        <p:txBody>
          <a:bodyPr>
            <a:normAutofit fontScale="90000"/>
          </a:bodyPr>
          <a:lstStyle/>
          <a:p>
            <a:r>
              <a:rPr lang="en-GB" dirty="0"/>
              <a:t>Headline statements on physical inactivity in UK society </a:t>
            </a:r>
          </a:p>
        </p:txBody>
      </p:sp>
      <p:sp>
        <p:nvSpPr>
          <p:cNvPr id="3" name="Content Placeholder 2">
            <a:extLst>
              <a:ext uri="{FF2B5EF4-FFF2-40B4-BE49-F238E27FC236}">
                <a16:creationId xmlns:a16="http://schemas.microsoft.com/office/drawing/2014/main" id="{0A356793-9902-473F-BBEC-3FEC096BA055}"/>
              </a:ext>
            </a:extLst>
          </p:cNvPr>
          <p:cNvSpPr>
            <a:spLocks noGrp="1"/>
          </p:cNvSpPr>
          <p:nvPr>
            <p:ph idx="1"/>
          </p:nvPr>
        </p:nvSpPr>
        <p:spPr>
          <a:xfrm>
            <a:off x="677334" y="1735034"/>
            <a:ext cx="8596668" cy="4774254"/>
          </a:xfrm>
        </p:spPr>
        <p:txBody>
          <a:bodyPr>
            <a:normAutofit/>
          </a:bodyPr>
          <a:lstStyle/>
          <a:p>
            <a:r>
              <a:rPr lang="en-GB" sz="2400" dirty="0"/>
              <a:t>Around 1 in 3 (34%) of men and 1 in 2 (42%) of women are not active enough for good health.</a:t>
            </a:r>
          </a:p>
          <a:p>
            <a:r>
              <a:rPr lang="en-GB" sz="2400" dirty="0"/>
              <a:t>Physical inactivity is a contributory factor in 1:6 deaths</a:t>
            </a:r>
          </a:p>
          <a:p>
            <a:r>
              <a:rPr lang="en-GB" sz="2400" dirty="0"/>
              <a:t>Men are more likely to report being active at the recommended level than women.</a:t>
            </a:r>
          </a:p>
          <a:p>
            <a:r>
              <a:rPr lang="en-GB" sz="2400" dirty="0"/>
              <a:t>Physical activity varies with age and life stage. People tend to get </a:t>
            </a:r>
            <a:r>
              <a:rPr lang="en-GB" sz="2400" u="sng" dirty="0">
                <a:hlinkClick r:id="rId2"/>
              </a:rPr>
              <a:t>less active with age, especially in older years</a:t>
            </a:r>
            <a:r>
              <a:rPr lang="en-GB" sz="2400" dirty="0"/>
              <a:t>.</a:t>
            </a:r>
          </a:p>
          <a:p>
            <a:r>
              <a:rPr lang="en-GB" sz="2400" dirty="0"/>
              <a:t>People with disabilities or long-term conditions are twice as likely not to be active enough for good health.</a:t>
            </a:r>
          </a:p>
          <a:p>
            <a:r>
              <a:rPr lang="en-GB" sz="2400" b="1" dirty="0">
                <a:solidFill>
                  <a:srgbClr val="C00000"/>
                </a:solidFill>
              </a:rPr>
              <a:t>The UK Chief Medical Officers’ Guidelines recommend each week adults do:</a:t>
            </a:r>
          </a:p>
          <a:p>
            <a:endParaRPr lang="en-GB" dirty="0"/>
          </a:p>
        </p:txBody>
      </p:sp>
    </p:spTree>
    <p:extLst>
      <p:ext uri="{BB962C8B-B14F-4D97-AF65-F5344CB8AC3E}">
        <p14:creationId xmlns:p14="http://schemas.microsoft.com/office/powerpoint/2010/main" val="1597593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3ECD7-99A3-47CC-A171-77BDBE5F0AB3}"/>
              </a:ext>
            </a:extLst>
          </p:cNvPr>
          <p:cNvSpPr>
            <a:spLocks noGrp="1"/>
          </p:cNvSpPr>
          <p:nvPr>
            <p:ph type="title"/>
          </p:nvPr>
        </p:nvSpPr>
        <p:spPr/>
        <p:txBody>
          <a:bodyPr>
            <a:normAutofit fontScale="90000"/>
          </a:bodyPr>
          <a:lstStyle/>
          <a:p>
            <a:r>
              <a:rPr lang="en-GB" dirty="0"/>
              <a:t>The UK Chief Medical Officers’ Guidelines recommend each week adults do:</a:t>
            </a:r>
            <a:br>
              <a:rPr lang="en-GB" dirty="0"/>
            </a:br>
            <a:endParaRPr lang="en-GB" dirty="0"/>
          </a:p>
        </p:txBody>
      </p:sp>
      <p:sp>
        <p:nvSpPr>
          <p:cNvPr id="3" name="Content Placeholder 2">
            <a:extLst>
              <a:ext uri="{FF2B5EF4-FFF2-40B4-BE49-F238E27FC236}">
                <a16:creationId xmlns:a16="http://schemas.microsoft.com/office/drawing/2014/main" id="{FD97BC08-5E52-494F-AA9D-74508B3C7F43}"/>
              </a:ext>
            </a:extLst>
          </p:cNvPr>
          <p:cNvSpPr>
            <a:spLocks noGrp="1"/>
          </p:cNvSpPr>
          <p:nvPr>
            <p:ph idx="1"/>
          </p:nvPr>
        </p:nvSpPr>
        <p:spPr/>
        <p:txBody>
          <a:bodyPr/>
          <a:lstStyle/>
          <a:p>
            <a:pPr lvl="0"/>
            <a:r>
              <a:rPr lang="en-GB" sz="2400" dirty="0"/>
              <a:t>at least 150 minutes moderate intensity activity, 75 minutes’ vigorous activity, or a mixture of both</a:t>
            </a:r>
          </a:p>
          <a:p>
            <a:pPr lvl="0"/>
            <a:r>
              <a:rPr lang="en-GB" sz="2400" dirty="0"/>
              <a:t>strengthening activities on two days</a:t>
            </a:r>
          </a:p>
          <a:p>
            <a:pPr lvl="0"/>
            <a:r>
              <a:rPr lang="en-GB" sz="2400" dirty="0"/>
              <a:t>reducing extended periods of sitting</a:t>
            </a:r>
          </a:p>
          <a:p>
            <a:r>
              <a:rPr lang="en-GB" sz="2400" dirty="0"/>
              <a:t>Health Survey for England from 2016 see link below:</a:t>
            </a:r>
          </a:p>
          <a:p>
            <a:pPr marL="0" indent="0">
              <a:buNone/>
            </a:pPr>
            <a:r>
              <a:rPr lang="en-GB" sz="2400" u="sng" dirty="0">
                <a:hlinkClick r:id="rId2"/>
              </a:rPr>
              <a:t>https://digital.nhs.uk/data-and-information/publications/statistical/health-survey-for-england/health-survey-for-england-2016</a:t>
            </a:r>
            <a:endParaRPr lang="en-GB" sz="2400" dirty="0"/>
          </a:p>
          <a:p>
            <a:endParaRPr lang="en-GB" dirty="0"/>
          </a:p>
        </p:txBody>
      </p:sp>
    </p:spTree>
    <p:extLst>
      <p:ext uri="{BB962C8B-B14F-4D97-AF65-F5344CB8AC3E}">
        <p14:creationId xmlns:p14="http://schemas.microsoft.com/office/powerpoint/2010/main" val="1716834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2B38F83-64C7-44C4-8CC2-222E550F315D}"/>
              </a:ext>
            </a:extLst>
          </p:cNvPr>
          <p:cNvSpPr txBox="1">
            <a:spLocks noGrp="1"/>
          </p:cNvSpPr>
          <p:nvPr>
            <p:ph type="body" idx="1"/>
          </p:nvPr>
        </p:nvSpPr>
        <p:spPr/>
        <p:txBody>
          <a:bodyPr/>
          <a:lstStyle/>
          <a:p>
            <a:endParaRPr lang="en-GB"/>
          </a:p>
        </p:txBody>
      </p:sp>
      <p:pic>
        <p:nvPicPr>
          <p:cNvPr id="3" name="Picture 2">
            <a:extLst>
              <a:ext uri="{FF2B5EF4-FFF2-40B4-BE49-F238E27FC236}">
                <a16:creationId xmlns:a16="http://schemas.microsoft.com/office/drawing/2014/main" id="{E4253B93-A024-4556-84A3-62BC89DEB811}"/>
              </a:ext>
            </a:extLst>
          </p:cNvPr>
          <p:cNvPicPr>
            <a:picLocks noChangeAspect="1"/>
          </p:cNvPicPr>
          <p:nvPr/>
        </p:nvPicPr>
        <p:blipFill>
          <a:blip r:embed="rId3"/>
          <a:stretch>
            <a:fillRect/>
          </a:stretch>
        </p:blipFill>
        <p:spPr>
          <a:xfrm>
            <a:off x="0" y="0"/>
            <a:ext cx="12191996" cy="6858000"/>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D77D8-2D70-CF41-BC5B-26515C90ECF2}"/>
              </a:ext>
            </a:extLst>
          </p:cNvPr>
          <p:cNvSpPr>
            <a:spLocks noGrp="1"/>
          </p:cNvSpPr>
          <p:nvPr>
            <p:ph type="title"/>
          </p:nvPr>
        </p:nvSpPr>
        <p:spPr>
          <a:xfrm>
            <a:off x="677334" y="1084881"/>
            <a:ext cx="8596668" cy="1193370"/>
          </a:xfrm>
        </p:spPr>
        <p:txBody>
          <a:bodyPr>
            <a:normAutofit/>
          </a:bodyPr>
          <a:lstStyle/>
          <a:p>
            <a:r>
              <a:rPr lang="en-GB" dirty="0"/>
              <a:t>Discuss - Why we enjoy being outdoors?</a:t>
            </a:r>
            <a:endParaRPr lang="en-US" dirty="0"/>
          </a:p>
        </p:txBody>
      </p:sp>
      <p:sp>
        <p:nvSpPr>
          <p:cNvPr id="3" name="Content Placeholder 2">
            <a:extLst>
              <a:ext uri="{FF2B5EF4-FFF2-40B4-BE49-F238E27FC236}">
                <a16:creationId xmlns:a16="http://schemas.microsoft.com/office/drawing/2014/main" id="{83EE14F5-3F18-DF44-A2BA-C6336DFAA344}"/>
              </a:ext>
            </a:extLst>
          </p:cNvPr>
          <p:cNvSpPr>
            <a:spLocks noGrp="1"/>
          </p:cNvSpPr>
          <p:nvPr>
            <p:ph idx="1"/>
          </p:nvPr>
        </p:nvSpPr>
        <p:spPr>
          <a:xfrm>
            <a:off x="677334" y="2278251"/>
            <a:ext cx="8596668" cy="2789695"/>
          </a:xfrm>
        </p:spPr>
        <p:txBody>
          <a:bodyPr/>
          <a:lstStyle/>
          <a:p>
            <a:endParaRPr lang="en-US" dirty="0"/>
          </a:p>
          <a:p>
            <a:r>
              <a:rPr lang="en-US" sz="3200" dirty="0"/>
              <a:t>Why are you / we attracted to being outdoors?</a:t>
            </a:r>
          </a:p>
          <a:p>
            <a:endParaRPr lang="en-US" dirty="0"/>
          </a:p>
        </p:txBody>
      </p:sp>
    </p:spTree>
    <p:extLst>
      <p:ext uri="{BB962C8B-B14F-4D97-AF65-F5344CB8AC3E}">
        <p14:creationId xmlns:p14="http://schemas.microsoft.com/office/powerpoint/2010/main" val="2344798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D77D8-2D70-CF41-BC5B-26515C90ECF2}"/>
              </a:ext>
            </a:extLst>
          </p:cNvPr>
          <p:cNvSpPr>
            <a:spLocks noGrp="1"/>
          </p:cNvSpPr>
          <p:nvPr>
            <p:ph type="title"/>
          </p:nvPr>
        </p:nvSpPr>
        <p:spPr>
          <a:xfrm>
            <a:off x="677334" y="609599"/>
            <a:ext cx="8596668" cy="1219201"/>
          </a:xfrm>
        </p:spPr>
        <p:txBody>
          <a:bodyPr>
            <a:normAutofit/>
          </a:bodyPr>
          <a:lstStyle/>
          <a:p>
            <a:r>
              <a:rPr lang="en-GB" dirty="0"/>
              <a:t>Underpinning Theory</a:t>
            </a:r>
            <a:endParaRPr lang="en-US" dirty="0"/>
          </a:p>
        </p:txBody>
      </p:sp>
      <p:sp>
        <p:nvSpPr>
          <p:cNvPr id="3" name="Content Placeholder 2">
            <a:extLst>
              <a:ext uri="{FF2B5EF4-FFF2-40B4-BE49-F238E27FC236}">
                <a16:creationId xmlns:a16="http://schemas.microsoft.com/office/drawing/2014/main" id="{83EE14F5-3F18-DF44-A2BA-C6336DFAA344}"/>
              </a:ext>
            </a:extLst>
          </p:cNvPr>
          <p:cNvSpPr>
            <a:spLocks noGrp="1"/>
          </p:cNvSpPr>
          <p:nvPr>
            <p:ph idx="1"/>
          </p:nvPr>
        </p:nvSpPr>
        <p:spPr>
          <a:xfrm>
            <a:off x="677334" y="1332855"/>
            <a:ext cx="8596668" cy="5284922"/>
          </a:xfrm>
        </p:spPr>
        <p:txBody>
          <a:bodyPr>
            <a:normAutofit/>
          </a:bodyPr>
          <a:lstStyle/>
          <a:p>
            <a:endParaRPr lang="en-US" sz="2800" dirty="0"/>
          </a:p>
          <a:p>
            <a:r>
              <a:rPr lang="en-US" sz="3200" dirty="0"/>
              <a:t>Biophilia Hypothesis (</a:t>
            </a:r>
            <a:r>
              <a:rPr lang="en-US" sz="3200" dirty="0" err="1"/>
              <a:t>Wislon</a:t>
            </a:r>
            <a:r>
              <a:rPr lang="en-US" sz="3200" dirty="0"/>
              <a:t>, 1984) </a:t>
            </a:r>
          </a:p>
          <a:p>
            <a:r>
              <a:rPr lang="en-US" sz="3200" dirty="0"/>
              <a:t>Restorative Environment Theory (Kaplan &amp; </a:t>
            </a:r>
            <a:r>
              <a:rPr lang="en-US" sz="3200" dirty="0" err="1"/>
              <a:t>Tablot</a:t>
            </a:r>
            <a:r>
              <a:rPr lang="en-US" sz="3200" dirty="0"/>
              <a:t>, 1983)</a:t>
            </a:r>
          </a:p>
          <a:p>
            <a:r>
              <a:rPr lang="en-US" sz="3200" dirty="0"/>
              <a:t>Attention Restoration Theory (Kaplan and Kaplan, 1989) </a:t>
            </a:r>
          </a:p>
          <a:p>
            <a:r>
              <a:rPr lang="en-US" sz="3200" dirty="0"/>
              <a:t>Stress Reduction Theory (Ulrich, 1981)</a:t>
            </a:r>
          </a:p>
          <a:p>
            <a:r>
              <a:rPr lang="en-US" sz="3200" dirty="0"/>
              <a:t>Fractal Geometry (Benoit </a:t>
            </a:r>
            <a:r>
              <a:rPr lang="en-US" sz="3200" dirty="0" err="1"/>
              <a:t>Mendelbrot</a:t>
            </a:r>
            <a:r>
              <a:rPr lang="en-US" sz="3200" dirty="0"/>
              <a:t>, 1980)</a:t>
            </a:r>
          </a:p>
          <a:p>
            <a:endParaRPr lang="en-US" sz="2400" dirty="0"/>
          </a:p>
          <a:p>
            <a:endParaRPr lang="en-US" sz="2400" dirty="0"/>
          </a:p>
          <a:p>
            <a:endParaRPr lang="en-US" sz="2400" dirty="0"/>
          </a:p>
        </p:txBody>
      </p:sp>
    </p:spTree>
    <p:extLst>
      <p:ext uri="{BB962C8B-B14F-4D97-AF65-F5344CB8AC3E}">
        <p14:creationId xmlns:p14="http://schemas.microsoft.com/office/powerpoint/2010/main" val="4063956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D77D8-2D70-CF41-BC5B-26515C90ECF2}"/>
              </a:ext>
            </a:extLst>
          </p:cNvPr>
          <p:cNvSpPr>
            <a:spLocks noGrp="1"/>
          </p:cNvSpPr>
          <p:nvPr>
            <p:ph type="title"/>
          </p:nvPr>
        </p:nvSpPr>
        <p:spPr>
          <a:xfrm>
            <a:off x="677334" y="1084881"/>
            <a:ext cx="8596668" cy="1193370"/>
          </a:xfrm>
        </p:spPr>
        <p:txBody>
          <a:bodyPr>
            <a:normAutofit/>
          </a:bodyPr>
          <a:lstStyle/>
          <a:p>
            <a:pPr algn="ctr"/>
            <a:r>
              <a:rPr lang="en-US" dirty="0"/>
              <a:t>Biophilia Hypothesis</a:t>
            </a:r>
          </a:p>
        </p:txBody>
      </p:sp>
      <p:sp>
        <p:nvSpPr>
          <p:cNvPr id="3" name="Content Placeholder 2">
            <a:extLst>
              <a:ext uri="{FF2B5EF4-FFF2-40B4-BE49-F238E27FC236}">
                <a16:creationId xmlns:a16="http://schemas.microsoft.com/office/drawing/2014/main" id="{83EE14F5-3F18-DF44-A2BA-C6336DFAA344}"/>
              </a:ext>
            </a:extLst>
          </p:cNvPr>
          <p:cNvSpPr>
            <a:spLocks noGrp="1"/>
          </p:cNvSpPr>
          <p:nvPr>
            <p:ph idx="1"/>
          </p:nvPr>
        </p:nvSpPr>
        <p:spPr>
          <a:xfrm>
            <a:off x="677334" y="1999281"/>
            <a:ext cx="8596668" cy="4339526"/>
          </a:xfrm>
        </p:spPr>
        <p:txBody>
          <a:bodyPr>
            <a:normAutofit/>
          </a:bodyPr>
          <a:lstStyle/>
          <a:p>
            <a:endParaRPr lang="en-US" dirty="0"/>
          </a:p>
          <a:p>
            <a:r>
              <a:rPr lang="en-US" sz="2400" dirty="0"/>
              <a:t>Humans have ‘an innate urge to affiliate with other forms of life’ that has developed over millions of years of evolving in the natural environment.</a:t>
            </a:r>
          </a:p>
          <a:p>
            <a:r>
              <a:rPr lang="en-US" sz="2400" dirty="0"/>
              <a:t>‘Whenever people are given a free choice, they move to open-tree studded land on prominences overlooking water (Savannah ecosystems). This worldwide tendency is no longer dictated by the hard necessities of hunter-gatherer life. It has become largely aesthetic’ </a:t>
            </a:r>
          </a:p>
          <a:p>
            <a:pPr marL="0" indent="0" algn="ctr">
              <a:buNone/>
            </a:pPr>
            <a:r>
              <a:rPr lang="en-US" sz="2400" dirty="0"/>
              <a:t>                                                     (Falk &amp; Balling,2010,110</a:t>
            </a:r>
            <a:r>
              <a:rPr lang="en-US" dirty="0"/>
              <a:t>)</a:t>
            </a:r>
          </a:p>
          <a:p>
            <a:endParaRPr lang="en-US" dirty="0"/>
          </a:p>
          <a:p>
            <a:endParaRPr lang="en-US" dirty="0"/>
          </a:p>
        </p:txBody>
      </p:sp>
    </p:spTree>
    <p:extLst>
      <p:ext uri="{BB962C8B-B14F-4D97-AF65-F5344CB8AC3E}">
        <p14:creationId xmlns:p14="http://schemas.microsoft.com/office/powerpoint/2010/main" val="1731004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FB9E4E8D-D94A-7342-A5D3-7B9EEC2ED0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44360" y="1084882"/>
            <a:ext cx="10963615" cy="5453214"/>
          </a:xfrm>
          <a:prstGeom prst="rect">
            <a:avLst/>
          </a:prstGeom>
        </p:spPr>
      </p:pic>
      <p:sp>
        <p:nvSpPr>
          <p:cNvPr id="6" name="Title 1">
            <a:extLst>
              <a:ext uri="{FF2B5EF4-FFF2-40B4-BE49-F238E27FC236}">
                <a16:creationId xmlns:a16="http://schemas.microsoft.com/office/drawing/2014/main" id="{065803DB-A226-504A-912B-905385907FE3}"/>
              </a:ext>
            </a:extLst>
          </p:cNvPr>
          <p:cNvSpPr>
            <a:spLocks noGrp="1"/>
          </p:cNvSpPr>
          <p:nvPr>
            <p:ph type="title"/>
          </p:nvPr>
        </p:nvSpPr>
        <p:spPr>
          <a:xfrm>
            <a:off x="844359" y="319906"/>
            <a:ext cx="10963615" cy="609992"/>
          </a:xfrm>
          <a:prstGeom prst="rect">
            <a:avLst/>
          </a:prstGeom>
        </p:spPr>
        <p:txBody>
          <a:bodyPr vert="horz" lIns="91440" tIns="45720" rIns="91440" bIns="45720" rtlCol="0" anchor="t">
            <a:normAutofit fontScale="9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     Towy Valley (Carmarthenshire) – Savannah in Wales</a:t>
            </a:r>
            <a:endParaRPr lang="en-US" dirty="0"/>
          </a:p>
        </p:txBody>
      </p:sp>
    </p:spTree>
    <p:extLst>
      <p:ext uri="{BB962C8B-B14F-4D97-AF65-F5344CB8AC3E}">
        <p14:creationId xmlns:p14="http://schemas.microsoft.com/office/powerpoint/2010/main" val="1395009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0B4C4-2C5C-4E30-8D8E-CF5C9767123C}"/>
              </a:ext>
            </a:extLst>
          </p:cNvPr>
          <p:cNvSpPr txBox="1">
            <a:spLocks noGrp="1"/>
          </p:cNvSpPr>
          <p:nvPr>
            <p:ph type="title"/>
          </p:nvPr>
        </p:nvSpPr>
        <p:spPr/>
        <p:txBody>
          <a:bodyPr/>
          <a:lstStyle/>
          <a:p>
            <a:pPr lvl="0"/>
            <a:r>
              <a:rPr lang="en-GB"/>
              <a:t>Three levels of engagement with nature (Pretty, 2004)</a:t>
            </a:r>
            <a:endParaRPr lang="en-US"/>
          </a:p>
        </p:txBody>
      </p:sp>
      <p:sp>
        <p:nvSpPr>
          <p:cNvPr id="3" name="Content Placeholder 2">
            <a:extLst>
              <a:ext uri="{FF2B5EF4-FFF2-40B4-BE49-F238E27FC236}">
                <a16:creationId xmlns:a16="http://schemas.microsoft.com/office/drawing/2014/main" id="{EB6EBF2C-8EE8-4398-8A4A-91A53D756415}"/>
              </a:ext>
            </a:extLst>
          </p:cNvPr>
          <p:cNvSpPr txBox="1">
            <a:spLocks noGrp="1"/>
          </p:cNvSpPr>
          <p:nvPr>
            <p:ph idx="1"/>
          </p:nvPr>
        </p:nvSpPr>
        <p:spPr>
          <a:xfrm>
            <a:off x="677332" y="1930398"/>
            <a:ext cx="8596667" cy="4110959"/>
          </a:xfrm>
        </p:spPr>
        <p:txBody>
          <a:bodyPr>
            <a:noAutofit/>
          </a:bodyPr>
          <a:lstStyle/>
          <a:p>
            <a:pPr marL="514350" lvl="0" indent="-514350">
              <a:buFont typeface="Calibri Light"/>
              <a:buAutoNum type="arabicPeriod"/>
            </a:pPr>
            <a:r>
              <a:rPr lang="en-GB" sz="2400"/>
              <a:t>Viewing nature, as through a window, in a book, or on television;</a:t>
            </a:r>
          </a:p>
          <a:p>
            <a:pPr marL="514350" lvl="0" indent="-514350">
              <a:buFont typeface="Calibri Light"/>
              <a:buAutoNum type="arabicPeriod"/>
            </a:pPr>
            <a:r>
              <a:rPr lang="en-GB" sz="2400"/>
              <a:t>Being in the presence of nearby nature, incidental to some other activity e.g. walking to work;</a:t>
            </a:r>
          </a:p>
          <a:p>
            <a:pPr marL="514350" lvl="0" indent="-514350">
              <a:buFont typeface="Calibri Light"/>
              <a:buAutoNum type="arabicPeriod"/>
            </a:pPr>
            <a:r>
              <a:rPr lang="en-GB" sz="2400"/>
              <a:t>Active participation and involvement with nature e.g gardening, trekking, camping or running.</a:t>
            </a:r>
          </a:p>
          <a:p>
            <a:pPr marL="0" lvl="0" indent="0">
              <a:buNone/>
            </a:pPr>
            <a:endParaRPr lang="en-GB" sz="2400"/>
          </a:p>
          <a:p>
            <a:pPr marL="0" lvl="0" indent="0">
              <a:buNone/>
            </a:pPr>
            <a:r>
              <a:rPr lang="en-GB" sz="2800"/>
              <a:t>All have positive contributions to individual health and wellbeing according to effectiveness.</a:t>
            </a:r>
            <a:endParaRPr lang="en-US" sz="2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E61AD-0768-A040-A95B-2D24E6966373}"/>
              </a:ext>
            </a:extLst>
          </p:cNvPr>
          <p:cNvSpPr>
            <a:spLocks noGrp="1"/>
          </p:cNvSpPr>
          <p:nvPr>
            <p:ph type="title"/>
          </p:nvPr>
        </p:nvSpPr>
        <p:spPr>
          <a:xfrm>
            <a:off x="677334" y="609600"/>
            <a:ext cx="8596668" cy="1110712"/>
          </a:xfrm>
        </p:spPr>
        <p:txBody>
          <a:bodyPr>
            <a:normAutofit fontScale="90000"/>
          </a:bodyPr>
          <a:lstStyle/>
          <a:p>
            <a:r>
              <a:rPr lang="en-GB" dirty="0"/>
              <a:t>Restorative Environment (Kaplan &amp; </a:t>
            </a:r>
            <a:r>
              <a:rPr lang="en-US" dirty="0"/>
              <a:t>T</a:t>
            </a:r>
            <a:r>
              <a:rPr lang="en-GB" dirty="0" err="1"/>
              <a:t>albot</a:t>
            </a:r>
            <a:r>
              <a:rPr lang="en-GB" dirty="0"/>
              <a:t>, 1983)</a:t>
            </a:r>
            <a:endParaRPr lang="en-US" dirty="0"/>
          </a:p>
        </p:txBody>
      </p:sp>
      <p:sp>
        <p:nvSpPr>
          <p:cNvPr id="3" name="Content Placeholder 2">
            <a:extLst>
              <a:ext uri="{FF2B5EF4-FFF2-40B4-BE49-F238E27FC236}">
                <a16:creationId xmlns:a16="http://schemas.microsoft.com/office/drawing/2014/main" id="{E18F36AB-F188-6544-A2DD-29EED0C09BDB}"/>
              </a:ext>
            </a:extLst>
          </p:cNvPr>
          <p:cNvSpPr>
            <a:spLocks noGrp="1"/>
          </p:cNvSpPr>
          <p:nvPr>
            <p:ph idx="1"/>
          </p:nvPr>
        </p:nvSpPr>
        <p:spPr>
          <a:xfrm>
            <a:off x="677334" y="1720313"/>
            <a:ext cx="8596668" cy="4321050"/>
          </a:xfrm>
        </p:spPr>
        <p:txBody>
          <a:bodyPr>
            <a:normAutofit lnSpcReduction="10000"/>
          </a:bodyPr>
          <a:lstStyle/>
          <a:p>
            <a:r>
              <a:rPr lang="en-GB" sz="2000" dirty="0"/>
              <a:t>Four critical factors of a restorative environment:</a:t>
            </a:r>
          </a:p>
          <a:p>
            <a:pPr marL="914400" lvl="1" indent="-457200">
              <a:buFont typeface="+mj-lt"/>
              <a:buAutoNum type="arabicPeriod"/>
            </a:pPr>
            <a:r>
              <a:rPr lang="en-GB" sz="2000" dirty="0"/>
              <a:t>Allow a sense of ‘being away’ from mental activities that require directed attention.</a:t>
            </a:r>
          </a:p>
          <a:p>
            <a:pPr marL="914400" lvl="1" indent="-457200">
              <a:buFont typeface="+mj-lt"/>
              <a:buAutoNum type="arabicPeriod"/>
            </a:pPr>
            <a:r>
              <a:rPr lang="en-GB" sz="2000" dirty="0"/>
              <a:t>Must stimulate fascination or interest</a:t>
            </a:r>
          </a:p>
          <a:p>
            <a:pPr marL="914400" lvl="1" indent="-457200">
              <a:buFont typeface="+mj-lt"/>
              <a:buAutoNum type="arabicPeriod"/>
            </a:pPr>
            <a:r>
              <a:rPr lang="en-GB" sz="2000" dirty="0"/>
              <a:t>Must have extent – ‘rich enough and coherent enough….of sufficient scope to engage the mind’</a:t>
            </a:r>
          </a:p>
          <a:p>
            <a:pPr marL="914400" lvl="1" indent="-457200">
              <a:buFont typeface="+mj-lt"/>
              <a:buAutoNum type="arabicPeriod"/>
            </a:pPr>
            <a:r>
              <a:rPr lang="en-GB" sz="2000" dirty="0"/>
              <a:t>The setting must fit what you are trying to do and would like to do </a:t>
            </a:r>
            <a:r>
              <a:rPr lang="en-GB" sz="2000" b="1" dirty="0"/>
              <a:t>(supportive environment)</a:t>
            </a:r>
          </a:p>
          <a:p>
            <a:pPr marL="457200" lvl="1" indent="0">
              <a:buNone/>
            </a:pPr>
            <a:endParaRPr lang="en-GB" sz="2000" dirty="0"/>
          </a:p>
          <a:p>
            <a:pPr marL="457200" lvl="1" indent="0">
              <a:buNone/>
            </a:pPr>
            <a:r>
              <a:rPr lang="en-GB" sz="2400" dirty="0"/>
              <a:t>Natural environment can therefore mitigate stress, and also prevent stress from occurring in the first place through aiding recovery of directed attention.</a:t>
            </a:r>
          </a:p>
          <a:p>
            <a:pPr marL="914400" lvl="1" indent="-457200">
              <a:buFont typeface="+mj-lt"/>
              <a:buAutoNum type="arabicPeriod"/>
            </a:pPr>
            <a:endParaRPr lang="en-GB" sz="2000" dirty="0"/>
          </a:p>
          <a:p>
            <a:endParaRPr lang="en-GB" dirty="0"/>
          </a:p>
          <a:p>
            <a:pPr marL="457200" indent="-457200">
              <a:buFont typeface="+mj-lt"/>
              <a:buAutoNum type="arabicPeriod"/>
            </a:pPr>
            <a:endParaRPr lang="en-US" dirty="0"/>
          </a:p>
        </p:txBody>
      </p:sp>
    </p:spTree>
    <p:extLst>
      <p:ext uri="{BB962C8B-B14F-4D97-AF65-F5344CB8AC3E}">
        <p14:creationId xmlns:p14="http://schemas.microsoft.com/office/powerpoint/2010/main" val="212376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3F76-D171-6D4B-BC7D-B9E9BFAA3411}"/>
              </a:ext>
            </a:extLst>
          </p:cNvPr>
          <p:cNvSpPr>
            <a:spLocks noGrp="1"/>
          </p:cNvSpPr>
          <p:nvPr>
            <p:ph type="title"/>
          </p:nvPr>
        </p:nvSpPr>
        <p:spPr>
          <a:xfrm>
            <a:off x="677334" y="609600"/>
            <a:ext cx="8596668" cy="1320800"/>
          </a:xfrm>
        </p:spPr>
        <p:txBody>
          <a:bodyPr>
            <a:normAutofit/>
          </a:bodyPr>
          <a:lstStyle/>
          <a:p>
            <a:r>
              <a:rPr lang="en-GB" dirty="0"/>
              <a:t>Attention Restoration Theory (Kaplan &amp; Kaplan, 1989)</a:t>
            </a:r>
            <a:endParaRPr lang="en-US" dirty="0"/>
          </a:p>
        </p:txBody>
      </p:sp>
      <p:sp>
        <p:nvSpPr>
          <p:cNvPr id="40" name="Content Placeholder 4">
            <a:extLst>
              <a:ext uri="{FF2B5EF4-FFF2-40B4-BE49-F238E27FC236}">
                <a16:creationId xmlns:a16="http://schemas.microsoft.com/office/drawing/2014/main" id="{CFA9911B-2869-5347-8D4C-CD98F595CAEF}"/>
              </a:ext>
            </a:extLst>
          </p:cNvPr>
          <p:cNvSpPr>
            <a:spLocks noGrp="1"/>
          </p:cNvSpPr>
          <p:nvPr>
            <p:ph idx="1"/>
          </p:nvPr>
        </p:nvSpPr>
        <p:spPr>
          <a:xfrm>
            <a:off x="677334" y="2160589"/>
            <a:ext cx="8596668" cy="3880773"/>
          </a:xfrm>
        </p:spPr>
        <p:txBody>
          <a:bodyPr>
            <a:normAutofit/>
          </a:bodyPr>
          <a:lstStyle/>
          <a:p>
            <a:r>
              <a:rPr lang="en-GB" sz="2400" dirty="0"/>
              <a:t>Two types of attention – directed attention and involuntary attention</a:t>
            </a:r>
          </a:p>
          <a:p>
            <a:r>
              <a:rPr lang="en-GB" sz="2400" u="sng" dirty="0"/>
              <a:t>Directed attention </a:t>
            </a:r>
            <a:r>
              <a:rPr lang="en-GB" sz="2400" dirty="0"/>
              <a:t>requires mental effort and concentration, and can become fatigued if overused, resulting in some experiences being perceived as stressful when they might otherwise not be (watching TV?)</a:t>
            </a:r>
          </a:p>
          <a:p>
            <a:r>
              <a:rPr lang="en-GB" sz="2400" dirty="0"/>
              <a:t>Natural environments elicit ‘fascination’, promoting the use of </a:t>
            </a:r>
            <a:r>
              <a:rPr lang="en-GB" sz="2400" u="sng" dirty="0"/>
              <a:t>involuntary attention</a:t>
            </a:r>
            <a:r>
              <a:rPr lang="en-GB" sz="2400" dirty="0"/>
              <a:t>, and providing an opportunity for recovery from directed attention fatigue.</a:t>
            </a:r>
          </a:p>
          <a:p>
            <a:endParaRPr lang="en-US" dirty="0"/>
          </a:p>
        </p:txBody>
      </p:sp>
    </p:spTree>
    <p:extLst>
      <p:ext uri="{BB962C8B-B14F-4D97-AF65-F5344CB8AC3E}">
        <p14:creationId xmlns:p14="http://schemas.microsoft.com/office/powerpoint/2010/main" val="1857489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09679-2BEA-964D-BFA6-8F0362F39005}"/>
              </a:ext>
            </a:extLst>
          </p:cNvPr>
          <p:cNvSpPr>
            <a:spLocks noGrp="1"/>
          </p:cNvSpPr>
          <p:nvPr>
            <p:ph type="title"/>
          </p:nvPr>
        </p:nvSpPr>
        <p:spPr/>
        <p:txBody>
          <a:bodyPr/>
          <a:lstStyle/>
          <a:p>
            <a:r>
              <a:rPr lang="en-GB" dirty="0"/>
              <a:t>Psycho-evolutionary stress reduction theory (Ulrich, 1981)</a:t>
            </a:r>
            <a:endParaRPr lang="en-US" dirty="0"/>
          </a:p>
        </p:txBody>
      </p:sp>
      <p:sp>
        <p:nvSpPr>
          <p:cNvPr id="3" name="Content Placeholder 2">
            <a:extLst>
              <a:ext uri="{FF2B5EF4-FFF2-40B4-BE49-F238E27FC236}">
                <a16:creationId xmlns:a16="http://schemas.microsoft.com/office/drawing/2014/main" id="{7EA22C4F-4D0F-344A-9F8A-DE52E01B616B}"/>
              </a:ext>
            </a:extLst>
          </p:cNvPr>
          <p:cNvSpPr>
            <a:spLocks noGrp="1"/>
          </p:cNvSpPr>
          <p:nvPr>
            <p:ph idx="1"/>
          </p:nvPr>
        </p:nvSpPr>
        <p:spPr>
          <a:xfrm>
            <a:off x="677334" y="1930401"/>
            <a:ext cx="8596668" cy="4578888"/>
          </a:xfrm>
        </p:spPr>
        <p:txBody>
          <a:bodyPr>
            <a:normAutofit/>
          </a:bodyPr>
          <a:lstStyle/>
          <a:p>
            <a:r>
              <a:rPr lang="en-GB" sz="2400" dirty="0"/>
              <a:t>Responses to nature are a result of </a:t>
            </a:r>
            <a:r>
              <a:rPr lang="en-GB" sz="2400" u="sng" dirty="0"/>
              <a:t>‘immediate, unconsciously triggered emotional responses’ </a:t>
            </a:r>
            <a:r>
              <a:rPr lang="en-GB" sz="2400" dirty="0"/>
              <a:t>(Ulrich et al, 1991, p207)</a:t>
            </a:r>
          </a:p>
          <a:p>
            <a:r>
              <a:rPr lang="en-GB" sz="2400" dirty="0"/>
              <a:t>Human’s have evolved to have a ‘biologically prepared readiness’ to respond to natural stimuli in a way that is appropriate to the situation.</a:t>
            </a:r>
          </a:p>
          <a:p>
            <a:r>
              <a:rPr lang="en-GB" sz="2400" dirty="0"/>
              <a:t>Some aspects of nature (e.g. snakes, heights) invoke attention/fascination, along with emotions of fear and dislike, resulting in avoidance behaviour.</a:t>
            </a:r>
          </a:p>
          <a:p>
            <a:r>
              <a:rPr lang="en-GB" sz="2400" dirty="0"/>
              <a:t>Aspects of nature favourable for well-being/survival elicit attention/fascination, but with positively-toned emotions.</a:t>
            </a:r>
            <a:endParaRPr lang="en-US" sz="2400" dirty="0"/>
          </a:p>
        </p:txBody>
      </p:sp>
    </p:spTree>
    <p:extLst>
      <p:ext uri="{BB962C8B-B14F-4D97-AF65-F5344CB8AC3E}">
        <p14:creationId xmlns:p14="http://schemas.microsoft.com/office/powerpoint/2010/main" val="1087711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00F56E4-01A2-1843-8E77-EA2FC4370876}"/>
              </a:ext>
            </a:extLst>
          </p:cNvPr>
          <p:cNvSpPr>
            <a:spLocks noGrp="1"/>
          </p:cNvSpPr>
          <p:nvPr>
            <p:ph type="title"/>
          </p:nvPr>
        </p:nvSpPr>
        <p:spPr>
          <a:xfrm>
            <a:off x="1333502" y="395208"/>
            <a:ext cx="8596668" cy="1092629"/>
          </a:xfrm>
          <a:prstGeom prst="rect">
            <a:avLst/>
          </a:prstGeom>
        </p:spPr>
        <p:txBody>
          <a:bodyPr vert="horz" lIns="91440" tIns="45720" rIns="91440" bIns="45720" rtlCol="0">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Summary of theoretical explanations</a:t>
            </a:r>
          </a:p>
        </p:txBody>
      </p:sp>
      <p:sp>
        <p:nvSpPr>
          <p:cNvPr id="3" name="Content Placeholder 2">
            <a:extLst>
              <a:ext uri="{FF2B5EF4-FFF2-40B4-BE49-F238E27FC236}">
                <a16:creationId xmlns:a16="http://schemas.microsoft.com/office/drawing/2014/main" id="{2F0B76BD-A61A-6A4B-BEB8-CCECFD9BBA3A}"/>
              </a:ext>
            </a:extLst>
          </p:cNvPr>
          <p:cNvSpPr>
            <a:spLocks noGrp="1"/>
          </p:cNvSpPr>
          <p:nvPr>
            <p:ph idx="1"/>
          </p:nvPr>
        </p:nvSpPr>
        <p:spPr>
          <a:xfrm>
            <a:off x="1333502" y="1487837"/>
            <a:ext cx="8596668" cy="4974956"/>
          </a:xfrm>
        </p:spPr>
        <p:txBody>
          <a:bodyPr>
            <a:normAutofit/>
          </a:bodyPr>
          <a:lstStyle/>
          <a:p>
            <a:r>
              <a:rPr lang="en-US" sz="2400" dirty="0"/>
              <a:t>Natural environments provide positive distractions from daily stresses and invoke feelings of interest, pleasantness and calm</a:t>
            </a:r>
          </a:p>
          <a:p>
            <a:r>
              <a:rPr lang="en-US" sz="2400" dirty="0"/>
              <a:t>Natural environments help reduce stress symptoms and promote positive affect.</a:t>
            </a:r>
          </a:p>
          <a:p>
            <a:r>
              <a:rPr lang="en-US" sz="2400" dirty="0"/>
              <a:t>Natural environments restore attention and concentration. </a:t>
            </a:r>
          </a:p>
          <a:p>
            <a:r>
              <a:rPr lang="en-US" sz="2400" dirty="0"/>
              <a:t>Natural environments act as a coping measure</a:t>
            </a:r>
          </a:p>
          <a:p>
            <a:r>
              <a:rPr lang="en-US" sz="2400" dirty="0"/>
              <a:t>Natural environments positively affect mood state</a:t>
            </a:r>
          </a:p>
          <a:p>
            <a:r>
              <a:rPr lang="en-US" sz="2400" dirty="0"/>
              <a:t>Natural environments allow us to better connect with ourselves (nature?)</a:t>
            </a:r>
          </a:p>
          <a:p>
            <a:endParaRPr lang="en-US" dirty="0"/>
          </a:p>
          <a:p>
            <a:endParaRPr lang="en-US" dirty="0"/>
          </a:p>
        </p:txBody>
      </p:sp>
    </p:spTree>
    <p:extLst>
      <p:ext uri="{BB962C8B-B14F-4D97-AF65-F5344CB8AC3E}">
        <p14:creationId xmlns:p14="http://schemas.microsoft.com/office/powerpoint/2010/main" val="1653099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F292-1CD2-4375-9DA6-A1D7F738F681}"/>
              </a:ext>
            </a:extLst>
          </p:cNvPr>
          <p:cNvSpPr>
            <a:spLocks noGrp="1"/>
          </p:cNvSpPr>
          <p:nvPr>
            <p:ph type="title"/>
          </p:nvPr>
        </p:nvSpPr>
        <p:spPr/>
        <p:txBody>
          <a:bodyPr/>
          <a:lstStyle/>
          <a:p>
            <a:r>
              <a:rPr lang="en-GB" dirty="0"/>
              <a:t>Summary (continued)</a:t>
            </a:r>
          </a:p>
        </p:txBody>
      </p:sp>
      <p:sp>
        <p:nvSpPr>
          <p:cNvPr id="3" name="Content Placeholder 2">
            <a:extLst>
              <a:ext uri="{FF2B5EF4-FFF2-40B4-BE49-F238E27FC236}">
                <a16:creationId xmlns:a16="http://schemas.microsoft.com/office/drawing/2014/main" id="{AC8092F1-9C5F-40D2-B785-FAF007F8FF70}"/>
              </a:ext>
            </a:extLst>
          </p:cNvPr>
          <p:cNvSpPr>
            <a:spLocks noGrp="1"/>
          </p:cNvSpPr>
          <p:nvPr>
            <p:ph idx="1"/>
          </p:nvPr>
        </p:nvSpPr>
        <p:spPr>
          <a:xfrm>
            <a:off x="677334" y="1270861"/>
            <a:ext cx="8596668" cy="4770501"/>
          </a:xfrm>
        </p:spPr>
        <p:txBody>
          <a:bodyPr/>
          <a:lstStyle/>
          <a:p>
            <a:endParaRPr lang="en-GB" dirty="0"/>
          </a:p>
          <a:p>
            <a:r>
              <a:rPr lang="en-US" sz="2800" dirty="0"/>
              <a:t>Natural environments positively affect mood state</a:t>
            </a:r>
          </a:p>
          <a:p>
            <a:r>
              <a:rPr lang="en-US" sz="2800" dirty="0"/>
              <a:t>Natural environments allow us to better connect with ourselves (nature?)</a:t>
            </a:r>
          </a:p>
          <a:p>
            <a:r>
              <a:rPr lang="en-US" sz="2800" dirty="0"/>
              <a:t>Regular exposure to natural environments r</a:t>
            </a:r>
            <a:r>
              <a:rPr lang="en-GB" sz="2800" dirty="0"/>
              <a:t>educes the number of days absent from work</a:t>
            </a:r>
          </a:p>
          <a:p>
            <a:r>
              <a:rPr lang="en-GB" sz="2800" dirty="0"/>
              <a:t>Natural environments improve recovery after surgery</a:t>
            </a:r>
          </a:p>
        </p:txBody>
      </p:sp>
    </p:spTree>
    <p:extLst>
      <p:ext uri="{BB962C8B-B14F-4D97-AF65-F5344CB8AC3E}">
        <p14:creationId xmlns:p14="http://schemas.microsoft.com/office/powerpoint/2010/main" val="3567697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CF07-92FA-447D-8628-B93A68AFB922}"/>
              </a:ext>
            </a:extLst>
          </p:cNvPr>
          <p:cNvSpPr>
            <a:spLocks noGrp="1"/>
          </p:cNvSpPr>
          <p:nvPr>
            <p:ph type="title"/>
          </p:nvPr>
        </p:nvSpPr>
        <p:spPr>
          <a:xfrm>
            <a:off x="677334" y="609600"/>
            <a:ext cx="8596668" cy="971227"/>
          </a:xfrm>
        </p:spPr>
        <p:txBody>
          <a:bodyPr/>
          <a:lstStyle/>
          <a:p>
            <a:r>
              <a:rPr lang="en-GB" dirty="0"/>
              <a:t>Critique</a:t>
            </a:r>
          </a:p>
        </p:txBody>
      </p:sp>
      <p:sp>
        <p:nvSpPr>
          <p:cNvPr id="3" name="Content Placeholder 2">
            <a:extLst>
              <a:ext uri="{FF2B5EF4-FFF2-40B4-BE49-F238E27FC236}">
                <a16:creationId xmlns:a16="http://schemas.microsoft.com/office/drawing/2014/main" id="{0235C849-7E86-4B63-84CE-C06EF78F28FC}"/>
              </a:ext>
            </a:extLst>
          </p:cNvPr>
          <p:cNvSpPr>
            <a:spLocks noGrp="1"/>
          </p:cNvSpPr>
          <p:nvPr>
            <p:ph idx="1"/>
          </p:nvPr>
        </p:nvSpPr>
        <p:spPr>
          <a:xfrm>
            <a:off x="677334" y="1580827"/>
            <a:ext cx="8596668" cy="4460535"/>
          </a:xfrm>
        </p:spPr>
        <p:txBody>
          <a:bodyPr>
            <a:normAutofit/>
          </a:bodyPr>
          <a:lstStyle/>
          <a:p>
            <a:pPr marL="0" indent="0">
              <a:buNone/>
            </a:pPr>
            <a:r>
              <a:rPr lang="en-GB" sz="3600" dirty="0"/>
              <a:t>Theoretical explanations highlight the benefits we can get from being in nature/outdoors but largely do not explain why we are attracted to nature (excepting Biophilia Hypothesis).</a:t>
            </a:r>
          </a:p>
        </p:txBody>
      </p:sp>
    </p:spTree>
    <p:extLst>
      <p:ext uri="{BB962C8B-B14F-4D97-AF65-F5344CB8AC3E}">
        <p14:creationId xmlns:p14="http://schemas.microsoft.com/office/powerpoint/2010/main" val="3829980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8825A-76D2-4EFC-81DA-19A0B39A4588}"/>
              </a:ext>
            </a:extLst>
          </p:cNvPr>
          <p:cNvSpPr>
            <a:spLocks noGrp="1"/>
          </p:cNvSpPr>
          <p:nvPr>
            <p:ph type="title"/>
          </p:nvPr>
        </p:nvSpPr>
        <p:spPr>
          <a:xfrm>
            <a:off x="677334" y="216976"/>
            <a:ext cx="8596668" cy="599661"/>
          </a:xfrm>
        </p:spPr>
        <p:txBody>
          <a:bodyPr>
            <a:normAutofit fontScale="90000"/>
          </a:bodyPr>
          <a:lstStyle/>
          <a:p>
            <a:r>
              <a:rPr lang="en-GB" dirty="0"/>
              <a:t>Fractal/Nature Geometry – Benoit Mandelbrot</a:t>
            </a:r>
          </a:p>
        </p:txBody>
      </p:sp>
      <p:sp>
        <p:nvSpPr>
          <p:cNvPr id="3" name="Content Placeholder 2">
            <a:extLst>
              <a:ext uri="{FF2B5EF4-FFF2-40B4-BE49-F238E27FC236}">
                <a16:creationId xmlns:a16="http://schemas.microsoft.com/office/drawing/2014/main" id="{31053BF8-F2A5-47EF-8B55-184E24127A4F}"/>
              </a:ext>
            </a:extLst>
          </p:cNvPr>
          <p:cNvSpPr>
            <a:spLocks noGrp="1"/>
          </p:cNvSpPr>
          <p:nvPr>
            <p:ph idx="1"/>
          </p:nvPr>
        </p:nvSpPr>
        <p:spPr>
          <a:xfrm>
            <a:off x="677334" y="1022888"/>
            <a:ext cx="8596668" cy="5018475"/>
          </a:xfrm>
        </p:spPr>
        <p:txBody>
          <a:bodyPr>
            <a:normAutofit fontScale="92500" lnSpcReduction="20000"/>
          </a:bodyPr>
          <a:lstStyle/>
          <a:p>
            <a:endParaRPr lang="en-GB" sz="2800" dirty="0"/>
          </a:p>
          <a:p>
            <a:r>
              <a:rPr lang="en-GB" sz="2800" dirty="0"/>
              <a:t>Nature has very few straight lines, circles or triangles</a:t>
            </a:r>
          </a:p>
          <a:p>
            <a:r>
              <a:rPr lang="en-GB" sz="2800" dirty="0"/>
              <a:t>Nature does have </a:t>
            </a:r>
            <a:r>
              <a:rPr lang="en-GB" sz="2800" u="sng" dirty="0"/>
              <a:t>endless random, chaotic-like s</a:t>
            </a:r>
            <a:r>
              <a:rPr lang="en-GB" sz="2800" dirty="0"/>
              <a:t>hapes</a:t>
            </a:r>
          </a:p>
          <a:p>
            <a:r>
              <a:rPr lang="en-GB" sz="2800" dirty="0"/>
              <a:t>These shapes appear in </a:t>
            </a:r>
            <a:r>
              <a:rPr lang="en-GB" sz="2800" u="sng" dirty="0"/>
              <a:t>repeat patterns</a:t>
            </a:r>
            <a:r>
              <a:rPr lang="en-GB" sz="2800" dirty="0"/>
              <a:t> in nature at </a:t>
            </a:r>
            <a:r>
              <a:rPr lang="en-GB" sz="2800" u="sng" dirty="0"/>
              <a:t>different scales</a:t>
            </a:r>
          </a:p>
          <a:p>
            <a:r>
              <a:rPr lang="en-GB" sz="2800" dirty="0"/>
              <a:t>Stars/waves/coastlines/clouds/plants and leaves/branches &amp; trees</a:t>
            </a:r>
          </a:p>
          <a:p>
            <a:r>
              <a:rPr lang="en-GB" sz="2800" dirty="0"/>
              <a:t>Spaces in between (?)</a:t>
            </a:r>
          </a:p>
          <a:p>
            <a:r>
              <a:rPr lang="en-GB" sz="2800" dirty="0"/>
              <a:t>These shapes </a:t>
            </a:r>
            <a:r>
              <a:rPr lang="en-GB" sz="2800" u="sng" dirty="0"/>
              <a:t>attract humans via genetic association with savannah environments and evolutionary development of brain and eye structure</a:t>
            </a:r>
          </a:p>
          <a:p>
            <a:r>
              <a:rPr lang="en-GB" sz="2800" dirty="0"/>
              <a:t>Alpha brainwave response stimulate feelings relaxed </a:t>
            </a:r>
          </a:p>
          <a:p>
            <a:pPr marL="0" indent="0">
              <a:buNone/>
            </a:pPr>
            <a:endParaRPr lang="en-GB" sz="2800" dirty="0"/>
          </a:p>
        </p:txBody>
      </p:sp>
    </p:spTree>
    <p:extLst>
      <p:ext uri="{BB962C8B-B14F-4D97-AF65-F5344CB8AC3E}">
        <p14:creationId xmlns:p14="http://schemas.microsoft.com/office/powerpoint/2010/main" val="3435300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DA629-3F23-4D37-9AC5-D8EE536F5514}"/>
              </a:ext>
            </a:extLst>
          </p:cNvPr>
          <p:cNvSpPr>
            <a:spLocks noGrp="1"/>
          </p:cNvSpPr>
          <p:nvPr>
            <p:ph type="title"/>
          </p:nvPr>
        </p:nvSpPr>
        <p:spPr>
          <a:xfrm>
            <a:off x="677334" y="609600"/>
            <a:ext cx="8596668" cy="707757"/>
          </a:xfrm>
        </p:spPr>
        <p:txBody>
          <a:bodyPr/>
          <a:lstStyle/>
          <a:p>
            <a:r>
              <a:rPr lang="en-GB" dirty="0"/>
              <a:t>Fractal Geometry (</a:t>
            </a:r>
            <a:r>
              <a:rPr lang="en-GB" dirty="0" err="1"/>
              <a:t>Joye</a:t>
            </a:r>
            <a:r>
              <a:rPr lang="en-GB" dirty="0"/>
              <a:t>, ???)</a:t>
            </a:r>
          </a:p>
        </p:txBody>
      </p:sp>
      <p:sp>
        <p:nvSpPr>
          <p:cNvPr id="3" name="Content Placeholder 2">
            <a:extLst>
              <a:ext uri="{FF2B5EF4-FFF2-40B4-BE49-F238E27FC236}">
                <a16:creationId xmlns:a16="http://schemas.microsoft.com/office/drawing/2014/main" id="{1F9F4509-815B-424B-860B-FC2DB4648B38}"/>
              </a:ext>
            </a:extLst>
          </p:cNvPr>
          <p:cNvSpPr>
            <a:spLocks noGrp="1"/>
          </p:cNvSpPr>
          <p:nvPr>
            <p:ph idx="1"/>
          </p:nvPr>
        </p:nvSpPr>
        <p:spPr>
          <a:xfrm>
            <a:off x="677334" y="1317357"/>
            <a:ext cx="8596668" cy="4724006"/>
          </a:xfrm>
        </p:spPr>
        <p:txBody>
          <a:bodyPr>
            <a:normAutofit lnSpcReduction="10000"/>
          </a:bodyPr>
          <a:lstStyle/>
          <a:p>
            <a:pPr marL="0" indent="0">
              <a:buNone/>
            </a:pPr>
            <a:r>
              <a:rPr lang="en-GB" sz="2400" dirty="0"/>
              <a:t>“Your visual system is in some way hardwired to understand fractals ……The stress-reduction is triggered by a physiological resonance that occurs when the fractal structure of the eye matches that of the fractal image being viewed.” If a scene is too complicated, like a city intersection, we can’t easily take it all in, and that in turn leads to some discomfort, even if subconsciously. It makes sense that our visual cortex would feel most at home among the most common natural features we evolved alongside. So perhaps part of our comfort in nature derives from fluent visual processing.			</a:t>
            </a:r>
          </a:p>
          <a:p>
            <a:pPr marL="0" indent="0">
              <a:buNone/>
            </a:pPr>
            <a:r>
              <a:rPr lang="en-GB" dirty="0"/>
              <a:t>								Williams, F.</a:t>
            </a:r>
          </a:p>
          <a:p>
            <a:pPr marL="3657600" lvl="8" indent="0">
              <a:buNone/>
            </a:pPr>
            <a:r>
              <a:rPr lang="en-GB" sz="1600" i="1" dirty="0"/>
              <a:t>The Nature Fix: Why nature makes us happier, heathier and more creative</a:t>
            </a:r>
          </a:p>
          <a:p>
            <a:pPr lvl="8"/>
            <a:endParaRPr lang="en-GB" dirty="0"/>
          </a:p>
        </p:txBody>
      </p:sp>
    </p:spTree>
    <p:extLst>
      <p:ext uri="{BB962C8B-B14F-4D97-AF65-F5344CB8AC3E}">
        <p14:creationId xmlns:p14="http://schemas.microsoft.com/office/powerpoint/2010/main" val="1958441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DE67B-1951-4102-BA63-A03CE94D92C0}"/>
              </a:ext>
            </a:extLst>
          </p:cNvPr>
          <p:cNvSpPr>
            <a:spLocks noGrp="1"/>
          </p:cNvSpPr>
          <p:nvPr>
            <p:ph type="title"/>
          </p:nvPr>
        </p:nvSpPr>
        <p:spPr>
          <a:xfrm>
            <a:off x="677334" y="609600"/>
            <a:ext cx="8596668" cy="878237"/>
          </a:xfrm>
        </p:spPr>
        <p:txBody>
          <a:bodyPr/>
          <a:lstStyle/>
          <a:p>
            <a:r>
              <a:rPr lang="en-GB" dirty="0"/>
              <a:t>Task</a:t>
            </a:r>
          </a:p>
        </p:txBody>
      </p:sp>
      <p:sp>
        <p:nvSpPr>
          <p:cNvPr id="3" name="Content Placeholder 2">
            <a:extLst>
              <a:ext uri="{FF2B5EF4-FFF2-40B4-BE49-F238E27FC236}">
                <a16:creationId xmlns:a16="http://schemas.microsoft.com/office/drawing/2014/main" id="{3464B645-9421-4EC7-B3D8-34546627FD0E}"/>
              </a:ext>
            </a:extLst>
          </p:cNvPr>
          <p:cNvSpPr>
            <a:spLocks noGrp="1"/>
          </p:cNvSpPr>
          <p:nvPr>
            <p:ph idx="1"/>
          </p:nvPr>
        </p:nvSpPr>
        <p:spPr>
          <a:xfrm>
            <a:off x="677334" y="1813303"/>
            <a:ext cx="8596668" cy="4228060"/>
          </a:xfrm>
        </p:spPr>
        <p:txBody>
          <a:bodyPr>
            <a:normAutofit/>
          </a:bodyPr>
          <a:lstStyle/>
          <a:p>
            <a:pPr marL="0" indent="0">
              <a:buNone/>
            </a:pPr>
            <a:r>
              <a:rPr lang="en-GB" sz="3200" dirty="0"/>
              <a:t>During the walk (Saturday afternoon) identify fractal patterns in natural environments (hedge rows/sky/river/trees etc)</a:t>
            </a:r>
          </a:p>
        </p:txBody>
      </p:sp>
    </p:spTree>
    <p:extLst>
      <p:ext uri="{BB962C8B-B14F-4D97-AF65-F5344CB8AC3E}">
        <p14:creationId xmlns:p14="http://schemas.microsoft.com/office/powerpoint/2010/main" val="19283589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TotalTime>
  <Words>1661</Words>
  <Application>Microsoft Office PowerPoint</Application>
  <PresentationFormat>Widescreen</PresentationFormat>
  <Paragraphs>157</Paragraphs>
  <Slides>25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Calibri Light</vt:lpstr>
      <vt:lpstr>Times New Roman</vt:lpstr>
      <vt:lpstr>Trebuchet MS</vt:lpstr>
      <vt:lpstr>Wingdings 3</vt:lpstr>
      <vt:lpstr>Facet</vt:lpstr>
      <vt:lpstr>Health, wellbeing and the outdoors  BMOE7003</vt:lpstr>
      <vt:lpstr>Health Determinants Model</vt:lpstr>
      <vt:lpstr>Health</vt:lpstr>
      <vt:lpstr>Wellbeing</vt:lpstr>
      <vt:lpstr>The Health-Wellbeing Relationship</vt:lpstr>
      <vt:lpstr>Cost to the NHS (you and me) of poor individual health</vt:lpstr>
      <vt:lpstr>Discuss</vt:lpstr>
      <vt:lpstr>PowerPoint Presentation</vt:lpstr>
      <vt:lpstr>Headline statements on physical inactivity in UK society </vt:lpstr>
      <vt:lpstr>The UK Chief Medical Officers’ Guidelines recommend each week adults do: </vt:lpstr>
      <vt:lpstr>PowerPoint Presentation</vt:lpstr>
      <vt:lpstr>Discuss - Why we enjoy being outdoors?</vt:lpstr>
      <vt:lpstr>Underpinning Theory</vt:lpstr>
      <vt:lpstr>Biophilia Hypothesis</vt:lpstr>
      <vt:lpstr>     Towy Valley (Carmarthenshire) – Savannah in Wales</vt:lpstr>
      <vt:lpstr>Three levels of engagement with nature (Pretty, 2004)</vt:lpstr>
      <vt:lpstr>Restorative Environment (Kaplan &amp; Talbot, 1983)</vt:lpstr>
      <vt:lpstr>Attention Restoration Theory (Kaplan &amp; Kaplan, 1989)</vt:lpstr>
      <vt:lpstr>Psycho-evolutionary stress reduction theory (Ulrich, 1981)</vt:lpstr>
      <vt:lpstr>Summary of theoretical explanations</vt:lpstr>
      <vt:lpstr>Summary (continued)</vt:lpstr>
      <vt:lpstr>Critique</vt:lpstr>
      <vt:lpstr>Fractal/Nature Geometry – Benoit Mandelbrot</vt:lpstr>
      <vt:lpstr>Fractal Geometry (Joye, ???)</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the Outdoors</dc:title>
  <dc:creator>Geraint Forster</dc:creator>
  <cp:lastModifiedBy>Andy Williams</cp:lastModifiedBy>
  <cp:revision>101</cp:revision>
  <dcterms:created xsi:type="dcterms:W3CDTF">2020-09-25T14:37:24Z</dcterms:created>
  <dcterms:modified xsi:type="dcterms:W3CDTF">2021-10-06T16:02:36Z</dcterms:modified>
</cp:coreProperties>
</file>