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88825" cy="6858000"/>
  <p:notesSz cx="6858000" cy="9144000"/>
  <p:embeddedFontLst>
    <p:embeddedFont>
      <p:font typeface="Corbel" pitchFamily="34" charset="0"/>
      <p:regular r:id="rId14"/>
      <p:bold r:id="rId15"/>
      <p:italic r:id="rId16"/>
      <p:boldItalic r:id="rId17"/>
    </p:embeddedFont>
    <p:embeddedFont>
      <p:font typeface="Consolas" pitchFamily="49" charset="0"/>
      <p:regular r:id="rId18"/>
      <p:bold r:id="rId19"/>
      <p:italic r:id="rId20"/>
      <p:boldItalic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pos="3839">
          <p15:clr>
            <a:srgbClr val="A4A3A4"/>
          </p15:clr>
        </p15:guide>
        <p15:guide id="2" orient="horz" pos="2160">
          <p15:clr>
            <a:srgbClr val="A4A3A4"/>
          </p15:clr>
        </p15:guide>
      </p15:sldGuideLst>
    </p:ext>
    <p:ext uri="{2D200454-40CA-4A62-9FC3-DE9A4176ACB9}">
      <p15:notes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880">
          <p15:clr>
            <a:srgbClr val="A4A3A4"/>
          </p15:clr>
        </p15:guide>
        <p15:guide id="2" pos="2160">
          <p15:clr>
            <a:srgbClr val="A4A3A4"/>
          </p15:clr>
        </p15:guide>
      </p15:notes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2" roundtripDataSignature="AMtx7mimVPHggMXmQUfVuqtnpOjM4DUvR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724" y="-68"/>
      </p:cViewPr>
      <p:guideLst>
        <p:guide orient="horz" pos="2160"/>
        <p:guide pos="3839"/>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dk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dk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dk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dk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dk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dk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dk1"/>
                </a:solidFill>
                <a:latin typeface="Corbel"/>
                <a:ea typeface="Corbel"/>
                <a:cs typeface="Corbel"/>
                <a:sym typeface="Corbel"/>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dk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dk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dk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dk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dk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dk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dk1"/>
                </a:solidFill>
                <a:latin typeface="Corbel"/>
                <a:ea typeface="Corbel"/>
                <a:cs typeface="Corbel"/>
                <a:sym typeface="Corbel"/>
              </a:defRPr>
            </a:lvl9pPr>
          </a:lstStyle>
          <a:p>
            <a:endParaRPr/>
          </a:p>
        </p:txBody>
      </p:sp>
      <p:sp>
        <p:nvSpPr>
          <p:cNvPr id="5" name="Google Shape;5;n"/>
          <p:cNvSpPr>
            <a:spLocks noGrp="1" noRot="1" noChangeAspect="1"/>
          </p:cNvSpPr>
          <p:nvPr>
            <p:ph type="sldImg" idx="3"/>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orbel"/>
                <a:ea typeface="Corbel"/>
                <a:cs typeface="Corbel"/>
                <a:sym typeface="Corbel"/>
              </a:defRPr>
            </a:lvl1pPr>
            <a:lvl2pPr marL="914400" marR="0" lvl="1" indent="-228600" algn="l" rtl="0">
              <a:spcBef>
                <a:spcPts val="0"/>
              </a:spcBef>
              <a:spcAft>
                <a:spcPts val="0"/>
              </a:spcAft>
              <a:buSzPts val="1400"/>
              <a:buNone/>
              <a:defRPr sz="1200" b="0" i="0" u="none" strike="noStrike" cap="none">
                <a:solidFill>
                  <a:schemeClr val="dk1"/>
                </a:solidFill>
                <a:latin typeface="Corbel"/>
                <a:ea typeface="Corbel"/>
                <a:cs typeface="Corbel"/>
                <a:sym typeface="Corbel"/>
              </a:defRPr>
            </a:lvl2pPr>
            <a:lvl3pPr marL="1371600" marR="0" lvl="2" indent="-228600" algn="l" rtl="0">
              <a:spcBef>
                <a:spcPts val="0"/>
              </a:spcBef>
              <a:spcAft>
                <a:spcPts val="0"/>
              </a:spcAft>
              <a:buSzPts val="1400"/>
              <a:buNone/>
              <a:defRPr sz="1200" b="0" i="0" u="none" strike="noStrike" cap="none">
                <a:solidFill>
                  <a:schemeClr val="dk1"/>
                </a:solidFill>
                <a:latin typeface="Corbel"/>
                <a:ea typeface="Corbel"/>
                <a:cs typeface="Corbel"/>
                <a:sym typeface="Corbel"/>
              </a:defRPr>
            </a:lvl3pPr>
            <a:lvl4pPr marL="1828800" marR="0" lvl="3" indent="-228600" algn="l" rtl="0">
              <a:spcBef>
                <a:spcPts val="0"/>
              </a:spcBef>
              <a:spcAft>
                <a:spcPts val="0"/>
              </a:spcAft>
              <a:buSzPts val="1400"/>
              <a:buNone/>
              <a:defRPr sz="1200" b="0" i="0" u="none" strike="noStrike" cap="none">
                <a:solidFill>
                  <a:schemeClr val="dk1"/>
                </a:solidFill>
                <a:latin typeface="Corbel"/>
                <a:ea typeface="Corbel"/>
                <a:cs typeface="Corbel"/>
                <a:sym typeface="Corbel"/>
              </a:defRPr>
            </a:lvl4pPr>
            <a:lvl5pPr marL="2286000" marR="0" lvl="4" indent="-228600" algn="l" rtl="0">
              <a:spcBef>
                <a:spcPts val="0"/>
              </a:spcBef>
              <a:spcAft>
                <a:spcPts val="0"/>
              </a:spcAft>
              <a:buSzPts val="1400"/>
              <a:buNone/>
              <a:defRPr sz="1200" b="0" i="0" u="none" strike="noStrike" cap="none">
                <a:solidFill>
                  <a:schemeClr val="dk1"/>
                </a:solidFill>
                <a:latin typeface="Corbel"/>
                <a:ea typeface="Corbel"/>
                <a:cs typeface="Corbel"/>
                <a:sym typeface="Corbel"/>
              </a:defRPr>
            </a:lvl5pPr>
            <a:lvl6pPr marL="2743200" marR="0" lvl="5" indent="-228600" algn="l" rtl="0">
              <a:spcBef>
                <a:spcPts val="0"/>
              </a:spcBef>
              <a:spcAft>
                <a:spcPts val="0"/>
              </a:spcAft>
              <a:buSzPts val="1400"/>
              <a:buNone/>
              <a:defRPr sz="1200" b="0" i="0" u="none" strike="noStrike" cap="none">
                <a:solidFill>
                  <a:schemeClr val="dk1"/>
                </a:solidFill>
                <a:latin typeface="Corbel"/>
                <a:ea typeface="Corbel"/>
                <a:cs typeface="Corbel"/>
                <a:sym typeface="Corbel"/>
              </a:defRPr>
            </a:lvl6pPr>
            <a:lvl7pPr marL="3200400" marR="0" lvl="6" indent="-228600" algn="l" rtl="0">
              <a:spcBef>
                <a:spcPts val="0"/>
              </a:spcBef>
              <a:spcAft>
                <a:spcPts val="0"/>
              </a:spcAft>
              <a:buSzPts val="1400"/>
              <a:buNone/>
              <a:defRPr sz="1200" b="0" i="0" u="none" strike="noStrike" cap="none">
                <a:solidFill>
                  <a:schemeClr val="dk1"/>
                </a:solidFill>
                <a:latin typeface="Corbel"/>
                <a:ea typeface="Corbel"/>
                <a:cs typeface="Corbel"/>
                <a:sym typeface="Corbel"/>
              </a:defRPr>
            </a:lvl7pPr>
            <a:lvl8pPr marL="3657600" marR="0" lvl="7" indent="-228600" algn="l" rtl="0">
              <a:spcBef>
                <a:spcPts val="0"/>
              </a:spcBef>
              <a:spcAft>
                <a:spcPts val="0"/>
              </a:spcAft>
              <a:buSzPts val="1400"/>
              <a:buNone/>
              <a:defRPr sz="1200" b="0" i="0" u="none" strike="noStrike" cap="none">
                <a:solidFill>
                  <a:schemeClr val="dk1"/>
                </a:solidFill>
                <a:latin typeface="Corbel"/>
                <a:ea typeface="Corbel"/>
                <a:cs typeface="Corbel"/>
                <a:sym typeface="Corbel"/>
              </a:defRPr>
            </a:lvl8pPr>
            <a:lvl9pPr marL="4114800" marR="0" lvl="8" indent="-228600" algn="l" rtl="0">
              <a:spcBef>
                <a:spcPts val="0"/>
              </a:spcBef>
              <a:spcAft>
                <a:spcPts val="0"/>
              </a:spcAft>
              <a:buSzPts val="1400"/>
              <a:buNone/>
              <a:defRPr sz="1200" b="0" i="0" u="none" strike="noStrike" cap="none">
                <a:solidFill>
                  <a:schemeClr val="dk1"/>
                </a:solidFill>
                <a:latin typeface="Corbel"/>
                <a:ea typeface="Corbel"/>
                <a:cs typeface="Corbel"/>
                <a:sym typeface="Corbel"/>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dk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dk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dk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dk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dk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dk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dk1"/>
                </a:solidFill>
                <a:latin typeface="Corbel"/>
                <a:ea typeface="Corbel"/>
                <a:cs typeface="Corbel"/>
                <a:sym typeface="Corbel"/>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orbel"/>
                <a:ea typeface="Corbel"/>
                <a:cs typeface="Corbel"/>
                <a:sym typeface="Corbel"/>
              </a:rPr>
              <a:t>‹#›</a:t>
            </a:fld>
            <a:endParaRPr sz="1200" b="0" i="0" u="none" strike="noStrike" cap="none">
              <a:solidFill>
                <a:schemeClr val="dk1"/>
              </a:solidFill>
              <a:latin typeface="Corbel"/>
              <a:ea typeface="Corbel"/>
              <a:cs typeface="Corbel"/>
              <a:sym typeface="Corbel"/>
            </a:endParaRPr>
          </a:p>
        </p:txBody>
      </p:sp>
    </p:spTree>
    <p:extLst>
      <p:ext uri="{BB962C8B-B14F-4D97-AF65-F5344CB8AC3E}">
        <p14:creationId xmlns:p14="http://schemas.microsoft.com/office/powerpoint/2010/main" val="331735184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5"/>
        <p:cNvGrpSpPr/>
        <p:nvPr/>
      </p:nvGrpSpPr>
      <p:grpSpPr>
        <a:xfrm>
          <a:off x="0" y="0"/>
          <a:ext cx="0" cy="0"/>
          <a:chOff x="0" y="0"/>
          <a:chExt cx="0" cy="0"/>
        </a:xfrm>
      </p:grpSpPr>
      <p:sp>
        <p:nvSpPr>
          <p:cNvPr id="1386" name="Google Shape;1386;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7" name="Google Shape;1387;p1: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1"/>
        <p:cNvGrpSpPr/>
        <p:nvPr/>
      </p:nvGrpSpPr>
      <p:grpSpPr>
        <a:xfrm>
          <a:off x="0" y="0"/>
          <a:ext cx="0" cy="0"/>
          <a:chOff x="0" y="0"/>
          <a:chExt cx="0" cy="0"/>
        </a:xfrm>
      </p:grpSpPr>
      <p:sp>
        <p:nvSpPr>
          <p:cNvPr id="1392" name="Google Shape;1392;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3" name="Google Shape;1393;p2: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7"/>
        <p:cNvGrpSpPr/>
        <p:nvPr/>
      </p:nvGrpSpPr>
      <p:grpSpPr>
        <a:xfrm>
          <a:off x="0" y="0"/>
          <a:ext cx="0" cy="0"/>
          <a:chOff x="0" y="0"/>
          <a:chExt cx="0" cy="0"/>
        </a:xfrm>
      </p:grpSpPr>
      <p:sp>
        <p:nvSpPr>
          <p:cNvPr id="1398" name="Google Shape;1398;p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9" name="Google Shape;1399;p3: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5"/>
        <p:cNvGrpSpPr/>
        <p:nvPr/>
      </p:nvGrpSpPr>
      <p:grpSpPr>
        <a:xfrm>
          <a:off x="0" y="0"/>
          <a:ext cx="0" cy="0"/>
          <a:chOff x="0" y="0"/>
          <a:chExt cx="0" cy="0"/>
        </a:xfrm>
      </p:grpSpPr>
      <p:sp>
        <p:nvSpPr>
          <p:cNvPr id="1406" name="Google Shape;1406;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7" name="Google Shape;1407;p4: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3"/>
        <p:cNvGrpSpPr/>
        <p:nvPr/>
      </p:nvGrpSpPr>
      <p:grpSpPr>
        <a:xfrm>
          <a:off x="0" y="0"/>
          <a:ext cx="0" cy="0"/>
          <a:chOff x="0" y="0"/>
          <a:chExt cx="0" cy="0"/>
        </a:xfrm>
      </p:grpSpPr>
      <p:sp>
        <p:nvSpPr>
          <p:cNvPr id="1414" name="Google Shape;1414;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15" name="Google Shape;1415;p5: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0"/>
        <p:cNvGrpSpPr/>
        <p:nvPr/>
      </p:nvGrpSpPr>
      <p:grpSpPr>
        <a:xfrm>
          <a:off x="0" y="0"/>
          <a:ext cx="0" cy="0"/>
          <a:chOff x="0" y="0"/>
          <a:chExt cx="0" cy="0"/>
        </a:xfrm>
      </p:grpSpPr>
      <p:sp>
        <p:nvSpPr>
          <p:cNvPr id="1421" name="Google Shape;1421;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22" name="Google Shape;1422;p6: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8"/>
        <p:cNvGrpSpPr/>
        <p:nvPr/>
      </p:nvGrpSpPr>
      <p:grpSpPr>
        <a:xfrm>
          <a:off x="0" y="0"/>
          <a:ext cx="0" cy="0"/>
          <a:chOff x="0" y="0"/>
          <a:chExt cx="0" cy="0"/>
        </a:xfrm>
      </p:grpSpPr>
      <p:sp>
        <p:nvSpPr>
          <p:cNvPr id="1429" name="Google Shape;1429;p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30" name="Google Shape;1430;p7: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p:cNvGrpSpPr/>
        <p:nvPr/>
      </p:nvGrpSpPr>
      <p:grpSpPr>
        <a:xfrm>
          <a:off x="0" y="0"/>
          <a:ext cx="0" cy="0"/>
          <a:chOff x="0" y="0"/>
          <a:chExt cx="0" cy="0"/>
        </a:xfrm>
      </p:grpSpPr>
      <p:sp>
        <p:nvSpPr>
          <p:cNvPr id="1437" name="Google Shape;1437;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38" name="Google Shape;1438;p8: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2"/>
        <p:cNvGrpSpPr/>
        <p:nvPr/>
      </p:nvGrpSpPr>
      <p:grpSpPr>
        <a:xfrm>
          <a:off x="0" y="0"/>
          <a:ext cx="0" cy="0"/>
          <a:chOff x="0" y="0"/>
          <a:chExt cx="0" cy="0"/>
        </a:xfrm>
      </p:grpSpPr>
      <p:sp>
        <p:nvSpPr>
          <p:cNvPr id="1443" name="Google Shape;1443;p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44" name="Google Shape;1444;p9: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8"/>
        <p:cNvGrpSpPr/>
        <p:nvPr/>
      </p:nvGrpSpPr>
      <p:grpSpPr>
        <a:xfrm>
          <a:off x="0" y="0"/>
          <a:ext cx="0" cy="0"/>
          <a:chOff x="0" y="0"/>
          <a:chExt cx="0" cy="0"/>
        </a:xfrm>
      </p:grpSpPr>
      <p:sp>
        <p:nvSpPr>
          <p:cNvPr id="1449" name="Google Shape;1449;p10: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0" name="Google Shape;1450;p10: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4"/>
        <p:cNvGrpSpPr/>
        <p:nvPr/>
      </p:nvGrpSpPr>
      <p:grpSpPr>
        <a:xfrm>
          <a:off x="0" y="0"/>
          <a:ext cx="0" cy="0"/>
          <a:chOff x="0" y="0"/>
          <a:chExt cx="0" cy="0"/>
        </a:xfrm>
      </p:grpSpPr>
      <p:sp>
        <p:nvSpPr>
          <p:cNvPr id="1455" name="Google Shape;1455;p1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6" name="Google Shape;1456;p11:notes"/>
          <p:cNvSpPr>
            <a:spLocks noGrp="1" noRot="1" noChangeAspect="1"/>
          </p:cNvSpPr>
          <p:nvPr>
            <p:ph type="sldImg" idx="2"/>
          </p:nvPr>
        </p:nvSpPr>
        <p:spPr>
          <a:xfrm>
            <a:off x="382588" y="685800"/>
            <a:ext cx="60928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13"/>
          <p:cNvSpPr txBox="1">
            <a:spLocks noGrp="1"/>
          </p:cNvSpPr>
          <p:nvPr>
            <p:ph type="ctrTitle"/>
          </p:nvPr>
        </p:nvSpPr>
        <p:spPr>
          <a:xfrm>
            <a:off x="1522413" y="1905000"/>
            <a:ext cx="9144000" cy="26670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lt1"/>
              </a:buClr>
              <a:buSzPts val="5400"/>
              <a:buFont typeface="Consolas"/>
              <a:buNone/>
              <a:defRPr sz="5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17" name="Google Shape;17;p13" descr="Line graphic"/>
          <p:cNvGrpSpPr/>
          <p:nvPr/>
        </p:nvGrpSpPr>
        <p:grpSpPr>
          <a:xfrm>
            <a:off x="1584896" y="4724400"/>
            <a:ext cx="8631936" cy="64008"/>
            <a:chOff x="-4110038" y="2703513"/>
            <a:chExt cx="17394239" cy="160336"/>
          </a:xfrm>
        </p:grpSpPr>
        <p:sp>
          <p:nvSpPr>
            <p:cNvPr id="18" name="Google Shape;18;p13"/>
            <p:cNvSpPr/>
            <p:nvPr/>
          </p:nvSpPr>
          <p:spPr>
            <a:xfrm>
              <a:off x="12815888" y="2768600"/>
              <a:ext cx="468313" cy="19050"/>
            </a:xfrm>
            <a:custGeom>
              <a:avLst/>
              <a:gdLst/>
              <a:ahLst/>
              <a:cxnLst/>
              <a:rect l="l" t="t" r="r" b="b"/>
              <a:pathLst>
                <a:path w="244" h="8" extrusionOk="0">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 name="Google Shape;19;p13"/>
            <p:cNvSpPr/>
            <p:nvPr/>
          </p:nvSpPr>
          <p:spPr>
            <a:xfrm>
              <a:off x="12380913" y="2755900"/>
              <a:ext cx="461963" cy="26987"/>
            </a:xfrm>
            <a:custGeom>
              <a:avLst/>
              <a:gdLst/>
              <a:ahLst/>
              <a:cxnLst/>
              <a:rect l="l" t="t" r="r" b="b"/>
              <a:pathLst>
                <a:path w="241" h="12" extrusionOk="0">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 name="Google Shape;20;p13"/>
            <p:cNvSpPr/>
            <p:nvPr/>
          </p:nvSpPr>
          <p:spPr>
            <a:xfrm>
              <a:off x="12814300" y="2779713"/>
              <a:ext cx="1588" cy="0"/>
            </a:xfrm>
            <a:custGeom>
              <a:avLst/>
              <a:gdLst/>
              <a:ahLst/>
              <a:cxnLst/>
              <a:rect l="l" t="t" r="r" b="b"/>
              <a:pathLst>
                <a:path w="1" h="120000" extrusionOk="0">
                  <a:moveTo>
                    <a:pt x="0" y="0"/>
                  </a:moveTo>
                  <a:lnTo>
                    <a:pt x="0" y="0"/>
                  </a:lnTo>
                  <a:lnTo>
                    <a:pt x="1"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1" name="Google Shape;21;p13"/>
            <p:cNvSpPr/>
            <p:nvPr/>
          </p:nvSpPr>
          <p:spPr>
            <a:xfrm>
              <a:off x="2738437" y="2795588"/>
              <a:ext cx="425450" cy="15875"/>
            </a:xfrm>
            <a:custGeom>
              <a:avLst/>
              <a:gdLst/>
              <a:ahLst/>
              <a:cxnLst/>
              <a:rect l="l" t="t" r="r" b="b"/>
              <a:pathLst>
                <a:path w="222" h="7" extrusionOk="0">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2" name="Google Shape;22;p13"/>
            <p:cNvSpPr/>
            <p:nvPr/>
          </p:nvSpPr>
          <p:spPr>
            <a:xfrm>
              <a:off x="-3646488" y="2800350"/>
              <a:ext cx="46038" cy="3175"/>
            </a:xfrm>
            <a:custGeom>
              <a:avLst/>
              <a:gdLst/>
              <a:ahLst/>
              <a:cxnLst/>
              <a:rect l="l" t="t" r="r" b="b"/>
              <a:pathLst>
                <a:path w="24" h="1" extrusionOk="0">
                  <a:moveTo>
                    <a:pt x="0" y="1"/>
                  </a:moveTo>
                  <a:lnTo>
                    <a:pt x="0" y="1"/>
                  </a:lnTo>
                  <a:cubicBezTo>
                    <a:pt x="21" y="0"/>
                    <a:pt x="24" y="0"/>
                    <a:pt x="21" y="0"/>
                  </a:cubicBezTo>
                  <a:lnTo>
                    <a:pt x="0"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 name="Google Shape;23;p13"/>
            <p:cNvSpPr/>
            <p:nvPr/>
          </p:nvSpPr>
          <p:spPr>
            <a:xfrm>
              <a:off x="2627312" y="2816225"/>
              <a:ext cx="63500" cy="4762"/>
            </a:xfrm>
            <a:custGeom>
              <a:avLst/>
              <a:gdLst/>
              <a:ahLst/>
              <a:cxnLst/>
              <a:rect l="l" t="t" r="r" b="b"/>
              <a:pathLst>
                <a:path w="33" h="2" extrusionOk="0">
                  <a:moveTo>
                    <a:pt x="33" y="0"/>
                  </a:moveTo>
                  <a:lnTo>
                    <a:pt x="33" y="0"/>
                  </a:lnTo>
                  <a:lnTo>
                    <a:pt x="0" y="2"/>
                  </a:lnTo>
                  <a:cubicBezTo>
                    <a:pt x="14" y="1"/>
                    <a:pt x="25" y="1"/>
                    <a:pt x="3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 name="Google Shape;24;p13"/>
            <p:cNvSpPr/>
            <p:nvPr/>
          </p:nvSpPr>
          <p:spPr>
            <a:xfrm>
              <a:off x="3103562" y="2741613"/>
              <a:ext cx="28575" cy="3175"/>
            </a:xfrm>
            <a:custGeom>
              <a:avLst/>
              <a:gdLst/>
              <a:ahLst/>
              <a:cxnLst/>
              <a:rect l="l" t="t" r="r" b="b"/>
              <a:pathLst>
                <a:path w="15" h="1" extrusionOk="0">
                  <a:moveTo>
                    <a:pt x="15" y="0"/>
                  </a:moveTo>
                  <a:lnTo>
                    <a:pt x="15" y="0"/>
                  </a:lnTo>
                  <a:cubicBezTo>
                    <a:pt x="15" y="0"/>
                    <a:pt x="15" y="0"/>
                    <a:pt x="15" y="0"/>
                  </a:cubicBezTo>
                  <a:lnTo>
                    <a:pt x="0" y="1"/>
                  </a:lnTo>
                  <a:lnTo>
                    <a:pt x="0" y="1"/>
                  </a:lnTo>
                  <a:lnTo>
                    <a:pt x="15"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 name="Google Shape;25;p13"/>
            <p:cNvSpPr/>
            <p:nvPr/>
          </p:nvSpPr>
          <p:spPr>
            <a:xfrm>
              <a:off x="1227137" y="2836863"/>
              <a:ext cx="20638" cy="0"/>
            </a:xfrm>
            <a:custGeom>
              <a:avLst/>
              <a:gdLst/>
              <a:ahLst/>
              <a:cxnLst/>
              <a:rect l="l" t="t" r="r" b="b"/>
              <a:pathLst>
                <a:path w="11" h="120000" extrusionOk="0">
                  <a:moveTo>
                    <a:pt x="11" y="0"/>
                  </a:moveTo>
                  <a:lnTo>
                    <a:pt x="11" y="0"/>
                  </a:lnTo>
                  <a:lnTo>
                    <a:pt x="0" y="0"/>
                  </a:lnTo>
                  <a:lnTo>
                    <a:pt x="11"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 name="Google Shape;26;p13"/>
            <p:cNvSpPr/>
            <p:nvPr/>
          </p:nvSpPr>
          <p:spPr>
            <a:xfrm>
              <a:off x="3660775" y="2713038"/>
              <a:ext cx="331788" cy="20637"/>
            </a:xfrm>
            <a:custGeom>
              <a:avLst/>
              <a:gdLst/>
              <a:ahLst/>
              <a:cxnLst/>
              <a:rect l="l" t="t" r="r" b="b"/>
              <a:pathLst>
                <a:path w="173" h="9" extrusionOk="0">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 name="Google Shape;27;p13"/>
            <p:cNvSpPr/>
            <p:nvPr/>
          </p:nvSpPr>
          <p:spPr>
            <a:xfrm>
              <a:off x="-1674813" y="2768600"/>
              <a:ext cx="1588" cy="0"/>
            </a:xfrm>
            <a:custGeom>
              <a:avLst/>
              <a:gdLst/>
              <a:ahLst/>
              <a:cxnLst/>
              <a:rect l="l" t="t" r="r" b="b"/>
              <a:pathLst>
                <a:path w="1" h="120000" extrusionOk="0">
                  <a:moveTo>
                    <a:pt x="0" y="0"/>
                  </a:moveTo>
                  <a:lnTo>
                    <a:pt x="0" y="0"/>
                  </a:lnTo>
                  <a:lnTo>
                    <a:pt x="1" y="0"/>
                  </a:lnTo>
                  <a:cubicBezTo>
                    <a:pt x="0" y="0"/>
                    <a:pt x="0"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 name="Google Shape;28;p13"/>
            <p:cNvSpPr/>
            <p:nvPr/>
          </p:nvSpPr>
          <p:spPr>
            <a:xfrm>
              <a:off x="-1673225" y="2767013"/>
              <a:ext cx="36513" cy="1587"/>
            </a:xfrm>
            <a:custGeom>
              <a:avLst/>
              <a:gdLst/>
              <a:ahLst/>
              <a:cxnLst/>
              <a:rect l="l" t="t" r="r" b="b"/>
              <a:pathLst>
                <a:path w="19" h="1" extrusionOk="0">
                  <a:moveTo>
                    <a:pt x="3" y="0"/>
                  </a:moveTo>
                  <a:lnTo>
                    <a:pt x="3" y="0"/>
                  </a:lnTo>
                  <a:lnTo>
                    <a:pt x="0" y="1"/>
                  </a:lnTo>
                  <a:cubicBezTo>
                    <a:pt x="4" y="0"/>
                    <a:pt x="19"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 name="Google Shape;29;p13"/>
            <p:cNvSpPr/>
            <p:nvPr/>
          </p:nvSpPr>
          <p:spPr>
            <a:xfrm>
              <a:off x="2690812" y="2811463"/>
              <a:ext cx="47625" cy="4762"/>
            </a:xfrm>
            <a:custGeom>
              <a:avLst/>
              <a:gdLst/>
              <a:ahLst/>
              <a:cxnLst/>
              <a:rect l="l" t="t" r="r" b="b"/>
              <a:pathLst>
                <a:path w="25" h="2" extrusionOk="0">
                  <a:moveTo>
                    <a:pt x="13" y="0"/>
                  </a:moveTo>
                  <a:lnTo>
                    <a:pt x="13" y="0"/>
                  </a:lnTo>
                  <a:cubicBezTo>
                    <a:pt x="12" y="0"/>
                    <a:pt x="7" y="1"/>
                    <a:pt x="0" y="2"/>
                  </a:cubicBezTo>
                  <a:lnTo>
                    <a:pt x="25" y="0"/>
                  </a:lnTo>
                  <a:lnTo>
                    <a:pt x="1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0" name="Google Shape;30;p13"/>
            <p:cNvSpPr/>
            <p:nvPr/>
          </p:nvSpPr>
          <p:spPr>
            <a:xfrm>
              <a:off x="2822575" y="2794000"/>
              <a:ext cx="163513" cy="4762"/>
            </a:xfrm>
            <a:custGeom>
              <a:avLst/>
              <a:gdLst/>
              <a:ahLst/>
              <a:cxnLst/>
              <a:rect l="l" t="t" r="r" b="b"/>
              <a:pathLst>
                <a:path w="85" h="2" extrusionOk="0">
                  <a:moveTo>
                    <a:pt x="0" y="2"/>
                  </a:moveTo>
                  <a:lnTo>
                    <a:pt x="0" y="2"/>
                  </a:lnTo>
                  <a:lnTo>
                    <a:pt x="62" y="1"/>
                  </a:lnTo>
                  <a:lnTo>
                    <a:pt x="8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 name="Google Shape;31;p13"/>
            <p:cNvSpPr/>
            <p:nvPr/>
          </p:nvSpPr>
          <p:spPr>
            <a:xfrm>
              <a:off x="715962" y="2809875"/>
              <a:ext cx="1911350" cy="50800"/>
            </a:xfrm>
            <a:custGeom>
              <a:avLst/>
              <a:gdLst/>
              <a:ahLst/>
              <a:cxnLst/>
              <a:rect l="l" t="t" r="r" b="b"/>
              <a:pathLst>
                <a:path w="996" h="23" extrusionOk="0">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 name="Google Shape;32;p13"/>
            <p:cNvSpPr/>
            <p:nvPr/>
          </p:nvSpPr>
          <p:spPr>
            <a:xfrm>
              <a:off x="1995487" y="2822575"/>
              <a:ext cx="20638" cy="0"/>
            </a:xfrm>
            <a:custGeom>
              <a:avLst/>
              <a:gdLst/>
              <a:ahLst/>
              <a:cxnLst/>
              <a:rect l="l" t="t" r="r" b="b"/>
              <a:pathLst>
                <a:path w="10" h="120000" extrusionOk="0">
                  <a:moveTo>
                    <a:pt x="10" y="0"/>
                  </a:moveTo>
                  <a:lnTo>
                    <a:pt x="10" y="0"/>
                  </a:lnTo>
                  <a:lnTo>
                    <a:pt x="0" y="0"/>
                  </a:lnTo>
                  <a:cubicBezTo>
                    <a:pt x="1" y="0"/>
                    <a:pt x="4" y="0"/>
                    <a:pt x="1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 name="Google Shape;33;p13"/>
            <p:cNvSpPr/>
            <p:nvPr/>
          </p:nvSpPr>
          <p:spPr>
            <a:xfrm>
              <a:off x="1630362" y="2830513"/>
              <a:ext cx="22225" cy="0"/>
            </a:xfrm>
            <a:custGeom>
              <a:avLst/>
              <a:gdLst/>
              <a:ahLst/>
              <a:cxnLst/>
              <a:rect l="l" t="t" r="r" b="b"/>
              <a:pathLst>
                <a:path w="12" h="120000" extrusionOk="0">
                  <a:moveTo>
                    <a:pt x="11" y="0"/>
                  </a:moveTo>
                  <a:lnTo>
                    <a:pt x="11" y="0"/>
                  </a:lnTo>
                  <a:cubicBezTo>
                    <a:pt x="12" y="0"/>
                    <a:pt x="11" y="0"/>
                    <a:pt x="12" y="0"/>
                  </a:cubicBezTo>
                  <a:lnTo>
                    <a:pt x="0" y="0"/>
                  </a:lnTo>
                  <a:lnTo>
                    <a:pt x="11"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 name="Google Shape;34;p13"/>
            <p:cNvSpPr/>
            <p:nvPr/>
          </p:nvSpPr>
          <p:spPr>
            <a:xfrm>
              <a:off x="2651125" y="2798763"/>
              <a:ext cx="46038" cy="1587"/>
            </a:xfrm>
            <a:custGeom>
              <a:avLst/>
              <a:gdLst/>
              <a:ahLst/>
              <a:cxnLst/>
              <a:rect l="l" t="t" r="r" b="b"/>
              <a:pathLst>
                <a:path w="24" h="1" extrusionOk="0">
                  <a:moveTo>
                    <a:pt x="3" y="1"/>
                  </a:moveTo>
                  <a:lnTo>
                    <a:pt x="3" y="1"/>
                  </a:lnTo>
                  <a:lnTo>
                    <a:pt x="24" y="0"/>
                  </a:lnTo>
                  <a:lnTo>
                    <a:pt x="8" y="1"/>
                  </a:lnTo>
                  <a:cubicBezTo>
                    <a:pt x="2" y="1"/>
                    <a:pt x="0" y="1"/>
                    <a:pt x="3"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 name="Google Shape;35;p13"/>
            <p:cNvSpPr/>
            <p:nvPr/>
          </p:nvSpPr>
          <p:spPr>
            <a:xfrm>
              <a:off x="2698750" y="2809875"/>
              <a:ext cx="19050" cy="1587"/>
            </a:xfrm>
            <a:custGeom>
              <a:avLst/>
              <a:gdLst/>
              <a:ahLst/>
              <a:cxnLst/>
              <a:rect l="l" t="t" r="r" b="b"/>
              <a:pathLst>
                <a:path w="10" h="1" extrusionOk="0">
                  <a:moveTo>
                    <a:pt x="4" y="0"/>
                  </a:moveTo>
                  <a:lnTo>
                    <a:pt x="4" y="0"/>
                  </a:lnTo>
                  <a:lnTo>
                    <a:pt x="0" y="1"/>
                  </a:lnTo>
                  <a:lnTo>
                    <a:pt x="9" y="1"/>
                  </a:lnTo>
                  <a:cubicBezTo>
                    <a:pt x="10" y="0"/>
                    <a:pt x="9" y="0"/>
                    <a:pt x="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 name="Google Shape;36;p13"/>
            <p:cNvSpPr/>
            <p:nvPr/>
          </p:nvSpPr>
          <p:spPr>
            <a:xfrm>
              <a:off x="469900" y="2800350"/>
              <a:ext cx="23813" cy="3175"/>
            </a:xfrm>
            <a:custGeom>
              <a:avLst/>
              <a:gdLst/>
              <a:ahLst/>
              <a:cxnLst/>
              <a:rect l="l" t="t" r="r" b="b"/>
              <a:pathLst>
                <a:path w="13" h="1" extrusionOk="0">
                  <a:moveTo>
                    <a:pt x="13" y="0"/>
                  </a:moveTo>
                  <a:lnTo>
                    <a:pt x="13" y="0"/>
                  </a:lnTo>
                  <a:lnTo>
                    <a:pt x="0" y="1"/>
                  </a:lnTo>
                  <a:cubicBezTo>
                    <a:pt x="8" y="1"/>
                    <a:pt x="11" y="1"/>
                    <a:pt x="1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 name="Google Shape;37;p13"/>
            <p:cNvSpPr/>
            <p:nvPr/>
          </p:nvSpPr>
          <p:spPr>
            <a:xfrm>
              <a:off x="998537" y="2811463"/>
              <a:ext cx="1076325" cy="20637"/>
            </a:xfrm>
            <a:custGeom>
              <a:avLst/>
              <a:gdLst/>
              <a:ahLst/>
              <a:cxnLst/>
              <a:rect l="l" t="t" r="r" b="b"/>
              <a:pathLst>
                <a:path w="561" h="9" extrusionOk="0">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 name="Google Shape;38;p13"/>
            <p:cNvSpPr/>
            <p:nvPr/>
          </p:nvSpPr>
          <p:spPr>
            <a:xfrm>
              <a:off x="2495550" y="2803525"/>
              <a:ext cx="17463" cy="0"/>
            </a:xfrm>
            <a:custGeom>
              <a:avLst/>
              <a:gdLst/>
              <a:ahLst/>
              <a:cxnLst/>
              <a:rect l="l" t="t" r="r" b="b"/>
              <a:pathLst>
                <a:path w="9" h="120000" extrusionOk="0">
                  <a:moveTo>
                    <a:pt x="9" y="0"/>
                  </a:moveTo>
                  <a:lnTo>
                    <a:pt x="9" y="0"/>
                  </a:lnTo>
                  <a:lnTo>
                    <a:pt x="0" y="0"/>
                  </a:lnTo>
                  <a:lnTo>
                    <a:pt x="9"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 name="Google Shape;39;p13"/>
            <p:cNvSpPr/>
            <p:nvPr/>
          </p:nvSpPr>
          <p:spPr>
            <a:xfrm>
              <a:off x="2538412" y="2816225"/>
              <a:ext cx="1057275" cy="31750"/>
            </a:xfrm>
            <a:custGeom>
              <a:avLst/>
              <a:gdLst/>
              <a:ahLst/>
              <a:cxnLst/>
              <a:rect l="l" t="t" r="r" b="b"/>
              <a:pathLst>
                <a:path w="551" h="14" extrusionOk="0">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 name="Google Shape;40;p13"/>
            <p:cNvSpPr/>
            <p:nvPr/>
          </p:nvSpPr>
          <p:spPr>
            <a:xfrm>
              <a:off x="11777663" y="2757488"/>
              <a:ext cx="19050" cy="3175"/>
            </a:xfrm>
            <a:custGeom>
              <a:avLst/>
              <a:gdLst/>
              <a:ahLst/>
              <a:cxnLst/>
              <a:rect l="l" t="t" r="r" b="b"/>
              <a:pathLst>
                <a:path w="10" h="1" extrusionOk="0">
                  <a:moveTo>
                    <a:pt x="0" y="0"/>
                  </a:moveTo>
                  <a:lnTo>
                    <a:pt x="0" y="0"/>
                  </a:lnTo>
                  <a:lnTo>
                    <a:pt x="10" y="1"/>
                  </a:lnTo>
                  <a:cubicBezTo>
                    <a:pt x="8" y="1"/>
                    <a:pt x="4" y="1"/>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 name="Google Shape;41;p13"/>
            <p:cNvSpPr/>
            <p:nvPr/>
          </p:nvSpPr>
          <p:spPr>
            <a:xfrm>
              <a:off x="5983288" y="2741613"/>
              <a:ext cx="38100" cy="0"/>
            </a:xfrm>
            <a:custGeom>
              <a:avLst/>
              <a:gdLst/>
              <a:ahLst/>
              <a:cxnLst/>
              <a:rect l="l" t="t" r="r" b="b"/>
              <a:pathLst>
                <a:path w="20" h="120000" extrusionOk="0">
                  <a:moveTo>
                    <a:pt x="0" y="0"/>
                  </a:moveTo>
                  <a:lnTo>
                    <a:pt x="0" y="0"/>
                  </a:lnTo>
                  <a:lnTo>
                    <a:pt x="20"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2" name="Google Shape;42;p13"/>
            <p:cNvSpPr/>
            <p:nvPr/>
          </p:nvSpPr>
          <p:spPr>
            <a:xfrm>
              <a:off x="6832600" y="2713038"/>
              <a:ext cx="53975" cy="1587"/>
            </a:xfrm>
            <a:custGeom>
              <a:avLst/>
              <a:gdLst/>
              <a:ahLst/>
              <a:cxnLst/>
              <a:rect l="l" t="t" r="r" b="b"/>
              <a:pathLst>
                <a:path w="28" h="1" extrusionOk="0">
                  <a:moveTo>
                    <a:pt x="0" y="1"/>
                  </a:moveTo>
                  <a:lnTo>
                    <a:pt x="0" y="1"/>
                  </a:lnTo>
                  <a:lnTo>
                    <a:pt x="28" y="0"/>
                  </a:lnTo>
                  <a:cubicBezTo>
                    <a:pt x="17" y="0"/>
                    <a:pt x="8" y="1"/>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3" name="Google Shape;43;p13"/>
            <p:cNvSpPr/>
            <p:nvPr/>
          </p:nvSpPr>
          <p:spPr>
            <a:xfrm>
              <a:off x="11317288" y="2755900"/>
              <a:ext cx="9525" cy="0"/>
            </a:xfrm>
            <a:custGeom>
              <a:avLst/>
              <a:gdLst/>
              <a:ahLst/>
              <a:cxnLst/>
              <a:rect l="l" t="t" r="r" b="b"/>
              <a:pathLst>
                <a:path w="5" h="120000" extrusionOk="0">
                  <a:moveTo>
                    <a:pt x="5" y="0"/>
                  </a:moveTo>
                  <a:lnTo>
                    <a:pt x="5" y="0"/>
                  </a:lnTo>
                  <a:lnTo>
                    <a:pt x="4" y="0"/>
                  </a:lnTo>
                  <a:lnTo>
                    <a:pt x="0" y="0"/>
                  </a:lnTo>
                  <a:lnTo>
                    <a:pt x="5"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 name="Google Shape;44;p13"/>
            <p:cNvSpPr/>
            <p:nvPr/>
          </p:nvSpPr>
          <p:spPr>
            <a:xfrm>
              <a:off x="8534400" y="2735263"/>
              <a:ext cx="30163" cy="0"/>
            </a:xfrm>
            <a:custGeom>
              <a:avLst/>
              <a:gdLst/>
              <a:ahLst/>
              <a:cxnLst/>
              <a:rect l="l" t="t" r="r" b="b"/>
              <a:pathLst>
                <a:path w="16" h="120000" extrusionOk="0">
                  <a:moveTo>
                    <a:pt x="0" y="0"/>
                  </a:moveTo>
                  <a:lnTo>
                    <a:pt x="0" y="0"/>
                  </a:lnTo>
                  <a:cubicBezTo>
                    <a:pt x="4" y="0"/>
                    <a:pt x="9" y="0"/>
                    <a:pt x="16" y="0"/>
                  </a:cubicBezTo>
                  <a:cubicBezTo>
                    <a:pt x="15" y="0"/>
                    <a:pt x="9"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 name="Google Shape;45;p13"/>
            <p:cNvSpPr/>
            <p:nvPr/>
          </p:nvSpPr>
          <p:spPr>
            <a:xfrm>
              <a:off x="6821488" y="2714625"/>
              <a:ext cx="9525" cy="0"/>
            </a:xfrm>
            <a:custGeom>
              <a:avLst/>
              <a:gdLst/>
              <a:ahLst/>
              <a:cxnLst/>
              <a:rect l="l" t="t" r="r" b="b"/>
              <a:pathLst>
                <a:path w="5" h="120000" extrusionOk="0">
                  <a:moveTo>
                    <a:pt x="0" y="0"/>
                  </a:moveTo>
                  <a:lnTo>
                    <a:pt x="0" y="0"/>
                  </a:lnTo>
                  <a:lnTo>
                    <a:pt x="2" y="0"/>
                  </a:lnTo>
                  <a:lnTo>
                    <a:pt x="5"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 name="Google Shape;46;p13"/>
            <p:cNvSpPr/>
            <p:nvPr/>
          </p:nvSpPr>
          <p:spPr>
            <a:xfrm>
              <a:off x="5583238" y="2719388"/>
              <a:ext cx="25400" cy="0"/>
            </a:xfrm>
            <a:custGeom>
              <a:avLst/>
              <a:gdLst/>
              <a:ahLst/>
              <a:cxnLst/>
              <a:rect l="l" t="t" r="r" b="b"/>
              <a:pathLst>
                <a:path w="13" h="120000" extrusionOk="0">
                  <a:moveTo>
                    <a:pt x="13" y="0"/>
                  </a:moveTo>
                  <a:lnTo>
                    <a:pt x="13" y="0"/>
                  </a:lnTo>
                  <a:lnTo>
                    <a:pt x="0" y="0"/>
                  </a:lnTo>
                  <a:lnTo>
                    <a:pt x="1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 name="Google Shape;47;p13"/>
            <p:cNvSpPr/>
            <p:nvPr/>
          </p:nvSpPr>
          <p:spPr>
            <a:xfrm>
              <a:off x="5638800" y="2740025"/>
              <a:ext cx="23813" cy="1587"/>
            </a:xfrm>
            <a:custGeom>
              <a:avLst/>
              <a:gdLst/>
              <a:ahLst/>
              <a:cxnLst/>
              <a:rect l="l" t="t" r="r" b="b"/>
              <a:pathLst>
                <a:path w="12" h="1" extrusionOk="0">
                  <a:moveTo>
                    <a:pt x="12" y="0"/>
                  </a:moveTo>
                  <a:lnTo>
                    <a:pt x="12" y="0"/>
                  </a:lnTo>
                  <a:lnTo>
                    <a:pt x="0" y="1"/>
                  </a:lnTo>
                  <a:lnTo>
                    <a:pt x="12"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 name="Google Shape;48;p13"/>
            <p:cNvSpPr/>
            <p:nvPr/>
          </p:nvSpPr>
          <p:spPr>
            <a:xfrm>
              <a:off x="4303712" y="2728913"/>
              <a:ext cx="50800" cy="0"/>
            </a:xfrm>
            <a:custGeom>
              <a:avLst/>
              <a:gdLst/>
              <a:ahLst/>
              <a:cxnLst/>
              <a:rect l="l" t="t" r="r" b="b"/>
              <a:pathLst>
                <a:path w="26" h="120000" extrusionOk="0">
                  <a:moveTo>
                    <a:pt x="26" y="0"/>
                  </a:moveTo>
                  <a:lnTo>
                    <a:pt x="26" y="0"/>
                  </a:lnTo>
                  <a:lnTo>
                    <a:pt x="0" y="0"/>
                  </a:lnTo>
                  <a:cubicBezTo>
                    <a:pt x="13" y="0"/>
                    <a:pt x="20" y="0"/>
                    <a:pt x="26"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 name="Google Shape;49;p13"/>
            <p:cNvSpPr/>
            <p:nvPr/>
          </p:nvSpPr>
          <p:spPr>
            <a:xfrm>
              <a:off x="5519738" y="2735263"/>
              <a:ext cx="9525" cy="3175"/>
            </a:xfrm>
            <a:custGeom>
              <a:avLst/>
              <a:gdLst/>
              <a:ahLst/>
              <a:cxnLst/>
              <a:rect l="l" t="t" r="r" b="b"/>
              <a:pathLst>
                <a:path w="5" h="1" extrusionOk="0">
                  <a:moveTo>
                    <a:pt x="4" y="0"/>
                  </a:moveTo>
                  <a:lnTo>
                    <a:pt x="4" y="0"/>
                  </a:lnTo>
                  <a:lnTo>
                    <a:pt x="0" y="1"/>
                  </a:lnTo>
                  <a:cubicBezTo>
                    <a:pt x="3" y="1"/>
                    <a:pt x="5" y="1"/>
                    <a:pt x="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 name="Google Shape;50;p13"/>
            <p:cNvSpPr/>
            <p:nvPr/>
          </p:nvSpPr>
          <p:spPr>
            <a:xfrm>
              <a:off x="12096750" y="2784475"/>
              <a:ext cx="6350" cy="0"/>
            </a:xfrm>
            <a:custGeom>
              <a:avLst/>
              <a:gdLst/>
              <a:ahLst/>
              <a:cxnLst/>
              <a:rect l="l" t="t" r="r" b="b"/>
              <a:pathLst>
                <a:path w="3" h="120000" extrusionOk="0">
                  <a:moveTo>
                    <a:pt x="3" y="0"/>
                  </a:moveTo>
                  <a:lnTo>
                    <a:pt x="3" y="0"/>
                  </a:lnTo>
                  <a:lnTo>
                    <a:pt x="1" y="0"/>
                  </a:lnTo>
                  <a:lnTo>
                    <a:pt x="0" y="0"/>
                  </a:lnTo>
                  <a:lnTo>
                    <a:pt x="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1" name="Google Shape;51;p13"/>
            <p:cNvSpPr/>
            <p:nvPr/>
          </p:nvSpPr>
          <p:spPr>
            <a:xfrm>
              <a:off x="12225338" y="2773363"/>
              <a:ext cx="46038" cy="0"/>
            </a:xfrm>
            <a:custGeom>
              <a:avLst/>
              <a:gdLst/>
              <a:ahLst/>
              <a:cxnLst/>
              <a:rect l="l" t="t" r="r" b="b"/>
              <a:pathLst>
                <a:path w="24" h="120000" extrusionOk="0">
                  <a:moveTo>
                    <a:pt x="0" y="0"/>
                  </a:moveTo>
                  <a:lnTo>
                    <a:pt x="0" y="0"/>
                  </a:lnTo>
                  <a:lnTo>
                    <a:pt x="24" y="0"/>
                  </a:lnTo>
                  <a:cubicBezTo>
                    <a:pt x="15" y="0"/>
                    <a:pt x="6"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 name="Google Shape;52;p13"/>
            <p:cNvSpPr/>
            <p:nvPr/>
          </p:nvSpPr>
          <p:spPr>
            <a:xfrm>
              <a:off x="9274175" y="2746375"/>
              <a:ext cx="55563" cy="4762"/>
            </a:xfrm>
            <a:custGeom>
              <a:avLst/>
              <a:gdLst/>
              <a:ahLst/>
              <a:cxnLst/>
              <a:rect l="l" t="t" r="r" b="b"/>
              <a:pathLst>
                <a:path w="29" h="2" extrusionOk="0">
                  <a:moveTo>
                    <a:pt x="0" y="1"/>
                  </a:moveTo>
                  <a:lnTo>
                    <a:pt x="0" y="1"/>
                  </a:lnTo>
                  <a:cubicBezTo>
                    <a:pt x="7" y="1"/>
                    <a:pt x="23" y="2"/>
                    <a:pt x="15" y="2"/>
                  </a:cubicBezTo>
                  <a:cubicBezTo>
                    <a:pt x="29" y="2"/>
                    <a:pt x="2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 name="Google Shape;53;p13"/>
            <p:cNvSpPr/>
            <p:nvPr/>
          </p:nvSpPr>
          <p:spPr>
            <a:xfrm>
              <a:off x="11847513" y="2827338"/>
              <a:ext cx="34925" cy="3175"/>
            </a:xfrm>
            <a:custGeom>
              <a:avLst/>
              <a:gdLst/>
              <a:ahLst/>
              <a:cxnLst/>
              <a:rect l="l" t="t" r="r" b="b"/>
              <a:pathLst>
                <a:path w="18" h="1" extrusionOk="0">
                  <a:moveTo>
                    <a:pt x="3" y="1"/>
                  </a:moveTo>
                  <a:lnTo>
                    <a:pt x="3" y="1"/>
                  </a:lnTo>
                  <a:cubicBezTo>
                    <a:pt x="7" y="1"/>
                    <a:pt x="13" y="0"/>
                    <a:pt x="18" y="0"/>
                  </a:cubicBezTo>
                  <a:cubicBezTo>
                    <a:pt x="8" y="0"/>
                    <a:pt x="0" y="1"/>
                    <a:pt x="3"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 name="Google Shape;54;p13"/>
            <p:cNvSpPr/>
            <p:nvPr/>
          </p:nvSpPr>
          <p:spPr>
            <a:xfrm>
              <a:off x="11882438" y="2825750"/>
              <a:ext cx="25400" cy="1587"/>
            </a:xfrm>
            <a:custGeom>
              <a:avLst/>
              <a:gdLst/>
              <a:ahLst/>
              <a:cxnLst/>
              <a:rect l="l" t="t" r="r" b="b"/>
              <a:pathLst>
                <a:path w="14" h="1" extrusionOk="0">
                  <a:moveTo>
                    <a:pt x="0" y="1"/>
                  </a:moveTo>
                  <a:lnTo>
                    <a:pt x="0" y="1"/>
                  </a:lnTo>
                  <a:lnTo>
                    <a:pt x="14" y="0"/>
                  </a:lnTo>
                  <a:lnTo>
                    <a:pt x="0"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 name="Google Shape;55;p13"/>
            <p:cNvSpPr/>
            <p:nvPr/>
          </p:nvSpPr>
          <p:spPr>
            <a:xfrm>
              <a:off x="8915400" y="2809875"/>
              <a:ext cx="15875" cy="1587"/>
            </a:xfrm>
            <a:custGeom>
              <a:avLst/>
              <a:gdLst/>
              <a:ahLst/>
              <a:cxnLst/>
              <a:rect l="l" t="t" r="r" b="b"/>
              <a:pathLst>
                <a:path w="8" h="1" extrusionOk="0">
                  <a:moveTo>
                    <a:pt x="8" y="1"/>
                  </a:moveTo>
                  <a:lnTo>
                    <a:pt x="8" y="1"/>
                  </a:lnTo>
                  <a:cubicBezTo>
                    <a:pt x="6" y="0"/>
                    <a:pt x="3" y="0"/>
                    <a:pt x="0" y="0"/>
                  </a:cubicBezTo>
                  <a:cubicBezTo>
                    <a:pt x="1" y="0"/>
                    <a:pt x="4"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 name="Google Shape;56;p13"/>
            <p:cNvSpPr/>
            <p:nvPr/>
          </p:nvSpPr>
          <p:spPr>
            <a:xfrm>
              <a:off x="12109450" y="2752725"/>
              <a:ext cx="454025" cy="23812"/>
            </a:xfrm>
            <a:custGeom>
              <a:avLst/>
              <a:gdLst/>
              <a:ahLst/>
              <a:cxnLst/>
              <a:rect l="l" t="t" r="r" b="b"/>
              <a:pathLst>
                <a:path w="236" h="10" extrusionOk="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 name="Google Shape;57;p13"/>
            <p:cNvSpPr/>
            <p:nvPr/>
          </p:nvSpPr>
          <p:spPr>
            <a:xfrm>
              <a:off x="12182475" y="2816225"/>
              <a:ext cx="9525" cy="0"/>
            </a:xfrm>
            <a:custGeom>
              <a:avLst/>
              <a:gdLst/>
              <a:ahLst/>
              <a:cxnLst/>
              <a:rect l="l" t="t" r="r" b="b"/>
              <a:pathLst>
                <a:path w="5" h="120000" extrusionOk="0">
                  <a:moveTo>
                    <a:pt x="0" y="0"/>
                  </a:moveTo>
                  <a:lnTo>
                    <a:pt x="0" y="0"/>
                  </a:lnTo>
                  <a:lnTo>
                    <a:pt x="1" y="0"/>
                  </a:lnTo>
                  <a:lnTo>
                    <a:pt x="5"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 name="Google Shape;58;p13"/>
            <p:cNvSpPr/>
            <p:nvPr/>
          </p:nvSpPr>
          <p:spPr>
            <a:xfrm>
              <a:off x="4348162" y="2827338"/>
              <a:ext cx="17463" cy="3175"/>
            </a:xfrm>
            <a:custGeom>
              <a:avLst/>
              <a:gdLst/>
              <a:ahLst/>
              <a:cxnLst/>
              <a:rect l="l" t="t" r="r" b="b"/>
              <a:pathLst>
                <a:path w="9" h="1" extrusionOk="0">
                  <a:moveTo>
                    <a:pt x="8" y="0"/>
                  </a:moveTo>
                  <a:lnTo>
                    <a:pt x="8" y="0"/>
                  </a:lnTo>
                  <a:lnTo>
                    <a:pt x="0" y="1"/>
                  </a:lnTo>
                  <a:cubicBezTo>
                    <a:pt x="7" y="0"/>
                    <a:pt x="9" y="0"/>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9" name="Google Shape;59;p13"/>
            <p:cNvSpPr/>
            <p:nvPr/>
          </p:nvSpPr>
          <p:spPr>
            <a:xfrm>
              <a:off x="12071350" y="2790825"/>
              <a:ext cx="0" cy="0"/>
            </a:xfrm>
            <a:custGeom>
              <a:avLst/>
              <a:gdLst/>
              <a:ahLst/>
              <a:cxnLst/>
              <a:rect l="l" t="t" r="r" b="b"/>
              <a:pathLst>
                <a:path w="120000" h="120000" extrusionOk="0">
                  <a:moveTo>
                    <a:pt x="0" y="0"/>
                  </a:moveTo>
                  <a:lnTo>
                    <a:pt x="0" y="0"/>
                  </a:lnTo>
                  <a:lnTo>
                    <a:pt x="0" y="0"/>
                  </a:lnTo>
                  <a:cubicBezTo>
                    <a:pt x="0" y="0"/>
                    <a:pt x="0"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0" name="Google Shape;60;p13"/>
            <p:cNvSpPr/>
            <p:nvPr/>
          </p:nvSpPr>
          <p:spPr>
            <a:xfrm>
              <a:off x="4754563" y="2827338"/>
              <a:ext cx="4763" cy="0"/>
            </a:xfrm>
            <a:custGeom>
              <a:avLst/>
              <a:gdLst/>
              <a:ahLst/>
              <a:cxnLst/>
              <a:rect l="l" t="t" r="r" b="b"/>
              <a:pathLst>
                <a:path w="2" h="120000" extrusionOk="0">
                  <a:moveTo>
                    <a:pt x="2" y="0"/>
                  </a:moveTo>
                  <a:lnTo>
                    <a:pt x="2" y="0"/>
                  </a:lnTo>
                  <a:lnTo>
                    <a:pt x="0" y="0"/>
                  </a:lnTo>
                  <a:cubicBezTo>
                    <a:pt x="1" y="0"/>
                    <a:pt x="1" y="0"/>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1" name="Google Shape;61;p13"/>
            <p:cNvSpPr/>
            <p:nvPr/>
          </p:nvSpPr>
          <p:spPr>
            <a:xfrm>
              <a:off x="4852988" y="2719388"/>
              <a:ext cx="9525" cy="3175"/>
            </a:xfrm>
            <a:custGeom>
              <a:avLst/>
              <a:gdLst/>
              <a:ahLst/>
              <a:cxnLst/>
              <a:rect l="l" t="t" r="r" b="b"/>
              <a:pathLst>
                <a:path w="5" h="1" extrusionOk="0">
                  <a:moveTo>
                    <a:pt x="5" y="1"/>
                  </a:moveTo>
                  <a:lnTo>
                    <a:pt x="5" y="1"/>
                  </a:lnTo>
                  <a:cubicBezTo>
                    <a:pt x="5" y="1"/>
                    <a:pt x="5" y="1"/>
                    <a:pt x="4" y="0"/>
                  </a:cubicBezTo>
                  <a:cubicBezTo>
                    <a:pt x="0" y="1"/>
                    <a:pt x="2" y="1"/>
                    <a:pt x="5"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 name="Google Shape;62;p13"/>
            <p:cNvSpPr/>
            <p:nvPr/>
          </p:nvSpPr>
          <p:spPr>
            <a:xfrm>
              <a:off x="4759325" y="2827338"/>
              <a:ext cx="0" cy="0"/>
            </a:xfrm>
            <a:custGeom>
              <a:avLst/>
              <a:gdLst/>
              <a:ahLst/>
              <a:cxnLst/>
              <a:rect l="l" t="t" r="r" b="b"/>
              <a:pathLst>
                <a:path w="120000" h="120000" extrusionOk="0">
                  <a:moveTo>
                    <a:pt x="0" y="0"/>
                  </a:moveTo>
                  <a:lnTo>
                    <a:pt x="0" y="0"/>
                  </a:lnTo>
                  <a:cubicBezTo>
                    <a:pt x="0" y="0"/>
                    <a:pt x="0" y="0"/>
                    <a:pt x="0" y="0"/>
                  </a:cubicBezTo>
                  <a:cubicBezTo>
                    <a:pt x="0" y="0"/>
                    <a:pt x="0"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 name="Google Shape;63;p13"/>
            <p:cNvSpPr/>
            <p:nvPr/>
          </p:nvSpPr>
          <p:spPr>
            <a:xfrm>
              <a:off x="6654800" y="2805113"/>
              <a:ext cx="19050" cy="1587"/>
            </a:xfrm>
            <a:custGeom>
              <a:avLst/>
              <a:gdLst/>
              <a:ahLst/>
              <a:cxnLst/>
              <a:rect l="l" t="t" r="r" b="b"/>
              <a:pathLst>
                <a:path w="10" h="1" extrusionOk="0">
                  <a:moveTo>
                    <a:pt x="10" y="1"/>
                  </a:moveTo>
                  <a:lnTo>
                    <a:pt x="10" y="1"/>
                  </a:lnTo>
                  <a:lnTo>
                    <a:pt x="2" y="0"/>
                  </a:lnTo>
                  <a:cubicBezTo>
                    <a:pt x="0" y="0"/>
                    <a:pt x="2" y="0"/>
                    <a:pt x="1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 name="Google Shape;64;p13"/>
            <p:cNvSpPr/>
            <p:nvPr/>
          </p:nvSpPr>
          <p:spPr>
            <a:xfrm>
              <a:off x="6289675" y="2798763"/>
              <a:ext cx="6350" cy="0"/>
            </a:xfrm>
            <a:custGeom>
              <a:avLst/>
              <a:gdLst/>
              <a:ahLst/>
              <a:cxnLst/>
              <a:rect l="l" t="t" r="r" b="b"/>
              <a:pathLst>
                <a:path w="3" h="120000" extrusionOk="0">
                  <a:moveTo>
                    <a:pt x="3" y="0"/>
                  </a:moveTo>
                  <a:lnTo>
                    <a:pt x="3" y="0"/>
                  </a:lnTo>
                  <a:lnTo>
                    <a:pt x="0" y="0"/>
                  </a:lnTo>
                  <a:lnTo>
                    <a:pt x="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 name="Google Shape;65;p13"/>
            <p:cNvSpPr/>
            <p:nvPr/>
          </p:nvSpPr>
          <p:spPr>
            <a:xfrm>
              <a:off x="9140825" y="2725738"/>
              <a:ext cx="44450" cy="0"/>
            </a:xfrm>
            <a:custGeom>
              <a:avLst/>
              <a:gdLst/>
              <a:ahLst/>
              <a:cxnLst/>
              <a:rect l="l" t="t" r="r" b="b"/>
              <a:pathLst>
                <a:path w="23" h="120000" extrusionOk="0">
                  <a:moveTo>
                    <a:pt x="23" y="0"/>
                  </a:moveTo>
                  <a:lnTo>
                    <a:pt x="23" y="0"/>
                  </a:lnTo>
                  <a:lnTo>
                    <a:pt x="0" y="0"/>
                  </a:lnTo>
                  <a:lnTo>
                    <a:pt x="2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 name="Google Shape;66;p13"/>
            <p:cNvSpPr/>
            <p:nvPr/>
          </p:nvSpPr>
          <p:spPr>
            <a:xfrm>
              <a:off x="4737100" y="2827338"/>
              <a:ext cx="17463" cy="3175"/>
            </a:xfrm>
            <a:custGeom>
              <a:avLst/>
              <a:gdLst/>
              <a:ahLst/>
              <a:cxnLst/>
              <a:rect l="l" t="t" r="r" b="b"/>
              <a:pathLst>
                <a:path w="9" h="1" extrusionOk="0">
                  <a:moveTo>
                    <a:pt x="9" y="0"/>
                  </a:moveTo>
                  <a:lnTo>
                    <a:pt x="9" y="0"/>
                  </a:lnTo>
                  <a:lnTo>
                    <a:pt x="0" y="1"/>
                  </a:lnTo>
                  <a:cubicBezTo>
                    <a:pt x="5" y="0"/>
                    <a:pt x="8" y="0"/>
                    <a:pt x="9"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 name="Google Shape;67;p13"/>
            <p:cNvSpPr/>
            <p:nvPr/>
          </p:nvSpPr>
          <p:spPr>
            <a:xfrm>
              <a:off x="7239000" y="2779713"/>
              <a:ext cx="11113" cy="3175"/>
            </a:xfrm>
            <a:custGeom>
              <a:avLst/>
              <a:gdLst/>
              <a:ahLst/>
              <a:cxnLst/>
              <a:rect l="l" t="t" r="r" b="b"/>
              <a:pathLst>
                <a:path w="6" h="1" extrusionOk="0">
                  <a:moveTo>
                    <a:pt x="6" y="0"/>
                  </a:moveTo>
                  <a:lnTo>
                    <a:pt x="6" y="0"/>
                  </a:lnTo>
                  <a:lnTo>
                    <a:pt x="0" y="1"/>
                  </a:lnTo>
                  <a:lnTo>
                    <a:pt x="4" y="1"/>
                  </a:lnTo>
                  <a:lnTo>
                    <a:pt x="6"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8" name="Google Shape;68;p13"/>
            <p:cNvSpPr/>
            <p:nvPr/>
          </p:nvSpPr>
          <p:spPr>
            <a:xfrm>
              <a:off x="7181850" y="2773363"/>
              <a:ext cx="468313" cy="15875"/>
            </a:xfrm>
            <a:custGeom>
              <a:avLst/>
              <a:gdLst/>
              <a:ahLst/>
              <a:cxnLst/>
              <a:rect l="l" t="t" r="r" b="b"/>
              <a:pathLst>
                <a:path w="244" h="7" extrusionOk="0">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 name="Google Shape;69;p13"/>
            <p:cNvSpPr/>
            <p:nvPr/>
          </p:nvSpPr>
          <p:spPr>
            <a:xfrm>
              <a:off x="7407275" y="2787650"/>
              <a:ext cx="26988" cy="0"/>
            </a:xfrm>
            <a:custGeom>
              <a:avLst/>
              <a:gdLst/>
              <a:ahLst/>
              <a:cxnLst/>
              <a:rect l="l" t="t" r="r" b="b"/>
              <a:pathLst>
                <a:path w="14" h="120000" extrusionOk="0">
                  <a:moveTo>
                    <a:pt x="14" y="0"/>
                  </a:moveTo>
                  <a:lnTo>
                    <a:pt x="14" y="0"/>
                  </a:lnTo>
                  <a:lnTo>
                    <a:pt x="0" y="0"/>
                  </a:lnTo>
                  <a:cubicBezTo>
                    <a:pt x="8" y="0"/>
                    <a:pt x="11" y="0"/>
                    <a:pt x="1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 name="Google Shape;70;p13"/>
            <p:cNvSpPr/>
            <p:nvPr/>
          </p:nvSpPr>
          <p:spPr>
            <a:xfrm>
              <a:off x="8123238" y="2794000"/>
              <a:ext cx="31750" cy="1587"/>
            </a:xfrm>
            <a:custGeom>
              <a:avLst/>
              <a:gdLst/>
              <a:ahLst/>
              <a:cxnLst/>
              <a:rect l="l" t="t" r="r" b="b"/>
              <a:pathLst>
                <a:path w="16" h="1" extrusionOk="0">
                  <a:moveTo>
                    <a:pt x="0" y="1"/>
                  </a:moveTo>
                  <a:lnTo>
                    <a:pt x="0" y="1"/>
                  </a:lnTo>
                  <a:lnTo>
                    <a:pt x="16" y="0"/>
                  </a:lnTo>
                  <a:lnTo>
                    <a:pt x="0"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 name="Google Shape;71;p13"/>
            <p:cNvSpPr/>
            <p:nvPr/>
          </p:nvSpPr>
          <p:spPr>
            <a:xfrm>
              <a:off x="3070225" y="2794000"/>
              <a:ext cx="101600" cy="4762"/>
            </a:xfrm>
            <a:custGeom>
              <a:avLst/>
              <a:gdLst/>
              <a:ahLst/>
              <a:cxnLst/>
              <a:rect l="l" t="t" r="r" b="b"/>
              <a:pathLst>
                <a:path w="53" h="2" extrusionOk="0">
                  <a:moveTo>
                    <a:pt x="0" y="0"/>
                  </a:moveTo>
                  <a:lnTo>
                    <a:pt x="0" y="0"/>
                  </a:lnTo>
                  <a:cubicBezTo>
                    <a:pt x="2" y="1"/>
                    <a:pt x="53" y="2"/>
                    <a:pt x="52" y="0"/>
                  </a:cubicBezTo>
                  <a:lnTo>
                    <a:pt x="6"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 name="Google Shape;72;p13"/>
            <p:cNvSpPr/>
            <p:nvPr/>
          </p:nvSpPr>
          <p:spPr>
            <a:xfrm>
              <a:off x="9963150" y="2778125"/>
              <a:ext cx="41275" cy="0"/>
            </a:xfrm>
            <a:custGeom>
              <a:avLst/>
              <a:gdLst/>
              <a:ahLst/>
              <a:cxnLst/>
              <a:rect l="l" t="t" r="r" b="b"/>
              <a:pathLst>
                <a:path w="21" h="120000" extrusionOk="0">
                  <a:moveTo>
                    <a:pt x="21" y="0"/>
                  </a:moveTo>
                  <a:lnTo>
                    <a:pt x="21" y="0"/>
                  </a:lnTo>
                  <a:lnTo>
                    <a:pt x="3" y="0"/>
                  </a:lnTo>
                  <a:lnTo>
                    <a:pt x="0" y="0"/>
                  </a:lnTo>
                  <a:cubicBezTo>
                    <a:pt x="4" y="0"/>
                    <a:pt x="15"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 name="Google Shape;73;p13"/>
            <p:cNvSpPr/>
            <p:nvPr/>
          </p:nvSpPr>
          <p:spPr>
            <a:xfrm>
              <a:off x="7523163" y="2773363"/>
              <a:ext cx="30163" cy="3175"/>
            </a:xfrm>
            <a:custGeom>
              <a:avLst/>
              <a:gdLst/>
              <a:ahLst/>
              <a:cxnLst/>
              <a:rect l="l" t="t" r="r" b="b"/>
              <a:pathLst>
                <a:path w="16" h="1" extrusionOk="0">
                  <a:moveTo>
                    <a:pt x="16" y="0"/>
                  </a:moveTo>
                  <a:lnTo>
                    <a:pt x="16" y="0"/>
                  </a:lnTo>
                  <a:cubicBezTo>
                    <a:pt x="6" y="0"/>
                    <a:pt x="2" y="1"/>
                    <a:pt x="0" y="1"/>
                  </a:cubicBezTo>
                  <a:cubicBezTo>
                    <a:pt x="6" y="1"/>
                    <a:pt x="12" y="1"/>
                    <a:pt x="16"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 name="Google Shape;74;p13"/>
            <p:cNvSpPr/>
            <p:nvPr/>
          </p:nvSpPr>
          <p:spPr>
            <a:xfrm>
              <a:off x="10009188" y="2787650"/>
              <a:ext cx="115888" cy="3175"/>
            </a:xfrm>
            <a:custGeom>
              <a:avLst/>
              <a:gdLst/>
              <a:ahLst/>
              <a:cxnLst/>
              <a:rect l="l" t="t" r="r" b="b"/>
              <a:pathLst>
                <a:path w="60" h="2" extrusionOk="0">
                  <a:moveTo>
                    <a:pt x="0" y="0"/>
                  </a:moveTo>
                  <a:lnTo>
                    <a:pt x="0" y="0"/>
                  </a:lnTo>
                  <a:cubicBezTo>
                    <a:pt x="7" y="0"/>
                    <a:pt x="18" y="1"/>
                    <a:pt x="19" y="2"/>
                  </a:cubicBezTo>
                  <a:cubicBezTo>
                    <a:pt x="34" y="2"/>
                    <a:pt x="45" y="1"/>
                    <a:pt x="60" y="1"/>
                  </a:cubicBezTo>
                  <a:cubicBezTo>
                    <a:pt x="43" y="1"/>
                    <a:pt x="23" y="1"/>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5" name="Google Shape;75;p13"/>
            <p:cNvSpPr/>
            <p:nvPr/>
          </p:nvSpPr>
          <p:spPr>
            <a:xfrm>
              <a:off x="10125075" y="2789238"/>
              <a:ext cx="1588" cy="0"/>
            </a:xfrm>
            <a:custGeom>
              <a:avLst/>
              <a:gdLst/>
              <a:ahLst/>
              <a:cxnLst/>
              <a:rect l="l" t="t" r="r" b="b"/>
              <a:pathLst>
                <a:path w="1" h="120000" extrusionOk="0">
                  <a:moveTo>
                    <a:pt x="1" y="0"/>
                  </a:moveTo>
                  <a:lnTo>
                    <a:pt x="1" y="0"/>
                  </a:lnTo>
                  <a:lnTo>
                    <a:pt x="0" y="0"/>
                  </a:lnTo>
                  <a:lnTo>
                    <a:pt x="1"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6" name="Google Shape;76;p13"/>
            <p:cNvSpPr/>
            <p:nvPr/>
          </p:nvSpPr>
          <p:spPr>
            <a:xfrm>
              <a:off x="-4110038" y="2703513"/>
              <a:ext cx="16486188" cy="134937"/>
            </a:xfrm>
            <a:custGeom>
              <a:avLst/>
              <a:gdLst/>
              <a:ahLst/>
              <a:cxnLst/>
              <a:rect l="l" t="t" r="r" b="b"/>
              <a:pathLst>
                <a:path w="8594" h="60" extrusionOk="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 name="Google Shape;77;p13"/>
            <p:cNvSpPr/>
            <p:nvPr/>
          </p:nvSpPr>
          <p:spPr>
            <a:xfrm>
              <a:off x="12117388" y="2779713"/>
              <a:ext cx="127000" cy="4762"/>
            </a:xfrm>
            <a:custGeom>
              <a:avLst/>
              <a:gdLst/>
              <a:ahLst/>
              <a:cxnLst/>
              <a:rect l="l" t="t" r="r" b="b"/>
              <a:pathLst>
                <a:path w="66" h="2" extrusionOk="0">
                  <a:moveTo>
                    <a:pt x="19" y="2"/>
                  </a:moveTo>
                  <a:lnTo>
                    <a:pt x="19" y="2"/>
                  </a:lnTo>
                  <a:cubicBezTo>
                    <a:pt x="33" y="2"/>
                    <a:pt x="66" y="2"/>
                    <a:pt x="60" y="0"/>
                  </a:cubicBezTo>
                  <a:cubicBezTo>
                    <a:pt x="60" y="2"/>
                    <a:pt x="0" y="0"/>
                    <a:pt x="19"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 name="Google Shape;78;p13"/>
            <p:cNvSpPr/>
            <p:nvPr/>
          </p:nvSpPr>
          <p:spPr>
            <a:xfrm>
              <a:off x="12182475" y="2787650"/>
              <a:ext cx="79375" cy="1587"/>
            </a:xfrm>
            <a:custGeom>
              <a:avLst/>
              <a:gdLst/>
              <a:ahLst/>
              <a:cxnLst/>
              <a:rect l="l" t="t" r="r" b="b"/>
              <a:pathLst>
                <a:path w="41" h="1" extrusionOk="0">
                  <a:moveTo>
                    <a:pt x="25" y="1"/>
                  </a:moveTo>
                  <a:lnTo>
                    <a:pt x="25" y="1"/>
                  </a:lnTo>
                  <a:cubicBezTo>
                    <a:pt x="27" y="1"/>
                    <a:pt x="26" y="0"/>
                    <a:pt x="41" y="0"/>
                  </a:cubicBezTo>
                  <a:lnTo>
                    <a:pt x="0" y="0"/>
                  </a:lnTo>
                  <a:lnTo>
                    <a:pt x="2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 name="Google Shape;79;p13"/>
            <p:cNvSpPr/>
            <p:nvPr/>
          </p:nvSpPr>
          <p:spPr>
            <a:xfrm>
              <a:off x="12307888" y="2809875"/>
              <a:ext cx="249238" cy="15875"/>
            </a:xfrm>
            <a:custGeom>
              <a:avLst/>
              <a:gdLst/>
              <a:ahLst/>
              <a:cxnLst/>
              <a:rect l="l" t="t" r="r" b="b"/>
              <a:pathLst>
                <a:path w="130" h="7" extrusionOk="0">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 name="Google Shape;80;p13"/>
            <p:cNvSpPr/>
            <p:nvPr/>
          </p:nvSpPr>
          <p:spPr>
            <a:xfrm>
              <a:off x="12252325" y="2825750"/>
              <a:ext cx="73025" cy="1587"/>
            </a:xfrm>
            <a:custGeom>
              <a:avLst/>
              <a:gdLst/>
              <a:ahLst/>
              <a:cxnLst/>
              <a:rect l="l" t="t" r="r" b="b"/>
              <a:pathLst>
                <a:path w="38" h="1" extrusionOk="0">
                  <a:moveTo>
                    <a:pt x="4" y="1"/>
                  </a:moveTo>
                  <a:lnTo>
                    <a:pt x="4" y="1"/>
                  </a:lnTo>
                  <a:lnTo>
                    <a:pt x="38" y="0"/>
                  </a:lnTo>
                  <a:lnTo>
                    <a:pt x="34" y="0"/>
                  </a:lnTo>
                  <a:lnTo>
                    <a:pt x="0" y="1"/>
                  </a:lnTo>
                  <a:lnTo>
                    <a:pt x="4"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 name="Google Shape;81;p13"/>
            <p:cNvSpPr/>
            <p:nvPr/>
          </p:nvSpPr>
          <p:spPr>
            <a:xfrm>
              <a:off x="10779125" y="2733675"/>
              <a:ext cx="66675" cy="4762"/>
            </a:xfrm>
            <a:custGeom>
              <a:avLst/>
              <a:gdLst/>
              <a:ahLst/>
              <a:cxnLst/>
              <a:rect l="l" t="t" r="r" b="b"/>
              <a:pathLst>
                <a:path w="35" h="2" extrusionOk="0">
                  <a:moveTo>
                    <a:pt x="35" y="2"/>
                  </a:moveTo>
                  <a:lnTo>
                    <a:pt x="35" y="2"/>
                  </a:lnTo>
                  <a:cubicBezTo>
                    <a:pt x="32" y="0"/>
                    <a:pt x="11" y="1"/>
                    <a:pt x="0" y="2"/>
                  </a:cubicBezTo>
                  <a:cubicBezTo>
                    <a:pt x="9" y="2"/>
                    <a:pt x="22" y="2"/>
                    <a:pt x="35"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 name="Google Shape;82;p13"/>
            <p:cNvSpPr/>
            <p:nvPr/>
          </p:nvSpPr>
          <p:spPr>
            <a:xfrm>
              <a:off x="-2471738" y="2738438"/>
              <a:ext cx="496888" cy="1587"/>
            </a:xfrm>
            <a:custGeom>
              <a:avLst/>
              <a:gdLst/>
              <a:ahLst/>
              <a:cxnLst/>
              <a:rect l="l" t="t" r="r" b="b"/>
              <a:pathLst>
                <a:path w="259" h="1" extrusionOk="0">
                  <a:moveTo>
                    <a:pt x="259" y="0"/>
                  </a:moveTo>
                  <a:lnTo>
                    <a:pt x="259" y="0"/>
                  </a:lnTo>
                  <a:lnTo>
                    <a:pt x="0" y="1"/>
                  </a:lnTo>
                  <a:lnTo>
                    <a:pt x="259"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3" name="Google Shape;83;p13"/>
            <p:cNvSpPr/>
            <p:nvPr/>
          </p:nvSpPr>
          <p:spPr>
            <a:xfrm>
              <a:off x="9136063" y="2735263"/>
              <a:ext cx="387350" cy="14287"/>
            </a:xfrm>
            <a:custGeom>
              <a:avLst/>
              <a:gdLst/>
              <a:ahLst/>
              <a:cxnLst/>
              <a:rect l="l" t="t" r="r" b="b"/>
              <a:pathLst>
                <a:path w="202" h="6" extrusionOk="0">
                  <a:moveTo>
                    <a:pt x="30" y="6"/>
                  </a:moveTo>
                  <a:lnTo>
                    <a:pt x="30" y="6"/>
                  </a:lnTo>
                  <a:cubicBezTo>
                    <a:pt x="100" y="5"/>
                    <a:pt x="131" y="3"/>
                    <a:pt x="202" y="3"/>
                  </a:cubicBezTo>
                  <a:cubicBezTo>
                    <a:pt x="109" y="0"/>
                    <a:pt x="79" y="6"/>
                    <a:pt x="0" y="3"/>
                  </a:cubicBezTo>
                  <a:lnTo>
                    <a:pt x="30"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 name="Google Shape;84;p13"/>
            <p:cNvSpPr/>
            <p:nvPr/>
          </p:nvSpPr>
          <p:spPr>
            <a:xfrm>
              <a:off x="9139238" y="2725738"/>
              <a:ext cx="142875" cy="9525"/>
            </a:xfrm>
            <a:custGeom>
              <a:avLst/>
              <a:gdLst/>
              <a:ahLst/>
              <a:cxnLst/>
              <a:rect l="l" t="t" r="r" b="b"/>
              <a:pathLst>
                <a:path w="75" h="4" extrusionOk="0">
                  <a:moveTo>
                    <a:pt x="54" y="0"/>
                  </a:moveTo>
                  <a:lnTo>
                    <a:pt x="54" y="0"/>
                  </a:lnTo>
                  <a:cubicBezTo>
                    <a:pt x="65" y="2"/>
                    <a:pt x="0" y="3"/>
                    <a:pt x="10" y="4"/>
                  </a:cubicBezTo>
                  <a:cubicBezTo>
                    <a:pt x="57" y="4"/>
                    <a:pt x="32" y="2"/>
                    <a:pt x="75" y="2"/>
                  </a:cubicBezTo>
                  <a:lnTo>
                    <a:pt x="54"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 name="Google Shape;85;p13"/>
            <p:cNvSpPr/>
            <p:nvPr/>
          </p:nvSpPr>
          <p:spPr>
            <a:xfrm>
              <a:off x="9805988" y="2817813"/>
              <a:ext cx="39688" cy="3175"/>
            </a:xfrm>
            <a:custGeom>
              <a:avLst/>
              <a:gdLst/>
              <a:ahLst/>
              <a:cxnLst/>
              <a:rect l="l" t="t" r="r" b="b"/>
              <a:pathLst>
                <a:path w="21" h="1" extrusionOk="0">
                  <a:moveTo>
                    <a:pt x="21" y="0"/>
                  </a:moveTo>
                  <a:lnTo>
                    <a:pt x="21" y="0"/>
                  </a:lnTo>
                  <a:lnTo>
                    <a:pt x="0" y="1"/>
                  </a:lnTo>
                  <a:lnTo>
                    <a:pt x="17" y="1"/>
                  </a:lnTo>
                  <a:lnTo>
                    <a:pt x="21"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 name="Google Shape;86;p13"/>
            <p:cNvSpPr/>
            <p:nvPr/>
          </p:nvSpPr>
          <p:spPr>
            <a:xfrm>
              <a:off x="8580438" y="2725738"/>
              <a:ext cx="66675" cy="3175"/>
            </a:xfrm>
            <a:custGeom>
              <a:avLst/>
              <a:gdLst/>
              <a:ahLst/>
              <a:cxnLst/>
              <a:rect l="l" t="t" r="r" b="b"/>
              <a:pathLst>
                <a:path w="35" h="1" extrusionOk="0">
                  <a:moveTo>
                    <a:pt x="27" y="1"/>
                  </a:moveTo>
                  <a:lnTo>
                    <a:pt x="27" y="1"/>
                  </a:lnTo>
                  <a:lnTo>
                    <a:pt x="35" y="1"/>
                  </a:lnTo>
                  <a:lnTo>
                    <a:pt x="0" y="0"/>
                  </a:lnTo>
                  <a:lnTo>
                    <a:pt x="27"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 name="Google Shape;87;p13"/>
            <p:cNvSpPr/>
            <p:nvPr/>
          </p:nvSpPr>
          <p:spPr>
            <a:xfrm>
              <a:off x="8647113" y="2725738"/>
              <a:ext cx="15875" cy="3175"/>
            </a:xfrm>
            <a:custGeom>
              <a:avLst/>
              <a:gdLst/>
              <a:ahLst/>
              <a:cxnLst/>
              <a:rect l="l" t="t" r="r" b="b"/>
              <a:pathLst>
                <a:path w="8" h="1" extrusionOk="0">
                  <a:moveTo>
                    <a:pt x="8" y="0"/>
                  </a:moveTo>
                  <a:lnTo>
                    <a:pt x="8" y="0"/>
                  </a:lnTo>
                  <a:lnTo>
                    <a:pt x="0" y="1"/>
                  </a:lnTo>
                  <a:lnTo>
                    <a:pt x="8"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 name="Google Shape;88;p13"/>
            <p:cNvSpPr/>
            <p:nvPr/>
          </p:nvSpPr>
          <p:spPr>
            <a:xfrm>
              <a:off x="9794875" y="2830513"/>
              <a:ext cx="90488" cy="1587"/>
            </a:xfrm>
            <a:custGeom>
              <a:avLst/>
              <a:gdLst/>
              <a:ahLst/>
              <a:cxnLst/>
              <a:rect l="l" t="t" r="r" b="b"/>
              <a:pathLst>
                <a:path w="47" h="1" extrusionOk="0">
                  <a:moveTo>
                    <a:pt x="0" y="0"/>
                  </a:moveTo>
                  <a:lnTo>
                    <a:pt x="0" y="0"/>
                  </a:lnTo>
                  <a:lnTo>
                    <a:pt x="32" y="1"/>
                  </a:lnTo>
                  <a:lnTo>
                    <a:pt x="47"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 name="Google Shape;89;p13"/>
            <p:cNvSpPr/>
            <p:nvPr/>
          </p:nvSpPr>
          <p:spPr>
            <a:xfrm>
              <a:off x="9232900" y="2795588"/>
              <a:ext cx="84138" cy="3175"/>
            </a:xfrm>
            <a:custGeom>
              <a:avLst/>
              <a:gdLst/>
              <a:ahLst/>
              <a:cxnLst/>
              <a:rect l="l" t="t" r="r" b="b"/>
              <a:pathLst>
                <a:path w="44" h="1" extrusionOk="0">
                  <a:moveTo>
                    <a:pt x="16" y="1"/>
                  </a:moveTo>
                  <a:lnTo>
                    <a:pt x="16" y="1"/>
                  </a:lnTo>
                  <a:lnTo>
                    <a:pt x="44" y="1"/>
                  </a:lnTo>
                  <a:cubicBezTo>
                    <a:pt x="39" y="1"/>
                    <a:pt x="0" y="0"/>
                    <a:pt x="16"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 name="Google Shape;90;p13"/>
            <p:cNvSpPr/>
            <p:nvPr/>
          </p:nvSpPr>
          <p:spPr>
            <a:xfrm>
              <a:off x="8158163" y="2725738"/>
              <a:ext cx="71438" cy="3175"/>
            </a:xfrm>
            <a:custGeom>
              <a:avLst/>
              <a:gdLst/>
              <a:ahLst/>
              <a:cxnLst/>
              <a:rect l="l" t="t" r="r" b="b"/>
              <a:pathLst>
                <a:path w="37" h="1" extrusionOk="0">
                  <a:moveTo>
                    <a:pt x="34" y="0"/>
                  </a:moveTo>
                  <a:lnTo>
                    <a:pt x="34" y="0"/>
                  </a:lnTo>
                  <a:lnTo>
                    <a:pt x="0" y="1"/>
                  </a:lnTo>
                  <a:lnTo>
                    <a:pt x="3" y="1"/>
                  </a:lnTo>
                  <a:lnTo>
                    <a:pt x="37" y="0"/>
                  </a:lnTo>
                  <a:lnTo>
                    <a:pt x="34"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1" name="Google Shape;91;p13"/>
            <p:cNvSpPr/>
            <p:nvPr/>
          </p:nvSpPr>
          <p:spPr>
            <a:xfrm>
              <a:off x="8734425" y="2814638"/>
              <a:ext cx="144463" cy="3175"/>
            </a:xfrm>
            <a:custGeom>
              <a:avLst/>
              <a:gdLst/>
              <a:ahLst/>
              <a:cxnLst/>
              <a:rect l="l" t="t" r="r" b="b"/>
              <a:pathLst>
                <a:path w="76" h="2" extrusionOk="0">
                  <a:moveTo>
                    <a:pt x="56" y="0"/>
                  </a:moveTo>
                  <a:lnTo>
                    <a:pt x="56" y="0"/>
                  </a:lnTo>
                  <a:cubicBezTo>
                    <a:pt x="76" y="2"/>
                    <a:pt x="0" y="0"/>
                    <a:pt x="40" y="2"/>
                  </a:cubicBezTo>
                  <a:cubicBezTo>
                    <a:pt x="76" y="2"/>
                    <a:pt x="61" y="1"/>
                    <a:pt x="56"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 name="Google Shape;92;p13"/>
            <p:cNvSpPr/>
            <p:nvPr/>
          </p:nvSpPr>
          <p:spPr>
            <a:xfrm>
              <a:off x="8023225" y="2782888"/>
              <a:ext cx="26988" cy="1587"/>
            </a:xfrm>
            <a:custGeom>
              <a:avLst/>
              <a:gdLst/>
              <a:ahLst/>
              <a:cxnLst/>
              <a:rect l="l" t="t" r="r" b="b"/>
              <a:pathLst>
                <a:path w="14" h="1" extrusionOk="0">
                  <a:moveTo>
                    <a:pt x="14" y="0"/>
                  </a:moveTo>
                  <a:lnTo>
                    <a:pt x="14" y="0"/>
                  </a:lnTo>
                  <a:cubicBezTo>
                    <a:pt x="9" y="0"/>
                    <a:pt x="5" y="0"/>
                    <a:pt x="0" y="1"/>
                  </a:cubicBezTo>
                  <a:lnTo>
                    <a:pt x="14"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 name="Google Shape;93;p13"/>
            <p:cNvSpPr/>
            <p:nvPr/>
          </p:nvSpPr>
          <p:spPr>
            <a:xfrm>
              <a:off x="8050213" y="2782888"/>
              <a:ext cx="77788" cy="1587"/>
            </a:xfrm>
            <a:custGeom>
              <a:avLst/>
              <a:gdLst/>
              <a:ahLst/>
              <a:cxnLst/>
              <a:rect l="l" t="t" r="r" b="b"/>
              <a:pathLst>
                <a:path w="40" h="1" extrusionOk="0">
                  <a:moveTo>
                    <a:pt x="0" y="0"/>
                  </a:moveTo>
                  <a:lnTo>
                    <a:pt x="0" y="0"/>
                  </a:lnTo>
                  <a:cubicBezTo>
                    <a:pt x="15" y="0"/>
                    <a:pt x="30" y="1"/>
                    <a:pt x="40" y="1"/>
                  </a:cubicBezTo>
                  <a:cubicBezTo>
                    <a:pt x="21" y="0"/>
                    <a:pt x="15"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 name="Google Shape;94;p13"/>
            <p:cNvSpPr/>
            <p:nvPr/>
          </p:nvSpPr>
          <p:spPr>
            <a:xfrm>
              <a:off x="7715250" y="2779713"/>
              <a:ext cx="90488" cy="7937"/>
            </a:xfrm>
            <a:custGeom>
              <a:avLst/>
              <a:gdLst/>
              <a:ahLst/>
              <a:cxnLst/>
              <a:rect l="l" t="t" r="r" b="b"/>
              <a:pathLst>
                <a:path w="47" h="3" extrusionOk="0">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 name="Google Shape;95;p13"/>
            <p:cNvSpPr/>
            <p:nvPr/>
          </p:nvSpPr>
          <p:spPr>
            <a:xfrm>
              <a:off x="6508750" y="2713038"/>
              <a:ext cx="247650" cy="6350"/>
            </a:xfrm>
            <a:custGeom>
              <a:avLst/>
              <a:gdLst/>
              <a:ahLst/>
              <a:cxnLst/>
              <a:rect l="l" t="t" r="r" b="b"/>
              <a:pathLst>
                <a:path w="129" h="3" extrusionOk="0">
                  <a:moveTo>
                    <a:pt x="0" y="0"/>
                  </a:moveTo>
                  <a:lnTo>
                    <a:pt x="0" y="0"/>
                  </a:lnTo>
                  <a:cubicBezTo>
                    <a:pt x="50" y="1"/>
                    <a:pt x="63" y="1"/>
                    <a:pt x="60" y="2"/>
                  </a:cubicBezTo>
                  <a:cubicBezTo>
                    <a:pt x="108" y="3"/>
                    <a:pt x="100" y="0"/>
                    <a:pt x="129"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 name="Google Shape;96;p13"/>
            <p:cNvSpPr/>
            <p:nvPr/>
          </p:nvSpPr>
          <p:spPr>
            <a:xfrm>
              <a:off x="6756400" y="2713038"/>
              <a:ext cx="33338" cy="0"/>
            </a:xfrm>
            <a:custGeom>
              <a:avLst/>
              <a:gdLst/>
              <a:ahLst/>
              <a:cxnLst/>
              <a:rect l="l" t="t" r="r" b="b"/>
              <a:pathLst>
                <a:path w="18" h="120000" extrusionOk="0">
                  <a:moveTo>
                    <a:pt x="0" y="0"/>
                  </a:moveTo>
                  <a:lnTo>
                    <a:pt x="0" y="0"/>
                  </a:lnTo>
                  <a:lnTo>
                    <a:pt x="18"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 name="Google Shape;97;p13"/>
            <p:cNvSpPr/>
            <p:nvPr/>
          </p:nvSpPr>
          <p:spPr>
            <a:xfrm>
              <a:off x="8047038" y="2820988"/>
              <a:ext cx="58738" cy="4762"/>
            </a:xfrm>
            <a:custGeom>
              <a:avLst/>
              <a:gdLst/>
              <a:ahLst/>
              <a:cxnLst/>
              <a:rect l="l" t="t" r="r" b="b"/>
              <a:pathLst>
                <a:path w="31" h="2" extrusionOk="0">
                  <a:moveTo>
                    <a:pt x="31" y="0"/>
                  </a:moveTo>
                  <a:lnTo>
                    <a:pt x="31" y="0"/>
                  </a:lnTo>
                  <a:lnTo>
                    <a:pt x="0" y="2"/>
                  </a:lnTo>
                  <a:lnTo>
                    <a:pt x="11" y="2"/>
                  </a:lnTo>
                  <a:lnTo>
                    <a:pt x="31"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 name="Google Shape;98;p13"/>
            <p:cNvSpPr/>
            <p:nvPr/>
          </p:nvSpPr>
          <p:spPr>
            <a:xfrm>
              <a:off x="6348413" y="2711451"/>
              <a:ext cx="82550" cy="1587"/>
            </a:xfrm>
            <a:custGeom>
              <a:avLst/>
              <a:gdLst/>
              <a:ahLst/>
              <a:cxnLst/>
              <a:rect l="l" t="t" r="r" b="b"/>
              <a:pathLst>
                <a:path w="43" h="1" extrusionOk="0">
                  <a:moveTo>
                    <a:pt x="9" y="1"/>
                  </a:moveTo>
                  <a:lnTo>
                    <a:pt x="9" y="1"/>
                  </a:lnTo>
                  <a:cubicBezTo>
                    <a:pt x="18" y="1"/>
                    <a:pt x="33" y="1"/>
                    <a:pt x="41" y="1"/>
                  </a:cubicBezTo>
                  <a:cubicBezTo>
                    <a:pt x="43" y="0"/>
                    <a:pt x="0" y="1"/>
                    <a:pt x="9"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9" name="Google Shape;99;p13"/>
            <p:cNvSpPr/>
            <p:nvPr/>
          </p:nvSpPr>
          <p:spPr>
            <a:xfrm>
              <a:off x="6734175" y="2771775"/>
              <a:ext cx="96838" cy="6350"/>
            </a:xfrm>
            <a:custGeom>
              <a:avLst/>
              <a:gdLst/>
              <a:ahLst/>
              <a:cxnLst/>
              <a:rect l="l" t="t" r="r" b="b"/>
              <a:pathLst>
                <a:path w="50" h="3" extrusionOk="0">
                  <a:moveTo>
                    <a:pt x="0" y="2"/>
                  </a:moveTo>
                  <a:lnTo>
                    <a:pt x="0" y="2"/>
                  </a:lnTo>
                  <a:cubicBezTo>
                    <a:pt x="6" y="3"/>
                    <a:pt x="37" y="2"/>
                    <a:pt x="50" y="3"/>
                  </a:cubicBezTo>
                  <a:cubicBezTo>
                    <a:pt x="32" y="2"/>
                    <a:pt x="17"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 name="Google Shape;100;p13"/>
            <p:cNvSpPr/>
            <p:nvPr/>
          </p:nvSpPr>
          <p:spPr>
            <a:xfrm>
              <a:off x="6091238" y="2722563"/>
              <a:ext cx="95250" cy="7937"/>
            </a:xfrm>
            <a:custGeom>
              <a:avLst/>
              <a:gdLst/>
              <a:ahLst/>
              <a:cxnLst/>
              <a:rect l="l" t="t" r="r" b="b"/>
              <a:pathLst>
                <a:path w="49" h="4" extrusionOk="0">
                  <a:moveTo>
                    <a:pt x="0" y="1"/>
                  </a:moveTo>
                  <a:lnTo>
                    <a:pt x="0" y="1"/>
                  </a:lnTo>
                  <a:cubicBezTo>
                    <a:pt x="10" y="2"/>
                    <a:pt x="24" y="2"/>
                    <a:pt x="18" y="4"/>
                  </a:cubicBezTo>
                  <a:cubicBezTo>
                    <a:pt x="31" y="3"/>
                    <a:pt x="4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 name="Google Shape;101;p13"/>
            <p:cNvSpPr/>
            <p:nvPr/>
          </p:nvSpPr>
          <p:spPr>
            <a:xfrm>
              <a:off x="6559550" y="2773363"/>
              <a:ext cx="80963" cy="3175"/>
            </a:xfrm>
            <a:custGeom>
              <a:avLst/>
              <a:gdLst/>
              <a:ahLst/>
              <a:cxnLst/>
              <a:rect l="l" t="t" r="r" b="b"/>
              <a:pathLst>
                <a:path w="42" h="1" extrusionOk="0">
                  <a:moveTo>
                    <a:pt x="0" y="1"/>
                  </a:moveTo>
                  <a:lnTo>
                    <a:pt x="0" y="1"/>
                  </a:lnTo>
                  <a:lnTo>
                    <a:pt x="8" y="1"/>
                  </a:lnTo>
                  <a:lnTo>
                    <a:pt x="42" y="0"/>
                  </a:lnTo>
                  <a:lnTo>
                    <a:pt x="0"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 name="Google Shape;102;p13"/>
            <p:cNvSpPr/>
            <p:nvPr/>
          </p:nvSpPr>
          <p:spPr>
            <a:xfrm>
              <a:off x="6640513" y="2806700"/>
              <a:ext cx="227013" cy="15875"/>
            </a:xfrm>
            <a:custGeom>
              <a:avLst/>
              <a:gdLst/>
              <a:ahLst/>
              <a:cxnLst/>
              <a:rect l="l" t="t" r="r" b="b"/>
              <a:pathLst>
                <a:path w="118" h="7" extrusionOk="0">
                  <a:moveTo>
                    <a:pt x="80" y="7"/>
                  </a:moveTo>
                  <a:lnTo>
                    <a:pt x="80" y="7"/>
                  </a:lnTo>
                  <a:cubicBezTo>
                    <a:pt x="118" y="5"/>
                    <a:pt x="19" y="3"/>
                    <a:pt x="85" y="1"/>
                  </a:cubicBezTo>
                  <a:cubicBezTo>
                    <a:pt x="0" y="0"/>
                    <a:pt x="92" y="4"/>
                    <a:pt x="29" y="4"/>
                  </a:cubicBezTo>
                  <a:cubicBezTo>
                    <a:pt x="66" y="4"/>
                    <a:pt x="84" y="6"/>
                    <a:pt x="80"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 name="Google Shape;103;p13"/>
            <p:cNvSpPr/>
            <p:nvPr/>
          </p:nvSpPr>
          <p:spPr>
            <a:xfrm>
              <a:off x="6661150" y="2814638"/>
              <a:ext cx="34925" cy="1587"/>
            </a:xfrm>
            <a:custGeom>
              <a:avLst/>
              <a:gdLst/>
              <a:ahLst/>
              <a:cxnLst/>
              <a:rect l="l" t="t" r="r" b="b"/>
              <a:pathLst>
                <a:path w="18" h="1" extrusionOk="0">
                  <a:moveTo>
                    <a:pt x="18" y="1"/>
                  </a:moveTo>
                  <a:lnTo>
                    <a:pt x="18" y="1"/>
                  </a:lnTo>
                  <a:lnTo>
                    <a:pt x="0" y="0"/>
                  </a:lnTo>
                  <a:lnTo>
                    <a:pt x="18"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 name="Google Shape;104;p13"/>
            <p:cNvSpPr/>
            <p:nvPr/>
          </p:nvSpPr>
          <p:spPr>
            <a:xfrm>
              <a:off x="5661025" y="2789238"/>
              <a:ext cx="23813" cy="1587"/>
            </a:xfrm>
            <a:custGeom>
              <a:avLst/>
              <a:gdLst/>
              <a:ahLst/>
              <a:cxnLst/>
              <a:rect l="l" t="t" r="r" b="b"/>
              <a:pathLst>
                <a:path w="13" h="1" extrusionOk="0">
                  <a:moveTo>
                    <a:pt x="0" y="1"/>
                  </a:moveTo>
                  <a:lnTo>
                    <a:pt x="0" y="1"/>
                  </a:lnTo>
                  <a:lnTo>
                    <a:pt x="13" y="0"/>
                  </a:lnTo>
                  <a:lnTo>
                    <a:pt x="0"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 name="Google Shape;105;p13"/>
            <p:cNvSpPr/>
            <p:nvPr/>
          </p:nvSpPr>
          <p:spPr>
            <a:xfrm>
              <a:off x="6162675" y="2814638"/>
              <a:ext cx="258763" cy="7937"/>
            </a:xfrm>
            <a:custGeom>
              <a:avLst/>
              <a:gdLst/>
              <a:ahLst/>
              <a:cxnLst/>
              <a:rect l="l" t="t" r="r" b="b"/>
              <a:pathLst>
                <a:path w="135" h="4" extrusionOk="0">
                  <a:moveTo>
                    <a:pt x="77" y="2"/>
                  </a:moveTo>
                  <a:lnTo>
                    <a:pt x="77" y="2"/>
                  </a:lnTo>
                  <a:lnTo>
                    <a:pt x="135" y="0"/>
                  </a:lnTo>
                  <a:cubicBezTo>
                    <a:pt x="96" y="1"/>
                    <a:pt x="0" y="1"/>
                    <a:pt x="6" y="4"/>
                  </a:cubicBezTo>
                  <a:cubicBezTo>
                    <a:pt x="37" y="4"/>
                    <a:pt x="75" y="4"/>
                    <a:pt x="90" y="3"/>
                  </a:cubicBezTo>
                  <a:lnTo>
                    <a:pt x="77"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6" name="Google Shape;106;p13"/>
            <p:cNvSpPr/>
            <p:nvPr/>
          </p:nvSpPr>
          <p:spPr>
            <a:xfrm>
              <a:off x="5019675" y="2713038"/>
              <a:ext cx="73025" cy="4762"/>
            </a:xfrm>
            <a:custGeom>
              <a:avLst/>
              <a:gdLst/>
              <a:ahLst/>
              <a:cxnLst/>
              <a:rect l="l" t="t" r="r" b="b"/>
              <a:pathLst>
                <a:path w="38" h="2" extrusionOk="0">
                  <a:moveTo>
                    <a:pt x="13" y="1"/>
                  </a:moveTo>
                  <a:lnTo>
                    <a:pt x="13" y="1"/>
                  </a:lnTo>
                  <a:lnTo>
                    <a:pt x="38" y="0"/>
                  </a:lnTo>
                  <a:lnTo>
                    <a:pt x="7" y="0"/>
                  </a:lnTo>
                  <a:cubicBezTo>
                    <a:pt x="16" y="0"/>
                    <a:pt x="0" y="2"/>
                    <a:pt x="13"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7" name="Google Shape;107;p13"/>
            <p:cNvSpPr/>
            <p:nvPr/>
          </p:nvSpPr>
          <p:spPr>
            <a:xfrm>
              <a:off x="5021263" y="2713038"/>
              <a:ext cx="11113" cy="0"/>
            </a:xfrm>
            <a:custGeom>
              <a:avLst/>
              <a:gdLst/>
              <a:ahLst/>
              <a:cxnLst/>
              <a:rect l="l" t="t" r="r" b="b"/>
              <a:pathLst>
                <a:path w="6" h="120000" extrusionOk="0">
                  <a:moveTo>
                    <a:pt x="0" y="0"/>
                  </a:moveTo>
                  <a:lnTo>
                    <a:pt x="0" y="0"/>
                  </a:lnTo>
                  <a:lnTo>
                    <a:pt x="6"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 name="Google Shape;108;p13"/>
            <p:cNvSpPr/>
            <p:nvPr/>
          </p:nvSpPr>
          <p:spPr>
            <a:xfrm>
              <a:off x="5864225" y="2784475"/>
              <a:ext cx="101600" cy="4762"/>
            </a:xfrm>
            <a:custGeom>
              <a:avLst/>
              <a:gdLst/>
              <a:ahLst/>
              <a:cxnLst/>
              <a:rect l="l" t="t" r="r" b="b"/>
              <a:pathLst>
                <a:path w="53" h="2" extrusionOk="0">
                  <a:moveTo>
                    <a:pt x="3" y="2"/>
                  </a:moveTo>
                  <a:lnTo>
                    <a:pt x="3" y="2"/>
                  </a:lnTo>
                  <a:cubicBezTo>
                    <a:pt x="21" y="2"/>
                    <a:pt x="36" y="2"/>
                    <a:pt x="53" y="1"/>
                  </a:cubicBezTo>
                  <a:cubicBezTo>
                    <a:pt x="46" y="1"/>
                    <a:pt x="0" y="0"/>
                    <a:pt x="3"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 name="Google Shape;109;p13"/>
            <p:cNvSpPr/>
            <p:nvPr/>
          </p:nvSpPr>
          <p:spPr>
            <a:xfrm>
              <a:off x="4703763" y="2722563"/>
              <a:ext cx="84138" cy="1587"/>
            </a:xfrm>
            <a:custGeom>
              <a:avLst/>
              <a:gdLst/>
              <a:ahLst/>
              <a:cxnLst/>
              <a:rect l="l" t="t" r="r" b="b"/>
              <a:pathLst>
                <a:path w="44" h="1" extrusionOk="0">
                  <a:moveTo>
                    <a:pt x="3" y="1"/>
                  </a:moveTo>
                  <a:lnTo>
                    <a:pt x="3" y="1"/>
                  </a:lnTo>
                  <a:lnTo>
                    <a:pt x="44" y="0"/>
                  </a:lnTo>
                  <a:lnTo>
                    <a:pt x="0" y="0"/>
                  </a:lnTo>
                  <a:lnTo>
                    <a:pt x="3"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 name="Google Shape;110;p13"/>
            <p:cNvSpPr/>
            <p:nvPr/>
          </p:nvSpPr>
          <p:spPr>
            <a:xfrm>
              <a:off x="4264025" y="2713038"/>
              <a:ext cx="77788" cy="4762"/>
            </a:xfrm>
            <a:custGeom>
              <a:avLst/>
              <a:gdLst/>
              <a:ahLst/>
              <a:cxnLst/>
              <a:rect l="l" t="t" r="r" b="b"/>
              <a:pathLst>
                <a:path w="41" h="2" extrusionOk="0">
                  <a:moveTo>
                    <a:pt x="41" y="1"/>
                  </a:moveTo>
                  <a:lnTo>
                    <a:pt x="41" y="1"/>
                  </a:lnTo>
                  <a:lnTo>
                    <a:pt x="34" y="0"/>
                  </a:lnTo>
                  <a:lnTo>
                    <a:pt x="0" y="1"/>
                  </a:lnTo>
                  <a:lnTo>
                    <a:pt x="7" y="2"/>
                  </a:lnTo>
                  <a:lnTo>
                    <a:pt x="4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 name="Google Shape;111;p13"/>
            <p:cNvSpPr/>
            <p:nvPr/>
          </p:nvSpPr>
          <p:spPr>
            <a:xfrm>
              <a:off x="4800600" y="2822575"/>
              <a:ext cx="117475" cy="7937"/>
            </a:xfrm>
            <a:custGeom>
              <a:avLst/>
              <a:gdLst/>
              <a:ahLst/>
              <a:cxnLst/>
              <a:rect l="l" t="t" r="r" b="b"/>
              <a:pathLst>
                <a:path w="61" h="3" extrusionOk="0">
                  <a:moveTo>
                    <a:pt x="11" y="2"/>
                  </a:moveTo>
                  <a:lnTo>
                    <a:pt x="11" y="2"/>
                  </a:lnTo>
                  <a:cubicBezTo>
                    <a:pt x="39" y="3"/>
                    <a:pt x="61" y="0"/>
                    <a:pt x="54" y="0"/>
                  </a:cubicBezTo>
                  <a:lnTo>
                    <a:pt x="0" y="0"/>
                  </a:lnTo>
                  <a:cubicBezTo>
                    <a:pt x="13" y="2"/>
                    <a:pt x="15" y="0"/>
                    <a:pt x="46" y="0"/>
                  </a:cubicBezTo>
                  <a:lnTo>
                    <a:pt x="11"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 name="Google Shape;112;p13"/>
            <p:cNvSpPr/>
            <p:nvPr/>
          </p:nvSpPr>
          <p:spPr>
            <a:xfrm>
              <a:off x="187325" y="2714625"/>
              <a:ext cx="1925638" cy="31750"/>
            </a:xfrm>
            <a:custGeom>
              <a:avLst/>
              <a:gdLst/>
              <a:ahLst/>
              <a:cxnLst/>
              <a:rect l="l" t="t" r="r" b="b"/>
              <a:pathLst>
                <a:path w="1004" h="14" extrusionOk="0">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 name="Google Shape;113;p13"/>
            <p:cNvSpPr/>
            <p:nvPr/>
          </p:nvSpPr>
          <p:spPr>
            <a:xfrm>
              <a:off x="1947862" y="2735263"/>
              <a:ext cx="47625" cy="0"/>
            </a:xfrm>
            <a:custGeom>
              <a:avLst/>
              <a:gdLst/>
              <a:ahLst/>
              <a:cxnLst/>
              <a:rect l="l" t="t" r="r" b="b"/>
              <a:pathLst>
                <a:path w="25" h="120000" extrusionOk="0">
                  <a:moveTo>
                    <a:pt x="0" y="0"/>
                  </a:moveTo>
                  <a:lnTo>
                    <a:pt x="0" y="0"/>
                  </a:lnTo>
                  <a:lnTo>
                    <a:pt x="25"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4" name="Google Shape;114;p13"/>
            <p:cNvSpPr/>
            <p:nvPr/>
          </p:nvSpPr>
          <p:spPr>
            <a:xfrm>
              <a:off x="112712" y="2724150"/>
              <a:ext cx="74613" cy="0"/>
            </a:xfrm>
            <a:custGeom>
              <a:avLst/>
              <a:gdLst/>
              <a:ahLst/>
              <a:cxnLst/>
              <a:rect l="l" t="t" r="r" b="b"/>
              <a:pathLst>
                <a:path w="39" h="120000" extrusionOk="0">
                  <a:moveTo>
                    <a:pt x="0" y="0"/>
                  </a:moveTo>
                  <a:lnTo>
                    <a:pt x="0" y="0"/>
                  </a:lnTo>
                  <a:lnTo>
                    <a:pt x="39" y="0"/>
                  </a:lnTo>
                  <a:cubicBezTo>
                    <a:pt x="27" y="0"/>
                    <a:pt x="14"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 name="Google Shape;115;p13"/>
            <p:cNvSpPr/>
            <p:nvPr/>
          </p:nvSpPr>
          <p:spPr>
            <a:xfrm>
              <a:off x="2187575" y="2717800"/>
              <a:ext cx="176213" cy="6350"/>
            </a:xfrm>
            <a:custGeom>
              <a:avLst/>
              <a:gdLst/>
              <a:ahLst/>
              <a:cxnLst/>
              <a:rect l="l" t="t" r="r" b="b"/>
              <a:pathLst>
                <a:path w="92" h="3" extrusionOk="0">
                  <a:moveTo>
                    <a:pt x="71" y="3"/>
                  </a:moveTo>
                  <a:lnTo>
                    <a:pt x="71" y="3"/>
                  </a:lnTo>
                  <a:cubicBezTo>
                    <a:pt x="47" y="2"/>
                    <a:pt x="88" y="1"/>
                    <a:pt x="92" y="0"/>
                  </a:cubicBezTo>
                  <a:lnTo>
                    <a:pt x="8" y="1"/>
                  </a:lnTo>
                  <a:cubicBezTo>
                    <a:pt x="8" y="1"/>
                    <a:pt x="0" y="2"/>
                    <a:pt x="2" y="3"/>
                  </a:cubicBezTo>
                  <a:lnTo>
                    <a:pt x="71"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 name="Google Shape;116;p13"/>
            <p:cNvSpPr/>
            <p:nvPr/>
          </p:nvSpPr>
          <p:spPr>
            <a:xfrm>
              <a:off x="2112962" y="2714625"/>
              <a:ext cx="90488" cy="4762"/>
            </a:xfrm>
            <a:custGeom>
              <a:avLst/>
              <a:gdLst/>
              <a:ahLst/>
              <a:cxnLst/>
              <a:rect l="l" t="t" r="r" b="b"/>
              <a:pathLst>
                <a:path w="47" h="2" extrusionOk="0">
                  <a:moveTo>
                    <a:pt x="22" y="0"/>
                  </a:moveTo>
                  <a:lnTo>
                    <a:pt x="22" y="0"/>
                  </a:lnTo>
                  <a:cubicBezTo>
                    <a:pt x="19" y="1"/>
                    <a:pt x="11" y="1"/>
                    <a:pt x="0" y="2"/>
                  </a:cubicBezTo>
                  <a:lnTo>
                    <a:pt x="47" y="2"/>
                  </a:lnTo>
                  <a:cubicBezTo>
                    <a:pt x="47" y="1"/>
                    <a:pt x="41" y="0"/>
                    <a:pt x="2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 name="Google Shape;117;p13"/>
            <p:cNvSpPr/>
            <p:nvPr/>
          </p:nvSpPr>
          <p:spPr>
            <a:xfrm>
              <a:off x="2101850" y="2811463"/>
              <a:ext cx="71438" cy="3175"/>
            </a:xfrm>
            <a:custGeom>
              <a:avLst/>
              <a:gdLst/>
              <a:ahLst/>
              <a:cxnLst/>
              <a:rect l="l" t="t" r="r" b="b"/>
              <a:pathLst>
                <a:path w="37" h="1" extrusionOk="0">
                  <a:moveTo>
                    <a:pt x="37" y="0"/>
                  </a:moveTo>
                  <a:lnTo>
                    <a:pt x="37" y="0"/>
                  </a:lnTo>
                  <a:lnTo>
                    <a:pt x="22" y="1"/>
                  </a:lnTo>
                  <a:lnTo>
                    <a:pt x="0" y="1"/>
                  </a:lnTo>
                  <a:lnTo>
                    <a:pt x="3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 name="Google Shape;118;p13"/>
            <p:cNvSpPr/>
            <p:nvPr/>
          </p:nvSpPr>
          <p:spPr>
            <a:xfrm>
              <a:off x="1724025" y="2805113"/>
              <a:ext cx="120650" cy="4762"/>
            </a:xfrm>
            <a:custGeom>
              <a:avLst/>
              <a:gdLst/>
              <a:ahLst/>
              <a:cxnLst/>
              <a:rect l="l" t="t" r="r" b="b"/>
              <a:pathLst>
                <a:path w="63" h="2" extrusionOk="0">
                  <a:moveTo>
                    <a:pt x="0" y="0"/>
                  </a:moveTo>
                  <a:lnTo>
                    <a:pt x="0" y="0"/>
                  </a:lnTo>
                  <a:cubicBezTo>
                    <a:pt x="18" y="2"/>
                    <a:pt x="52" y="1"/>
                    <a:pt x="63" y="0"/>
                  </a:cubicBezTo>
                  <a:cubicBezTo>
                    <a:pt x="24" y="0"/>
                    <a:pt x="41"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 name="Google Shape;119;p13"/>
            <p:cNvSpPr/>
            <p:nvPr/>
          </p:nvSpPr>
          <p:spPr>
            <a:xfrm>
              <a:off x="1744662" y="2833688"/>
              <a:ext cx="73025" cy="3175"/>
            </a:xfrm>
            <a:custGeom>
              <a:avLst/>
              <a:gdLst/>
              <a:ahLst/>
              <a:cxnLst/>
              <a:rect l="l" t="t" r="r" b="b"/>
              <a:pathLst>
                <a:path w="38" h="1" extrusionOk="0">
                  <a:moveTo>
                    <a:pt x="38" y="0"/>
                  </a:moveTo>
                  <a:lnTo>
                    <a:pt x="38" y="0"/>
                  </a:lnTo>
                  <a:lnTo>
                    <a:pt x="0" y="1"/>
                  </a:lnTo>
                  <a:lnTo>
                    <a:pt x="3" y="1"/>
                  </a:lnTo>
                  <a:lnTo>
                    <a:pt x="38"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 name="Google Shape;120;p13"/>
            <p:cNvSpPr/>
            <p:nvPr/>
          </p:nvSpPr>
          <p:spPr>
            <a:xfrm>
              <a:off x="-474663" y="2741613"/>
              <a:ext cx="34925" cy="0"/>
            </a:xfrm>
            <a:custGeom>
              <a:avLst/>
              <a:gdLst/>
              <a:ahLst/>
              <a:cxnLst/>
              <a:rect l="l" t="t" r="r" b="b"/>
              <a:pathLst>
                <a:path w="18" h="120000" extrusionOk="0">
                  <a:moveTo>
                    <a:pt x="18" y="0"/>
                  </a:moveTo>
                  <a:lnTo>
                    <a:pt x="18" y="0"/>
                  </a:lnTo>
                  <a:lnTo>
                    <a:pt x="0" y="0"/>
                  </a:lnTo>
                  <a:lnTo>
                    <a:pt x="18"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1" name="Google Shape;121;p13"/>
            <p:cNvSpPr/>
            <p:nvPr/>
          </p:nvSpPr>
          <p:spPr>
            <a:xfrm>
              <a:off x="-947738" y="2725738"/>
              <a:ext cx="1239838" cy="19050"/>
            </a:xfrm>
            <a:custGeom>
              <a:avLst/>
              <a:gdLst/>
              <a:ahLst/>
              <a:cxnLst/>
              <a:rect l="l" t="t" r="r" b="b"/>
              <a:pathLst>
                <a:path w="647" h="8" extrusionOk="0">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2" name="Google Shape;122;p13"/>
            <p:cNvSpPr/>
            <p:nvPr/>
          </p:nvSpPr>
          <p:spPr>
            <a:xfrm>
              <a:off x="-1944688" y="2741613"/>
              <a:ext cx="4763" cy="0"/>
            </a:xfrm>
            <a:custGeom>
              <a:avLst/>
              <a:gdLst/>
              <a:ahLst/>
              <a:cxnLst/>
              <a:rect l="l" t="t" r="r" b="b"/>
              <a:pathLst>
                <a:path w="2" h="120000" extrusionOk="0">
                  <a:moveTo>
                    <a:pt x="1" y="0"/>
                  </a:moveTo>
                  <a:lnTo>
                    <a:pt x="1" y="0"/>
                  </a:lnTo>
                  <a:lnTo>
                    <a:pt x="2" y="0"/>
                  </a:lnTo>
                  <a:cubicBezTo>
                    <a:pt x="0" y="0"/>
                    <a:pt x="0"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 name="Google Shape;123;p13"/>
            <p:cNvSpPr/>
            <p:nvPr/>
          </p:nvSpPr>
          <p:spPr>
            <a:xfrm>
              <a:off x="-1939925" y="2735263"/>
              <a:ext cx="173038" cy="6350"/>
            </a:xfrm>
            <a:custGeom>
              <a:avLst/>
              <a:gdLst/>
              <a:ahLst/>
              <a:cxnLst/>
              <a:rect l="l" t="t" r="r" b="b"/>
              <a:pathLst>
                <a:path w="90" h="3" extrusionOk="0">
                  <a:moveTo>
                    <a:pt x="36" y="3"/>
                  </a:moveTo>
                  <a:lnTo>
                    <a:pt x="36" y="3"/>
                  </a:lnTo>
                  <a:lnTo>
                    <a:pt x="90" y="0"/>
                  </a:lnTo>
                  <a:lnTo>
                    <a:pt x="6" y="1"/>
                  </a:lnTo>
                  <a:lnTo>
                    <a:pt x="0" y="3"/>
                  </a:lnTo>
                  <a:cubicBezTo>
                    <a:pt x="8" y="2"/>
                    <a:pt x="37" y="1"/>
                    <a:pt x="48" y="2"/>
                  </a:cubicBezTo>
                  <a:lnTo>
                    <a:pt x="36"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 name="Google Shape;124;p13"/>
            <p:cNvSpPr/>
            <p:nvPr/>
          </p:nvSpPr>
          <p:spPr>
            <a:xfrm>
              <a:off x="-1773238" y="2733675"/>
              <a:ext cx="123825" cy="12700"/>
            </a:xfrm>
            <a:custGeom>
              <a:avLst/>
              <a:gdLst/>
              <a:ahLst/>
              <a:cxnLst/>
              <a:rect l="l" t="t" r="r" b="b"/>
              <a:pathLst>
                <a:path w="65" h="6" extrusionOk="0">
                  <a:moveTo>
                    <a:pt x="65" y="0"/>
                  </a:moveTo>
                  <a:lnTo>
                    <a:pt x="65" y="0"/>
                  </a:lnTo>
                  <a:cubicBezTo>
                    <a:pt x="22" y="1"/>
                    <a:pt x="25" y="3"/>
                    <a:pt x="48" y="4"/>
                  </a:cubicBezTo>
                  <a:cubicBezTo>
                    <a:pt x="8" y="5"/>
                    <a:pt x="27" y="1"/>
                    <a:pt x="0" y="4"/>
                  </a:cubicBezTo>
                  <a:cubicBezTo>
                    <a:pt x="1" y="6"/>
                    <a:pt x="50" y="5"/>
                    <a:pt x="61" y="4"/>
                  </a:cubicBezTo>
                  <a:lnTo>
                    <a:pt x="65"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 name="Google Shape;125;p13"/>
            <p:cNvSpPr/>
            <p:nvPr/>
          </p:nvSpPr>
          <p:spPr>
            <a:xfrm>
              <a:off x="-1057275" y="2735263"/>
              <a:ext cx="57150" cy="3175"/>
            </a:xfrm>
            <a:custGeom>
              <a:avLst/>
              <a:gdLst/>
              <a:ahLst/>
              <a:cxnLst/>
              <a:rect l="l" t="t" r="r" b="b"/>
              <a:pathLst>
                <a:path w="30" h="1" extrusionOk="0">
                  <a:moveTo>
                    <a:pt x="12" y="0"/>
                  </a:moveTo>
                  <a:lnTo>
                    <a:pt x="12" y="0"/>
                  </a:lnTo>
                  <a:lnTo>
                    <a:pt x="0" y="1"/>
                  </a:lnTo>
                  <a:lnTo>
                    <a:pt x="30" y="1"/>
                  </a:lnTo>
                  <a:lnTo>
                    <a:pt x="12"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 name="Google Shape;126;p13"/>
            <p:cNvSpPr/>
            <p:nvPr/>
          </p:nvSpPr>
          <p:spPr>
            <a:xfrm>
              <a:off x="-1116013" y="2738438"/>
              <a:ext cx="58738" cy="3175"/>
            </a:xfrm>
            <a:custGeom>
              <a:avLst/>
              <a:gdLst/>
              <a:ahLst/>
              <a:cxnLst/>
              <a:rect l="l" t="t" r="r" b="b"/>
              <a:pathLst>
                <a:path w="30" h="2" extrusionOk="0">
                  <a:moveTo>
                    <a:pt x="30" y="0"/>
                  </a:moveTo>
                  <a:lnTo>
                    <a:pt x="30" y="0"/>
                  </a:lnTo>
                  <a:lnTo>
                    <a:pt x="0" y="0"/>
                  </a:lnTo>
                  <a:cubicBezTo>
                    <a:pt x="2" y="0"/>
                    <a:pt x="4" y="1"/>
                    <a:pt x="9" y="2"/>
                  </a:cubicBezTo>
                  <a:lnTo>
                    <a:pt x="3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 name="Google Shape;127;p13"/>
            <p:cNvSpPr/>
            <p:nvPr/>
          </p:nvSpPr>
          <p:spPr>
            <a:xfrm>
              <a:off x="-1349375" y="2735263"/>
              <a:ext cx="84138" cy="0"/>
            </a:xfrm>
            <a:custGeom>
              <a:avLst/>
              <a:gdLst/>
              <a:ahLst/>
              <a:cxnLst/>
              <a:rect l="l" t="t" r="r" b="b"/>
              <a:pathLst>
                <a:path w="44" h="120000" extrusionOk="0">
                  <a:moveTo>
                    <a:pt x="44" y="0"/>
                  </a:moveTo>
                  <a:lnTo>
                    <a:pt x="44" y="0"/>
                  </a:lnTo>
                  <a:lnTo>
                    <a:pt x="0" y="0"/>
                  </a:lnTo>
                  <a:lnTo>
                    <a:pt x="44"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 name="Google Shape;128;p13"/>
            <p:cNvSpPr/>
            <p:nvPr/>
          </p:nvSpPr>
          <p:spPr>
            <a:xfrm>
              <a:off x="-1265238" y="2735263"/>
              <a:ext cx="65088" cy="3175"/>
            </a:xfrm>
            <a:custGeom>
              <a:avLst/>
              <a:gdLst/>
              <a:ahLst/>
              <a:cxnLst/>
              <a:rect l="l" t="t" r="r" b="b"/>
              <a:pathLst>
                <a:path w="34" h="1" extrusionOk="0">
                  <a:moveTo>
                    <a:pt x="34" y="1"/>
                  </a:moveTo>
                  <a:lnTo>
                    <a:pt x="34" y="1"/>
                  </a:lnTo>
                  <a:lnTo>
                    <a:pt x="33" y="0"/>
                  </a:lnTo>
                  <a:lnTo>
                    <a:pt x="0" y="0"/>
                  </a:lnTo>
                  <a:lnTo>
                    <a:pt x="34"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 name="Google Shape;129;p13"/>
            <p:cNvSpPr/>
            <p:nvPr/>
          </p:nvSpPr>
          <p:spPr>
            <a:xfrm>
              <a:off x="-1219200" y="2728913"/>
              <a:ext cx="103188" cy="9525"/>
            </a:xfrm>
            <a:custGeom>
              <a:avLst/>
              <a:gdLst/>
              <a:ahLst/>
              <a:cxnLst/>
              <a:rect l="l" t="t" r="r" b="b"/>
              <a:pathLst>
                <a:path w="54" h="4" extrusionOk="0">
                  <a:moveTo>
                    <a:pt x="54" y="4"/>
                  </a:moveTo>
                  <a:lnTo>
                    <a:pt x="54" y="4"/>
                  </a:lnTo>
                  <a:cubicBezTo>
                    <a:pt x="49" y="2"/>
                    <a:pt x="43" y="0"/>
                    <a:pt x="0" y="1"/>
                  </a:cubicBezTo>
                  <a:lnTo>
                    <a:pt x="9" y="3"/>
                  </a:lnTo>
                  <a:lnTo>
                    <a:pt x="54"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0" name="Google Shape;130;p13"/>
            <p:cNvSpPr/>
            <p:nvPr/>
          </p:nvSpPr>
          <p:spPr>
            <a:xfrm>
              <a:off x="1225550" y="2830513"/>
              <a:ext cx="73025" cy="3175"/>
            </a:xfrm>
            <a:custGeom>
              <a:avLst/>
              <a:gdLst/>
              <a:ahLst/>
              <a:cxnLst/>
              <a:rect l="l" t="t" r="r" b="b"/>
              <a:pathLst>
                <a:path w="38" h="2" extrusionOk="0">
                  <a:moveTo>
                    <a:pt x="34" y="0"/>
                  </a:moveTo>
                  <a:lnTo>
                    <a:pt x="34" y="0"/>
                  </a:lnTo>
                  <a:lnTo>
                    <a:pt x="0" y="1"/>
                  </a:lnTo>
                  <a:lnTo>
                    <a:pt x="4" y="2"/>
                  </a:lnTo>
                  <a:lnTo>
                    <a:pt x="38" y="1"/>
                  </a:lnTo>
                  <a:lnTo>
                    <a:pt x="34"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 name="Google Shape;131;p13"/>
            <p:cNvSpPr/>
            <p:nvPr/>
          </p:nvSpPr>
          <p:spPr>
            <a:xfrm>
              <a:off x="874712" y="2827338"/>
              <a:ext cx="39688" cy="3175"/>
            </a:xfrm>
            <a:custGeom>
              <a:avLst/>
              <a:gdLst/>
              <a:ahLst/>
              <a:cxnLst/>
              <a:rect l="l" t="t" r="r" b="b"/>
              <a:pathLst>
                <a:path w="21" h="1" extrusionOk="0">
                  <a:moveTo>
                    <a:pt x="21" y="0"/>
                  </a:moveTo>
                  <a:lnTo>
                    <a:pt x="21" y="0"/>
                  </a:lnTo>
                  <a:lnTo>
                    <a:pt x="0" y="1"/>
                  </a:lnTo>
                  <a:cubicBezTo>
                    <a:pt x="9" y="1"/>
                    <a:pt x="16" y="1"/>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 name="Google Shape;132;p13"/>
            <p:cNvSpPr/>
            <p:nvPr/>
          </p:nvSpPr>
          <p:spPr>
            <a:xfrm>
              <a:off x="417512" y="2827338"/>
              <a:ext cx="457200" cy="31750"/>
            </a:xfrm>
            <a:custGeom>
              <a:avLst/>
              <a:gdLst/>
              <a:ahLst/>
              <a:cxnLst/>
              <a:rect l="l" t="t" r="r" b="b"/>
              <a:pathLst>
                <a:path w="238" h="14" extrusionOk="0">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 name="Google Shape;133;p13"/>
            <p:cNvSpPr/>
            <p:nvPr/>
          </p:nvSpPr>
          <p:spPr>
            <a:xfrm>
              <a:off x="755650" y="2859087"/>
              <a:ext cx="68263" cy="4762"/>
            </a:xfrm>
            <a:custGeom>
              <a:avLst/>
              <a:gdLst/>
              <a:ahLst/>
              <a:cxnLst/>
              <a:rect l="l" t="t" r="r" b="b"/>
              <a:pathLst>
                <a:path w="36" h="2" extrusionOk="0">
                  <a:moveTo>
                    <a:pt x="0" y="1"/>
                  </a:moveTo>
                  <a:lnTo>
                    <a:pt x="0" y="1"/>
                  </a:lnTo>
                  <a:cubicBezTo>
                    <a:pt x="19" y="2"/>
                    <a:pt x="24" y="1"/>
                    <a:pt x="36" y="1"/>
                  </a:cubicBezTo>
                  <a:cubicBezTo>
                    <a:pt x="33" y="0"/>
                    <a:pt x="15" y="1"/>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 name="Google Shape;134;p13"/>
            <p:cNvSpPr/>
            <p:nvPr/>
          </p:nvSpPr>
          <p:spPr>
            <a:xfrm>
              <a:off x="-133350" y="2798763"/>
              <a:ext cx="111125" cy="4762"/>
            </a:xfrm>
            <a:custGeom>
              <a:avLst/>
              <a:gdLst/>
              <a:ahLst/>
              <a:cxnLst/>
              <a:rect l="l" t="t" r="r" b="b"/>
              <a:pathLst>
                <a:path w="58" h="2" extrusionOk="0">
                  <a:moveTo>
                    <a:pt x="37" y="0"/>
                  </a:moveTo>
                  <a:lnTo>
                    <a:pt x="37" y="0"/>
                  </a:lnTo>
                  <a:cubicBezTo>
                    <a:pt x="34" y="1"/>
                    <a:pt x="0" y="1"/>
                    <a:pt x="7" y="2"/>
                  </a:cubicBezTo>
                  <a:lnTo>
                    <a:pt x="58" y="2"/>
                  </a:lnTo>
                  <a:cubicBezTo>
                    <a:pt x="46" y="2"/>
                    <a:pt x="42" y="1"/>
                    <a:pt x="3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 name="Google Shape;135;p13"/>
            <p:cNvSpPr/>
            <p:nvPr/>
          </p:nvSpPr>
          <p:spPr>
            <a:xfrm>
              <a:off x="-22225" y="2800350"/>
              <a:ext cx="44450" cy="3175"/>
            </a:xfrm>
            <a:custGeom>
              <a:avLst/>
              <a:gdLst/>
              <a:ahLst/>
              <a:cxnLst/>
              <a:rect l="l" t="t" r="r" b="b"/>
              <a:pathLst>
                <a:path w="23" h="1" extrusionOk="0">
                  <a:moveTo>
                    <a:pt x="23" y="0"/>
                  </a:moveTo>
                  <a:lnTo>
                    <a:pt x="23" y="0"/>
                  </a:lnTo>
                  <a:lnTo>
                    <a:pt x="0" y="1"/>
                  </a:lnTo>
                  <a:cubicBezTo>
                    <a:pt x="6" y="1"/>
                    <a:pt x="13"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 name="Google Shape;136;p13"/>
            <p:cNvSpPr/>
            <p:nvPr/>
          </p:nvSpPr>
          <p:spPr>
            <a:xfrm>
              <a:off x="-66675" y="2798763"/>
              <a:ext cx="6350" cy="0"/>
            </a:xfrm>
            <a:custGeom>
              <a:avLst/>
              <a:gdLst/>
              <a:ahLst/>
              <a:cxnLst/>
              <a:rect l="l" t="t" r="r" b="b"/>
              <a:pathLst>
                <a:path w="3" h="120000" extrusionOk="0">
                  <a:moveTo>
                    <a:pt x="0" y="0"/>
                  </a:moveTo>
                  <a:lnTo>
                    <a:pt x="0" y="0"/>
                  </a:lnTo>
                  <a:lnTo>
                    <a:pt x="2" y="0"/>
                  </a:lnTo>
                  <a:cubicBezTo>
                    <a:pt x="3" y="0"/>
                    <a:pt x="3"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 name="Google Shape;137;p13"/>
            <p:cNvSpPr/>
            <p:nvPr/>
          </p:nvSpPr>
          <p:spPr>
            <a:xfrm>
              <a:off x="-1566863" y="2730500"/>
              <a:ext cx="65088" cy="3175"/>
            </a:xfrm>
            <a:custGeom>
              <a:avLst/>
              <a:gdLst/>
              <a:ahLst/>
              <a:cxnLst/>
              <a:rect l="l" t="t" r="r" b="b"/>
              <a:pathLst>
                <a:path w="34" h="1" extrusionOk="0">
                  <a:moveTo>
                    <a:pt x="33" y="1"/>
                  </a:moveTo>
                  <a:lnTo>
                    <a:pt x="33" y="1"/>
                  </a:lnTo>
                  <a:cubicBezTo>
                    <a:pt x="34" y="0"/>
                    <a:pt x="12" y="1"/>
                    <a:pt x="0" y="1"/>
                  </a:cubicBezTo>
                  <a:cubicBezTo>
                    <a:pt x="9" y="1"/>
                    <a:pt x="22" y="1"/>
                    <a:pt x="33"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8" name="Google Shape;138;p13"/>
            <p:cNvSpPr/>
            <p:nvPr/>
          </p:nvSpPr>
          <p:spPr>
            <a:xfrm>
              <a:off x="-3175000" y="2740025"/>
              <a:ext cx="38100" cy="0"/>
            </a:xfrm>
            <a:custGeom>
              <a:avLst/>
              <a:gdLst/>
              <a:ahLst/>
              <a:cxnLst/>
              <a:rect l="l" t="t" r="r" b="b"/>
              <a:pathLst>
                <a:path w="20" h="120000" extrusionOk="0">
                  <a:moveTo>
                    <a:pt x="20" y="0"/>
                  </a:moveTo>
                  <a:lnTo>
                    <a:pt x="20" y="0"/>
                  </a:lnTo>
                  <a:lnTo>
                    <a:pt x="0" y="0"/>
                  </a:lnTo>
                  <a:cubicBezTo>
                    <a:pt x="7" y="0"/>
                    <a:pt x="11" y="0"/>
                    <a:pt x="2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9" name="Google Shape;139;p13"/>
            <p:cNvSpPr/>
            <p:nvPr/>
          </p:nvSpPr>
          <p:spPr>
            <a:xfrm>
              <a:off x="-3735388" y="2803525"/>
              <a:ext cx="6350" cy="1587"/>
            </a:xfrm>
            <a:custGeom>
              <a:avLst/>
              <a:gdLst/>
              <a:ahLst/>
              <a:cxnLst/>
              <a:rect l="l" t="t" r="r" b="b"/>
              <a:pathLst>
                <a:path w="4" h="1" extrusionOk="0">
                  <a:moveTo>
                    <a:pt x="4" y="0"/>
                  </a:moveTo>
                  <a:lnTo>
                    <a:pt x="4" y="0"/>
                  </a:lnTo>
                  <a:cubicBezTo>
                    <a:pt x="3" y="0"/>
                    <a:pt x="2" y="1"/>
                    <a:pt x="0" y="1"/>
                  </a:cubicBezTo>
                  <a:cubicBezTo>
                    <a:pt x="2" y="1"/>
                    <a:pt x="3" y="1"/>
                    <a:pt x="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40" name="Google Shape;140;p13"/>
            <p:cNvSpPr/>
            <p:nvPr/>
          </p:nvSpPr>
          <p:spPr>
            <a:xfrm>
              <a:off x="-3924300" y="2803525"/>
              <a:ext cx="188913" cy="3175"/>
            </a:xfrm>
            <a:custGeom>
              <a:avLst/>
              <a:gdLst/>
              <a:ahLst/>
              <a:cxnLst/>
              <a:rect l="l" t="t" r="r" b="b"/>
              <a:pathLst>
                <a:path w="98" h="2" extrusionOk="0">
                  <a:moveTo>
                    <a:pt x="98" y="1"/>
                  </a:moveTo>
                  <a:lnTo>
                    <a:pt x="98" y="1"/>
                  </a:lnTo>
                  <a:cubicBezTo>
                    <a:pt x="84" y="2"/>
                    <a:pt x="42" y="0"/>
                    <a:pt x="26" y="1"/>
                  </a:cubicBezTo>
                  <a:lnTo>
                    <a:pt x="28" y="1"/>
                  </a:lnTo>
                  <a:lnTo>
                    <a:pt x="0" y="2"/>
                  </a:lnTo>
                  <a:cubicBezTo>
                    <a:pt x="27" y="2"/>
                    <a:pt x="82" y="2"/>
                    <a:pt x="9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sp>
        <p:nvSpPr>
          <p:cNvPr id="141" name="Google Shape;141;p13"/>
          <p:cNvSpPr txBox="1">
            <a:spLocks noGrp="1"/>
          </p:cNvSpPr>
          <p:nvPr>
            <p:ph type="subTitle" idx="1"/>
          </p:nvPr>
        </p:nvSpPr>
        <p:spPr>
          <a:xfrm>
            <a:off x="1522413" y="5105400"/>
            <a:ext cx="9143999" cy="10668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2400"/>
              <a:buNone/>
              <a:defRPr>
                <a:solidFill>
                  <a:schemeClr val="lt1"/>
                </a:solidFill>
              </a:defRPr>
            </a:lvl1pPr>
            <a:lvl2pPr lvl="1" algn="ctr">
              <a:lnSpc>
                <a:spcPct val="90000"/>
              </a:lnSpc>
              <a:spcBef>
                <a:spcPts val="600"/>
              </a:spcBef>
              <a:spcAft>
                <a:spcPts val="0"/>
              </a:spcAft>
              <a:buClr>
                <a:schemeClr val="lt1"/>
              </a:buClr>
              <a:buSzPts val="2000"/>
              <a:buNone/>
              <a:defRPr>
                <a:solidFill>
                  <a:schemeClr val="lt1"/>
                </a:solidFill>
              </a:defRPr>
            </a:lvl2pPr>
            <a:lvl3pPr lvl="2" algn="ctr">
              <a:lnSpc>
                <a:spcPct val="90000"/>
              </a:lnSpc>
              <a:spcBef>
                <a:spcPts val="600"/>
              </a:spcBef>
              <a:spcAft>
                <a:spcPts val="0"/>
              </a:spcAft>
              <a:buClr>
                <a:schemeClr val="lt1"/>
              </a:buClr>
              <a:buSzPts val="1800"/>
              <a:buNone/>
              <a:defRPr>
                <a:solidFill>
                  <a:schemeClr val="lt1"/>
                </a:solidFill>
              </a:defRPr>
            </a:lvl3pPr>
            <a:lvl4pPr lvl="3" algn="ctr">
              <a:lnSpc>
                <a:spcPct val="90000"/>
              </a:lnSpc>
              <a:spcBef>
                <a:spcPts val="600"/>
              </a:spcBef>
              <a:spcAft>
                <a:spcPts val="0"/>
              </a:spcAft>
              <a:buClr>
                <a:schemeClr val="lt1"/>
              </a:buClr>
              <a:buSzPts val="1600"/>
              <a:buNone/>
              <a:defRPr>
                <a:solidFill>
                  <a:schemeClr val="lt1"/>
                </a:solidFill>
              </a:defRPr>
            </a:lvl4pPr>
            <a:lvl5pPr lvl="4" algn="ctr">
              <a:lnSpc>
                <a:spcPct val="90000"/>
              </a:lnSpc>
              <a:spcBef>
                <a:spcPts val="600"/>
              </a:spcBef>
              <a:spcAft>
                <a:spcPts val="0"/>
              </a:spcAft>
              <a:buClr>
                <a:schemeClr val="lt1"/>
              </a:buClr>
              <a:buSzPts val="1600"/>
              <a:buNone/>
              <a:defRPr>
                <a:solidFill>
                  <a:schemeClr val="lt1"/>
                </a:solidFill>
              </a:defRPr>
            </a:lvl5pPr>
            <a:lvl6pPr lvl="5" algn="ctr">
              <a:lnSpc>
                <a:spcPct val="90000"/>
              </a:lnSpc>
              <a:spcBef>
                <a:spcPts val="600"/>
              </a:spcBef>
              <a:spcAft>
                <a:spcPts val="0"/>
              </a:spcAft>
              <a:buClr>
                <a:schemeClr val="lt1"/>
              </a:buClr>
              <a:buSzPts val="1600"/>
              <a:buNone/>
              <a:defRPr>
                <a:solidFill>
                  <a:schemeClr val="lt1"/>
                </a:solidFill>
              </a:defRPr>
            </a:lvl6pPr>
            <a:lvl7pPr lvl="6" algn="ctr">
              <a:lnSpc>
                <a:spcPct val="90000"/>
              </a:lnSpc>
              <a:spcBef>
                <a:spcPts val="600"/>
              </a:spcBef>
              <a:spcAft>
                <a:spcPts val="0"/>
              </a:spcAft>
              <a:buClr>
                <a:schemeClr val="lt1"/>
              </a:buClr>
              <a:buSzPts val="1600"/>
              <a:buNone/>
              <a:defRPr>
                <a:solidFill>
                  <a:schemeClr val="lt1"/>
                </a:solidFill>
              </a:defRPr>
            </a:lvl7pPr>
            <a:lvl8pPr lvl="7" algn="ctr">
              <a:lnSpc>
                <a:spcPct val="90000"/>
              </a:lnSpc>
              <a:spcBef>
                <a:spcPts val="600"/>
              </a:spcBef>
              <a:spcAft>
                <a:spcPts val="0"/>
              </a:spcAft>
              <a:buClr>
                <a:schemeClr val="lt1"/>
              </a:buClr>
              <a:buSzPts val="1600"/>
              <a:buNone/>
              <a:defRPr>
                <a:solidFill>
                  <a:schemeClr val="lt1"/>
                </a:solidFill>
              </a:defRPr>
            </a:lvl8pPr>
            <a:lvl9pPr lvl="8" algn="ctr">
              <a:lnSpc>
                <a:spcPct val="90000"/>
              </a:lnSpc>
              <a:spcBef>
                <a:spcPts val="600"/>
              </a:spcBef>
              <a:spcAft>
                <a:spcPts val="0"/>
              </a:spcAft>
              <a:buClr>
                <a:schemeClr val="lt1"/>
              </a:buClr>
              <a:buSzPts val="1600"/>
              <a:buNone/>
              <a:defRPr>
                <a:solidFill>
                  <a:schemeClr val="lt1"/>
                </a:solidFill>
              </a:defRPr>
            </a:lvl9pPr>
          </a:lstStyle>
          <a:p>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42"/>
        <p:cNvGrpSpPr/>
        <p:nvPr/>
      </p:nvGrpSpPr>
      <p:grpSpPr>
        <a:xfrm>
          <a:off x="0" y="0"/>
          <a:ext cx="0" cy="0"/>
          <a:chOff x="0" y="0"/>
          <a:chExt cx="0" cy="0"/>
        </a:xfrm>
      </p:grpSpPr>
      <p:sp>
        <p:nvSpPr>
          <p:cNvPr id="143" name="Google Shape;143;p14"/>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144" name="Google Shape;144;p14" descr="Line graphic"/>
          <p:cNvGrpSpPr/>
          <p:nvPr/>
        </p:nvGrpSpPr>
        <p:grpSpPr>
          <a:xfrm>
            <a:off x="1522413" y="1514475"/>
            <a:ext cx="10569575" cy="64008"/>
            <a:chOff x="1522413" y="1514475"/>
            <a:chExt cx="10569575" cy="64008"/>
          </a:xfrm>
        </p:grpSpPr>
        <p:sp>
          <p:nvSpPr>
            <p:cNvPr id="145" name="Google Shape;145;p14"/>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46" name="Google Shape;146;p14"/>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47" name="Google Shape;147;p14"/>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48" name="Google Shape;148;p14"/>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49" name="Google Shape;149;p14"/>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50" name="Google Shape;150;p14"/>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51" name="Google Shape;151;p14"/>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52" name="Google Shape;152;p14"/>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53" name="Google Shape;153;p14"/>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54" name="Google Shape;154;p14"/>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55" name="Google Shape;155;p14"/>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56" name="Google Shape;156;p14"/>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57" name="Google Shape;157;p14"/>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58" name="Google Shape;158;p14"/>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59" name="Google Shape;159;p14"/>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60" name="Google Shape;160;p14"/>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61" name="Google Shape;161;p14"/>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62" name="Google Shape;162;p14"/>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63" name="Google Shape;163;p14"/>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64" name="Google Shape;164;p14"/>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65" name="Google Shape;165;p14"/>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66" name="Google Shape;166;p14"/>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67" name="Google Shape;167;p14"/>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68" name="Google Shape;168;p14"/>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69" name="Google Shape;169;p14"/>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70" name="Google Shape;170;p14"/>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71" name="Google Shape;171;p14"/>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72" name="Google Shape;172;p14"/>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73" name="Google Shape;173;p14"/>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74" name="Google Shape;174;p14"/>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75" name="Google Shape;175;p14"/>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76" name="Google Shape;176;p14"/>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77" name="Google Shape;177;p14"/>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78" name="Google Shape;178;p14"/>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79" name="Google Shape;179;p14"/>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80" name="Google Shape;180;p14"/>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81" name="Google Shape;181;p14"/>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82" name="Google Shape;182;p14"/>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83" name="Google Shape;183;p14"/>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84" name="Google Shape;184;p14"/>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85" name="Google Shape;185;p14"/>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86" name="Google Shape;186;p14"/>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87" name="Google Shape;187;p14"/>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88" name="Google Shape;188;p14"/>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89" name="Google Shape;189;p14"/>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0" name="Google Shape;190;p14"/>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1" name="Google Shape;191;p14"/>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2" name="Google Shape;192;p14"/>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3" name="Google Shape;193;p14"/>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4" name="Google Shape;194;p14"/>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5" name="Google Shape;195;p14"/>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6" name="Google Shape;196;p14"/>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7" name="Google Shape;197;p14"/>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8" name="Google Shape;198;p14"/>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99" name="Google Shape;199;p14"/>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0" name="Google Shape;200;p14"/>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1" name="Google Shape;201;p14"/>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2" name="Google Shape;202;p14"/>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3" name="Google Shape;203;p14"/>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4" name="Google Shape;204;p14"/>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5" name="Google Shape;205;p14"/>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6" name="Google Shape;206;p14"/>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7" name="Google Shape;207;p14"/>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8" name="Google Shape;208;p14"/>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09" name="Google Shape;209;p14"/>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10" name="Google Shape;210;p14"/>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11" name="Google Shape;211;p14"/>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12" name="Google Shape;212;p14"/>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13" name="Google Shape;213;p14"/>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14" name="Google Shape;214;p14"/>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15" name="Google Shape;215;p14"/>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16" name="Google Shape;216;p14"/>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17" name="Google Shape;217;p14"/>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18" name="Google Shape;218;p14"/>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sp>
        <p:nvSpPr>
          <p:cNvPr id="219" name="Google Shape;219;p14"/>
          <p:cNvSpPr txBox="1">
            <a:spLocks noGrp="1"/>
          </p:cNvSpPr>
          <p:nvPr>
            <p:ph type="body" idx="1"/>
          </p:nvPr>
        </p:nvSpPr>
        <p:spPr>
          <a:xfrm>
            <a:off x="1522414" y="1905000"/>
            <a:ext cx="9144000" cy="4267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800"/>
              </a:spcBef>
              <a:spcAft>
                <a:spcPts val="0"/>
              </a:spcAft>
              <a:buClr>
                <a:schemeClr val="lt1"/>
              </a:buClr>
              <a:buSzPts val="1800"/>
              <a:buChar char="▪"/>
              <a:defRPr/>
            </a:lvl1pPr>
            <a:lvl2pPr marL="914400" lvl="1" indent="-355600" algn="l">
              <a:lnSpc>
                <a:spcPct val="90000"/>
              </a:lnSpc>
              <a:spcBef>
                <a:spcPts val="600"/>
              </a:spcBef>
              <a:spcAft>
                <a:spcPts val="0"/>
              </a:spcAft>
              <a:buClr>
                <a:schemeClr val="lt1"/>
              </a:buClr>
              <a:buSzPts val="2000"/>
              <a:buChar char="–"/>
              <a:defRPr/>
            </a:lvl2pPr>
            <a:lvl3pPr marL="1371600" lvl="2" indent="-342900" algn="l">
              <a:lnSpc>
                <a:spcPct val="90000"/>
              </a:lnSpc>
              <a:spcBef>
                <a:spcPts val="600"/>
              </a:spcBef>
              <a:spcAft>
                <a:spcPts val="0"/>
              </a:spcAft>
              <a:buClr>
                <a:schemeClr val="lt1"/>
              </a:buClr>
              <a:buSzPts val="1800"/>
              <a:buChar char="▪"/>
              <a:defRPr/>
            </a:lvl3pPr>
            <a:lvl4pPr marL="1828800" lvl="3" indent="-330200" algn="l">
              <a:lnSpc>
                <a:spcPct val="90000"/>
              </a:lnSpc>
              <a:spcBef>
                <a:spcPts val="600"/>
              </a:spcBef>
              <a:spcAft>
                <a:spcPts val="0"/>
              </a:spcAft>
              <a:buClr>
                <a:schemeClr val="lt1"/>
              </a:buClr>
              <a:buSzPts val="1600"/>
              <a:buChar char="–"/>
              <a:defRPr/>
            </a:lvl4pPr>
            <a:lvl5pPr marL="2286000" lvl="4" indent="-330200" algn="l">
              <a:lnSpc>
                <a:spcPct val="90000"/>
              </a:lnSpc>
              <a:spcBef>
                <a:spcPts val="600"/>
              </a:spcBef>
              <a:spcAft>
                <a:spcPts val="0"/>
              </a:spcAft>
              <a:buClr>
                <a:schemeClr val="lt1"/>
              </a:buClr>
              <a:buSzPts val="1600"/>
              <a:buChar char="▪"/>
              <a:defRPr/>
            </a:lvl5pPr>
            <a:lvl6pPr marL="2743200" lvl="5" indent="-330200" algn="l">
              <a:lnSpc>
                <a:spcPct val="90000"/>
              </a:lnSpc>
              <a:spcBef>
                <a:spcPts val="600"/>
              </a:spcBef>
              <a:spcAft>
                <a:spcPts val="0"/>
              </a:spcAft>
              <a:buClr>
                <a:schemeClr val="lt1"/>
              </a:buClr>
              <a:buSzPts val="1600"/>
              <a:buChar char="–"/>
              <a:defRPr/>
            </a:lvl6pPr>
            <a:lvl7pPr marL="3200400" lvl="6" indent="-330200" algn="l">
              <a:lnSpc>
                <a:spcPct val="90000"/>
              </a:lnSpc>
              <a:spcBef>
                <a:spcPts val="600"/>
              </a:spcBef>
              <a:spcAft>
                <a:spcPts val="0"/>
              </a:spcAft>
              <a:buClr>
                <a:schemeClr val="lt1"/>
              </a:buClr>
              <a:buSzPts val="1600"/>
              <a:buChar char="▪"/>
              <a:defRPr/>
            </a:lvl7pPr>
            <a:lvl8pPr marL="3657600" lvl="7" indent="-330200" algn="l">
              <a:lnSpc>
                <a:spcPct val="90000"/>
              </a:lnSpc>
              <a:spcBef>
                <a:spcPts val="600"/>
              </a:spcBef>
              <a:spcAft>
                <a:spcPts val="0"/>
              </a:spcAft>
              <a:buClr>
                <a:schemeClr val="lt1"/>
              </a:buClr>
              <a:buSzPts val="1600"/>
              <a:buChar char="–"/>
              <a:defRPr/>
            </a:lvl8pPr>
            <a:lvl9pPr marL="4114800" lvl="8" indent="-330200" algn="l">
              <a:lnSpc>
                <a:spcPct val="90000"/>
              </a:lnSpc>
              <a:spcBef>
                <a:spcPts val="600"/>
              </a:spcBef>
              <a:spcAft>
                <a:spcPts val="0"/>
              </a:spcAft>
              <a:buClr>
                <a:schemeClr val="lt1"/>
              </a:buClr>
              <a:buSzPts val="1600"/>
              <a:buChar char="▪"/>
              <a:defRPr/>
            </a:lvl9pPr>
          </a:lstStyle>
          <a:p>
            <a:endParaRPr/>
          </a:p>
        </p:txBody>
      </p:sp>
      <p:sp>
        <p:nvSpPr>
          <p:cNvPr id="220" name="Google Shape;220;p14"/>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1" name="Google Shape;221;p14"/>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2" name="Google Shape;222;p14"/>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23"/>
        <p:cNvGrpSpPr/>
        <p:nvPr/>
      </p:nvGrpSpPr>
      <p:grpSpPr>
        <a:xfrm>
          <a:off x="0" y="0"/>
          <a:ext cx="0" cy="0"/>
          <a:chOff x="0" y="0"/>
          <a:chExt cx="0" cy="0"/>
        </a:xfrm>
      </p:grpSpPr>
      <p:sp>
        <p:nvSpPr>
          <p:cNvPr id="224" name="Google Shape;224;p15"/>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225" name="Google Shape;225;p15" descr="Line graphic"/>
          <p:cNvGrpSpPr/>
          <p:nvPr/>
        </p:nvGrpSpPr>
        <p:grpSpPr>
          <a:xfrm>
            <a:off x="1522413" y="1514475"/>
            <a:ext cx="10569575" cy="64008"/>
            <a:chOff x="1522413" y="1514475"/>
            <a:chExt cx="10569575" cy="64008"/>
          </a:xfrm>
        </p:grpSpPr>
        <p:sp>
          <p:nvSpPr>
            <p:cNvPr id="226" name="Google Shape;226;p15"/>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27" name="Google Shape;227;p15"/>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28" name="Google Shape;228;p15"/>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29" name="Google Shape;229;p15"/>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0" name="Google Shape;230;p15"/>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1" name="Google Shape;231;p15"/>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2" name="Google Shape;232;p15"/>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3" name="Google Shape;233;p15"/>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4" name="Google Shape;234;p15"/>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5" name="Google Shape;235;p15"/>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6" name="Google Shape;236;p15"/>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7" name="Google Shape;237;p15"/>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8" name="Google Shape;238;p15"/>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39" name="Google Shape;239;p15"/>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0" name="Google Shape;240;p15"/>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1" name="Google Shape;241;p15"/>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2" name="Google Shape;242;p15"/>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3" name="Google Shape;243;p15"/>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4" name="Google Shape;244;p15"/>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5" name="Google Shape;245;p15"/>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6" name="Google Shape;246;p15"/>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7" name="Google Shape;247;p15"/>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8" name="Google Shape;248;p15"/>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49" name="Google Shape;249;p15"/>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0" name="Google Shape;250;p15"/>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1" name="Google Shape;251;p15"/>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2" name="Google Shape;252;p15"/>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3" name="Google Shape;253;p15"/>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4" name="Google Shape;254;p15"/>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5" name="Google Shape;255;p15"/>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6" name="Google Shape;256;p15"/>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7" name="Google Shape;257;p15"/>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8" name="Google Shape;258;p15"/>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59" name="Google Shape;259;p15"/>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0" name="Google Shape;260;p15"/>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1" name="Google Shape;261;p15"/>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2" name="Google Shape;262;p15"/>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3" name="Google Shape;263;p15"/>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4" name="Google Shape;264;p15"/>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5" name="Google Shape;265;p15"/>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6" name="Google Shape;266;p15"/>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7" name="Google Shape;267;p15"/>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8" name="Google Shape;268;p15"/>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69" name="Google Shape;269;p15"/>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0" name="Google Shape;270;p15"/>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1" name="Google Shape;271;p15"/>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2" name="Google Shape;272;p15"/>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3" name="Google Shape;273;p15"/>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4" name="Google Shape;274;p15"/>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5" name="Google Shape;275;p15"/>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6" name="Google Shape;276;p15"/>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7" name="Google Shape;277;p15"/>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8" name="Google Shape;278;p15"/>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79" name="Google Shape;279;p15"/>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0" name="Google Shape;280;p15"/>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1" name="Google Shape;281;p15"/>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2" name="Google Shape;282;p15"/>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3" name="Google Shape;283;p15"/>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4" name="Google Shape;284;p15"/>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5" name="Google Shape;285;p15"/>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6" name="Google Shape;286;p15"/>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7" name="Google Shape;287;p15"/>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8" name="Google Shape;288;p15"/>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89" name="Google Shape;289;p15"/>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0" name="Google Shape;290;p15"/>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1" name="Google Shape;291;p15"/>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2" name="Google Shape;292;p15"/>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3" name="Google Shape;293;p15"/>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4" name="Google Shape;294;p15"/>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5" name="Google Shape;295;p15"/>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6" name="Google Shape;296;p15"/>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7" name="Google Shape;297;p15"/>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8" name="Google Shape;298;p15"/>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299" name="Google Shape;299;p15"/>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sp>
        <p:nvSpPr>
          <p:cNvPr id="300" name="Google Shape;300;p15"/>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1" name="Google Shape;301;p15"/>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2" name="Google Shape;302;p15"/>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03"/>
        <p:cNvGrpSpPr/>
        <p:nvPr/>
      </p:nvGrpSpPr>
      <p:grpSpPr>
        <a:xfrm>
          <a:off x="0" y="0"/>
          <a:ext cx="0" cy="0"/>
          <a:chOff x="0" y="0"/>
          <a:chExt cx="0" cy="0"/>
        </a:xfrm>
      </p:grpSpPr>
      <p:sp>
        <p:nvSpPr>
          <p:cNvPr id="304" name="Google Shape;304;p16"/>
          <p:cNvSpPr txBox="1">
            <a:spLocks noGrp="1"/>
          </p:cNvSpPr>
          <p:nvPr>
            <p:ph type="title"/>
          </p:nvPr>
        </p:nvSpPr>
        <p:spPr>
          <a:xfrm>
            <a:off x="1522413" y="1905000"/>
            <a:ext cx="9144000" cy="26670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lt1"/>
              </a:buClr>
              <a:buSzPts val="4400"/>
              <a:buFont typeface="Consolas"/>
              <a:buNone/>
              <a:defRPr sz="4400" b="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305" name="Google Shape;305;p16" descr="Line graphic"/>
          <p:cNvGrpSpPr/>
          <p:nvPr/>
        </p:nvGrpSpPr>
        <p:grpSpPr>
          <a:xfrm>
            <a:off x="1584896" y="4724400"/>
            <a:ext cx="8631936" cy="64008"/>
            <a:chOff x="-4110038" y="2703513"/>
            <a:chExt cx="17394239" cy="160336"/>
          </a:xfrm>
        </p:grpSpPr>
        <p:sp>
          <p:nvSpPr>
            <p:cNvPr id="306" name="Google Shape;306;p16"/>
            <p:cNvSpPr/>
            <p:nvPr/>
          </p:nvSpPr>
          <p:spPr>
            <a:xfrm>
              <a:off x="12815888" y="2768600"/>
              <a:ext cx="468313" cy="19050"/>
            </a:xfrm>
            <a:custGeom>
              <a:avLst/>
              <a:gdLst/>
              <a:ahLst/>
              <a:cxnLst/>
              <a:rect l="l" t="t" r="r" b="b"/>
              <a:pathLst>
                <a:path w="244" h="8" extrusionOk="0">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07" name="Google Shape;307;p16"/>
            <p:cNvSpPr/>
            <p:nvPr/>
          </p:nvSpPr>
          <p:spPr>
            <a:xfrm>
              <a:off x="12380913" y="2755900"/>
              <a:ext cx="461963" cy="26987"/>
            </a:xfrm>
            <a:custGeom>
              <a:avLst/>
              <a:gdLst/>
              <a:ahLst/>
              <a:cxnLst/>
              <a:rect l="l" t="t" r="r" b="b"/>
              <a:pathLst>
                <a:path w="241" h="12" extrusionOk="0">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08" name="Google Shape;308;p16"/>
            <p:cNvSpPr/>
            <p:nvPr/>
          </p:nvSpPr>
          <p:spPr>
            <a:xfrm>
              <a:off x="12814300" y="2779713"/>
              <a:ext cx="1588" cy="0"/>
            </a:xfrm>
            <a:custGeom>
              <a:avLst/>
              <a:gdLst/>
              <a:ahLst/>
              <a:cxnLst/>
              <a:rect l="l" t="t" r="r" b="b"/>
              <a:pathLst>
                <a:path w="1" h="120000" extrusionOk="0">
                  <a:moveTo>
                    <a:pt x="0" y="0"/>
                  </a:moveTo>
                  <a:lnTo>
                    <a:pt x="0" y="0"/>
                  </a:lnTo>
                  <a:lnTo>
                    <a:pt x="1"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09" name="Google Shape;309;p16"/>
            <p:cNvSpPr/>
            <p:nvPr/>
          </p:nvSpPr>
          <p:spPr>
            <a:xfrm>
              <a:off x="2738437" y="2795588"/>
              <a:ext cx="425450" cy="15875"/>
            </a:xfrm>
            <a:custGeom>
              <a:avLst/>
              <a:gdLst/>
              <a:ahLst/>
              <a:cxnLst/>
              <a:rect l="l" t="t" r="r" b="b"/>
              <a:pathLst>
                <a:path w="222" h="7" extrusionOk="0">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0" name="Google Shape;310;p16"/>
            <p:cNvSpPr/>
            <p:nvPr/>
          </p:nvSpPr>
          <p:spPr>
            <a:xfrm>
              <a:off x="-3646488" y="2800350"/>
              <a:ext cx="46038" cy="3175"/>
            </a:xfrm>
            <a:custGeom>
              <a:avLst/>
              <a:gdLst/>
              <a:ahLst/>
              <a:cxnLst/>
              <a:rect l="l" t="t" r="r" b="b"/>
              <a:pathLst>
                <a:path w="24" h="1" extrusionOk="0">
                  <a:moveTo>
                    <a:pt x="0" y="1"/>
                  </a:moveTo>
                  <a:lnTo>
                    <a:pt x="0" y="1"/>
                  </a:lnTo>
                  <a:cubicBezTo>
                    <a:pt x="21" y="0"/>
                    <a:pt x="24" y="0"/>
                    <a:pt x="21" y="0"/>
                  </a:cubicBezTo>
                  <a:lnTo>
                    <a:pt x="0"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1" name="Google Shape;311;p16"/>
            <p:cNvSpPr/>
            <p:nvPr/>
          </p:nvSpPr>
          <p:spPr>
            <a:xfrm>
              <a:off x="2627312" y="2816225"/>
              <a:ext cx="63500" cy="4762"/>
            </a:xfrm>
            <a:custGeom>
              <a:avLst/>
              <a:gdLst/>
              <a:ahLst/>
              <a:cxnLst/>
              <a:rect l="l" t="t" r="r" b="b"/>
              <a:pathLst>
                <a:path w="33" h="2" extrusionOk="0">
                  <a:moveTo>
                    <a:pt x="33" y="0"/>
                  </a:moveTo>
                  <a:lnTo>
                    <a:pt x="33" y="0"/>
                  </a:lnTo>
                  <a:lnTo>
                    <a:pt x="0" y="2"/>
                  </a:lnTo>
                  <a:cubicBezTo>
                    <a:pt x="14" y="1"/>
                    <a:pt x="25" y="1"/>
                    <a:pt x="3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2" name="Google Shape;312;p16"/>
            <p:cNvSpPr/>
            <p:nvPr/>
          </p:nvSpPr>
          <p:spPr>
            <a:xfrm>
              <a:off x="3103562" y="2741613"/>
              <a:ext cx="28575" cy="3175"/>
            </a:xfrm>
            <a:custGeom>
              <a:avLst/>
              <a:gdLst/>
              <a:ahLst/>
              <a:cxnLst/>
              <a:rect l="l" t="t" r="r" b="b"/>
              <a:pathLst>
                <a:path w="15" h="1" extrusionOk="0">
                  <a:moveTo>
                    <a:pt x="15" y="0"/>
                  </a:moveTo>
                  <a:lnTo>
                    <a:pt x="15" y="0"/>
                  </a:lnTo>
                  <a:cubicBezTo>
                    <a:pt x="15" y="0"/>
                    <a:pt x="15" y="0"/>
                    <a:pt x="15" y="0"/>
                  </a:cubicBezTo>
                  <a:lnTo>
                    <a:pt x="0" y="1"/>
                  </a:lnTo>
                  <a:lnTo>
                    <a:pt x="0" y="1"/>
                  </a:lnTo>
                  <a:lnTo>
                    <a:pt x="15"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3" name="Google Shape;313;p16"/>
            <p:cNvSpPr/>
            <p:nvPr/>
          </p:nvSpPr>
          <p:spPr>
            <a:xfrm>
              <a:off x="1227137" y="2836863"/>
              <a:ext cx="20638" cy="0"/>
            </a:xfrm>
            <a:custGeom>
              <a:avLst/>
              <a:gdLst/>
              <a:ahLst/>
              <a:cxnLst/>
              <a:rect l="l" t="t" r="r" b="b"/>
              <a:pathLst>
                <a:path w="11" h="120000" extrusionOk="0">
                  <a:moveTo>
                    <a:pt x="11" y="0"/>
                  </a:moveTo>
                  <a:lnTo>
                    <a:pt x="11" y="0"/>
                  </a:lnTo>
                  <a:lnTo>
                    <a:pt x="0" y="0"/>
                  </a:lnTo>
                  <a:lnTo>
                    <a:pt x="11"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4" name="Google Shape;314;p16"/>
            <p:cNvSpPr/>
            <p:nvPr/>
          </p:nvSpPr>
          <p:spPr>
            <a:xfrm>
              <a:off x="3660775" y="2713038"/>
              <a:ext cx="331788" cy="20637"/>
            </a:xfrm>
            <a:custGeom>
              <a:avLst/>
              <a:gdLst/>
              <a:ahLst/>
              <a:cxnLst/>
              <a:rect l="l" t="t" r="r" b="b"/>
              <a:pathLst>
                <a:path w="173" h="9" extrusionOk="0">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5" name="Google Shape;315;p16"/>
            <p:cNvSpPr/>
            <p:nvPr/>
          </p:nvSpPr>
          <p:spPr>
            <a:xfrm>
              <a:off x="-1674813" y="2768600"/>
              <a:ext cx="1588" cy="0"/>
            </a:xfrm>
            <a:custGeom>
              <a:avLst/>
              <a:gdLst/>
              <a:ahLst/>
              <a:cxnLst/>
              <a:rect l="l" t="t" r="r" b="b"/>
              <a:pathLst>
                <a:path w="1" h="120000" extrusionOk="0">
                  <a:moveTo>
                    <a:pt x="0" y="0"/>
                  </a:moveTo>
                  <a:lnTo>
                    <a:pt x="0" y="0"/>
                  </a:lnTo>
                  <a:lnTo>
                    <a:pt x="1" y="0"/>
                  </a:lnTo>
                  <a:cubicBezTo>
                    <a:pt x="0" y="0"/>
                    <a:pt x="0"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6" name="Google Shape;316;p16"/>
            <p:cNvSpPr/>
            <p:nvPr/>
          </p:nvSpPr>
          <p:spPr>
            <a:xfrm>
              <a:off x="-1673225" y="2767013"/>
              <a:ext cx="36513" cy="1587"/>
            </a:xfrm>
            <a:custGeom>
              <a:avLst/>
              <a:gdLst/>
              <a:ahLst/>
              <a:cxnLst/>
              <a:rect l="l" t="t" r="r" b="b"/>
              <a:pathLst>
                <a:path w="19" h="1" extrusionOk="0">
                  <a:moveTo>
                    <a:pt x="3" y="0"/>
                  </a:moveTo>
                  <a:lnTo>
                    <a:pt x="3" y="0"/>
                  </a:lnTo>
                  <a:lnTo>
                    <a:pt x="0" y="1"/>
                  </a:lnTo>
                  <a:cubicBezTo>
                    <a:pt x="4" y="0"/>
                    <a:pt x="19"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7" name="Google Shape;317;p16"/>
            <p:cNvSpPr/>
            <p:nvPr/>
          </p:nvSpPr>
          <p:spPr>
            <a:xfrm>
              <a:off x="2690812" y="2811463"/>
              <a:ext cx="47625" cy="4762"/>
            </a:xfrm>
            <a:custGeom>
              <a:avLst/>
              <a:gdLst/>
              <a:ahLst/>
              <a:cxnLst/>
              <a:rect l="l" t="t" r="r" b="b"/>
              <a:pathLst>
                <a:path w="25" h="2" extrusionOk="0">
                  <a:moveTo>
                    <a:pt x="13" y="0"/>
                  </a:moveTo>
                  <a:lnTo>
                    <a:pt x="13" y="0"/>
                  </a:lnTo>
                  <a:cubicBezTo>
                    <a:pt x="12" y="0"/>
                    <a:pt x="7" y="1"/>
                    <a:pt x="0" y="2"/>
                  </a:cubicBezTo>
                  <a:lnTo>
                    <a:pt x="25" y="0"/>
                  </a:lnTo>
                  <a:lnTo>
                    <a:pt x="1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8" name="Google Shape;318;p16"/>
            <p:cNvSpPr/>
            <p:nvPr/>
          </p:nvSpPr>
          <p:spPr>
            <a:xfrm>
              <a:off x="2822575" y="2794000"/>
              <a:ext cx="163513" cy="4762"/>
            </a:xfrm>
            <a:custGeom>
              <a:avLst/>
              <a:gdLst/>
              <a:ahLst/>
              <a:cxnLst/>
              <a:rect l="l" t="t" r="r" b="b"/>
              <a:pathLst>
                <a:path w="85" h="2" extrusionOk="0">
                  <a:moveTo>
                    <a:pt x="0" y="2"/>
                  </a:moveTo>
                  <a:lnTo>
                    <a:pt x="0" y="2"/>
                  </a:lnTo>
                  <a:lnTo>
                    <a:pt x="62" y="1"/>
                  </a:lnTo>
                  <a:lnTo>
                    <a:pt x="8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19" name="Google Shape;319;p16"/>
            <p:cNvSpPr/>
            <p:nvPr/>
          </p:nvSpPr>
          <p:spPr>
            <a:xfrm>
              <a:off x="715962" y="2809875"/>
              <a:ext cx="1911350" cy="50800"/>
            </a:xfrm>
            <a:custGeom>
              <a:avLst/>
              <a:gdLst/>
              <a:ahLst/>
              <a:cxnLst/>
              <a:rect l="l" t="t" r="r" b="b"/>
              <a:pathLst>
                <a:path w="996" h="23" extrusionOk="0">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0" name="Google Shape;320;p16"/>
            <p:cNvSpPr/>
            <p:nvPr/>
          </p:nvSpPr>
          <p:spPr>
            <a:xfrm>
              <a:off x="1995487" y="2822575"/>
              <a:ext cx="20638" cy="0"/>
            </a:xfrm>
            <a:custGeom>
              <a:avLst/>
              <a:gdLst/>
              <a:ahLst/>
              <a:cxnLst/>
              <a:rect l="l" t="t" r="r" b="b"/>
              <a:pathLst>
                <a:path w="10" h="120000" extrusionOk="0">
                  <a:moveTo>
                    <a:pt x="10" y="0"/>
                  </a:moveTo>
                  <a:lnTo>
                    <a:pt x="10" y="0"/>
                  </a:lnTo>
                  <a:lnTo>
                    <a:pt x="0" y="0"/>
                  </a:lnTo>
                  <a:cubicBezTo>
                    <a:pt x="1" y="0"/>
                    <a:pt x="4" y="0"/>
                    <a:pt x="1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1" name="Google Shape;321;p16"/>
            <p:cNvSpPr/>
            <p:nvPr/>
          </p:nvSpPr>
          <p:spPr>
            <a:xfrm>
              <a:off x="1630362" y="2830513"/>
              <a:ext cx="22225" cy="0"/>
            </a:xfrm>
            <a:custGeom>
              <a:avLst/>
              <a:gdLst/>
              <a:ahLst/>
              <a:cxnLst/>
              <a:rect l="l" t="t" r="r" b="b"/>
              <a:pathLst>
                <a:path w="12" h="120000" extrusionOk="0">
                  <a:moveTo>
                    <a:pt x="11" y="0"/>
                  </a:moveTo>
                  <a:lnTo>
                    <a:pt x="11" y="0"/>
                  </a:lnTo>
                  <a:cubicBezTo>
                    <a:pt x="12" y="0"/>
                    <a:pt x="11" y="0"/>
                    <a:pt x="12" y="0"/>
                  </a:cubicBezTo>
                  <a:lnTo>
                    <a:pt x="0" y="0"/>
                  </a:lnTo>
                  <a:lnTo>
                    <a:pt x="11"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2" name="Google Shape;322;p16"/>
            <p:cNvSpPr/>
            <p:nvPr/>
          </p:nvSpPr>
          <p:spPr>
            <a:xfrm>
              <a:off x="2651125" y="2798763"/>
              <a:ext cx="46038" cy="1587"/>
            </a:xfrm>
            <a:custGeom>
              <a:avLst/>
              <a:gdLst/>
              <a:ahLst/>
              <a:cxnLst/>
              <a:rect l="l" t="t" r="r" b="b"/>
              <a:pathLst>
                <a:path w="24" h="1" extrusionOk="0">
                  <a:moveTo>
                    <a:pt x="3" y="1"/>
                  </a:moveTo>
                  <a:lnTo>
                    <a:pt x="3" y="1"/>
                  </a:lnTo>
                  <a:lnTo>
                    <a:pt x="24" y="0"/>
                  </a:lnTo>
                  <a:lnTo>
                    <a:pt x="8" y="1"/>
                  </a:lnTo>
                  <a:cubicBezTo>
                    <a:pt x="2" y="1"/>
                    <a:pt x="0" y="1"/>
                    <a:pt x="3"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3" name="Google Shape;323;p16"/>
            <p:cNvSpPr/>
            <p:nvPr/>
          </p:nvSpPr>
          <p:spPr>
            <a:xfrm>
              <a:off x="2698750" y="2809875"/>
              <a:ext cx="19050" cy="1587"/>
            </a:xfrm>
            <a:custGeom>
              <a:avLst/>
              <a:gdLst/>
              <a:ahLst/>
              <a:cxnLst/>
              <a:rect l="l" t="t" r="r" b="b"/>
              <a:pathLst>
                <a:path w="10" h="1" extrusionOk="0">
                  <a:moveTo>
                    <a:pt x="4" y="0"/>
                  </a:moveTo>
                  <a:lnTo>
                    <a:pt x="4" y="0"/>
                  </a:lnTo>
                  <a:lnTo>
                    <a:pt x="0" y="1"/>
                  </a:lnTo>
                  <a:lnTo>
                    <a:pt x="9" y="1"/>
                  </a:lnTo>
                  <a:cubicBezTo>
                    <a:pt x="10" y="0"/>
                    <a:pt x="9" y="0"/>
                    <a:pt x="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4" name="Google Shape;324;p16"/>
            <p:cNvSpPr/>
            <p:nvPr/>
          </p:nvSpPr>
          <p:spPr>
            <a:xfrm>
              <a:off x="469900" y="2800350"/>
              <a:ext cx="23813" cy="3175"/>
            </a:xfrm>
            <a:custGeom>
              <a:avLst/>
              <a:gdLst/>
              <a:ahLst/>
              <a:cxnLst/>
              <a:rect l="l" t="t" r="r" b="b"/>
              <a:pathLst>
                <a:path w="13" h="1" extrusionOk="0">
                  <a:moveTo>
                    <a:pt x="13" y="0"/>
                  </a:moveTo>
                  <a:lnTo>
                    <a:pt x="13" y="0"/>
                  </a:lnTo>
                  <a:lnTo>
                    <a:pt x="0" y="1"/>
                  </a:lnTo>
                  <a:cubicBezTo>
                    <a:pt x="8" y="1"/>
                    <a:pt x="11" y="1"/>
                    <a:pt x="1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5" name="Google Shape;325;p16"/>
            <p:cNvSpPr/>
            <p:nvPr/>
          </p:nvSpPr>
          <p:spPr>
            <a:xfrm>
              <a:off x="998537" y="2811463"/>
              <a:ext cx="1076325" cy="20637"/>
            </a:xfrm>
            <a:custGeom>
              <a:avLst/>
              <a:gdLst/>
              <a:ahLst/>
              <a:cxnLst/>
              <a:rect l="l" t="t" r="r" b="b"/>
              <a:pathLst>
                <a:path w="561" h="9" extrusionOk="0">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6" name="Google Shape;326;p16"/>
            <p:cNvSpPr/>
            <p:nvPr/>
          </p:nvSpPr>
          <p:spPr>
            <a:xfrm>
              <a:off x="2495550" y="2803525"/>
              <a:ext cx="17463" cy="0"/>
            </a:xfrm>
            <a:custGeom>
              <a:avLst/>
              <a:gdLst/>
              <a:ahLst/>
              <a:cxnLst/>
              <a:rect l="l" t="t" r="r" b="b"/>
              <a:pathLst>
                <a:path w="9" h="120000" extrusionOk="0">
                  <a:moveTo>
                    <a:pt x="9" y="0"/>
                  </a:moveTo>
                  <a:lnTo>
                    <a:pt x="9" y="0"/>
                  </a:lnTo>
                  <a:lnTo>
                    <a:pt x="0" y="0"/>
                  </a:lnTo>
                  <a:lnTo>
                    <a:pt x="9"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7" name="Google Shape;327;p16"/>
            <p:cNvSpPr/>
            <p:nvPr/>
          </p:nvSpPr>
          <p:spPr>
            <a:xfrm>
              <a:off x="2538412" y="2816225"/>
              <a:ext cx="1057275" cy="31750"/>
            </a:xfrm>
            <a:custGeom>
              <a:avLst/>
              <a:gdLst/>
              <a:ahLst/>
              <a:cxnLst/>
              <a:rect l="l" t="t" r="r" b="b"/>
              <a:pathLst>
                <a:path w="551" h="14" extrusionOk="0">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8" name="Google Shape;328;p16"/>
            <p:cNvSpPr/>
            <p:nvPr/>
          </p:nvSpPr>
          <p:spPr>
            <a:xfrm>
              <a:off x="11777663" y="2757488"/>
              <a:ext cx="19050" cy="3175"/>
            </a:xfrm>
            <a:custGeom>
              <a:avLst/>
              <a:gdLst/>
              <a:ahLst/>
              <a:cxnLst/>
              <a:rect l="l" t="t" r="r" b="b"/>
              <a:pathLst>
                <a:path w="10" h="1" extrusionOk="0">
                  <a:moveTo>
                    <a:pt x="0" y="0"/>
                  </a:moveTo>
                  <a:lnTo>
                    <a:pt x="0" y="0"/>
                  </a:lnTo>
                  <a:lnTo>
                    <a:pt x="10" y="1"/>
                  </a:lnTo>
                  <a:cubicBezTo>
                    <a:pt x="8" y="1"/>
                    <a:pt x="4" y="1"/>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29" name="Google Shape;329;p16"/>
            <p:cNvSpPr/>
            <p:nvPr/>
          </p:nvSpPr>
          <p:spPr>
            <a:xfrm>
              <a:off x="5983288" y="2741613"/>
              <a:ext cx="38100" cy="0"/>
            </a:xfrm>
            <a:custGeom>
              <a:avLst/>
              <a:gdLst/>
              <a:ahLst/>
              <a:cxnLst/>
              <a:rect l="l" t="t" r="r" b="b"/>
              <a:pathLst>
                <a:path w="20" h="120000" extrusionOk="0">
                  <a:moveTo>
                    <a:pt x="0" y="0"/>
                  </a:moveTo>
                  <a:lnTo>
                    <a:pt x="0" y="0"/>
                  </a:lnTo>
                  <a:lnTo>
                    <a:pt x="20"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0" name="Google Shape;330;p16"/>
            <p:cNvSpPr/>
            <p:nvPr/>
          </p:nvSpPr>
          <p:spPr>
            <a:xfrm>
              <a:off x="6832600" y="2713038"/>
              <a:ext cx="53975" cy="1587"/>
            </a:xfrm>
            <a:custGeom>
              <a:avLst/>
              <a:gdLst/>
              <a:ahLst/>
              <a:cxnLst/>
              <a:rect l="l" t="t" r="r" b="b"/>
              <a:pathLst>
                <a:path w="28" h="1" extrusionOk="0">
                  <a:moveTo>
                    <a:pt x="0" y="1"/>
                  </a:moveTo>
                  <a:lnTo>
                    <a:pt x="0" y="1"/>
                  </a:lnTo>
                  <a:lnTo>
                    <a:pt x="28" y="0"/>
                  </a:lnTo>
                  <a:cubicBezTo>
                    <a:pt x="17" y="0"/>
                    <a:pt x="8" y="1"/>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1" name="Google Shape;331;p16"/>
            <p:cNvSpPr/>
            <p:nvPr/>
          </p:nvSpPr>
          <p:spPr>
            <a:xfrm>
              <a:off x="11317288" y="2755900"/>
              <a:ext cx="9525" cy="0"/>
            </a:xfrm>
            <a:custGeom>
              <a:avLst/>
              <a:gdLst/>
              <a:ahLst/>
              <a:cxnLst/>
              <a:rect l="l" t="t" r="r" b="b"/>
              <a:pathLst>
                <a:path w="5" h="120000" extrusionOk="0">
                  <a:moveTo>
                    <a:pt x="5" y="0"/>
                  </a:moveTo>
                  <a:lnTo>
                    <a:pt x="5" y="0"/>
                  </a:lnTo>
                  <a:lnTo>
                    <a:pt x="4" y="0"/>
                  </a:lnTo>
                  <a:lnTo>
                    <a:pt x="0" y="0"/>
                  </a:lnTo>
                  <a:lnTo>
                    <a:pt x="5"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2" name="Google Shape;332;p16"/>
            <p:cNvSpPr/>
            <p:nvPr/>
          </p:nvSpPr>
          <p:spPr>
            <a:xfrm>
              <a:off x="8534400" y="2735263"/>
              <a:ext cx="30163" cy="0"/>
            </a:xfrm>
            <a:custGeom>
              <a:avLst/>
              <a:gdLst/>
              <a:ahLst/>
              <a:cxnLst/>
              <a:rect l="l" t="t" r="r" b="b"/>
              <a:pathLst>
                <a:path w="16" h="120000" extrusionOk="0">
                  <a:moveTo>
                    <a:pt x="0" y="0"/>
                  </a:moveTo>
                  <a:lnTo>
                    <a:pt x="0" y="0"/>
                  </a:lnTo>
                  <a:cubicBezTo>
                    <a:pt x="4" y="0"/>
                    <a:pt x="9" y="0"/>
                    <a:pt x="16" y="0"/>
                  </a:cubicBezTo>
                  <a:cubicBezTo>
                    <a:pt x="15" y="0"/>
                    <a:pt x="9"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3" name="Google Shape;333;p16"/>
            <p:cNvSpPr/>
            <p:nvPr/>
          </p:nvSpPr>
          <p:spPr>
            <a:xfrm>
              <a:off x="6821488" y="2714625"/>
              <a:ext cx="9525" cy="0"/>
            </a:xfrm>
            <a:custGeom>
              <a:avLst/>
              <a:gdLst/>
              <a:ahLst/>
              <a:cxnLst/>
              <a:rect l="l" t="t" r="r" b="b"/>
              <a:pathLst>
                <a:path w="5" h="120000" extrusionOk="0">
                  <a:moveTo>
                    <a:pt x="0" y="0"/>
                  </a:moveTo>
                  <a:lnTo>
                    <a:pt x="0" y="0"/>
                  </a:lnTo>
                  <a:lnTo>
                    <a:pt x="2" y="0"/>
                  </a:lnTo>
                  <a:lnTo>
                    <a:pt x="5"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4" name="Google Shape;334;p16"/>
            <p:cNvSpPr/>
            <p:nvPr/>
          </p:nvSpPr>
          <p:spPr>
            <a:xfrm>
              <a:off x="5583238" y="2719388"/>
              <a:ext cx="25400" cy="0"/>
            </a:xfrm>
            <a:custGeom>
              <a:avLst/>
              <a:gdLst/>
              <a:ahLst/>
              <a:cxnLst/>
              <a:rect l="l" t="t" r="r" b="b"/>
              <a:pathLst>
                <a:path w="13" h="120000" extrusionOk="0">
                  <a:moveTo>
                    <a:pt x="13" y="0"/>
                  </a:moveTo>
                  <a:lnTo>
                    <a:pt x="13" y="0"/>
                  </a:lnTo>
                  <a:lnTo>
                    <a:pt x="0" y="0"/>
                  </a:lnTo>
                  <a:lnTo>
                    <a:pt x="1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5" name="Google Shape;335;p16"/>
            <p:cNvSpPr/>
            <p:nvPr/>
          </p:nvSpPr>
          <p:spPr>
            <a:xfrm>
              <a:off x="5638800" y="2740025"/>
              <a:ext cx="23813" cy="1587"/>
            </a:xfrm>
            <a:custGeom>
              <a:avLst/>
              <a:gdLst/>
              <a:ahLst/>
              <a:cxnLst/>
              <a:rect l="l" t="t" r="r" b="b"/>
              <a:pathLst>
                <a:path w="12" h="1" extrusionOk="0">
                  <a:moveTo>
                    <a:pt x="12" y="0"/>
                  </a:moveTo>
                  <a:lnTo>
                    <a:pt x="12" y="0"/>
                  </a:lnTo>
                  <a:lnTo>
                    <a:pt x="0" y="1"/>
                  </a:lnTo>
                  <a:lnTo>
                    <a:pt x="12"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6" name="Google Shape;336;p16"/>
            <p:cNvSpPr/>
            <p:nvPr/>
          </p:nvSpPr>
          <p:spPr>
            <a:xfrm>
              <a:off x="4303712" y="2728913"/>
              <a:ext cx="50800" cy="0"/>
            </a:xfrm>
            <a:custGeom>
              <a:avLst/>
              <a:gdLst/>
              <a:ahLst/>
              <a:cxnLst/>
              <a:rect l="l" t="t" r="r" b="b"/>
              <a:pathLst>
                <a:path w="26" h="120000" extrusionOk="0">
                  <a:moveTo>
                    <a:pt x="26" y="0"/>
                  </a:moveTo>
                  <a:lnTo>
                    <a:pt x="26" y="0"/>
                  </a:lnTo>
                  <a:lnTo>
                    <a:pt x="0" y="0"/>
                  </a:lnTo>
                  <a:cubicBezTo>
                    <a:pt x="13" y="0"/>
                    <a:pt x="20" y="0"/>
                    <a:pt x="26"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7" name="Google Shape;337;p16"/>
            <p:cNvSpPr/>
            <p:nvPr/>
          </p:nvSpPr>
          <p:spPr>
            <a:xfrm>
              <a:off x="5519738" y="2735263"/>
              <a:ext cx="9525" cy="3175"/>
            </a:xfrm>
            <a:custGeom>
              <a:avLst/>
              <a:gdLst/>
              <a:ahLst/>
              <a:cxnLst/>
              <a:rect l="l" t="t" r="r" b="b"/>
              <a:pathLst>
                <a:path w="5" h="1" extrusionOk="0">
                  <a:moveTo>
                    <a:pt x="4" y="0"/>
                  </a:moveTo>
                  <a:lnTo>
                    <a:pt x="4" y="0"/>
                  </a:lnTo>
                  <a:lnTo>
                    <a:pt x="0" y="1"/>
                  </a:lnTo>
                  <a:cubicBezTo>
                    <a:pt x="3" y="1"/>
                    <a:pt x="5" y="1"/>
                    <a:pt x="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8" name="Google Shape;338;p16"/>
            <p:cNvSpPr/>
            <p:nvPr/>
          </p:nvSpPr>
          <p:spPr>
            <a:xfrm>
              <a:off x="12096750" y="2784475"/>
              <a:ext cx="6350" cy="0"/>
            </a:xfrm>
            <a:custGeom>
              <a:avLst/>
              <a:gdLst/>
              <a:ahLst/>
              <a:cxnLst/>
              <a:rect l="l" t="t" r="r" b="b"/>
              <a:pathLst>
                <a:path w="3" h="120000" extrusionOk="0">
                  <a:moveTo>
                    <a:pt x="3" y="0"/>
                  </a:moveTo>
                  <a:lnTo>
                    <a:pt x="3" y="0"/>
                  </a:lnTo>
                  <a:lnTo>
                    <a:pt x="1" y="0"/>
                  </a:lnTo>
                  <a:lnTo>
                    <a:pt x="0" y="0"/>
                  </a:lnTo>
                  <a:lnTo>
                    <a:pt x="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39" name="Google Shape;339;p16"/>
            <p:cNvSpPr/>
            <p:nvPr/>
          </p:nvSpPr>
          <p:spPr>
            <a:xfrm>
              <a:off x="12225338" y="2773363"/>
              <a:ext cx="46038" cy="0"/>
            </a:xfrm>
            <a:custGeom>
              <a:avLst/>
              <a:gdLst/>
              <a:ahLst/>
              <a:cxnLst/>
              <a:rect l="l" t="t" r="r" b="b"/>
              <a:pathLst>
                <a:path w="24" h="120000" extrusionOk="0">
                  <a:moveTo>
                    <a:pt x="0" y="0"/>
                  </a:moveTo>
                  <a:lnTo>
                    <a:pt x="0" y="0"/>
                  </a:lnTo>
                  <a:lnTo>
                    <a:pt x="24" y="0"/>
                  </a:lnTo>
                  <a:cubicBezTo>
                    <a:pt x="15" y="0"/>
                    <a:pt x="6"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0" name="Google Shape;340;p16"/>
            <p:cNvSpPr/>
            <p:nvPr/>
          </p:nvSpPr>
          <p:spPr>
            <a:xfrm>
              <a:off x="9274175" y="2746375"/>
              <a:ext cx="55563" cy="4762"/>
            </a:xfrm>
            <a:custGeom>
              <a:avLst/>
              <a:gdLst/>
              <a:ahLst/>
              <a:cxnLst/>
              <a:rect l="l" t="t" r="r" b="b"/>
              <a:pathLst>
                <a:path w="29" h="2" extrusionOk="0">
                  <a:moveTo>
                    <a:pt x="0" y="1"/>
                  </a:moveTo>
                  <a:lnTo>
                    <a:pt x="0" y="1"/>
                  </a:lnTo>
                  <a:cubicBezTo>
                    <a:pt x="7" y="1"/>
                    <a:pt x="23" y="2"/>
                    <a:pt x="15" y="2"/>
                  </a:cubicBezTo>
                  <a:cubicBezTo>
                    <a:pt x="29" y="2"/>
                    <a:pt x="2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1" name="Google Shape;341;p16"/>
            <p:cNvSpPr/>
            <p:nvPr/>
          </p:nvSpPr>
          <p:spPr>
            <a:xfrm>
              <a:off x="11847513" y="2827338"/>
              <a:ext cx="34925" cy="3175"/>
            </a:xfrm>
            <a:custGeom>
              <a:avLst/>
              <a:gdLst/>
              <a:ahLst/>
              <a:cxnLst/>
              <a:rect l="l" t="t" r="r" b="b"/>
              <a:pathLst>
                <a:path w="18" h="1" extrusionOk="0">
                  <a:moveTo>
                    <a:pt x="3" y="1"/>
                  </a:moveTo>
                  <a:lnTo>
                    <a:pt x="3" y="1"/>
                  </a:lnTo>
                  <a:cubicBezTo>
                    <a:pt x="7" y="1"/>
                    <a:pt x="13" y="0"/>
                    <a:pt x="18" y="0"/>
                  </a:cubicBezTo>
                  <a:cubicBezTo>
                    <a:pt x="8" y="0"/>
                    <a:pt x="0" y="1"/>
                    <a:pt x="3"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2" name="Google Shape;342;p16"/>
            <p:cNvSpPr/>
            <p:nvPr/>
          </p:nvSpPr>
          <p:spPr>
            <a:xfrm>
              <a:off x="11882438" y="2825750"/>
              <a:ext cx="25400" cy="1587"/>
            </a:xfrm>
            <a:custGeom>
              <a:avLst/>
              <a:gdLst/>
              <a:ahLst/>
              <a:cxnLst/>
              <a:rect l="l" t="t" r="r" b="b"/>
              <a:pathLst>
                <a:path w="14" h="1" extrusionOk="0">
                  <a:moveTo>
                    <a:pt x="0" y="1"/>
                  </a:moveTo>
                  <a:lnTo>
                    <a:pt x="0" y="1"/>
                  </a:lnTo>
                  <a:lnTo>
                    <a:pt x="14" y="0"/>
                  </a:lnTo>
                  <a:lnTo>
                    <a:pt x="0"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3" name="Google Shape;343;p16"/>
            <p:cNvSpPr/>
            <p:nvPr/>
          </p:nvSpPr>
          <p:spPr>
            <a:xfrm>
              <a:off x="8915400" y="2809875"/>
              <a:ext cx="15875" cy="1587"/>
            </a:xfrm>
            <a:custGeom>
              <a:avLst/>
              <a:gdLst/>
              <a:ahLst/>
              <a:cxnLst/>
              <a:rect l="l" t="t" r="r" b="b"/>
              <a:pathLst>
                <a:path w="8" h="1" extrusionOk="0">
                  <a:moveTo>
                    <a:pt x="8" y="1"/>
                  </a:moveTo>
                  <a:lnTo>
                    <a:pt x="8" y="1"/>
                  </a:lnTo>
                  <a:cubicBezTo>
                    <a:pt x="6" y="0"/>
                    <a:pt x="3" y="0"/>
                    <a:pt x="0" y="0"/>
                  </a:cubicBezTo>
                  <a:cubicBezTo>
                    <a:pt x="1" y="0"/>
                    <a:pt x="4"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4" name="Google Shape;344;p16"/>
            <p:cNvSpPr/>
            <p:nvPr/>
          </p:nvSpPr>
          <p:spPr>
            <a:xfrm>
              <a:off x="12109450" y="2752725"/>
              <a:ext cx="454025" cy="23812"/>
            </a:xfrm>
            <a:custGeom>
              <a:avLst/>
              <a:gdLst/>
              <a:ahLst/>
              <a:cxnLst/>
              <a:rect l="l" t="t" r="r" b="b"/>
              <a:pathLst>
                <a:path w="236" h="10" extrusionOk="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5" name="Google Shape;345;p16"/>
            <p:cNvSpPr/>
            <p:nvPr/>
          </p:nvSpPr>
          <p:spPr>
            <a:xfrm>
              <a:off x="12182475" y="2816225"/>
              <a:ext cx="9525" cy="0"/>
            </a:xfrm>
            <a:custGeom>
              <a:avLst/>
              <a:gdLst/>
              <a:ahLst/>
              <a:cxnLst/>
              <a:rect l="l" t="t" r="r" b="b"/>
              <a:pathLst>
                <a:path w="5" h="120000" extrusionOk="0">
                  <a:moveTo>
                    <a:pt x="0" y="0"/>
                  </a:moveTo>
                  <a:lnTo>
                    <a:pt x="0" y="0"/>
                  </a:lnTo>
                  <a:lnTo>
                    <a:pt x="1" y="0"/>
                  </a:lnTo>
                  <a:lnTo>
                    <a:pt x="5"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6" name="Google Shape;346;p16"/>
            <p:cNvSpPr/>
            <p:nvPr/>
          </p:nvSpPr>
          <p:spPr>
            <a:xfrm>
              <a:off x="4348162" y="2827338"/>
              <a:ext cx="17463" cy="3175"/>
            </a:xfrm>
            <a:custGeom>
              <a:avLst/>
              <a:gdLst/>
              <a:ahLst/>
              <a:cxnLst/>
              <a:rect l="l" t="t" r="r" b="b"/>
              <a:pathLst>
                <a:path w="9" h="1" extrusionOk="0">
                  <a:moveTo>
                    <a:pt x="8" y="0"/>
                  </a:moveTo>
                  <a:lnTo>
                    <a:pt x="8" y="0"/>
                  </a:lnTo>
                  <a:lnTo>
                    <a:pt x="0" y="1"/>
                  </a:lnTo>
                  <a:cubicBezTo>
                    <a:pt x="7" y="0"/>
                    <a:pt x="9" y="0"/>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7" name="Google Shape;347;p16"/>
            <p:cNvSpPr/>
            <p:nvPr/>
          </p:nvSpPr>
          <p:spPr>
            <a:xfrm>
              <a:off x="12071350" y="2790825"/>
              <a:ext cx="0" cy="0"/>
            </a:xfrm>
            <a:custGeom>
              <a:avLst/>
              <a:gdLst/>
              <a:ahLst/>
              <a:cxnLst/>
              <a:rect l="l" t="t" r="r" b="b"/>
              <a:pathLst>
                <a:path w="120000" h="120000" extrusionOk="0">
                  <a:moveTo>
                    <a:pt x="0" y="0"/>
                  </a:moveTo>
                  <a:lnTo>
                    <a:pt x="0" y="0"/>
                  </a:lnTo>
                  <a:lnTo>
                    <a:pt x="0" y="0"/>
                  </a:lnTo>
                  <a:cubicBezTo>
                    <a:pt x="0" y="0"/>
                    <a:pt x="0"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8" name="Google Shape;348;p16"/>
            <p:cNvSpPr/>
            <p:nvPr/>
          </p:nvSpPr>
          <p:spPr>
            <a:xfrm>
              <a:off x="4754563" y="2827338"/>
              <a:ext cx="4763" cy="0"/>
            </a:xfrm>
            <a:custGeom>
              <a:avLst/>
              <a:gdLst/>
              <a:ahLst/>
              <a:cxnLst/>
              <a:rect l="l" t="t" r="r" b="b"/>
              <a:pathLst>
                <a:path w="2" h="120000" extrusionOk="0">
                  <a:moveTo>
                    <a:pt x="2" y="0"/>
                  </a:moveTo>
                  <a:lnTo>
                    <a:pt x="2" y="0"/>
                  </a:lnTo>
                  <a:lnTo>
                    <a:pt x="0" y="0"/>
                  </a:lnTo>
                  <a:cubicBezTo>
                    <a:pt x="1" y="0"/>
                    <a:pt x="1" y="0"/>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49" name="Google Shape;349;p16"/>
            <p:cNvSpPr/>
            <p:nvPr/>
          </p:nvSpPr>
          <p:spPr>
            <a:xfrm>
              <a:off x="4852988" y="2719388"/>
              <a:ext cx="9525" cy="3175"/>
            </a:xfrm>
            <a:custGeom>
              <a:avLst/>
              <a:gdLst/>
              <a:ahLst/>
              <a:cxnLst/>
              <a:rect l="l" t="t" r="r" b="b"/>
              <a:pathLst>
                <a:path w="5" h="1" extrusionOk="0">
                  <a:moveTo>
                    <a:pt x="5" y="1"/>
                  </a:moveTo>
                  <a:lnTo>
                    <a:pt x="5" y="1"/>
                  </a:lnTo>
                  <a:cubicBezTo>
                    <a:pt x="5" y="1"/>
                    <a:pt x="5" y="1"/>
                    <a:pt x="4" y="0"/>
                  </a:cubicBezTo>
                  <a:cubicBezTo>
                    <a:pt x="0" y="1"/>
                    <a:pt x="2" y="1"/>
                    <a:pt x="5"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0" name="Google Shape;350;p16"/>
            <p:cNvSpPr/>
            <p:nvPr/>
          </p:nvSpPr>
          <p:spPr>
            <a:xfrm>
              <a:off x="4759325" y="2827338"/>
              <a:ext cx="0" cy="0"/>
            </a:xfrm>
            <a:custGeom>
              <a:avLst/>
              <a:gdLst/>
              <a:ahLst/>
              <a:cxnLst/>
              <a:rect l="l" t="t" r="r" b="b"/>
              <a:pathLst>
                <a:path w="120000" h="120000" extrusionOk="0">
                  <a:moveTo>
                    <a:pt x="0" y="0"/>
                  </a:moveTo>
                  <a:lnTo>
                    <a:pt x="0" y="0"/>
                  </a:lnTo>
                  <a:cubicBezTo>
                    <a:pt x="0" y="0"/>
                    <a:pt x="0" y="0"/>
                    <a:pt x="0" y="0"/>
                  </a:cubicBezTo>
                  <a:cubicBezTo>
                    <a:pt x="0" y="0"/>
                    <a:pt x="0"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1" name="Google Shape;351;p16"/>
            <p:cNvSpPr/>
            <p:nvPr/>
          </p:nvSpPr>
          <p:spPr>
            <a:xfrm>
              <a:off x="6654800" y="2805113"/>
              <a:ext cx="19050" cy="1587"/>
            </a:xfrm>
            <a:custGeom>
              <a:avLst/>
              <a:gdLst/>
              <a:ahLst/>
              <a:cxnLst/>
              <a:rect l="l" t="t" r="r" b="b"/>
              <a:pathLst>
                <a:path w="10" h="1" extrusionOk="0">
                  <a:moveTo>
                    <a:pt x="10" y="1"/>
                  </a:moveTo>
                  <a:lnTo>
                    <a:pt x="10" y="1"/>
                  </a:lnTo>
                  <a:lnTo>
                    <a:pt x="2" y="0"/>
                  </a:lnTo>
                  <a:cubicBezTo>
                    <a:pt x="0" y="0"/>
                    <a:pt x="2" y="0"/>
                    <a:pt x="1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2" name="Google Shape;352;p16"/>
            <p:cNvSpPr/>
            <p:nvPr/>
          </p:nvSpPr>
          <p:spPr>
            <a:xfrm>
              <a:off x="6289675" y="2798763"/>
              <a:ext cx="6350" cy="0"/>
            </a:xfrm>
            <a:custGeom>
              <a:avLst/>
              <a:gdLst/>
              <a:ahLst/>
              <a:cxnLst/>
              <a:rect l="l" t="t" r="r" b="b"/>
              <a:pathLst>
                <a:path w="3" h="120000" extrusionOk="0">
                  <a:moveTo>
                    <a:pt x="3" y="0"/>
                  </a:moveTo>
                  <a:lnTo>
                    <a:pt x="3" y="0"/>
                  </a:lnTo>
                  <a:lnTo>
                    <a:pt x="0" y="0"/>
                  </a:lnTo>
                  <a:lnTo>
                    <a:pt x="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3" name="Google Shape;353;p16"/>
            <p:cNvSpPr/>
            <p:nvPr/>
          </p:nvSpPr>
          <p:spPr>
            <a:xfrm>
              <a:off x="9140825" y="2725738"/>
              <a:ext cx="44450" cy="0"/>
            </a:xfrm>
            <a:custGeom>
              <a:avLst/>
              <a:gdLst/>
              <a:ahLst/>
              <a:cxnLst/>
              <a:rect l="l" t="t" r="r" b="b"/>
              <a:pathLst>
                <a:path w="23" h="120000" extrusionOk="0">
                  <a:moveTo>
                    <a:pt x="23" y="0"/>
                  </a:moveTo>
                  <a:lnTo>
                    <a:pt x="23" y="0"/>
                  </a:lnTo>
                  <a:lnTo>
                    <a:pt x="0" y="0"/>
                  </a:lnTo>
                  <a:lnTo>
                    <a:pt x="23"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4" name="Google Shape;354;p16"/>
            <p:cNvSpPr/>
            <p:nvPr/>
          </p:nvSpPr>
          <p:spPr>
            <a:xfrm>
              <a:off x="4737100" y="2827338"/>
              <a:ext cx="17463" cy="3175"/>
            </a:xfrm>
            <a:custGeom>
              <a:avLst/>
              <a:gdLst/>
              <a:ahLst/>
              <a:cxnLst/>
              <a:rect l="l" t="t" r="r" b="b"/>
              <a:pathLst>
                <a:path w="9" h="1" extrusionOk="0">
                  <a:moveTo>
                    <a:pt x="9" y="0"/>
                  </a:moveTo>
                  <a:lnTo>
                    <a:pt x="9" y="0"/>
                  </a:lnTo>
                  <a:lnTo>
                    <a:pt x="0" y="1"/>
                  </a:lnTo>
                  <a:cubicBezTo>
                    <a:pt x="5" y="0"/>
                    <a:pt x="8" y="0"/>
                    <a:pt x="9"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5" name="Google Shape;355;p16"/>
            <p:cNvSpPr/>
            <p:nvPr/>
          </p:nvSpPr>
          <p:spPr>
            <a:xfrm>
              <a:off x="7239000" y="2779713"/>
              <a:ext cx="11113" cy="3175"/>
            </a:xfrm>
            <a:custGeom>
              <a:avLst/>
              <a:gdLst/>
              <a:ahLst/>
              <a:cxnLst/>
              <a:rect l="l" t="t" r="r" b="b"/>
              <a:pathLst>
                <a:path w="6" h="1" extrusionOk="0">
                  <a:moveTo>
                    <a:pt x="6" y="0"/>
                  </a:moveTo>
                  <a:lnTo>
                    <a:pt x="6" y="0"/>
                  </a:lnTo>
                  <a:lnTo>
                    <a:pt x="0" y="1"/>
                  </a:lnTo>
                  <a:lnTo>
                    <a:pt x="4" y="1"/>
                  </a:lnTo>
                  <a:lnTo>
                    <a:pt x="6"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6" name="Google Shape;356;p16"/>
            <p:cNvSpPr/>
            <p:nvPr/>
          </p:nvSpPr>
          <p:spPr>
            <a:xfrm>
              <a:off x="7181850" y="2773363"/>
              <a:ext cx="468313" cy="15875"/>
            </a:xfrm>
            <a:custGeom>
              <a:avLst/>
              <a:gdLst/>
              <a:ahLst/>
              <a:cxnLst/>
              <a:rect l="l" t="t" r="r" b="b"/>
              <a:pathLst>
                <a:path w="244" h="7" extrusionOk="0">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7" name="Google Shape;357;p16"/>
            <p:cNvSpPr/>
            <p:nvPr/>
          </p:nvSpPr>
          <p:spPr>
            <a:xfrm>
              <a:off x="7407275" y="2787650"/>
              <a:ext cx="26988" cy="0"/>
            </a:xfrm>
            <a:custGeom>
              <a:avLst/>
              <a:gdLst/>
              <a:ahLst/>
              <a:cxnLst/>
              <a:rect l="l" t="t" r="r" b="b"/>
              <a:pathLst>
                <a:path w="14" h="120000" extrusionOk="0">
                  <a:moveTo>
                    <a:pt x="14" y="0"/>
                  </a:moveTo>
                  <a:lnTo>
                    <a:pt x="14" y="0"/>
                  </a:lnTo>
                  <a:lnTo>
                    <a:pt x="0" y="0"/>
                  </a:lnTo>
                  <a:cubicBezTo>
                    <a:pt x="8" y="0"/>
                    <a:pt x="11" y="0"/>
                    <a:pt x="1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8" name="Google Shape;358;p16"/>
            <p:cNvSpPr/>
            <p:nvPr/>
          </p:nvSpPr>
          <p:spPr>
            <a:xfrm>
              <a:off x="8123238" y="2794000"/>
              <a:ext cx="31750" cy="1587"/>
            </a:xfrm>
            <a:custGeom>
              <a:avLst/>
              <a:gdLst/>
              <a:ahLst/>
              <a:cxnLst/>
              <a:rect l="l" t="t" r="r" b="b"/>
              <a:pathLst>
                <a:path w="16" h="1" extrusionOk="0">
                  <a:moveTo>
                    <a:pt x="0" y="1"/>
                  </a:moveTo>
                  <a:lnTo>
                    <a:pt x="0" y="1"/>
                  </a:lnTo>
                  <a:lnTo>
                    <a:pt x="16" y="0"/>
                  </a:lnTo>
                  <a:lnTo>
                    <a:pt x="0"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59" name="Google Shape;359;p16"/>
            <p:cNvSpPr/>
            <p:nvPr/>
          </p:nvSpPr>
          <p:spPr>
            <a:xfrm>
              <a:off x="3070225" y="2794000"/>
              <a:ext cx="101600" cy="4762"/>
            </a:xfrm>
            <a:custGeom>
              <a:avLst/>
              <a:gdLst/>
              <a:ahLst/>
              <a:cxnLst/>
              <a:rect l="l" t="t" r="r" b="b"/>
              <a:pathLst>
                <a:path w="53" h="2" extrusionOk="0">
                  <a:moveTo>
                    <a:pt x="0" y="0"/>
                  </a:moveTo>
                  <a:lnTo>
                    <a:pt x="0" y="0"/>
                  </a:lnTo>
                  <a:cubicBezTo>
                    <a:pt x="2" y="1"/>
                    <a:pt x="53" y="2"/>
                    <a:pt x="52" y="0"/>
                  </a:cubicBezTo>
                  <a:lnTo>
                    <a:pt x="6"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0" name="Google Shape;360;p16"/>
            <p:cNvSpPr/>
            <p:nvPr/>
          </p:nvSpPr>
          <p:spPr>
            <a:xfrm>
              <a:off x="9963150" y="2778125"/>
              <a:ext cx="41275" cy="0"/>
            </a:xfrm>
            <a:custGeom>
              <a:avLst/>
              <a:gdLst/>
              <a:ahLst/>
              <a:cxnLst/>
              <a:rect l="l" t="t" r="r" b="b"/>
              <a:pathLst>
                <a:path w="21" h="120000" extrusionOk="0">
                  <a:moveTo>
                    <a:pt x="21" y="0"/>
                  </a:moveTo>
                  <a:lnTo>
                    <a:pt x="21" y="0"/>
                  </a:lnTo>
                  <a:lnTo>
                    <a:pt x="3" y="0"/>
                  </a:lnTo>
                  <a:lnTo>
                    <a:pt x="0" y="0"/>
                  </a:lnTo>
                  <a:cubicBezTo>
                    <a:pt x="4" y="0"/>
                    <a:pt x="15"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1" name="Google Shape;361;p16"/>
            <p:cNvSpPr/>
            <p:nvPr/>
          </p:nvSpPr>
          <p:spPr>
            <a:xfrm>
              <a:off x="7523163" y="2773363"/>
              <a:ext cx="30163" cy="3175"/>
            </a:xfrm>
            <a:custGeom>
              <a:avLst/>
              <a:gdLst/>
              <a:ahLst/>
              <a:cxnLst/>
              <a:rect l="l" t="t" r="r" b="b"/>
              <a:pathLst>
                <a:path w="16" h="1" extrusionOk="0">
                  <a:moveTo>
                    <a:pt x="16" y="0"/>
                  </a:moveTo>
                  <a:lnTo>
                    <a:pt x="16" y="0"/>
                  </a:lnTo>
                  <a:cubicBezTo>
                    <a:pt x="6" y="0"/>
                    <a:pt x="2" y="1"/>
                    <a:pt x="0" y="1"/>
                  </a:cubicBezTo>
                  <a:cubicBezTo>
                    <a:pt x="6" y="1"/>
                    <a:pt x="12" y="1"/>
                    <a:pt x="16"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2" name="Google Shape;362;p16"/>
            <p:cNvSpPr/>
            <p:nvPr/>
          </p:nvSpPr>
          <p:spPr>
            <a:xfrm>
              <a:off x="10009188" y="2787650"/>
              <a:ext cx="115888" cy="3175"/>
            </a:xfrm>
            <a:custGeom>
              <a:avLst/>
              <a:gdLst/>
              <a:ahLst/>
              <a:cxnLst/>
              <a:rect l="l" t="t" r="r" b="b"/>
              <a:pathLst>
                <a:path w="60" h="2" extrusionOk="0">
                  <a:moveTo>
                    <a:pt x="0" y="0"/>
                  </a:moveTo>
                  <a:lnTo>
                    <a:pt x="0" y="0"/>
                  </a:lnTo>
                  <a:cubicBezTo>
                    <a:pt x="7" y="0"/>
                    <a:pt x="18" y="1"/>
                    <a:pt x="19" y="2"/>
                  </a:cubicBezTo>
                  <a:cubicBezTo>
                    <a:pt x="34" y="2"/>
                    <a:pt x="45" y="1"/>
                    <a:pt x="60" y="1"/>
                  </a:cubicBezTo>
                  <a:cubicBezTo>
                    <a:pt x="43" y="1"/>
                    <a:pt x="23" y="1"/>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3" name="Google Shape;363;p16"/>
            <p:cNvSpPr/>
            <p:nvPr/>
          </p:nvSpPr>
          <p:spPr>
            <a:xfrm>
              <a:off x="10125075" y="2789238"/>
              <a:ext cx="1588" cy="0"/>
            </a:xfrm>
            <a:custGeom>
              <a:avLst/>
              <a:gdLst/>
              <a:ahLst/>
              <a:cxnLst/>
              <a:rect l="l" t="t" r="r" b="b"/>
              <a:pathLst>
                <a:path w="1" h="120000" extrusionOk="0">
                  <a:moveTo>
                    <a:pt x="1" y="0"/>
                  </a:moveTo>
                  <a:lnTo>
                    <a:pt x="1" y="0"/>
                  </a:lnTo>
                  <a:lnTo>
                    <a:pt x="0" y="0"/>
                  </a:lnTo>
                  <a:lnTo>
                    <a:pt x="1"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4" name="Google Shape;364;p16"/>
            <p:cNvSpPr/>
            <p:nvPr/>
          </p:nvSpPr>
          <p:spPr>
            <a:xfrm>
              <a:off x="-4110038" y="2703513"/>
              <a:ext cx="16486188" cy="134937"/>
            </a:xfrm>
            <a:custGeom>
              <a:avLst/>
              <a:gdLst/>
              <a:ahLst/>
              <a:cxnLst/>
              <a:rect l="l" t="t" r="r" b="b"/>
              <a:pathLst>
                <a:path w="8594" h="60" extrusionOk="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5" name="Google Shape;365;p16"/>
            <p:cNvSpPr/>
            <p:nvPr/>
          </p:nvSpPr>
          <p:spPr>
            <a:xfrm>
              <a:off x="12117388" y="2779713"/>
              <a:ext cx="127000" cy="4762"/>
            </a:xfrm>
            <a:custGeom>
              <a:avLst/>
              <a:gdLst/>
              <a:ahLst/>
              <a:cxnLst/>
              <a:rect l="l" t="t" r="r" b="b"/>
              <a:pathLst>
                <a:path w="66" h="2" extrusionOk="0">
                  <a:moveTo>
                    <a:pt x="19" y="2"/>
                  </a:moveTo>
                  <a:lnTo>
                    <a:pt x="19" y="2"/>
                  </a:lnTo>
                  <a:cubicBezTo>
                    <a:pt x="33" y="2"/>
                    <a:pt x="66" y="2"/>
                    <a:pt x="60" y="0"/>
                  </a:cubicBezTo>
                  <a:cubicBezTo>
                    <a:pt x="60" y="2"/>
                    <a:pt x="0" y="0"/>
                    <a:pt x="19"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6" name="Google Shape;366;p16"/>
            <p:cNvSpPr/>
            <p:nvPr/>
          </p:nvSpPr>
          <p:spPr>
            <a:xfrm>
              <a:off x="12182475" y="2787650"/>
              <a:ext cx="79375" cy="1587"/>
            </a:xfrm>
            <a:custGeom>
              <a:avLst/>
              <a:gdLst/>
              <a:ahLst/>
              <a:cxnLst/>
              <a:rect l="l" t="t" r="r" b="b"/>
              <a:pathLst>
                <a:path w="41" h="1" extrusionOk="0">
                  <a:moveTo>
                    <a:pt x="25" y="1"/>
                  </a:moveTo>
                  <a:lnTo>
                    <a:pt x="25" y="1"/>
                  </a:lnTo>
                  <a:cubicBezTo>
                    <a:pt x="27" y="1"/>
                    <a:pt x="26" y="0"/>
                    <a:pt x="41" y="0"/>
                  </a:cubicBezTo>
                  <a:lnTo>
                    <a:pt x="0" y="0"/>
                  </a:lnTo>
                  <a:lnTo>
                    <a:pt x="2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7" name="Google Shape;367;p16"/>
            <p:cNvSpPr/>
            <p:nvPr/>
          </p:nvSpPr>
          <p:spPr>
            <a:xfrm>
              <a:off x="12307888" y="2809875"/>
              <a:ext cx="249238" cy="15875"/>
            </a:xfrm>
            <a:custGeom>
              <a:avLst/>
              <a:gdLst/>
              <a:ahLst/>
              <a:cxnLst/>
              <a:rect l="l" t="t" r="r" b="b"/>
              <a:pathLst>
                <a:path w="130" h="7" extrusionOk="0">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8" name="Google Shape;368;p16"/>
            <p:cNvSpPr/>
            <p:nvPr/>
          </p:nvSpPr>
          <p:spPr>
            <a:xfrm>
              <a:off x="12252325" y="2825750"/>
              <a:ext cx="73025" cy="1587"/>
            </a:xfrm>
            <a:custGeom>
              <a:avLst/>
              <a:gdLst/>
              <a:ahLst/>
              <a:cxnLst/>
              <a:rect l="l" t="t" r="r" b="b"/>
              <a:pathLst>
                <a:path w="38" h="1" extrusionOk="0">
                  <a:moveTo>
                    <a:pt x="4" y="1"/>
                  </a:moveTo>
                  <a:lnTo>
                    <a:pt x="4" y="1"/>
                  </a:lnTo>
                  <a:lnTo>
                    <a:pt x="38" y="0"/>
                  </a:lnTo>
                  <a:lnTo>
                    <a:pt x="34" y="0"/>
                  </a:lnTo>
                  <a:lnTo>
                    <a:pt x="0" y="1"/>
                  </a:lnTo>
                  <a:lnTo>
                    <a:pt x="4"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69" name="Google Shape;369;p16"/>
            <p:cNvSpPr/>
            <p:nvPr/>
          </p:nvSpPr>
          <p:spPr>
            <a:xfrm>
              <a:off x="10779125" y="2733675"/>
              <a:ext cx="66675" cy="4762"/>
            </a:xfrm>
            <a:custGeom>
              <a:avLst/>
              <a:gdLst/>
              <a:ahLst/>
              <a:cxnLst/>
              <a:rect l="l" t="t" r="r" b="b"/>
              <a:pathLst>
                <a:path w="35" h="2" extrusionOk="0">
                  <a:moveTo>
                    <a:pt x="35" y="2"/>
                  </a:moveTo>
                  <a:lnTo>
                    <a:pt x="35" y="2"/>
                  </a:lnTo>
                  <a:cubicBezTo>
                    <a:pt x="32" y="0"/>
                    <a:pt x="11" y="1"/>
                    <a:pt x="0" y="2"/>
                  </a:cubicBezTo>
                  <a:cubicBezTo>
                    <a:pt x="9" y="2"/>
                    <a:pt x="22" y="2"/>
                    <a:pt x="35"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0" name="Google Shape;370;p16"/>
            <p:cNvSpPr/>
            <p:nvPr/>
          </p:nvSpPr>
          <p:spPr>
            <a:xfrm>
              <a:off x="-2471738" y="2738438"/>
              <a:ext cx="496888" cy="1587"/>
            </a:xfrm>
            <a:custGeom>
              <a:avLst/>
              <a:gdLst/>
              <a:ahLst/>
              <a:cxnLst/>
              <a:rect l="l" t="t" r="r" b="b"/>
              <a:pathLst>
                <a:path w="259" h="1" extrusionOk="0">
                  <a:moveTo>
                    <a:pt x="259" y="0"/>
                  </a:moveTo>
                  <a:lnTo>
                    <a:pt x="259" y="0"/>
                  </a:lnTo>
                  <a:lnTo>
                    <a:pt x="0" y="1"/>
                  </a:lnTo>
                  <a:lnTo>
                    <a:pt x="259"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1" name="Google Shape;371;p16"/>
            <p:cNvSpPr/>
            <p:nvPr/>
          </p:nvSpPr>
          <p:spPr>
            <a:xfrm>
              <a:off x="9136063" y="2735263"/>
              <a:ext cx="387350" cy="14287"/>
            </a:xfrm>
            <a:custGeom>
              <a:avLst/>
              <a:gdLst/>
              <a:ahLst/>
              <a:cxnLst/>
              <a:rect l="l" t="t" r="r" b="b"/>
              <a:pathLst>
                <a:path w="202" h="6" extrusionOk="0">
                  <a:moveTo>
                    <a:pt x="30" y="6"/>
                  </a:moveTo>
                  <a:lnTo>
                    <a:pt x="30" y="6"/>
                  </a:lnTo>
                  <a:cubicBezTo>
                    <a:pt x="100" y="5"/>
                    <a:pt x="131" y="3"/>
                    <a:pt x="202" y="3"/>
                  </a:cubicBezTo>
                  <a:cubicBezTo>
                    <a:pt x="109" y="0"/>
                    <a:pt x="79" y="6"/>
                    <a:pt x="0" y="3"/>
                  </a:cubicBezTo>
                  <a:lnTo>
                    <a:pt x="30"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2" name="Google Shape;372;p16"/>
            <p:cNvSpPr/>
            <p:nvPr/>
          </p:nvSpPr>
          <p:spPr>
            <a:xfrm>
              <a:off x="9139238" y="2725738"/>
              <a:ext cx="142875" cy="9525"/>
            </a:xfrm>
            <a:custGeom>
              <a:avLst/>
              <a:gdLst/>
              <a:ahLst/>
              <a:cxnLst/>
              <a:rect l="l" t="t" r="r" b="b"/>
              <a:pathLst>
                <a:path w="75" h="4" extrusionOk="0">
                  <a:moveTo>
                    <a:pt x="54" y="0"/>
                  </a:moveTo>
                  <a:lnTo>
                    <a:pt x="54" y="0"/>
                  </a:lnTo>
                  <a:cubicBezTo>
                    <a:pt x="65" y="2"/>
                    <a:pt x="0" y="3"/>
                    <a:pt x="10" y="4"/>
                  </a:cubicBezTo>
                  <a:cubicBezTo>
                    <a:pt x="57" y="4"/>
                    <a:pt x="32" y="2"/>
                    <a:pt x="75" y="2"/>
                  </a:cubicBezTo>
                  <a:lnTo>
                    <a:pt x="54"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3" name="Google Shape;373;p16"/>
            <p:cNvSpPr/>
            <p:nvPr/>
          </p:nvSpPr>
          <p:spPr>
            <a:xfrm>
              <a:off x="9805988" y="2817813"/>
              <a:ext cx="39688" cy="3175"/>
            </a:xfrm>
            <a:custGeom>
              <a:avLst/>
              <a:gdLst/>
              <a:ahLst/>
              <a:cxnLst/>
              <a:rect l="l" t="t" r="r" b="b"/>
              <a:pathLst>
                <a:path w="21" h="1" extrusionOk="0">
                  <a:moveTo>
                    <a:pt x="21" y="0"/>
                  </a:moveTo>
                  <a:lnTo>
                    <a:pt x="21" y="0"/>
                  </a:lnTo>
                  <a:lnTo>
                    <a:pt x="0" y="1"/>
                  </a:lnTo>
                  <a:lnTo>
                    <a:pt x="17" y="1"/>
                  </a:lnTo>
                  <a:lnTo>
                    <a:pt x="21"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4" name="Google Shape;374;p16"/>
            <p:cNvSpPr/>
            <p:nvPr/>
          </p:nvSpPr>
          <p:spPr>
            <a:xfrm>
              <a:off x="8580438" y="2725738"/>
              <a:ext cx="66675" cy="3175"/>
            </a:xfrm>
            <a:custGeom>
              <a:avLst/>
              <a:gdLst/>
              <a:ahLst/>
              <a:cxnLst/>
              <a:rect l="l" t="t" r="r" b="b"/>
              <a:pathLst>
                <a:path w="35" h="1" extrusionOk="0">
                  <a:moveTo>
                    <a:pt x="27" y="1"/>
                  </a:moveTo>
                  <a:lnTo>
                    <a:pt x="27" y="1"/>
                  </a:lnTo>
                  <a:lnTo>
                    <a:pt x="35" y="1"/>
                  </a:lnTo>
                  <a:lnTo>
                    <a:pt x="0" y="0"/>
                  </a:lnTo>
                  <a:lnTo>
                    <a:pt x="27"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5" name="Google Shape;375;p16"/>
            <p:cNvSpPr/>
            <p:nvPr/>
          </p:nvSpPr>
          <p:spPr>
            <a:xfrm>
              <a:off x="8647113" y="2725738"/>
              <a:ext cx="15875" cy="3175"/>
            </a:xfrm>
            <a:custGeom>
              <a:avLst/>
              <a:gdLst/>
              <a:ahLst/>
              <a:cxnLst/>
              <a:rect l="l" t="t" r="r" b="b"/>
              <a:pathLst>
                <a:path w="8" h="1" extrusionOk="0">
                  <a:moveTo>
                    <a:pt x="8" y="0"/>
                  </a:moveTo>
                  <a:lnTo>
                    <a:pt x="8" y="0"/>
                  </a:lnTo>
                  <a:lnTo>
                    <a:pt x="0" y="1"/>
                  </a:lnTo>
                  <a:lnTo>
                    <a:pt x="8"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6" name="Google Shape;376;p16"/>
            <p:cNvSpPr/>
            <p:nvPr/>
          </p:nvSpPr>
          <p:spPr>
            <a:xfrm>
              <a:off x="9794875" y="2830513"/>
              <a:ext cx="90488" cy="1587"/>
            </a:xfrm>
            <a:custGeom>
              <a:avLst/>
              <a:gdLst/>
              <a:ahLst/>
              <a:cxnLst/>
              <a:rect l="l" t="t" r="r" b="b"/>
              <a:pathLst>
                <a:path w="47" h="1" extrusionOk="0">
                  <a:moveTo>
                    <a:pt x="0" y="0"/>
                  </a:moveTo>
                  <a:lnTo>
                    <a:pt x="0" y="0"/>
                  </a:lnTo>
                  <a:lnTo>
                    <a:pt x="32" y="1"/>
                  </a:lnTo>
                  <a:lnTo>
                    <a:pt x="47"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7" name="Google Shape;377;p16"/>
            <p:cNvSpPr/>
            <p:nvPr/>
          </p:nvSpPr>
          <p:spPr>
            <a:xfrm>
              <a:off x="9232900" y="2795588"/>
              <a:ext cx="84138" cy="3175"/>
            </a:xfrm>
            <a:custGeom>
              <a:avLst/>
              <a:gdLst/>
              <a:ahLst/>
              <a:cxnLst/>
              <a:rect l="l" t="t" r="r" b="b"/>
              <a:pathLst>
                <a:path w="44" h="1" extrusionOk="0">
                  <a:moveTo>
                    <a:pt x="16" y="1"/>
                  </a:moveTo>
                  <a:lnTo>
                    <a:pt x="16" y="1"/>
                  </a:lnTo>
                  <a:lnTo>
                    <a:pt x="44" y="1"/>
                  </a:lnTo>
                  <a:cubicBezTo>
                    <a:pt x="39" y="1"/>
                    <a:pt x="0" y="0"/>
                    <a:pt x="16"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8" name="Google Shape;378;p16"/>
            <p:cNvSpPr/>
            <p:nvPr/>
          </p:nvSpPr>
          <p:spPr>
            <a:xfrm>
              <a:off x="8158163" y="2725738"/>
              <a:ext cx="71438" cy="3175"/>
            </a:xfrm>
            <a:custGeom>
              <a:avLst/>
              <a:gdLst/>
              <a:ahLst/>
              <a:cxnLst/>
              <a:rect l="l" t="t" r="r" b="b"/>
              <a:pathLst>
                <a:path w="37" h="1" extrusionOk="0">
                  <a:moveTo>
                    <a:pt x="34" y="0"/>
                  </a:moveTo>
                  <a:lnTo>
                    <a:pt x="34" y="0"/>
                  </a:lnTo>
                  <a:lnTo>
                    <a:pt x="0" y="1"/>
                  </a:lnTo>
                  <a:lnTo>
                    <a:pt x="3" y="1"/>
                  </a:lnTo>
                  <a:lnTo>
                    <a:pt x="37" y="0"/>
                  </a:lnTo>
                  <a:lnTo>
                    <a:pt x="34"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79" name="Google Shape;379;p16"/>
            <p:cNvSpPr/>
            <p:nvPr/>
          </p:nvSpPr>
          <p:spPr>
            <a:xfrm>
              <a:off x="8734425" y="2814638"/>
              <a:ext cx="144463" cy="3175"/>
            </a:xfrm>
            <a:custGeom>
              <a:avLst/>
              <a:gdLst/>
              <a:ahLst/>
              <a:cxnLst/>
              <a:rect l="l" t="t" r="r" b="b"/>
              <a:pathLst>
                <a:path w="76" h="2" extrusionOk="0">
                  <a:moveTo>
                    <a:pt x="56" y="0"/>
                  </a:moveTo>
                  <a:lnTo>
                    <a:pt x="56" y="0"/>
                  </a:lnTo>
                  <a:cubicBezTo>
                    <a:pt x="76" y="2"/>
                    <a:pt x="0" y="0"/>
                    <a:pt x="40" y="2"/>
                  </a:cubicBezTo>
                  <a:cubicBezTo>
                    <a:pt x="76" y="2"/>
                    <a:pt x="61" y="1"/>
                    <a:pt x="56"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0" name="Google Shape;380;p16"/>
            <p:cNvSpPr/>
            <p:nvPr/>
          </p:nvSpPr>
          <p:spPr>
            <a:xfrm>
              <a:off x="8023225" y="2782888"/>
              <a:ext cx="26988" cy="1587"/>
            </a:xfrm>
            <a:custGeom>
              <a:avLst/>
              <a:gdLst/>
              <a:ahLst/>
              <a:cxnLst/>
              <a:rect l="l" t="t" r="r" b="b"/>
              <a:pathLst>
                <a:path w="14" h="1" extrusionOk="0">
                  <a:moveTo>
                    <a:pt x="14" y="0"/>
                  </a:moveTo>
                  <a:lnTo>
                    <a:pt x="14" y="0"/>
                  </a:lnTo>
                  <a:cubicBezTo>
                    <a:pt x="9" y="0"/>
                    <a:pt x="5" y="0"/>
                    <a:pt x="0" y="1"/>
                  </a:cubicBezTo>
                  <a:lnTo>
                    <a:pt x="14"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1" name="Google Shape;381;p16"/>
            <p:cNvSpPr/>
            <p:nvPr/>
          </p:nvSpPr>
          <p:spPr>
            <a:xfrm>
              <a:off x="8050213" y="2782888"/>
              <a:ext cx="77788" cy="1587"/>
            </a:xfrm>
            <a:custGeom>
              <a:avLst/>
              <a:gdLst/>
              <a:ahLst/>
              <a:cxnLst/>
              <a:rect l="l" t="t" r="r" b="b"/>
              <a:pathLst>
                <a:path w="40" h="1" extrusionOk="0">
                  <a:moveTo>
                    <a:pt x="0" y="0"/>
                  </a:moveTo>
                  <a:lnTo>
                    <a:pt x="0" y="0"/>
                  </a:lnTo>
                  <a:cubicBezTo>
                    <a:pt x="15" y="0"/>
                    <a:pt x="30" y="1"/>
                    <a:pt x="40" y="1"/>
                  </a:cubicBezTo>
                  <a:cubicBezTo>
                    <a:pt x="21" y="0"/>
                    <a:pt x="15"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2" name="Google Shape;382;p16"/>
            <p:cNvSpPr/>
            <p:nvPr/>
          </p:nvSpPr>
          <p:spPr>
            <a:xfrm>
              <a:off x="7715250" y="2779713"/>
              <a:ext cx="90488" cy="7937"/>
            </a:xfrm>
            <a:custGeom>
              <a:avLst/>
              <a:gdLst/>
              <a:ahLst/>
              <a:cxnLst/>
              <a:rect l="l" t="t" r="r" b="b"/>
              <a:pathLst>
                <a:path w="47" h="3" extrusionOk="0">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3" name="Google Shape;383;p16"/>
            <p:cNvSpPr/>
            <p:nvPr/>
          </p:nvSpPr>
          <p:spPr>
            <a:xfrm>
              <a:off x="6508750" y="2713038"/>
              <a:ext cx="247650" cy="6350"/>
            </a:xfrm>
            <a:custGeom>
              <a:avLst/>
              <a:gdLst/>
              <a:ahLst/>
              <a:cxnLst/>
              <a:rect l="l" t="t" r="r" b="b"/>
              <a:pathLst>
                <a:path w="129" h="3" extrusionOk="0">
                  <a:moveTo>
                    <a:pt x="0" y="0"/>
                  </a:moveTo>
                  <a:lnTo>
                    <a:pt x="0" y="0"/>
                  </a:lnTo>
                  <a:cubicBezTo>
                    <a:pt x="50" y="1"/>
                    <a:pt x="63" y="1"/>
                    <a:pt x="60" y="2"/>
                  </a:cubicBezTo>
                  <a:cubicBezTo>
                    <a:pt x="108" y="3"/>
                    <a:pt x="100" y="0"/>
                    <a:pt x="129"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4" name="Google Shape;384;p16"/>
            <p:cNvSpPr/>
            <p:nvPr/>
          </p:nvSpPr>
          <p:spPr>
            <a:xfrm>
              <a:off x="6756400" y="2713038"/>
              <a:ext cx="33338" cy="0"/>
            </a:xfrm>
            <a:custGeom>
              <a:avLst/>
              <a:gdLst/>
              <a:ahLst/>
              <a:cxnLst/>
              <a:rect l="l" t="t" r="r" b="b"/>
              <a:pathLst>
                <a:path w="18" h="120000" extrusionOk="0">
                  <a:moveTo>
                    <a:pt x="0" y="0"/>
                  </a:moveTo>
                  <a:lnTo>
                    <a:pt x="0" y="0"/>
                  </a:lnTo>
                  <a:lnTo>
                    <a:pt x="18"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5" name="Google Shape;385;p16"/>
            <p:cNvSpPr/>
            <p:nvPr/>
          </p:nvSpPr>
          <p:spPr>
            <a:xfrm>
              <a:off x="8047038" y="2820988"/>
              <a:ext cx="58738" cy="4762"/>
            </a:xfrm>
            <a:custGeom>
              <a:avLst/>
              <a:gdLst/>
              <a:ahLst/>
              <a:cxnLst/>
              <a:rect l="l" t="t" r="r" b="b"/>
              <a:pathLst>
                <a:path w="31" h="2" extrusionOk="0">
                  <a:moveTo>
                    <a:pt x="31" y="0"/>
                  </a:moveTo>
                  <a:lnTo>
                    <a:pt x="31" y="0"/>
                  </a:lnTo>
                  <a:lnTo>
                    <a:pt x="0" y="2"/>
                  </a:lnTo>
                  <a:lnTo>
                    <a:pt x="11" y="2"/>
                  </a:lnTo>
                  <a:lnTo>
                    <a:pt x="31"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6" name="Google Shape;386;p16"/>
            <p:cNvSpPr/>
            <p:nvPr/>
          </p:nvSpPr>
          <p:spPr>
            <a:xfrm>
              <a:off x="6348413" y="2711451"/>
              <a:ext cx="82550" cy="1587"/>
            </a:xfrm>
            <a:custGeom>
              <a:avLst/>
              <a:gdLst/>
              <a:ahLst/>
              <a:cxnLst/>
              <a:rect l="l" t="t" r="r" b="b"/>
              <a:pathLst>
                <a:path w="43" h="1" extrusionOk="0">
                  <a:moveTo>
                    <a:pt x="9" y="1"/>
                  </a:moveTo>
                  <a:lnTo>
                    <a:pt x="9" y="1"/>
                  </a:lnTo>
                  <a:cubicBezTo>
                    <a:pt x="18" y="1"/>
                    <a:pt x="33" y="1"/>
                    <a:pt x="41" y="1"/>
                  </a:cubicBezTo>
                  <a:cubicBezTo>
                    <a:pt x="43" y="0"/>
                    <a:pt x="0" y="1"/>
                    <a:pt x="9"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7" name="Google Shape;387;p16"/>
            <p:cNvSpPr/>
            <p:nvPr/>
          </p:nvSpPr>
          <p:spPr>
            <a:xfrm>
              <a:off x="6734175" y="2771775"/>
              <a:ext cx="96838" cy="6350"/>
            </a:xfrm>
            <a:custGeom>
              <a:avLst/>
              <a:gdLst/>
              <a:ahLst/>
              <a:cxnLst/>
              <a:rect l="l" t="t" r="r" b="b"/>
              <a:pathLst>
                <a:path w="50" h="3" extrusionOk="0">
                  <a:moveTo>
                    <a:pt x="0" y="2"/>
                  </a:moveTo>
                  <a:lnTo>
                    <a:pt x="0" y="2"/>
                  </a:lnTo>
                  <a:cubicBezTo>
                    <a:pt x="6" y="3"/>
                    <a:pt x="37" y="2"/>
                    <a:pt x="50" y="3"/>
                  </a:cubicBezTo>
                  <a:cubicBezTo>
                    <a:pt x="32" y="2"/>
                    <a:pt x="17"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8" name="Google Shape;388;p16"/>
            <p:cNvSpPr/>
            <p:nvPr/>
          </p:nvSpPr>
          <p:spPr>
            <a:xfrm>
              <a:off x="6091238" y="2722563"/>
              <a:ext cx="95250" cy="7937"/>
            </a:xfrm>
            <a:custGeom>
              <a:avLst/>
              <a:gdLst/>
              <a:ahLst/>
              <a:cxnLst/>
              <a:rect l="l" t="t" r="r" b="b"/>
              <a:pathLst>
                <a:path w="49" h="4" extrusionOk="0">
                  <a:moveTo>
                    <a:pt x="0" y="1"/>
                  </a:moveTo>
                  <a:lnTo>
                    <a:pt x="0" y="1"/>
                  </a:lnTo>
                  <a:cubicBezTo>
                    <a:pt x="10" y="2"/>
                    <a:pt x="24" y="2"/>
                    <a:pt x="18" y="4"/>
                  </a:cubicBezTo>
                  <a:cubicBezTo>
                    <a:pt x="31" y="3"/>
                    <a:pt x="4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89" name="Google Shape;389;p16"/>
            <p:cNvSpPr/>
            <p:nvPr/>
          </p:nvSpPr>
          <p:spPr>
            <a:xfrm>
              <a:off x="6559550" y="2773363"/>
              <a:ext cx="80963" cy="3175"/>
            </a:xfrm>
            <a:custGeom>
              <a:avLst/>
              <a:gdLst/>
              <a:ahLst/>
              <a:cxnLst/>
              <a:rect l="l" t="t" r="r" b="b"/>
              <a:pathLst>
                <a:path w="42" h="1" extrusionOk="0">
                  <a:moveTo>
                    <a:pt x="0" y="1"/>
                  </a:moveTo>
                  <a:lnTo>
                    <a:pt x="0" y="1"/>
                  </a:lnTo>
                  <a:lnTo>
                    <a:pt x="8" y="1"/>
                  </a:lnTo>
                  <a:lnTo>
                    <a:pt x="42" y="0"/>
                  </a:lnTo>
                  <a:lnTo>
                    <a:pt x="0"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0" name="Google Shape;390;p16"/>
            <p:cNvSpPr/>
            <p:nvPr/>
          </p:nvSpPr>
          <p:spPr>
            <a:xfrm>
              <a:off x="6640513" y="2806700"/>
              <a:ext cx="227013" cy="15875"/>
            </a:xfrm>
            <a:custGeom>
              <a:avLst/>
              <a:gdLst/>
              <a:ahLst/>
              <a:cxnLst/>
              <a:rect l="l" t="t" r="r" b="b"/>
              <a:pathLst>
                <a:path w="118" h="7" extrusionOk="0">
                  <a:moveTo>
                    <a:pt x="80" y="7"/>
                  </a:moveTo>
                  <a:lnTo>
                    <a:pt x="80" y="7"/>
                  </a:lnTo>
                  <a:cubicBezTo>
                    <a:pt x="118" y="5"/>
                    <a:pt x="19" y="3"/>
                    <a:pt x="85" y="1"/>
                  </a:cubicBezTo>
                  <a:cubicBezTo>
                    <a:pt x="0" y="0"/>
                    <a:pt x="92" y="4"/>
                    <a:pt x="29" y="4"/>
                  </a:cubicBezTo>
                  <a:cubicBezTo>
                    <a:pt x="66" y="4"/>
                    <a:pt x="84" y="6"/>
                    <a:pt x="80"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1" name="Google Shape;391;p16"/>
            <p:cNvSpPr/>
            <p:nvPr/>
          </p:nvSpPr>
          <p:spPr>
            <a:xfrm>
              <a:off x="6661150" y="2814638"/>
              <a:ext cx="34925" cy="1587"/>
            </a:xfrm>
            <a:custGeom>
              <a:avLst/>
              <a:gdLst/>
              <a:ahLst/>
              <a:cxnLst/>
              <a:rect l="l" t="t" r="r" b="b"/>
              <a:pathLst>
                <a:path w="18" h="1" extrusionOk="0">
                  <a:moveTo>
                    <a:pt x="18" y="1"/>
                  </a:moveTo>
                  <a:lnTo>
                    <a:pt x="18" y="1"/>
                  </a:lnTo>
                  <a:lnTo>
                    <a:pt x="0" y="0"/>
                  </a:lnTo>
                  <a:lnTo>
                    <a:pt x="18"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2" name="Google Shape;392;p16"/>
            <p:cNvSpPr/>
            <p:nvPr/>
          </p:nvSpPr>
          <p:spPr>
            <a:xfrm>
              <a:off x="5661025" y="2789238"/>
              <a:ext cx="23813" cy="1587"/>
            </a:xfrm>
            <a:custGeom>
              <a:avLst/>
              <a:gdLst/>
              <a:ahLst/>
              <a:cxnLst/>
              <a:rect l="l" t="t" r="r" b="b"/>
              <a:pathLst>
                <a:path w="13" h="1" extrusionOk="0">
                  <a:moveTo>
                    <a:pt x="0" y="1"/>
                  </a:moveTo>
                  <a:lnTo>
                    <a:pt x="0" y="1"/>
                  </a:lnTo>
                  <a:lnTo>
                    <a:pt x="13" y="0"/>
                  </a:lnTo>
                  <a:lnTo>
                    <a:pt x="0"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3" name="Google Shape;393;p16"/>
            <p:cNvSpPr/>
            <p:nvPr/>
          </p:nvSpPr>
          <p:spPr>
            <a:xfrm>
              <a:off x="6162675" y="2814638"/>
              <a:ext cx="258763" cy="7937"/>
            </a:xfrm>
            <a:custGeom>
              <a:avLst/>
              <a:gdLst/>
              <a:ahLst/>
              <a:cxnLst/>
              <a:rect l="l" t="t" r="r" b="b"/>
              <a:pathLst>
                <a:path w="135" h="4" extrusionOk="0">
                  <a:moveTo>
                    <a:pt x="77" y="2"/>
                  </a:moveTo>
                  <a:lnTo>
                    <a:pt x="77" y="2"/>
                  </a:lnTo>
                  <a:lnTo>
                    <a:pt x="135" y="0"/>
                  </a:lnTo>
                  <a:cubicBezTo>
                    <a:pt x="96" y="1"/>
                    <a:pt x="0" y="1"/>
                    <a:pt x="6" y="4"/>
                  </a:cubicBezTo>
                  <a:cubicBezTo>
                    <a:pt x="37" y="4"/>
                    <a:pt x="75" y="4"/>
                    <a:pt x="90" y="3"/>
                  </a:cubicBezTo>
                  <a:lnTo>
                    <a:pt x="77"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4" name="Google Shape;394;p16"/>
            <p:cNvSpPr/>
            <p:nvPr/>
          </p:nvSpPr>
          <p:spPr>
            <a:xfrm>
              <a:off x="5019675" y="2713038"/>
              <a:ext cx="73025" cy="4762"/>
            </a:xfrm>
            <a:custGeom>
              <a:avLst/>
              <a:gdLst/>
              <a:ahLst/>
              <a:cxnLst/>
              <a:rect l="l" t="t" r="r" b="b"/>
              <a:pathLst>
                <a:path w="38" h="2" extrusionOk="0">
                  <a:moveTo>
                    <a:pt x="13" y="1"/>
                  </a:moveTo>
                  <a:lnTo>
                    <a:pt x="13" y="1"/>
                  </a:lnTo>
                  <a:lnTo>
                    <a:pt x="38" y="0"/>
                  </a:lnTo>
                  <a:lnTo>
                    <a:pt x="7" y="0"/>
                  </a:lnTo>
                  <a:cubicBezTo>
                    <a:pt x="16" y="0"/>
                    <a:pt x="0" y="2"/>
                    <a:pt x="13"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5" name="Google Shape;395;p16"/>
            <p:cNvSpPr/>
            <p:nvPr/>
          </p:nvSpPr>
          <p:spPr>
            <a:xfrm>
              <a:off x="5021263" y="2713038"/>
              <a:ext cx="11113" cy="0"/>
            </a:xfrm>
            <a:custGeom>
              <a:avLst/>
              <a:gdLst/>
              <a:ahLst/>
              <a:cxnLst/>
              <a:rect l="l" t="t" r="r" b="b"/>
              <a:pathLst>
                <a:path w="6" h="120000" extrusionOk="0">
                  <a:moveTo>
                    <a:pt x="0" y="0"/>
                  </a:moveTo>
                  <a:lnTo>
                    <a:pt x="0" y="0"/>
                  </a:lnTo>
                  <a:lnTo>
                    <a:pt x="6"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6" name="Google Shape;396;p16"/>
            <p:cNvSpPr/>
            <p:nvPr/>
          </p:nvSpPr>
          <p:spPr>
            <a:xfrm>
              <a:off x="5864225" y="2784475"/>
              <a:ext cx="101600" cy="4762"/>
            </a:xfrm>
            <a:custGeom>
              <a:avLst/>
              <a:gdLst/>
              <a:ahLst/>
              <a:cxnLst/>
              <a:rect l="l" t="t" r="r" b="b"/>
              <a:pathLst>
                <a:path w="53" h="2" extrusionOk="0">
                  <a:moveTo>
                    <a:pt x="3" y="2"/>
                  </a:moveTo>
                  <a:lnTo>
                    <a:pt x="3" y="2"/>
                  </a:lnTo>
                  <a:cubicBezTo>
                    <a:pt x="21" y="2"/>
                    <a:pt x="36" y="2"/>
                    <a:pt x="53" y="1"/>
                  </a:cubicBezTo>
                  <a:cubicBezTo>
                    <a:pt x="46" y="1"/>
                    <a:pt x="0" y="0"/>
                    <a:pt x="3"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7" name="Google Shape;397;p16"/>
            <p:cNvSpPr/>
            <p:nvPr/>
          </p:nvSpPr>
          <p:spPr>
            <a:xfrm>
              <a:off x="4703763" y="2722563"/>
              <a:ext cx="84138" cy="1587"/>
            </a:xfrm>
            <a:custGeom>
              <a:avLst/>
              <a:gdLst/>
              <a:ahLst/>
              <a:cxnLst/>
              <a:rect l="l" t="t" r="r" b="b"/>
              <a:pathLst>
                <a:path w="44" h="1" extrusionOk="0">
                  <a:moveTo>
                    <a:pt x="3" y="1"/>
                  </a:moveTo>
                  <a:lnTo>
                    <a:pt x="3" y="1"/>
                  </a:lnTo>
                  <a:lnTo>
                    <a:pt x="44" y="0"/>
                  </a:lnTo>
                  <a:lnTo>
                    <a:pt x="0" y="0"/>
                  </a:lnTo>
                  <a:lnTo>
                    <a:pt x="3"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8" name="Google Shape;398;p16"/>
            <p:cNvSpPr/>
            <p:nvPr/>
          </p:nvSpPr>
          <p:spPr>
            <a:xfrm>
              <a:off x="4264025" y="2713038"/>
              <a:ext cx="77788" cy="4762"/>
            </a:xfrm>
            <a:custGeom>
              <a:avLst/>
              <a:gdLst/>
              <a:ahLst/>
              <a:cxnLst/>
              <a:rect l="l" t="t" r="r" b="b"/>
              <a:pathLst>
                <a:path w="41" h="2" extrusionOk="0">
                  <a:moveTo>
                    <a:pt x="41" y="1"/>
                  </a:moveTo>
                  <a:lnTo>
                    <a:pt x="41" y="1"/>
                  </a:lnTo>
                  <a:lnTo>
                    <a:pt x="34" y="0"/>
                  </a:lnTo>
                  <a:lnTo>
                    <a:pt x="0" y="1"/>
                  </a:lnTo>
                  <a:lnTo>
                    <a:pt x="7" y="2"/>
                  </a:lnTo>
                  <a:lnTo>
                    <a:pt x="4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399" name="Google Shape;399;p16"/>
            <p:cNvSpPr/>
            <p:nvPr/>
          </p:nvSpPr>
          <p:spPr>
            <a:xfrm>
              <a:off x="4800600" y="2822575"/>
              <a:ext cx="117475" cy="7937"/>
            </a:xfrm>
            <a:custGeom>
              <a:avLst/>
              <a:gdLst/>
              <a:ahLst/>
              <a:cxnLst/>
              <a:rect l="l" t="t" r="r" b="b"/>
              <a:pathLst>
                <a:path w="61" h="3" extrusionOk="0">
                  <a:moveTo>
                    <a:pt x="11" y="2"/>
                  </a:moveTo>
                  <a:lnTo>
                    <a:pt x="11" y="2"/>
                  </a:lnTo>
                  <a:cubicBezTo>
                    <a:pt x="39" y="3"/>
                    <a:pt x="61" y="0"/>
                    <a:pt x="54" y="0"/>
                  </a:cubicBezTo>
                  <a:lnTo>
                    <a:pt x="0" y="0"/>
                  </a:lnTo>
                  <a:cubicBezTo>
                    <a:pt x="13" y="2"/>
                    <a:pt x="15" y="0"/>
                    <a:pt x="46" y="0"/>
                  </a:cubicBezTo>
                  <a:lnTo>
                    <a:pt x="11"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0" name="Google Shape;400;p16"/>
            <p:cNvSpPr/>
            <p:nvPr/>
          </p:nvSpPr>
          <p:spPr>
            <a:xfrm>
              <a:off x="187325" y="2714625"/>
              <a:ext cx="1925638" cy="31750"/>
            </a:xfrm>
            <a:custGeom>
              <a:avLst/>
              <a:gdLst/>
              <a:ahLst/>
              <a:cxnLst/>
              <a:rect l="l" t="t" r="r" b="b"/>
              <a:pathLst>
                <a:path w="1004" h="14" extrusionOk="0">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1" name="Google Shape;401;p16"/>
            <p:cNvSpPr/>
            <p:nvPr/>
          </p:nvSpPr>
          <p:spPr>
            <a:xfrm>
              <a:off x="1947862" y="2735263"/>
              <a:ext cx="47625" cy="0"/>
            </a:xfrm>
            <a:custGeom>
              <a:avLst/>
              <a:gdLst/>
              <a:ahLst/>
              <a:cxnLst/>
              <a:rect l="l" t="t" r="r" b="b"/>
              <a:pathLst>
                <a:path w="25" h="120000" extrusionOk="0">
                  <a:moveTo>
                    <a:pt x="0" y="0"/>
                  </a:moveTo>
                  <a:lnTo>
                    <a:pt x="0" y="0"/>
                  </a:lnTo>
                  <a:lnTo>
                    <a:pt x="25" y="0"/>
                  </a:ln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2" name="Google Shape;402;p16"/>
            <p:cNvSpPr/>
            <p:nvPr/>
          </p:nvSpPr>
          <p:spPr>
            <a:xfrm>
              <a:off x="112712" y="2724150"/>
              <a:ext cx="74613" cy="0"/>
            </a:xfrm>
            <a:custGeom>
              <a:avLst/>
              <a:gdLst/>
              <a:ahLst/>
              <a:cxnLst/>
              <a:rect l="l" t="t" r="r" b="b"/>
              <a:pathLst>
                <a:path w="39" h="120000" extrusionOk="0">
                  <a:moveTo>
                    <a:pt x="0" y="0"/>
                  </a:moveTo>
                  <a:lnTo>
                    <a:pt x="0" y="0"/>
                  </a:lnTo>
                  <a:lnTo>
                    <a:pt x="39" y="0"/>
                  </a:lnTo>
                  <a:cubicBezTo>
                    <a:pt x="27" y="0"/>
                    <a:pt x="14"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3" name="Google Shape;403;p16"/>
            <p:cNvSpPr/>
            <p:nvPr/>
          </p:nvSpPr>
          <p:spPr>
            <a:xfrm>
              <a:off x="2187575" y="2717800"/>
              <a:ext cx="176213" cy="6350"/>
            </a:xfrm>
            <a:custGeom>
              <a:avLst/>
              <a:gdLst/>
              <a:ahLst/>
              <a:cxnLst/>
              <a:rect l="l" t="t" r="r" b="b"/>
              <a:pathLst>
                <a:path w="92" h="3" extrusionOk="0">
                  <a:moveTo>
                    <a:pt x="71" y="3"/>
                  </a:moveTo>
                  <a:lnTo>
                    <a:pt x="71" y="3"/>
                  </a:lnTo>
                  <a:cubicBezTo>
                    <a:pt x="47" y="2"/>
                    <a:pt x="88" y="1"/>
                    <a:pt x="92" y="0"/>
                  </a:cubicBezTo>
                  <a:lnTo>
                    <a:pt x="8" y="1"/>
                  </a:lnTo>
                  <a:cubicBezTo>
                    <a:pt x="8" y="1"/>
                    <a:pt x="0" y="2"/>
                    <a:pt x="2" y="3"/>
                  </a:cubicBezTo>
                  <a:lnTo>
                    <a:pt x="71"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4" name="Google Shape;404;p16"/>
            <p:cNvSpPr/>
            <p:nvPr/>
          </p:nvSpPr>
          <p:spPr>
            <a:xfrm>
              <a:off x="2112962" y="2714625"/>
              <a:ext cx="90488" cy="4762"/>
            </a:xfrm>
            <a:custGeom>
              <a:avLst/>
              <a:gdLst/>
              <a:ahLst/>
              <a:cxnLst/>
              <a:rect l="l" t="t" r="r" b="b"/>
              <a:pathLst>
                <a:path w="47" h="2" extrusionOk="0">
                  <a:moveTo>
                    <a:pt x="22" y="0"/>
                  </a:moveTo>
                  <a:lnTo>
                    <a:pt x="22" y="0"/>
                  </a:lnTo>
                  <a:cubicBezTo>
                    <a:pt x="19" y="1"/>
                    <a:pt x="11" y="1"/>
                    <a:pt x="0" y="2"/>
                  </a:cubicBezTo>
                  <a:lnTo>
                    <a:pt x="47" y="2"/>
                  </a:lnTo>
                  <a:cubicBezTo>
                    <a:pt x="47" y="1"/>
                    <a:pt x="41" y="0"/>
                    <a:pt x="2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5" name="Google Shape;405;p16"/>
            <p:cNvSpPr/>
            <p:nvPr/>
          </p:nvSpPr>
          <p:spPr>
            <a:xfrm>
              <a:off x="2101850" y="2811463"/>
              <a:ext cx="71438" cy="3175"/>
            </a:xfrm>
            <a:custGeom>
              <a:avLst/>
              <a:gdLst/>
              <a:ahLst/>
              <a:cxnLst/>
              <a:rect l="l" t="t" r="r" b="b"/>
              <a:pathLst>
                <a:path w="37" h="1" extrusionOk="0">
                  <a:moveTo>
                    <a:pt x="37" y="0"/>
                  </a:moveTo>
                  <a:lnTo>
                    <a:pt x="37" y="0"/>
                  </a:lnTo>
                  <a:lnTo>
                    <a:pt x="22" y="1"/>
                  </a:lnTo>
                  <a:lnTo>
                    <a:pt x="0" y="1"/>
                  </a:lnTo>
                  <a:lnTo>
                    <a:pt x="3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6" name="Google Shape;406;p16"/>
            <p:cNvSpPr/>
            <p:nvPr/>
          </p:nvSpPr>
          <p:spPr>
            <a:xfrm>
              <a:off x="1724025" y="2805113"/>
              <a:ext cx="120650" cy="4762"/>
            </a:xfrm>
            <a:custGeom>
              <a:avLst/>
              <a:gdLst/>
              <a:ahLst/>
              <a:cxnLst/>
              <a:rect l="l" t="t" r="r" b="b"/>
              <a:pathLst>
                <a:path w="63" h="2" extrusionOk="0">
                  <a:moveTo>
                    <a:pt x="0" y="0"/>
                  </a:moveTo>
                  <a:lnTo>
                    <a:pt x="0" y="0"/>
                  </a:lnTo>
                  <a:cubicBezTo>
                    <a:pt x="18" y="2"/>
                    <a:pt x="52" y="1"/>
                    <a:pt x="63" y="0"/>
                  </a:cubicBezTo>
                  <a:cubicBezTo>
                    <a:pt x="24" y="0"/>
                    <a:pt x="41"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7" name="Google Shape;407;p16"/>
            <p:cNvSpPr/>
            <p:nvPr/>
          </p:nvSpPr>
          <p:spPr>
            <a:xfrm>
              <a:off x="1744662" y="2833688"/>
              <a:ext cx="73025" cy="3175"/>
            </a:xfrm>
            <a:custGeom>
              <a:avLst/>
              <a:gdLst/>
              <a:ahLst/>
              <a:cxnLst/>
              <a:rect l="l" t="t" r="r" b="b"/>
              <a:pathLst>
                <a:path w="38" h="1" extrusionOk="0">
                  <a:moveTo>
                    <a:pt x="38" y="0"/>
                  </a:moveTo>
                  <a:lnTo>
                    <a:pt x="38" y="0"/>
                  </a:lnTo>
                  <a:lnTo>
                    <a:pt x="0" y="1"/>
                  </a:lnTo>
                  <a:lnTo>
                    <a:pt x="3" y="1"/>
                  </a:lnTo>
                  <a:lnTo>
                    <a:pt x="38"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8" name="Google Shape;408;p16"/>
            <p:cNvSpPr/>
            <p:nvPr/>
          </p:nvSpPr>
          <p:spPr>
            <a:xfrm>
              <a:off x="-474663" y="2741613"/>
              <a:ext cx="34925" cy="0"/>
            </a:xfrm>
            <a:custGeom>
              <a:avLst/>
              <a:gdLst/>
              <a:ahLst/>
              <a:cxnLst/>
              <a:rect l="l" t="t" r="r" b="b"/>
              <a:pathLst>
                <a:path w="18" h="120000" extrusionOk="0">
                  <a:moveTo>
                    <a:pt x="18" y="0"/>
                  </a:moveTo>
                  <a:lnTo>
                    <a:pt x="18" y="0"/>
                  </a:lnTo>
                  <a:lnTo>
                    <a:pt x="0" y="0"/>
                  </a:lnTo>
                  <a:lnTo>
                    <a:pt x="18"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09" name="Google Shape;409;p16"/>
            <p:cNvSpPr/>
            <p:nvPr/>
          </p:nvSpPr>
          <p:spPr>
            <a:xfrm>
              <a:off x="-947738" y="2725738"/>
              <a:ext cx="1239838" cy="19050"/>
            </a:xfrm>
            <a:custGeom>
              <a:avLst/>
              <a:gdLst/>
              <a:ahLst/>
              <a:cxnLst/>
              <a:rect l="l" t="t" r="r" b="b"/>
              <a:pathLst>
                <a:path w="647" h="8" extrusionOk="0">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0" name="Google Shape;410;p16"/>
            <p:cNvSpPr/>
            <p:nvPr/>
          </p:nvSpPr>
          <p:spPr>
            <a:xfrm>
              <a:off x="-1944688" y="2741613"/>
              <a:ext cx="4763" cy="0"/>
            </a:xfrm>
            <a:custGeom>
              <a:avLst/>
              <a:gdLst/>
              <a:ahLst/>
              <a:cxnLst/>
              <a:rect l="l" t="t" r="r" b="b"/>
              <a:pathLst>
                <a:path w="2" h="120000" extrusionOk="0">
                  <a:moveTo>
                    <a:pt x="1" y="0"/>
                  </a:moveTo>
                  <a:lnTo>
                    <a:pt x="1" y="0"/>
                  </a:lnTo>
                  <a:lnTo>
                    <a:pt x="2" y="0"/>
                  </a:lnTo>
                  <a:cubicBezTo>
                    <a:pt x="0" y="0"/>
                    <a:pt x="0"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1" name="Google Shape;411;p16"/>
            <p:cNvSpPr/>
            <p:nvPr/>
          </p:nvSpPr>
          <p:spPr>
            <a:xfrm>
              <a:off x="-1939925" y="2735263"/>
              <a:ext cx="173038" cy="6350"/>
            </a:xfrm>
            <a:custGeom>
              <a:avLst/>
              <a:gdLst/>
              <a:ahLst/>
              <a:cxnLst/>
              <a:rect l="l" t="t" r="r" b="b"/>
              <a:pathLst>
                <a:path w="90" h="3" extrusionOk="0">
                  <a:moveTo>
                    <a:pt x="36" y="3"/>
                  </a:moveTo>
                  <a:lnTo>
                    <a:pt x="36" y="3"/>
                  </a:lnTo>
                  <a:lnTo>
                    <a:pt x="90" y="0"/>
                  </a:lnTo>
                  <a:lnTo>
                    <a:pt x="6" y="1"/>
                  </a:lnTo>
                  <a:lnTo>
                    <a:pt x="0" y="3"/>
                  </a:lnTo>
                  <a:cubicBezTo>
                    <a:pt x="8" y="2"/>
                    <a:pt x="37" y="1"/>
                    <a:pt x="48" y="2"/>
                  </a:cubicBezTo>
                  <a:lnTo>
                    <a:pt x="36"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2" name="Google Shape;412;p16"/>
            <p:cNvSpPr/>
            <p:nvPr/>
          </p:nvSpPr>
          <p:spPr>
            <a:xfrm>
              <a:off x="-1773238" y="2733675"/>
              <a:ext cx="123825" cy="12700"/>
            </a:xfrm>
            <a:custGeom>
              <a:avLst/>
              <a:gdLst/>
              <a:ahLst/>
              <a:cxnLst/>
              <a:rect l="l" t="t" r="r" b="b"/>
              <a:pathLst>
                <a:path w="65" h="6" extrusionOk="0">
                  <a:moveTo>
                    <a:pt x="65" y="0"/>
                  </a:moveTo>
                  <a:lnTo>
                    <a:pt x="65" y="0"/>
                  </a:lnTo>
                  <a:cubicBezTo>
                    <a:pt x="22" y="1"/>
                    <a:pt x="25" y="3"/>
                    <a:pt x="48" y="4"/>
                  </a:cubicBezTo>
                  <a:cubicBezTo>
                    <a:pt x="8" y="5"/>
                    <a:pt x="27" y="1"/>
                    <a:pt x="0" y="4"/>
                  </a:cubicBezTo>
                  <a:cubicBezTo>
                    <a:pt x="1" y="6"/>
                    <a:pt x="50" y="5"/>
                    <a:pt x="61" y="4"/>
                  </a:cubicBezTo>
                  <a:lnTo>
                    <a:pt x="65"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3" name="Google Shape;413;p16"/>
            <p:cNvSpPr/>
            <p:nvPr/>
          </p:nvSpPr>
          <p:spPr>
            <a:xfrm>
              <a:off x="-1057275" y="2735263"/>
              <a:ext cx="57150" cy="3175"/>
            </a:xfrm>
            <a:custGeom>
              <a:avLst/>
              <a:gdLst/>
              <a:ahLst/>
              <a:cxnLst/>
              <a:rect l="l" t="t" r="r" b="b"/>
              <a:pathLst>
                <a:path w="30" h="1" extrusionOk="0">
                  <a:moveTo>
                    <a:pt x="12" y="0"/>
                  </a:moveTo>
                  <a:lnTo>
                    <a:pt x="12" y="0"/>
                  </a:lnTo>
                  <a:lnTo>
                    <a:pt x="0" y="1"/>
                  </a:lnTo>
                  <a:lnTo>
                    <a:pt x="30" y="1"/>
                  </a:lnTo>
                  <a:lnTo>
                    <a:pt x="12"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4" name="Google Shape;414;p16"/>
            <p:cNvSpPr/>
            <p:nvPr/>
          </p:nvSpPr>
          <p:spPr>
            <a:xfrm>
              <a:off x="-1116013" y="2738438"/>
              <a:ext cx="58738" cy="3175"/>
            </a:xfrm>
            <a:custGeom>
              <a:avLst/>
              <a:gdLst/>
              <a:ahLst/>
              <a:cxnLst/>
              <a:rect l="l" t="t" r="r" b="b"/>
              <a:pathLst>
                <a:path w="30" h="2" extrusionOk="0">
                  <a:moveTo>
                    <a:pt x="30" y="0"/>
                  </a:moveTo>
                  <a:lnTo>
                    <a:pt x="30" y="0"/>
                  </a:lnTo>
                  <a:lnTo>
                    <a:pt x="0" y="0"/>
                  </a:lnTo>
                  <a:cubicBezTo>
                    <a:pt x="2" y="0"/>
                    <a:pt x="4" y="1"/>
                    <a:pt x="9" y="2"/>
                  </a:cubicBezTo>
                  <a:lnTo>
                    <a:pt x="3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5" name="Google Shape;415;p16"/>
            <p:cNvSpPr/>
            <p:nvPr/>
          </p:nvSpPr>
          <p:spPr>
            <a:xfrm>
              <a:off x="-1349375" y="2735263"/>
              <a:ext cx="84138" cy="0"/>
            </a:xfrm>
            <a:custGeom>
              <a:avLst/>
              <a:gdLst/>
              <a:ahLst/>
              <a:cxnLst/>
              <a:rect l="l" t="t" r="r" b="b"/>
              <a:pathLst>
                <a:path w="44" h="120000" extrusionOk="0">
                  <a:moveTo>
                    <a:pt x="44" y="0"/>
                  </a:moveTo>
                  <a:lnTo>
                    <a:pt x="44" y="0"/>
                  </a:lnTo>
                  <a:lnTo>
                    <a:pt x="0" y="0"/>
                  </a:lnTo>
                  <a:lnTo>
                    <a:pt x="44"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6" name="Google Shape;416;p16"/>
            <p:cNvSpPr/>
            <p:nvPr/>
          </p:nvSpPr>
          <p:spPr>
            <a:xfrm>
              <a:off x="-1265238" y="2735263"/>
              <a:ext cx="65088" cy="3175"/>
            </a:xfrm>
            <a:custGeom>
              <a:avLst/>
              <a:gdLst/>
              <a:ahLst/>
              <a:cxnLst/>
              <a:rect l="l" t="t" r="r" b="b"/>
              <a:pathLst>
                <a:path w="34" h="1" extrusionOk="0">
                  <a:moveTo>
                    <a:pt x="34" y="1"/>
                  </a:moveTo>
                  <a:lnTo>
                    <a:pt x="34" y="1"/>
                  </a:lnTo>
                  <a:lnTo>
                    <a:pt x="33" y="0"/>
                  </a:lnTo>
                  <a:lnTo>
                    <a:pt x="0" y="0"/>
                  </a:lnTo>
                  <a:lnTo>
                    <a:pt x="34"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7" name="Google Shape;417;p16"/>
            <p:cNvSpPr/>
            <p:nvPr/>
          </p:nvSpPr>
          <p:spPr>
            <a:xfrm>
              <a:off x="-1219200" y="2728913"/>
              <a:ext cx="103188" cy="9525"/>
            </a:xfrm>
            <a:custGeom>
              <a:avLst/>
              <a:gdLst/>
              <a:ahLst/>
              <a:cxnLst/>
              <a:rect l="l" t="t" r="r" b="b"/>
              <a:pathLst>
                <a:path w="54" h="4" extrusionOk="0">
                  <a:moveTo>
                    <a:pt x="54" y="4"/>
                  </a:moveTo>
                  <a:lnTo>
                    <a:pt x="54" y="4"/>
                  </a:lnTo>
                  <a:cubicBezTo>
                    <a:pt x="49" y="2"/>
                    <a:pt x="43" y="0"/>
                    <a:pt x="0" y="1"/>
                  </a:cubicBezTo>
                  <a:lnTo>
                    <a:pt x="9" y="3"/>
                  </a:lnTo>
                  <a:lnTo>
                    <a:pt x="54"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8" name="Google Shape;418;p16"/>
            <p:cNvSpPr/>
            <p:nvPr/>
          </p:nvSpPr>
          <p:spPr>
            <a:xfrm>
              <a:off x="1225550" y="2830513"/>
              <a:ext cx="73025" cy="3175"/>
            </a:xfrm>
            <a:custGeom>
              <a:avLst/>
              <a:gdLst/>
              <a:ahLst/>
              <a:cxnLst/>
              <a:rect l="l" t="t" r="r" b="b"/>
              <a:pathLst>
                <a:path w="38" h="2" extrusionOk="0">
                  <a:moveTo>
                    <a:pt x="34" y="0"/>
                  </a:moveTo>
                  <a:lnTo>
                    <a:pt x="34" y="0"/>
                  </a:lnTo>
                  <a:lnTo>
                    <a:pt x="0" y="1"/>
                  </a:lnTo>
                  <a:lnTo>
                    <a:pt x="4" y="2"/>
                  </a:lnTo>
                  <a:lnTo>
                    <a:pt x="38" y="1"/>
                  </a:lnTo>
                  <a:lnTo>
                    <a:pt x="34"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19" name="Google Shape;419;p16"/>
            <p:cNvSpPr/>
            <p:nvPr/>
          </p:nvSpPr>
          <p:spPr>
            <a:xfrm>
              <a:off x="874712" y="2827338"/>
              <a:ext cx="39688" cy="3175"/>
            </a:xfrm>
            <a:custGeom>
              <a:avLst/>
              <a:gdLst/>
              <a:ahLst/>
              <a:cxnLst/>
              <a:rect l="l" t="t" r="r" b="b"/>
              <a:pathLst>
                <a:path w="21" h="1" extrusionOk="0">
                  <a:moveTo>
                    <a:pt x="21" y="0"/>
                  </a:moveTo>
                  <a:lnTo>
                    <a:pt x="21" y="0"/>
                  </a:lnTo>
                  <a:lnTo>
                    <a:pt x="0" y="1"/>
                  </a:lnTo>
                  <a:cubicBezTo>
                    <a:pt x="9" y="1"/>
                    <a:pt x="16" y="1"/>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20" name="Google Shape;420;p16"/>
            <p:cNvSpPr/>
            <p:nvPr/>
          </p:nvSpPr>
          <p:spPr>
            <a:xfrm>
              <a:off x="417512" y="2827338"/>
              <a:ext cx="457200" cy="31750"/>
            </a:xfrm>
            <a:custGeom>
              <a:avLst/>
              <a:gdLst/>
              <a:ahLst/>
              <a:cxnLst/>
              <a:rect l="l" t="t" r="r" b="b"/>
              <a:pathLst>
                <a:path w="238" h="14" extrusionOk="0">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21" name="Google Shape;421;p16"/>
            <p:cNvSpPr/>
            <p:nvPr/>
          </p:nvSpPr>
          <p:spPr>
            <a:xfrm>
              <a:off x="755650" y="2859087"/>
              <a:ext cx="68263" cy="4762"/>
            </a:xfrm>
            <a:custGeom>
              <a:avLst/>
              <a:gdLst/>
              <a:ahLst/>
              <a:cxnLst/>
              <a:rect l="l" t="t" r="r" b="b"/>
              <a:pathLst>
                <a:path w="36" h="2" extrusionOk="0">
                  <a:moveTo>
                    <a:pt x="0" y="1"/>
                  </a:moveTo>
                  <a:lnTo>
                    <a:pt x="0" y="1"/>
                  </a:lnTo>
                  <a:cubicBezTo>
                    <a:pt x="19" y="2"/>
                    <a:pt x="24" y="1"/>
                    <a:pt x="36" y="1"/>
                  </a:cubicBezTo>
                  <a:cubicBezTo>
                    <a:pt x="33" y="0"/>
                    <a:pt x="15" y="1"/>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22" name="Google Shape;422;p16"/>
            <p:cNvSpPr/>
            <p:nvPr/>
          </p:nvSpPr>
          <p:spPr>
            <a:xfrm>
              <a:off x="-133350" y="2798763"/>
              <a:ext cx="111125" cy="4762"/>
            </a:xfrm>
            <a:custGeom>
              <a:avLst/>
              <a:gdLst/>
              <a:ahLst/>
              <a:cxnLst/>
              <a:rect l="l" t="t" r="r" b="b"/>
              <a:pathLst>
                <a:path w="58" h="2" extrusionOk="0">
                  <a:moveTo>
                    <a:pt x="37" y="0"/>
                  </a:moveTo>
                  <a:lnTo>
                    <a:pt x="37" y="0"/>
                  </a:lnTo>
                  <a:cubicBezTo>
                    <a:pt x="34" y="1"/>
                    <a:pt x="0" y="1"/>
                    <a:pt x="7" y="2"/>
                  </a:cubicBezTo>
                  <a:lnTo>
                    <a:pt x="58" y="2"/>
                  </a:lnTo>
                  <a:cubicBezTo>
                    <a:pt x="46" y="2"/>
                    <a:pt x="42" y="1"/>
                    <a:pt x="3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23" name="Google Shape;423;p16"/>
            <p:cNvSpPr/>
            <p:nvPr/>
          </p:nvSpPr>
          <p:spPr>
            <a:xfrm>
              <a:off x="-22225" y="2800350"/>
              <a:ext cx="44450" cy="3175"/>
            </a:xfrm>
            <a:custGeom>
              <a:avLst/>
              <a:gdLst/>
              <a:ahLst/>
              <a:cxnLst/>
              <a:rect l="l" t="t" r="r" b="b"/>
              <a:pathLst>
                <a:path w="23" h="1" extrusionOk="0">
                  <a:moveTo>
                    <a:pt x="23" y="0"/>
                  </a:moveTo>
                  <a:lnTo>
                    <a:pt x="23" y="0"/>
                  </a:lnTo>
                  <a:lnTo>
                    <a:pt x="0" y="1"/>
                  </a:lnTo>
                  <a:cubicBezTo>
                    <a:pt x="6" y="1"/>
                    <a:pt x="13"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24" name="Google Shape;424;p16"/>
            <p:cNvSpPr/>
            <p:nvPr/>
          </p:nvSpPr>
          <p:spPr>
            <a:xfrm>
              <a:off x="-66675" y="2798763"/>
              <a:ext cx="6350" cy="0"/>
            </a:xfrm>
            <a:custGeom>
              <a:avLst/>
              <a:gdLst/>
              <a:ahLst/>
              <a:cxnLst/>
              <a:rect l="l" t="t" r="r" b="b"/>
              <a:pathLst>
                <a:path w="3" h="120000" extrusionOk="0">
                  <a:moveTo>
                    <a:pt x="0" y="0"/>
                  </a:moveTo>
                  <a:lnTo>
                    <a:pt x="0" y="0"/>
                  </a:lnTo>
                  <a:lnTo>
                    <a:pt x="2" y="0"/>
                  </a:lnTo>
                  <a:cubicBezTo>
                    <a:pt x="3" y="0"/>
                    <a:pt x="3" y="0"/>
                    <a:pt x="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25" name="Google Shape;425;p16"/>
            <p:cNvSpPr/>
            <p:nvPr/>
          </p:nvSpPr>
          <p:spPr>
            <a:xfrm>
              <a:off x="-1566863" y="2730500"/>
              <a:ext cx="65088" cy="3175"/>
            </a:xfrm>
            <a:custGeom>
              <a:avLst/>
              <a:gdLst/>
              <a:ahLst/>
              <a:cxnLst/>
              <a:rect l="l" t="t" r="r" b="b"/>
              <a:pathLst>
                <a:path w="34" h="1" extrusionOk="0">
                  <a:moveTo>
                    <a:pt x="33" y="1"/>
                  </a:moveTo>
                  <a:lnTo>
                    <a:pt x="33" y="1"/>
                  </a:lnTo>
                  <a:cubicBezTo>
                    <a:pt x="34" y="0"/>
                    <a:pt x="12" y="1"/>
                    <a:pt x="0" y="1"/>
                  </a:cubicBezTo>
                  <a:cubicBezTo>
                    <a:pt x="9" y="1"/>
                    <a:pt x="22" y="1"/>
                    <a:pt x="33"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26" name="Google Shape;426;p16"/>
            <p:cNvSpPr/>
            <p:nvPr/>
          </p:nvSpPr>
          <p:spPr>
            <a:xfrm>
              <a:off x="-3175000" y="2740025"/>
              <a:ext cx="38100" cy="0"/>
            </a:xfrm>
            <a:custGeom>
              <a:avLst/>
              <a:gdLst/>
              <a:ahLst/>
              <a:cxnLst/>
              <a:rect l="l" t="t" r="r" b="b"/>
              <a:pathLst>
                <a:path w="20" h="120000" extrusionOk="0">
                  <a:moveTo>
                    <a:pt x="20" y="0"/>
                  </a:moveTo>
                  <a:lnTo>
                    <a:pt x="20" y="0"/>
                  </a:lnTo>
                  <a:lnTo>
                    <a:pt x="0" y="0"/>
                  </a:lnTo>
                  <a:cubicBezTo>
                    <a:pt x="7" y="0"/>
                    <a:pt x="11" y="0"/>
                    <a:pt x="2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27" name="Google Shape;427;p16"/>
            <p:cNvSpPr/>
            <p:nvPr/>
          </p:nvSpPr>
          <p:spPr>
            <a:xfrm>
              <a:off x="-3735388" y="2803525"/>
              <a:ext cx="6350" cy="1587"/>
            </a:xfrm>
            <a:custGeom>
              <a:avLst/>
              <a:gdLst/>
              <a:ahLst/>
              <a:cxnLst/>
              <a:rect l="l" t="t" r="r" b="b"/>
              <a:pathLst>
                <a:path w="4" h="1" extrusionOk="0">
                  <a:moveTo>
                    <a:pt x="4" y="0"/>
                  </a:moveTo>
                  <a:lnTo>
                    <a:pt x="4" y="0"/>
                  </a:lnTo>
                  <a:cubicBezTo>
                    <a:pt x="3" y="0"/>
                    <a:pt x="2" y="1"/>
                    <a:pt x="0" y="1"/>
                  </a:cubicBezTo>
                  <a:cubicBezTo>
                    <a:pt x="2" y="1"/>
                    <a:pt x="3" y="1"/>
                    <a:pt x="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28" name="Google Shape;428;p16"/>
            <p:cNvSpPr/>
            <p:nvPr/>
          </p:nvSpPr>
          <p:spPr>
            <a:xfrm>
              <a:off x="-3924300" y="2803525"/>
              <a:ext cx="188913" cy="3175"/>
            </a:xfrm>
            <a:custGeom>
              <a:avLst/>
              <a:gdLst/>
              <a:ahLst/>
              <a:cxnLst/>
              <a:rect l="l" t="t" r="r" b="b"/>
              <a:pathLst>
                <a:path w="98" h="2" extrusionOk="0">
                  <a:moveTo>
                    <a:pt x="98" y="1"/>
                  </a:moveTo>
                  <a:lnTo>
                    <a:pt x="98" y="1"/>
                  </a:lnTo>
                  <a:cubicBezTo>
                    <a:pt x="84" y="2"/>
                    <a:pt x="42" y="0"/>
                    <a:pt x="26" y="1"/>
                  </a:cubicBezTo>
                  <a:lnTo>
                    <a:pt x="28" y="1"/>
                  </a:lnTo>
                  <a:lnTo>
                    <a:pt x="0" y="2"/>
                  </a:lnTo>
                  <a:cubicBezTo>
                    <a:pt x="27" y="2"/>
                    <a:pt x="82" y="2"/>
                    <a:pt x="9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sp>
        <p:nvSpPr>
          <p:cNvPr id="429" name="Google Shape;429;p16"/>
          <p:cNvSpPr txBox="1">
            <a:spLocks noGrp="1"/>
          </p:cNvSpPr>
          <p:nvPr>
            <p:ph type="body" idx="1"/>
          </p:nvPr>
        </p:nvSpPr>
        <p:spPr>
          <a:xfrm>
            <a:off x="1522413" y="5102525"/>
            <a:ext cx="9143999" cy="1069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0"/>
              </a:spcBef>
              <a:spcAft>
                <a:spcPts val="0"/>
              </a:spcAft>
              <a:buClr>
                <a:schemeClr val="lt1"/>
              </a:buClr>
              <a:buSzPts val="2400"/>
              <a:buNone/>
              <a:defRPr sz="2400">
                <a:solidFill>
                  <a:schemeClr val="lt1"/>
                </a:solidFill>
              </a:defRPr>
            </a:lvl1pPr>
            <a:lvl2pPr marL="914400" lvl="1" indent="-228600" algn="l">
              <a:lnSpc>
                <a:spcPct val="90000"/>
              </a:lnSpc>
              <a:spcBef>
                <a:spcPts val="600"/>
              </a:spcBef>
              <a:spcAft>
                <a:spcPts val="0"/>
              </a:spcAft>
              <a:buClr>
                <a:schemeClr val="lt1"/>
              </a:buClr>
              <a:buSzPts val="1800"/>
              <a:buNone/>
              <a:defRPr sz="1800">
                <a:solidFill>
                  <a:schemeClr val="lt1"/>
                </a:solidFill>
              </a:defRPr>
            </a:lvl2pPr>
            <a:lvl3pPr marL="1371600" lvl="2" indent="-228600" algn="l">
              <a:lnSpc>
                <a:spcPct val="90000"/>
              </a:lnSpc>
              <a:spcBef>
                <a:spcPts val="600"/>
              </a:spcBef>
              <a:spcAft>
                <a:spcPts val="0"/>
              </a:spcAft>
              <a:buClr>
                <a:schemeClr val="lt1"/>
              </a:buClr>
              <a:buSzPts val="1600"/>
              <a:buNone/>
              <a:defRPr sz="1600">
                <a:solidFill>
                  <a:schemeClr val="lt1"/>
                </a:solidFill>
              </a:defRPr>
            </a:lvl3pPr>
            <a:lvl4pPr marL="1828800" lvl="3" indent="-228600" algn="l">
              <a:lnSpc>
                <a:spcPct val="90000"/>
              </a:lnSpc>
              <a:spcBef>
                <a:spcPts val="600"/>
              </a:spcBef>
              <a:spcAft>
                <a:spcPts val="0"/>
              </a:spcAft>
              <a:buClr>
                <a:schemeClr val="lt1"/>
              </a:buClr>
              <a:buSzPts val="1400"/>
              <a:buNone/>
              <a:defRPr sz="1400">
                <a:solidFill>
                  <a:schemeClr val="lt1"/>
                </a:solidFill>
              </a:defRPr>
            </a:lvl4pPr>
            <a:lvl5pPr marL="2286000" lvl="4" indent="-228600" algn="l">
              <a:lnSpc>
                <a:spcPct val="90000"/>
              </a:lnSpc>
              <a:spcBef>
                <a:spcPts val="600"/>
              </a:spcBef>
              <a:spcAft>
                <a:spcPts val="0"/>
              </a:spcAft>
              <a:buClr>
                <a:schemeClr val="lt1"/>
              </a:buClr>
              <a:buSzPts val="1400"/>
              <a:buNone/>
              <a:defRPr sz="1400">
                <a:solidFill>
                  <a:schemeClr val="lt1"/>
                </a:solidFill>
              </a:defRPr>
            </a:lvl5pPr>
            <a:lvl6pPr marL="2743200" lvl="5" indent="-228600" algn="l">
              <a:lnSpc>
                <a:spcPct val="90000"/>
              </a:lnSpc>
              <a:spcBef>
                <a:spcPts val="600"/>
              </a:spcBef>
              <a:spcAft>
                <a:spcPts val="0"/>
              </a:spcAft>
              <a:buClr>
                <a:schemeClr val="lt1"/>
              </a:buClr>
              <a:buSzPts val="1400"/>
              <a:buNone/>
              <a:defRPr sz="1400">
                <a:solidFill>
                  <a:schemeClr val="lt1"/>
                </a:solidFill>
              </a:defRPr>
            </a:lvl6pPr>
            <a:lvl7pPr marL="3200400" lvl="6" indent="-228600" algn="l">
              <a:lnSpc>
                <a:spcPct val="90000"/>
              </a:lnSpc>
              <a:spcBef>
                <a:spcPts val="600"/>
              </a:spcBef>
              <a:spcAft>
                <a:spcPts val="0"/>
              </a:spcAft>
              <a:buClr>
                <a:schemeClr val="lt1"/>
              </a:buClr>
              <a:buSzPts val="1400"/>
              <a:buNone/>
              <a:defRPr sz="1400">
                <a:solidFill>
                  <a:schemeClr val="lt1"/>
                </a:solidFill>
              </a:defRPr>
            </a:lvl7pPr>
            <a:lvl8pPr marL="3657600" lvl="7" indent="-228600" algn="l">
              <a:lnSpc>
                <a:spcPct val="90000"/>
              </a:lnSpc>
              <a:spcBef>
                <a:spcPts val="600"/>
              </a:spcBef>
              <a:spcAft>
                <a:spcPts val="0"/>
              </a:spcAft>
              <a:buClr>
                <a:schemeClr val="lt1"/>
              </a:buClr>
              <a:buSzPts val="1400"/>
              <a:buNone/>
              <a:defRPr sz="1400">
                <a:solidFill>
                  <a:schemeClr val="lt1"/>
                </a:solidFill>
              </a:defRPr>
            </a:lvl8pPr>
            <a:lvl9pPr marL="4114800" lvl="8" indent="-228600" algn="l">
              <a:lnSpc>
                <a:spcPct val="90000"/>
              </a:lnSpc>
              <a:spcBef>
                <a:spcPts val="600"/>
              </a:spcBef>
              <a:spcAft>
                <a:spcPts val="0"/>
              </a:spcAft>
              <a:buClr>
                <a:schemeClr val="lt1"/>
              </a:buClr>
              <a:buSzPts val="1400"/>
              <a:buNone/>
              <a:defRPr sz="1400">
                <a:solidFill>
                  <a:schemeClr val="lt1"/>
                </a:solidFill>
              </a:defRPr>
            </a:lvl9pPr>
          </a:lstStyle>
          <a:p>
            <a:endParaRPr/>
          </a:p>
        </p:txBody>
      </p:sp>
      <p:sp>
        <p:nvSpPr>
          <p:cNvPr id="430" name="Google Shape;430;p16"/>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1" name="Google Shape;431;p16"/>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2" name="Google Shape;432;p16"/>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33"/>
        <p:cNvGrpSpPr/>
        <p:nvPr/>
      </p:nvGrpSpPr>
      <p:grpSpPr>
        <a:xfrm>
          <a:off x="0" y="0"/>
          <a:ext cx="0" cy="0"/>
          <a:chOff x="0" y="0"/>
          <a:chExt cx="0" cy="0"/>
        </a:xfrm>
      </p:grpSpPr>
      <p:sp>
        <p:nvSpPr>
          <p:cNvPr id="434" name="Google Shape;434;p17"/>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435" name="Google Shape;435;p17" descr="Line graphic"/>
          <p:cNvGrpSpPr/>
          <p:nvPr/>
        </p:nvGrpSpPr>
        <p:grpSpPr>
          <a:xfrm>
            <a:off x="1522413" y="1514475"/>
            <a:ext cx="10569575" cy="64008"/>
            <a:chOff x="1522413" y="1514475"/>
            <a:chExt cx="10569575" cy="64008"/>
          </a:xfrm>
        </p:grpSpPr>
        <p:sp>
          <p:nvSpPr>
            <p:cNvPr id="436" name="Google Shape;436;p17"/>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37" name="Google Shape;437;p17"/>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38" name="Google Shape;438;p17"/>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39" name="Google Shape;439;p17"/>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0" name="Google Shape;440;p17"/>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1" name="Google Shape;441;p17"/>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2" name="Google Shape;442;p17"/>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3" name="Google Shape;443;p17"/>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4" name="Google Shape;444;p17"/>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5" name="Google Shape;445;p17"/>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6" name="Google Shape;446;p17"/>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7" name="Google Shape;447;p17"/>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8" name="Google Shape;448;p17"/>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49" name="Google Shape;449;p17"/>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0" name="Google Shape;450;p17"/>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1" name="Google Shape;451;p17"/>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2" name="Google Shape;452;p17"/>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3" name="Google Shape;453;p17"/>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4" name="Google Shape;454;p17"/>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5" name="Google Shape;455;p17"/>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6" name="Google Shape;456;p17"/>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7" name="Google Shape;457;p17"/>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8" name="Google Shape;458;p17"/>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59" name="Google Shape;459;p17"/>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0" name="Google Shape;460;p17"/>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1" name="Google Shape;461;p17"/>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2" name="Google Shape;462;p17"/>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3" name="Google Shape;463;p17"/>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4" name="Google Shape;464;p17"/>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5" name="Google Shape;465;p17"/>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6" name="Google Shape;466;p17"/>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7" name="Google Shape;467;p17"/>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8" name="Google Shape;468;p17"/>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69" name="Google Shape;469;p17"/>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0" name="Google Shape;470;p17"/>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1" name="Google Shape;471;p17"/>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2" name="Google Shape;472;p17"/>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3" name="Google Shape;473;p17"/>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4" name="Google Shape;474;p17"/>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5" name="Google Shape;475;p17"/>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6" name="Google Shape;476;p17"/>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7" name="Google Shape;477;p17"/>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8" name="Google Shape;478;p17"/>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79" name="Google Shape;479;p17"/>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0" name="Google Shape;480;p17"/>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1" name="Google Shape;481;p17"/>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2" name="Google Shape;482;p17"/>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3" name="Google Shape;483;p17"/>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4" name="Google Shape;484;p17"/>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5" name="Google Shape;485;p17"/>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6" name="Google Shape;486;p17"/>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7" name="Google Shape;487;p17"/>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8" name="Google Shape;488;p17"/>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89" name="Google Shape;489;p17"/>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0" name="Google Shape;490;p17"/>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1" name="Google Shape;491;p17"/>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2" name="Google Shape;492;p17"/>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3" name="Google Shape;493;p17"/>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4" name="Google Shape;494;p17"/>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5" name="Google Shape;495;p17"/>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6" name="Google Shape;496;p17"/>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7" name="Google Shape;497;p17"/>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8" name="Google Shape;498;p17"/>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499" name="Google Shape;499;p17"/>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0" name="Google Shape;500;p17"/>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1" name="Google Shape;501;p17"/>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2" name="Google Shape;502;p17"/>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3" name="Google Shape;503;p17"/>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4" name="Google Shape;504;p17"/>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5" name="Google Shape;505;p17"/>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6" name="Google Shape;506;p17"/>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7" name="Google Shape;507;p17"/>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8" name="Google Shape;508;p17"/>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09" name="Google Shape;509;p17"/>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sp>
        <p:nvSpPr>
          <p:cNvPr id="510" name="Google Shape;510;p17"/>
          <p:cNvSpPr txBox="1">
            <a:spLocks noGrp="1"/>
          </p:cNvSpPr>
          <p:nvPr>
            <p:ph type="body" idx="1"/>
          </p:nvPr>
        </p:nvSpPr>
        <p:spPr>
          <a:xfrm>
            <a:off x="1522413" y="1905000"/>
            <a:ext cx="4419599" cy="4267200"/>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800"/>
              </a:spcBef>
              <a:spcAft>
                <a:spcPts val="0"/>
              </a:spcAft>
              <a:buClr>
                <a:schemeClr val="lt1"/>
              </a:buClr>
              <a:buSzPts val="2400"/>
              <a:buChar char="▪"/>
              <a:defRPr sz="2400"/>
            </a:lvl1pPr>
            <a:lvl2pPr marL="914400" lvl="1" indent="-355600" algn="l">
              <a:lnSpc>
                <a:spcPct val="90000"/>
              </a:lnSpc>
              <a:spcBef>
                <a:spcPts val="600"/>
              </a:spcBef>
              <a:spcAft>
                <a:spcPts val="0"/>
              </a:spcAft>
              <a:buClr>
                <a:schemeClr val="lt1"/>
              </a:buClr>
              <a:buSzPts val="2000"/>
              <a:buChar char="–"/>
              <a:defRPr sz="2000"/>
            </a:lvl2pPr>
            <a:lvl3pPr marL="1371600" lvl="2" indent="-342900" algn="l">
              <a:lnSpc>
                <a:spcPct val="90000"/>
              </a:lnSpc>
              <a:spcBef>
                <a:spcPts val="600"/>
              </a:spcBef>
              <a:spcAft>
                <a:spcPts val="0"/>
              </a:spcAft>
              <a:buClr>
                <a:schemeClr val="lt1"/>
              </a:buClr>
              <a:buSzPts val="1800"/>
              <a:buChar char="▪"/>
              <a:defRPr sz="1800"/>
            </a:lvl3pPr>
            <a:lvl4pPr marL="1828800" lvl="3" indent="-330200" algn="l">
              <a:lnSpc>
                <a:spcPct val="90000"/>
              </a:lnSpc>
              <a:spcBef>
                <a:spcPts val="600"/>
              </a:spcBef>
              <a:spcAft>
                <a:spcPts val="0"/>
              </a:spcAft>
              <a:buClr>
                <a:schemeClr val="lt1"/>
              </a:buClr>
              <a:buSzPts val="1600"/>
              <a:buChar char="–"/>
              <a:defRPr sz="1600"/>
            </a:lvl4pPr>
            <a:lvl5pPr marL="2286000" lvl="4" indent="-330200" algn="l">
              <a:lnSpc>
                <a:spcPct val="90000"/>
              </a:lnSpc>
              <a:spcBef>
                <a:spcPts val="600"/>
              </a:spcBef>
              <a:spcAft>
                <a:spcPts val="0"/>
              </a:spcAft>
              <a:buClr>
                <a:schemeClr val="lt1"/>
              </a:buClr>
              <a:buSzPts val="1600"/>
              <a:buChar char="▪"/>
              <a:defRPr sz="1600"/>
            </a:lvl5pPr>
            <a:lvl6pPr marL="2743200" lvl="5" indent="-330200" algn="l">
              <a:lnSpc>
                <a:spcPct val="90000"/>
              </a:lnSpc>
              <a:spcBef>
                <a:spcPts val="600"/>
              </a:spcBef>
              <a:spcAft>
                <a:spcPts val="0"/>
              </a:spcAft>
              <a:buClr>
                <a:schemeClr val="lt1"/>
              </a:buClr>
              <a:buSzPts val="1600"/>
              <a:buChar char="–"/>
              <a:defRPr sz="1600"/>
            </a:lvl6pPr>
            <a:lvl7pPr marL="3200400" lvl="6" indent="-330200" algn="l">
              <a:lnSpc>
                <a:spcPct val="90000"/>
              </a:lnSpc>
              <a:spcBef>
                <a:spcPts val="600"/>
              </a:spcBef>
              <a:spcAft>
                <a:spcPts val="0"/>
              </a:spcAft>
              <a:buClr>
                <a:schemeClr val="lt1"/>
              </a:buClr>
              <a:buSzPts val="1600"/>
              <a:buChar char="▪"/>
              <a:defRPr sz="1600"/>
            </a:lvl7pPr>
            <a:lvl8pPr marL="3657600" lvl="7" indent="-330200" algn="l">
              <a:lnSpc>
                <a:spcPct val="90000"/>
              </a:lnSpc>
              <a:spcBef>
                <a:spcPts val="600"/>
              </a:spcBef>
              <a:spcAft>
                <a:spcPts val="0"/>
              </a:spcAft>
              <a:buClr>
                <a:schemeClr val="lt1"/>
              </a:buClr>
              <a:buSzPts val="1600"/>
              <a:buChar char="–"/>
              <a:defRPr sz="1600"/>
            </a:lvl8pPr>
            <a:lvl9pPr marL="4114800" lvl="8" indent="-330200" algn="l">
              <a:lnSpc>
                <a:spcPct val="90000"/>
              </a:lnSpc>
              <a:spcBef>
                <a:spcPts val="600"/>
              </a:spcBef>
              <a:spcAft>
                <a:spcPts val="0"/>
              </a:spcAft>
              <a:buClr>
                <a:schemeClr val="lt1"/>
              </a:buClr>
              <a:buSzPts val="1600"/>
              <a:buChar char="▪"/>
              <a:defRPr sz="1600"/>
            </a:lvl9pPr>
          </a:lstStyle>
          <a:p>
            <a:endParaRPr/>
          </a:p>
        </p:txBody>
      </p:sp>
      <p:sp>
        <p:nvSpPr>
          <p:cNvPr id="511" name="Google Shape;511;p17"/>
          <p:cNvSpPr txBox="1">
            <a:spLocks noGrp="1"/>
          </p:cNvSpPr>
          <p:nvPr>
            <p:ph type="body" idx="2"/>
          </p:nvPr>
        </p:nvSpPr>
        <p:spPr>
          <a:xfrm>
            <a:off x="6246815" y="1905000"/>
            <a:ext cx="4419598" cy="4267200"/>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800"/>
              </a:spcBef>
              <a:spcAft>
                <a:spcPts val="0"/>
              </a:spcAft>
              <a:buClr>
                <a:schemeClr val="lt1"/>
              </a:buClr>
              <a:buSzPts val="2400"/>
              <a:buChar char="▪"/>
              <a:defRPr sz="2400"/>
            </a:lvl1pPr>
            <a:lvl2pPr marL="914400" lvl="1" indent="-355600" algn="l">
              <a:lnSpc>
                <a:spcPct val="90000"/>
              </a:lnSpc>
              <a:spcBef>
                <a:spcPts val="600"/>
              </a:spcBef>
              <a:spcAft>
                <a:spcPts val="0"/>
              </a:spcAft>
              <a:buClr>
                <a:schemeClr val="lt1"/>
              </a:buClr>
              <a:buSzPts val="2000"/>
              <a:buChar char="–"/>
              <a:defRPr sz="2000"/>
            </a:lvl2pPr>
            <a:lvl3pPr marL="1371600" lvl="2" indent="-342900" algn="l">
              <a:lnSpc>
                <a:spcPct val="90000"/>
              </a:lnSpc>
              <a:spcBef>
                <a:spcPts val="600"/>
              </a:spcBef>
              <a:spcAft>
                <a:spcPts val="0"/>
              </a:spcAft>
              <a:buClr>
                <a:schemeClr val="lt1"/>
              </a:buClr>
              <a:buSzPts val="1800"/>
              <a:buChar char="▪"/>
              <a:defRPr sz="1800"/>
            </a:lvl3pPr>
            <a:lvl4pPr marL="1828800" lvl="3" indent="-330200" algn="l">
              <a:lnSpc>
                <a:spcPct val="90000"/>
              </a:lnSpc>
              <a:spcBef>
                <a:spcPts val="600"/>
              </a:spcBef>
              <a:spcAft>
                <a:spcPts val="0"/>
              </a:spcAft>
              <a:buClr>
                <a:schemeClr val="lt1"/>
              </a:buClr>
              <a:buSzPts val="1600"/>
              <a:buChar char="–"/>
              <a:defRPr sz="1600"/>
            </a:lvl4pPr>
            <a:lvl5pPr marL="2286000" lvl="4" indent="-330200" algn="l">
              <a:lnSpc>
                <a:spcPct val="90000"/>
              </a:lnSpc>
              <a:spcBef>
                <a:spcPts val="600"/>
              </a:spcBef>
              <a:spcAft>
                <a:spcPts val="0"/>
              </a:spcAft>
              <a:buClr>
                <a:schemeClr val="lt1"/>
              </a:buClr>
              <a:buSzPts val="1600"/>
              <a:buChar char="▪"/>
              <a:defRPr sz="1600"/>
            </a:lvl5pPr>
            <a:lvl6pPr marL="2743200" lvl="5" indent="-330200" algn="l">
              <a:lnSpc>
                <a:spcPct val="90000"/>
              </a:lnSpc>
              <a:spcBef>
                <a:spcPts val="600"/>
              </a:spcBef>
              <a:spcAft>
                <a:spcPts val="0"/>
              </a:spcAft>
              <a:buClr>
                <a:schemeClr val="lt1"/>
              </a:buClr>
              <a:buSzPts val="1600"/>
              <a:buChar char="–"/>
              <a:defRPr sz="1600"/>
            </a:lvl6pPr>
            <a:lvl7pPr marL="3200400" lvl="6" indent="-330200" algn="l">
              <a:lnSpc>
                <a:spcPct val="90000"/>
              </a:lnSpc>
              <a:spcBef>
                <a:spcPts val="600"/>
              </a:spcBef>
              <a:spcAft>
                <a:spcPts val="0"/>
              </a:spcAft>
              <a:buClr>
                <a:schemeClr val="lt1"/>
              </a:buClr>
              <a:buSzPts val="1600"/>
              <a:buChar char="▪"/>
              <a:defRPr sz="1600"/>
            </a:lvl7pPr>
            <a:lvl8pPr marL="3657600" lvl="7" indent="-330200" algn="l">
              <a:lnSpc>
                <a:spcPct val="90000"/>
              </a:lnSpc>
              <a:spcBef>
                <a:spcPts val="600"/>
              </a:spcBef>
              <a:spcAft>
                <a:spcPts val="0"/>
              </a:spcAft>
              <a:buClr>
                <a:schemeClr val="lt1"/>
              </a:buClr>
              <a:buSzPts val="1600"/>
              <a:buChar char="–"/>
              <a:defRPr sz="1600"/>
            </a:lvl8pPr>
            <a:lvl9pPr marL="4114800" lvl="8" indent="-330200" algn="l">
              <a:lnSpc>
                <a:spcPct val="90000"/>
              </a:lnSpc>
              <a:spcBef>
                <a:spcPts val="600"/>
              </a:spcBef>
              <a:spcAft>
                <a:spcPts val="0"/>
              </a:spcAft>
              <a:buClr>
                <a:schemeClr val="lt1"/>
              </a:buClr>
              <a:buSzPts val="1600"/>
              <a:buChar char="▪"/>
              <a:defRPr sz="1600"/>
            </a:lvl9pPr>
          </a:lstStyle>
          <a:p>
            <a:endParaRPr/>
          </a:p>
        </p:txBody>
      </p:sp>
      <p:sp>
        <p:nvSpPr>
          <p:cNvPr id="512" name="Google Shape;512;p17"/>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3" name="Google Shape;513;p17"/>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4" name="Google Shape;514;p17"/>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15"/>
        <p:cNvGrpSpPr/>
        <p:nvPr/>
      </p:nvGrpSpPr>
      <p:grpSpPr>
        <a:xfrm>
          <a:off x="0" y="0"/>
          <a:ext cx="0" cy="0"/>
          <a:chOff x="0" y="0"/>
          <a:chExt cx="0" cy="0"/>
        </a:xfrm>
      </p:grpSpPr>
      <p:sp>
        <p:nvSpPr>
          <p:cNvPr id="516" name="Google Shape;516;p18"/>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Consola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517" name="Google Shape;517;p18" descr="Line graphic"/>
          <p:cNvGrpSpPr/>
          <p:nvPr/>
        </p:nvGrpSpPr>
        <p:grpSpPr>
          <a:xfrm>
            <a:off x="1522413" y="1514475"/>
            <a:ext cx="10569575" cy="64008"/>
            <a:chOff x="1522413" y="1514475"/>
            <a:chExt cx="10569575" cy="64008"/>
          </a:xfrm>
        </p:grpSpPr>
        <p:sp>
          <p:nvSpPr>
            <p:cNvPr id="518" name="Google Shape;518;p18"/>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19" name="Google Shape;519;p18"/>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0" name="Google Shape;520;p18"/>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1" name="Google Shape;521;p18"/>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2" name="Google Shape;522;p18"/>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3" name="Google Shape;523;p18"/>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4" name="Google Shape;524;p18"/>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5" name="Google Shape;525;p18"/>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6" name="Google Shape;526;p18"/>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7" name="Google Shape;527;p18"/>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8" name="Google Shape;528;p18"/>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29" name="Google Shape;529;p18"/>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0" name="Google Shape;530;p18"/>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1" name="Google Shape;531;p18"/>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2" name="Google Shape;532;p18"/>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3" name="Google Shape;533;p18"/>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4" name="Google Shape;534;p18"/>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5" name="Google Shape;535;p18"/>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6" name="Google Shape;536;p18"/>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7" name="Google Shape;537;p18"/>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8" name="Google Shape;538;p18"/>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39" name="Google Shape;539;p18"/>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0" name="Google Shape;540;p18"/>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1" name="Google Shape;541;p18"/>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2" name="Google Shape;542;p18"/>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3" name="Google Shape;543;p18"/>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4" name="Google Shape;544;p18"/>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5" name="Google Shape;545;p18"/>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6" name="Google Shape;546;p18"/>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7" name="Google Shape;547;p18"/>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8" name="Google Shape;548;p18"/>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49" name="Google Shape;549;p18"/>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0" name="Google Shape;550;p18"/>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1" name="Google Shape;551;p18"/>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2" name="Google Shape;552;p18"/>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3" name="Google Shape;553;p18"/>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4" name="Google Shape;554;p18"/>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5" name="Google Shape;555;p18"/>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6" name="Google Shape;556;p18"/>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7" name="Google Shape;557;p18"/>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8" name="Google Shape;558;p18"/>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59" name="Google Shape;559;p18"/>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0" name="Google Shape;560;p18"/>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1" name="Google Shape;561;p18"/>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2" name="Google Shape;562;p18"/>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3" name="Google Shape;563;p18"/>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4" name="Google Shape;564;p18"/>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5" name="Google Shape;565;p18"/>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6" name="Google Shape;566;p18"/>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7" name="Google Shape;567;p18"/>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8" name="Google Shape;568;p18"/>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69" name="Google Shape;569;p18"/>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0" name="Google Shape;570;p18"/>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1" name="Google Shape;571;p18"/>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2" name="Google Shape;572;p18"/>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3" name="Google Shape;573;p18"/>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4" name="Google Shape;574;p18"/>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5" name="Google Shape;575;p18"/>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6" name="Google Shape;576;p18"/>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7" name="Google Shape;577;p18"/>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8" name="Google Shape;578;p18"/>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79" name="Google Shape;579;p18"/>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0" name="Google Shape;580;p18"/>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1" name="Google Shape;581;p18"/>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2" name="Google Shape;582;p18"/>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3" name="Google Shape;583;p18"/>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4" name="Google Shape;584;p18"/>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5" name="Google Shape;585;p18"/>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6" name="Google Shape;586;p18"/>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7" name="Google Shape;587;p18"/>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8" name="Google Shape;588;p18"/>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89" name="Google Shape;589;p18"/>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90" name="Google Shape;590;p18"/>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591" name="Google Shape;591;p18"/>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sp>
        <p:nvSpPr>
          <p:cNvPr id="592" name="Google Shape;592;p18"/>
          <p:cNvSpPr txBox="1">
            <a:spLocks noGrp="1"/>
          </p:cNvSpPr>
          <p:nvPr>
            <p:ph type="body" idx="1"/>
          </p:nvPr>
        </p:nvSpPr>
        <p:spPr>
          <a:xfrm>
            <a:off x="1522413" y="1905000"/>
            <a:ext cx="4416552" cy="76200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Clr>
                <a:schemeClr val="lt1"/>
              </a:buClr>
              <a:buSzPts val="2400"/>
              <a:buNone/>
              <a:defRPr sz="2400" b="0"/>
            </a:lvl1pPr>
            <a:lvl2pPr marL="914400" lvl="1" indent="-228600" algn="l">
              <a:lnSpc>
                <a:spcPct val="90000"/>
              </a:lnSpc>
              <a:spcBef>
                <a:spcPts val="600"/>
              </a:spcBef>
              <a:spcAft>
                <a:spcPts val="0"/>
              </a:spcAft>
              <a:buClr>
                <a:schemeClr val="lt1"/>
              </a:buClr>
              <a:buSzPts val="2000"/>
              <a:buNone/>
              <a:defRPr sz="2000" b="1"/>
            </a:lvl2pPr>
            <a:lvl3pPr marL="1371600" lvl="2" indent="-228600" algn="l">
              <a:lnSpc>
                <a:spcPct val="90000"/>
              </a:lnSpc>
              <a:spcBef>
                <a:spcPts val="600"/>
              </a:spcBef>
              <a:spcAft>
                <a:spcPts val="0"/>
              </a:spcAft>
              <a:buClr>
                <a:schemeClr val="lt1"/>
              </a:buClr>
              <a:buSzPts val="1800"/>
              <a:buNone/>
              <a:defRPr sz="1800" b="1"/>
            </a:lvl3pPr>
            <a:lvl4pPr marL="1828800" lvl="3" indent="-228600" algn="l">
              <a:lnSpc>
                <a:spcPct val="90000"/>
              </a:lnSpc>
              <a:spcBef>
                <a:spcPts val="600"/>
              </a:spcBef>
              <a:spcAft>
                <a:spcPts val="0"/>
              </a:spcAft>
              <a:buClr>
                <a:schemeClr val="lt1"/>
              </a:buClr>
              <a:buSzPts val="1600"/>
              <a:buNone/>
              <a:defRPr sz="1600" b="1"/>
            </a:lvl4pPr>
            <a:lvl5pPr marL="2286000" lvl="4" indent="-228600" algn="l">
              <a:lnSpc>
                <a:spcPct val="90000"/>
              </a:lnSpc>
              <a:spcBef>
                <a:spcPts val="600"/>
              </a:spcBef>
              <a:spcAft>
                <a:spcPts val="0"/>
              </a:spcAft>
              <a:buClr>
                <a:schemeClr val="lt1"/>
              </a:buClr>
              <a:buSzPts val="1600"/>
              <a:buNone/>
              <a:defRPr sz="1600" b="1"/>
            </a:lvl5pPr>
            <a:lvl6pPr marL="2743200" lvl="5" indent="-228600" algn="l">
              <a:lnSpc>
                <a:spcPct val="90000"/>
              </a:lnSpc>
              <a:spcBef>
                <a:spcPts val="600"/>
              </a:spcBef>
              <a:spcAft>
                <a:spcPts val="0"/>
              </a:spcAft>
              <a:buClr>
                <a:schemeClr val="lt1"/>
              </a:buClr>
              <a:buSzPts val="1600"/>
              <a:buNone/>
              <a:defRPr sz="1600" b="1"/>
            </a:lvl6pPr>
            <a:lvl7pPr marL="3200400" lvl="6" indent="-228600" algn="l">
              <a:lnSpc>
                <a:spcPct val="90000"/>
              </a:lnSpc>
              <a:spcBef>
                <a:spcPts val="600"/>
              </a:spcBef>
              <a:spcAft>
                <a:spcPts val="0"/>
              </a:spcAft>
              <a:buClr>
                <a:schemeClr val="lt1"/>
              </a:buClr>
              <a:buSzPts val="1600"/>
              <a:buNone/>
              <a:defRPr sz="1600" b="1"/>
            </a:lvl7pPr>
            <a:lvl8pPr marL="3657600" lvl="7" indent="-228600" algn="l">
              <a:lnSpc>
                <a:spcPct val="90000"/>
              </a:lnSpc>
              <a:spcBef>
                <a:spcPts val="600"/>
              </a:spcBef>
              <a:spcAft>
                <a:spcPts val="0"/>
              </a:spcAft>
              <a:buClr>
                <a:schemeClr val="lt1"/>
              </a:buClr>
              <a:buSzPts val="1600"/>
              <a:buNone/>
              <a:defRPr sz="1600" b="1"/>
            </a:lvl8pPr>
            <a:lvl9pPr marL="4114800" lvl="8" indent="-228600" algn="l">
              <a:lnSpc>
                <a:spcPct val="90000"/>
              </a:lnSpc>
              <a:spcBef>
                <a:spcPts val="600"/>
              </a:spcBef>
              <a:spcAft>
                <a:spcPts val="0"/>
              </a:spcAft>
              <a:buClr>
                <a:schemeClr val="lt1"/>
              </a:buClr>
              <a:buSzPts val="1600"/>
              <a:buNone/>
              <a:defRPr sz="1600" b="1"/>
            </a:lvl9pPr>
          </a:lstStyle>
          <a:p>
            <a:endParaRPr/>
          </a:p>
        </p:txBody>
      </p:sp>
      <p:sp>
        <p:nvSpPr>
          <p:cNvPr id="593" name="Google Shape;593;p18"/>
          <p:cNvSpPr txBox="1">
            <a:spLocks noGrp="1"/>
          </p:cNvSpPr>
          <p:nvPr>
            <p:ph type="body" idx="2"/>
          </p:nvPr>
        </p:nvSpPr>
        <p:spPr>
          <a:xfrm>
            <a:off x="1522413" y="2819399"/>
            <a:ext cx="4416552" cy="3352801"/>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800"/>
              </a:spcBef>
              <a:spcAft>
                <a:spcPts val="0"/>
              </a:spcAft>
              <a:buClr>
                <a:schemeClr val="lt1"/>
              </a:buClr>
              <a:buSzPts val="2400"/>
              <a:buChar char="▪"/>
              <a:defRPr sz="2400"/>
            </a:lvl1pPr>
            <a:lvl2pPr marL="914400" lvl="1" indent="-355600" algn="l">
              <a:lnSpc>
                <a:spcPct val="90000"/>
              </a:lnSpc>
              <a:spcBef>
                <a:spcPts val="600"/>
              </a:spcBef>
              <a:spcAft>
                <a:spcPts val="0"/>
              </a:spcAft>
              <a:buClr>
                <a:schemeClr val="lt1"/>
              </a:buClr>
              <a:buSzPts val="2000"/>
              <a:buChar char="–"/>
              <a:defRPr sz="2000"/>
            </a:lvl2pPr>
            <a:lvl3pPr marL="1371600" lvl="2" indent="-342900" algn="l">
              <a:lnSpc>
                <a:spcPct val="90000"/>
              </a:lnSpc>
              <a:spcBef>
                <a:spcPts val="600"/>
              </a:spcBef>
              <a:spcAft>
                <a:spcPts val="0"/>
              </a:spcAft>
              <a:buClr>
                <a:schemeClr val="lt1"/>
              </a:buClr>
              <a:buSzPts val="1800"/>
              <a:buChar char="▪"/>
              <a:defRPr sz="1800"/>
            </a:lvl3pPr>
            <a:lvl4pPr marL="1828800" lvl="3" indent="-330200" algn="l">
              <a:lnSpc>
                <a:spcPct val="90000"/>
              </a:lnSpc>
              <a:spcBef>
                <a:spcPts val="600"/>
              </a:spcBef>
              <a:spcAft>
                <a:spcPts val="0"/>
              </a:spcAft>
              <a:buClr>
                <a:schemeClr val="lt1"/>
              </a:buClr>
              <a:buSzPts val="1600"/>
              <a:buChar char="–"/>
              <a:defRPr sz="1600"/>
            </a:lvl4pPr>
            <a:lvl5pPr marL="2286000" lvl="4" indent="-330200" algn="l">
              <a:lnSpc>
                <a:spcPct val="90000"/>
              </a:lnSpc>
              <a:spcBef>
                <a:spcPts val="600"/>
              </a:spcBef>
              <a:spcAft>
                <a:spcPts val="0"/>
              </a:spcAft>
              <a:buClr>
                <a:schemeClr val="lt1"/>
              </a:buClr>
              <a:buSzPts val="1600"/>
              <a:buChar char="▪"/>
              <a:defRPr sz="1600"/>
            </a:lvl5pPr>
            <a:lvl6pPr marL="2743200" lvl="5" indent="-330200" algn="l">
              <a:lnSpc>
                <a:spcPct val="90000"/>
              </a:lnSpc>
              <a:spcBef>
                <a:spcPts val="600"/>
              </a:spcBef>
              <a:spcAft>
                <a:spcPts val="0"/>
              </a:spcAft>
              <a:buClr>
                <a:schemeClr val="lt1"/>
              </a:buClr>
              <a:buSzPts val="1600"/>
              <a:buChar char="–"/>
              <a:defRPr sz="1600"/>
            </a:lvl6pPr>
            <a:lvl7pPr marL="3200400" lvl="6" indent="-330200" algn="l">
              <a:lnSpc>
                <a:spcPct val="90000"/>
              </a:lnSpc>
              <a:spcBef>
                <a:spcPts val="600"/>
              </a:spcBef>
              <a:spcAft>
                <a:spcPts val="0"/>
              </a:spcAft>
              <a:buClr>
                <a:schemeClr val="lt1"/>
              </a:buClr>
              <a:buSzPts val="1600"/>
              <a:buChar char="▪"/>
              <a:defRPr sz="1600"/>
            </a:lvl7pPr>
            <a:lvl8pPr marL="3657600" lvl="7" indent="-330200" algn="l">
              <a:lnSpc>
                <a:spcPct val="90000"/>
              </a:lnSpc>
              <a:spcBef>
                <a:spcPts val="600"/>
              </a:spcBef>
              <a:spcAft>
                <a:spcPts val="0"/>
              </a:spcAft>
              <a:buClr>
                <a:schemeClr val="lt1"/>
              </a:buClr>
              <a:buSzPts val="1600"/>
              <a:buChar char="–"/>
              <a:defRPr sz="1600"/>
            </a:lvl8pPr>
            <a:lvl9pPr marL="4114800" lvl="8" indent="-330200" algn="l">
              <a:lnSpc>
                <a:spcPct val="90000"/>
              </a:lnSpc>
              <a:spcBef>
                <a:spcPts val="600"/>
              </a:spcBef>
              <a:spcAft>
                <a:spcPts val="0"/>
              </a:spcAft>
              <a:buClr>
                <a:schemeClr val="lt1"/>
              </a:buClr>
              <a:buSzPts val="1600"/>
              <a:buChar char="▪"/>
              <a:defRPr sz="1600"/>
            </a:lvl9pPr>
          </a:lstStyle>
          <a:p>
            <a:endParaRPr/>
          </a:p>
        </p:txBody>
      </p:sp>
      <p:sp>
        <p:nvSpPr>
          <p:cNvPr id="594" name="Google Shape;594;p18"/>
          <p:cNvSpPr txBox="1">
            <a:spLocks noGrp="1"/>
          </p:cNvSpPr>
          <p:nvPr>
            <p:ph type="body" idx="3"/>
          </p:nvPr>
        </p:nvSpPr>
        <p:spPr>
          <a:xfrm>
            <a:off x="6249860" y="1905000"/>
            <a:ext cx="4416552" cy="762000"/>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0"/>
              </a:spcBef>
              <a:spcAft>
                <a:spcPts val="0"/>
              </a:spcAft>
              <a:buClr>
                <a:schemeClr val="lt1"/>
              </a:buClr>
              <a:buSzPts val="2400"/>
              <a:buNone/>
              <a:defRPr sz="2400" b="0"/>
            </a:lvl1pPr>
            <a:lvl2pPr marL="914400" lvl="1" indent="-228600" algn="l">
              <a:lnSpc>
                <a:spcPct val="90000"/>
              </a:lnSpc>
              <a:spcBef>
                <a:spcPts val="600"/>
              </a:spcBef>
              <a:spcAft>
                <a:spcPts val="0"/>
              </a:spcAft>
              <a:buClr>
                <a:schemeClr val="lt1"/>
              </a:buClr>
              <a:buSzPts val="2000"/>
              <a:buNone/>
              <a:defRPr sz="2000" b="1"/>
            </a:lvl2pPr>
            <a:lvl3pPr marL="1371600" lvl="2" indent="-228600" algn="l">
              <a:lnSpc>
                <a:spcPct val="90000"/>
              </a:lnSpc>
              <a:spcBef>
                <a:spcPts val="600"/>
              </a:spcBef>
              <a:spcAft>
                <a:spcPts val="0"/>
              </a:spcAft>
              <a:buClr>
                <a:schemeClr val="lt1"/>
              </a:buClr>
              <a:buSzPts val="1800"/>
              <a:buNone/>
              <a:defRPr sz="1800" b="1"/>
            </a:lvl3pPr>
            <a:lvl4pPr marL="1828800" lvl="3" indent="-228600" algn="l">
              <a:lnSpc>
                <a:spcPct val="90000"/>
              </a:lnSpc>
              <a:spcBef>
                <a:spcPts val="600"/>
              </a:spcBef>
              <a:spcAft>
                <a:spcPts val="0"/>
              </a:spcAft>
              <a:buClr>
                <a:schemeClr val="lt1"/>
              </a:buClr>
              <a:buSzPts val="1600"/>
              <a:buNone/>
              <a:defRPr sz="1600" b="1"/>
            </a:lvl4pPr>
            <a:lvl5pPr marL="2286000" lvl="4" indent="-228600" algn="l">
              <a:lnSpc>
                <a:spcPct val="90000"/>
              </a:lnSpc>
              <a:spcBef>
                <a:spcPts val="600"/>
              </a:spcBef>
              <a:spcAft>
                <a:spcPts val="0"/>
              </a:spcAft>
              <a:buClr>
                <a:schemeClr val="lt1"/>
              </a:buClr>
              <a:buSzPts val="1600"/>
              <a:buNone/>
              <a:defRPr sz="1600" b="1"/>
            </a:lvl5pPr>
            <a:lvl6pPr marL="2743200" lvl="5" indent="-228600" algn="l">
              <a:lnSpc>
                <a:spcPct val="90000"/>
              </a:lnSpc>
              <a:spcBef>
                <a:spcPts val="600"/>
              </a:spcBef>
              <a:spcAft>
                <a:spcPts val="0"/>
              </a:spcAft>
              <a:buClr>
                <a:schemeClr val="lt1"/>
              </a:buClr>
              <a:buSzPts val="1600"/>
              <a:buNone/>
              <a:defRPr sz="1600" b="1"/>
            </a:lvl6pPr>
            <a:lvl7pPr marL="3200400" lvl="6" indent="-228600" algn="l">
              <a:lnSpc>
                <a:spcPct val="90000"/>
              </a:lnSpc>
              <a:spcBef>
                <a:spcPts val="600"/>
              </a:spcBef>
              <a:spcAft>
                <a:spcPts val="0"/>
              </a:spcAft>
              <a:buClr>
                <a:schemeClr val="lt1"/>
              </a:buClr>
              <a:buSzPts val="1600"/>
              <a:buNone/>
              <a:defRPr sz="1600" b="1"/>
            </a:lvl7pPr>
            <a:lvl8pPr marL="3657600" lvl="7" indent="-228600" algn="l">
              <a:lnSpc>
                <a:spcPct val="90000"/>
              </a:lnSpc>
              <a:spcBef>
                <a:spcPts val="600"/>
              </a:spcBef>
              <a:spcAft>
                <a:spcPts val="0"/>
              </a:spcAft>
              <a:buClr>
                <a:schemeClr val="lt1"/>
              </a:buClr>
              <a:buSzPts val="1600"/>
              <a:buNone/>
              <a:defRPr sz="1600" b="1"/>
            </a:lvl8pPr>
            <a:lvl9pPr marL="4114800" lvl="8" indent="-228600" algn="l">
              <a:lnSpc>
                <a:spcPct val="90000"/>
              </a:lnSpc>
              <a:spcBef>
                <a:spcPts val="600"/>
              </a:spcBef>
              <a:spcAft>
                <a:spcPts val="0"/>
              </a:spcAft>
              <a:buClr>
                <a:schemeClr val="lt1"/>
              </a:buClr>
              <a:buSzPts val="1600"/>
              <a:buNone/>
              <a:defRPr sz="1600" b="1"/>
            </a:lvl9pPr>
          </a:lstStyle>
          <a:p>
            <a:endParaRPr/>
          </a:p>
        </p:txBody>
      </p:sp>
      <p:sp>
        <p:nvSpPr>
          <p:cNvPr id="595" name="Google Shape;595;p18"/>
          <p:cNvSpPr txBox="1">
            <a:spLocks noGrp="1"/>
          </p:cNvSpPr>
          <p:nvPr>
            <p:ph type="body" idx="4"/>
          </p:nvPr>
        </p:nvSpPr>
        <p:spPr>
          <a:xfrm>
            <a:off x="6249860" y="2819399"/>
            <a:ext cx="4416552" cy="3352801"/>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800"/>
              </a:spcBef>
              <a:spcAft>
                <a:spcPts val="0"/>
              </a:spcAft>
              <a:buClr>
                <a:schemeClr val="lt1"/>
              </a:buClr>
              <a:buSzPts val="2400"/>
              <a:buChar char="▪"/>
              <a:defRPr sz="2400"/>
            </a:lvl1pPr>
            <a:lvl2pPr marL="914400" lvl="1" indent="-355600" algn="l">
              <a:lnSpc>
                <a:spcPct val="90000"/>
              </a:lnSpc>
              <a:spcBef>
                <a:spcPts val="600"/>
              </a:spcBef>
              <a:spcAft>
                <a:spcPts val="0"/>
              </a:spcAft>
              <a:buClr>
                <a:schemeClr val="lt1"/>
              </a:buClr>
              <a:buSzPts val="2000"/>
              <a:buChar char="–"/>
              <a:defRPr sz="2000"/>
            </a:lvl2pPr>
            <a:lvl3pPr marL="1371600" lvl="2" indent="-342900" algn="l">
              <a:lnSpc>
                <a:spcPct val="90000"/>
              </a:lnSpc>
              <a:spcBef>
                <a:spcPts val="600"/>
              </a:spcBef>
              <a:spcAft>
                <a:spcPts val="0"/>
              </a:spcAft>
              <a:buClr>
                <a:schemeClr val="lt1"/>
              </a:buClr>
              <a:buSzPts val="1800"/>
              <a:buChar char="▪"/>
              <a:defRPr sz="1800"/>
            </a:lvl3pPr>
            <a:lvl4pPr marL="1828800" lvl="3" indent="-330200" algn="l">
              <a:lnSpc>
                <a:spcPct val="90000"/>
              </a:lnSpc>
              <a:spcBef>
                <a:spcPts val="600"/>
              </a:spcBef>
              <a:spcAft>
                <a:spcPts val="0"/>
              </a:spcAft>
              <a:buClr>
                <a:schemeClr val="lt1"/>
              </a:buClr>
              <a:buSzPts val="1600"/>
              <a:buChar char="–"/>
              <a:defRPr sz="1600"/>
            </a:lvl4pPr>
            <a:lvl5pPr marL="2286000" lvl="4" indent="-330200" algn="l">
              <a:lnSpc>
                <a:spcPct val="90000"/>
              </a:lnSpc>
              <a:spcBef>
                <a:spcPts val="600"/>
              </a:spcBef>
              <a:spcAft>
                <a:spcPts val="0"/>
              </a:spcAft>
              <a:buClr>
                <a:schemeClr val="lt1"/>
              </a:buClr>
              <a:buSzPts val="1600"/>
              <a:buChar char="▪"/>
              <a:defRPr sz="1600"/>
            </a:lvl5pPr>
            <a:lvl6pPr marL="2743200" lvl="5" indent="-330200" algn="l">
              <a:lnSpc>
                <a:spcPct val="90000"/>
              </a:lnSpc>
              <a:spcBef>
                <a:spcPts val="600"/>
              </a:spcBef>
              <a:spcAft>
                <a:spcPts val="0"/>
              </a:spcAft>
              <a:buClr>
                <a:schemeClr val="lt1"/>
              </a:buClr>
              <a:buSzPts val="1600"/>
              <a:buChar char="–"/>
              <a:defRPr sz="1600"/>
            </a:lvl6pPr>
            <a:lvl7pPr marL="3200400" lvl="6" indent="-330200" algn="l">
              <a:lnSpc>
                <a:spcPct val="90000"/>
              </a:lnSpc>
              <a:spcBef>
                <a:spcPts val="600"/>
              </a:spcBef>
              <a:spcAft>
                <a:spcPts val="0"/>
              </a:spcAft>
              <a:buClr>
                <a:schemeClr val="lt1"/>
              </a:buClr>
              <a:buSzPts val="1600"/>
              <a:buChar char="▪"/>
              <a:defRPr sz="1600"/>
            </a:lvl7pPr>
            <a:lvl8pPr marL="3657600" lvl="7" indent="-330200" algn="l">
              <a:lnSpc>
                <a:spcPct val="90000"/>
              </a:lnSpc>
              <a:spcBef>
                <a:spcPts val="600"/>
              </a:spcBef>
              <a:spcAft>
                <a:spcPts val="0"/>
              </a:spcAft>
              <a:buClr>
                <a:schemeClr val="lt1"/>
              </a:buClr>
              <a:buSzPts val="1600"/>
              <a:buChar char="–"/>
              <a:defRPr sz="1600"/>
            </a:lvl8pPr>
            <a:lvl9pPr marL="4114800" lvl="8" indent="-330200" algn="l">
              <a:lnSpc>
                <a:spcPct val="90000"/>
              </a:lnSpc>
              <a:spcBef>
                <a:spcPts val="600"/>
              </a:spcBef>
              <a:spcAft>
                <a:spcPts val="0"/>
              </a:spcAft>
              <a:buClr>
                <a:schemeClr val="lt1"/>
              </a:buClr>
              <a:buSzPts val="1600"/>
              <a:buChar char="▪"/>
              <a:defRPr sz="1600"/>
            </a:lvl9pPr>
          </a:lstStyle>
          <a:p>
            <a:endParaRPr/>
          </a:p>
        </p:txBody>
      </p:sp>
      <p:sp>
        <p:nvSpPr>
          <p:cNvPr id="596" name="Google Shape;596;p18"/>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7" name="Google Shape;597;p18"/>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8" name="Google Shape;598;p18"/>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99"/>
        <p:cNvGrpSpPr/>
        <p:nvPr/>
      </p:nvGrpSpPr>
      <p:grpSpPr>
        <a:xfrm>
          <a:off x="0" y="0"/>
          <a:ext cx="0" cy="0"/>
          <a:chOff x="0" y="0"/>
          <a:chExt cx="0" cy="0"/>
        </a:xfrm>
      </p:grpSpPr>
      <p:sp>
        <p:nvSpPr>
          <p:cNvPr id="600" name="Google Shape;600;p19"/>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1" name="Google Shape;601;p19"/>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2" name="Google Shape;602;p19"/>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03"/>
        <p:cNvGrpSpPr/>
        <p:nvPr/>
      </p:nvGrpSpPr>
      <p:grpSpPr>
        <a:xfrm>
          <a:off x="0" y="0"/>
          <a:ext cx="0" cy="0"/>
          <a:chOff x="0" y="0"/>
          <a:chExt cx="0" cy="0"/>
        </a:xfrm>
      </p:grpSpPr>
      <p:sp>
        <p:nvSpPr>
          <p:cNvPr id="604" name="Google Shape;604;p20"/>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lt1"/>
              </a:buClr>
              <a:buSzPts val="3200"/>
              <a:buFont typeface="Consolas"/>
              <a:buNone/>
              <a:defRPr sz="3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5" name="Google Shape;605;p20"/>
          <p:cNvSpPr txBox="1">
            <a:spLocks noGrp="1"/>
          </p:cNvSpPr>
          <p:nvPr>
            <p:ph type="body" idx="1"/>
          </p:nvPr>
        </p:nvSpPr>
        <p:spPr>
          <a:xfrm>
            <a:off x="1522413" y="3429000"/>
            <a:ext cx="2743200" cy="27432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200"/>
              </a:spcBef>
              <a:spcAft>
                <a:spcPts val="0"/>
              </a:spcAft>
              <a:buClr>
                <a:schemeClr val="lt1"/>
              </a:buClr>
              <a:buSzPts val="1600"/>
              <a:buNone/>
              <a:defRPr sz="1600"/>
            </a:lvl1pPr>
            <a:lvl2pPr marL="914400" lvl="1" indent="-228600" algn="l">
              <a:lnSpc>
                <a:spcPct val="90000"/>
              </a:lnSpc>
              <a:spcBef>
                <a:spcPts val="600"/>
              </a:spcBef>
              <a:spcAft>
                <a:spcPts val="0"/>
              </a:spcAft>
              <a:buClr>
                <a:schemeClr val="lt1"/>
              </a:buClr>
              <a:buSzPts val="1200"/>
              <a:buNone/>
              <a:defRPr sz="1200"/>
            </a:lvl2pPr>
            <a:lvl3pPr marL="1371600" lvl="2" indent="-228600" algn="l">
              <a:lnSpc>
                <a:spcPct val="90000"/>
              </a:lnSpc>
              <a:spcBef>
                <a:spcPts val="600"/>
              </a:spcBef>
              <a:spcAft>
                <a:spcPts val="0"/>
              </a:spcAft>
              <a:buClr>
                <a:schemeClr val="lt1"/>
              </a:buClr>
              <a:buSzPts val="1000"/>
              <a:buNone/>
              <a:defRPr sz="1000"/>
            </a:lvl3pPr>
            <a:lvl4pPr marL="1828800" lvl="3" indent="-228600" algn="l">
              <a:lnSpc>
                <a:spcPct val="90000"/>
              </a:lnSpc>
              <a:spcBef>
                <a:spcPts val="600"/>
              </a:spcBef>
              <a:spcAft>
                <a:spcPts val="0"/>
              </a:spcAft>
              <a:buClr>
                <a:schemeClr val="lt1"/>
              </a:buClr>
              <a:buSzPts val="900"/>
              <a:buNone/>
              <a:defRPr sz="900"/>
            </a:lvl4pPr>
            <a:lvl5pPr marL="2286000" lvl="4" indent="-228600" algn="l">
              <a:lnSpc>
                <a:spcPct val="90000"/>
              </a:lnSpc>
              <a:spcBef>
                <a:spcPts val="600"/>
              </a:spcBef>
              <a:spcAft>
                <a:spcPts val="0"/>
              </a:spcAft>
              <a:buClr>
                <a:schemeClr val="lt1"/>
              </a:buClr>
              <a:buSzPts val="900"/>
              <a:buNone/>
              <a:defRPr sz="900"/>
            </a:lvl5pPr>
            <a:lvl6pPr marL="2743200" lvl="5" indent="-228600" algn="l">
              <a:lnSpc>
                <a:spcPct val="90000"/>
              </a:lnSpc>
              <a:spcBef>
                <a:spcPts val="600"/>
              </a:spcBef>
              <a:spcAft>
                <a:spcPts val="0"/>
              </a:spcAft>
              <a:buClr>
                <a:schemeClr val="lt1"/>
              </a:buClr>
              <a:buSzPts val="900"/>
              <a:buNone/>
              <a:defRPr sz="900"/>
            </a:lvl6pPr>
            <a:lvl7pPr marL="3200400" lvl="6" indent="-228600" algn="l">
              <a:lnSpc>
                <a:spcPct val="90000"/>
              </a:lnSpc>
              <a:spcBef>
                <a:spcPts val="600"/>
              </a:spcBef>
              <a:spcAft>
                <a:spcPts val="0"/>
              </a:spcAft>
              <a:buClr>
                <a:schemeClr val="lt1"/>
              </a:buClr>
              <a:buSzPts val="900"/>
              <a:buNone/>
              <a:defRPr sz="900"/>
            </a:lvl7pPr>
            <a:lvl8pPr marL="3657600" lvl="7" indent="-228600" algn="l">
              <a:lnSpc>
                <a:spcPct val="90000"/>
              </a:lnSpc>
              <a:spcBef>
                <a:spcPts val="600"/>
              </a:spcBef>
              <a:spcAft>
                <a:spcPts val="0"/>
              </a:spcAft>
              <a:buClr>
                <a:schemeClr val="lt1"/>
              </a:buClr>
              <a:buSzPts val="900"/>
              <a:buNone/>
              <a:defRPr sz="900"/>
            </a:lvl8pPr>
            <a:lvl9pPr marL="4114800" lvl="8" indent="-228600" algn="l">
              <a:lnSpc>
                <a:spcPct val="90000"/>
              </a:lnSpc>
              <a:spcBef>
                <a:spcPts val="600"/>
              </a:spcBef>
              <a:spcAft>
                <a:spcPts val="0"/>
              </a:spcAft>
              <a:buClr>
                <a:schemeClr val="lt1"/>
              </a:buClr>
              <a:buSzPts val="900"/>
              <a:buNone/>
              <a:defRPr sz="900"/>
            </a:lvl9pPr>
          </a:lstStyle>
          <a:p>
            <a:endParaRPr/>
          </a:p>
        </p:txBody>
      </p:sp>
      <p:sp>
        <p:nvSpPr>
          <p:cNvPr id="606" name="Google Shape;606;p20"/>
          <p:cNvSpPr txBox="1">
            <a:spLocks noGrp="1"/>
          </p:cNvSpPr>
          <p:nvPr>
            <p:ph type="body" idx="2"/>
          </p:nvPr>
        </p:nvSpPr>
        <p:spPr>
          <a:xfrm>
            <a:off x="4710022" y="1905000"/>
            <a:ext cx="5669280" cy="4038600"/>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1800"/>
              </a:spcBef>
              <a:spcAft>
                <a:spcPts val="0"/>
              </a:spcAft>
              <a:buClr>
                <a:schemeClr val="lt1"/>
              </a:buClr>
              <a:buSzPts val="2400"/>
              <a:buChar char="▪"/>
              <a:defRPr sz="2400"/>
            </a:lvl1pPr>
            <a:lvl2pPr marL="914400" lvl="1" indent="-355600" algn="l">
              <a:lnSpc>
                <a:spcPct val="90000"/>
              </a:lnSpc>
              <a:spcBef>
                <a:spcPts val="600"/>
              </a:spcBef>
              <a:spcAft>
                <a:spcPts val="0"/>
              </a:spcAft>
              <a:buClr>
                <a:schemeClr val="lt1"/>
              </a:buClr>
              <a:buSzPts val="2000"/>
              <a:buChar char="–"/>
              <a:defRPr sz="2000"/>
            </a:lvl2pPr>
            <a:lvl3pPr marL="1371600" lvl="2" indent="-342900" algn="l">
              <a:lnSpc>
                <a:spcPct val="90000"/>
              </a:lnSpc>
              <a:spcBef>
                <a:spcPts val="600"/>
              </a:spcBef>
              <a:spcAft>
                <a:spcPts val="0"/>
              </a:spcAft>
              <a:buClr>
                <a:schemeClr val="lt1"/>
              </a:buClr>
              <a:buSzPts val="1800"/>
              <a:buChar char="▪"/>
              <a:defRPr sz="1800"/>
            </a:lvl3pPr>
            <a:lvl4pPr marL="1828800" lvl="3" indent="-330200" algn="l">
              <a:lnSpc>
                <a:spcPct val="90000"/>
              </a:lnSpc>
              <a:spcBef>
                <a:spcPts val="600"/>
              </a:spcBef>
              <a:spcAft>
                <a:spcPts val="0"/>
              </a:spcAft>
              <a:buClr>
                <a:schemeClr val="lt1"/>
              </a:buClr>
              <a:buSzPts val="1600"/>
              <a:buChar char="–"/>
              <a:defRPr sz="1600"/>
            </a:lvl4pPr>
            <a:lvl5pPr marL="2286000" lvl="4" indent="-330200" algn="l">
              <a:lnSpc>
                <a:spcPct val="90000"/>
              </a:lnSpc>
              <a:spcBef>
                <a:spcPts val="600"/>
              </a:spcBef>
              <a:spcAft>
                <a:spcPts val="0"/>
              </a:spcAft>
              <a:buClr>
                <a:schemeClr val="lt1"/>
              </a:buClr>
              <a:buSzPts val="1600"/>
              <a:buChar char="▪"/>
              <a:defRPr sz="1600"/>
            </a:lvl5pPr>
            <a:lvl6pPr marL="2743200" lvl="5" indent="-330200" algn="l">
              <a:lnSpc>
                <a:spcPct val="90000"/>
              </a:lnSpc>
              <a:spcBef>
                <a:spcPts val="600"/>
              </a:spcBef>
              <a:spcAft>
                <a:spcPts val="0"/>
              </a:spcAft>
              <a:buClr>
                <a:schemeClr val="lt1"/>
              </a:buClr>
              <a:buSzPts val="1600"/>
              <a:buChar char="–"/>
              <a:defRPr sz="1600"/>
            </a:lvl6pPr>
            <a:lvl7pPr marL="3200400" lvl="6" indent="-330200" algn="l">
              <a:lnSpc>
                <a:spcPct val="90000"/>
              </a:lnSpc>
              <a:spcBef>
                <a:spcPts val="600"/>
              </a:spcBef>
              <a:spcAft>
                <a:spcPts val="0"/>
              </a:spcAft>
              <a:buClr>
                <a:schemeClr val="lt1"/>
              </a:buClr>
              <a:buSzPts val="1600"/>
              <a:buChar char="▪"/>
              <a:defRPr sz="1600"/>
            </a:lvl7pPr>
            <a:lvl8pPr marL="3657600" lvl="7" indent="-330200" algn="l">
              <a:lnSpc>
                <a:spcPct val="90000"/>
              </a:lnSpc>
              <a:spcBef>
                <a:spcPts val="600"/>
              </a:spcBef>
              <a:spcAft>
                <a:spcPts val="0"/>
              </a:spcAft>
              <a:buClr>
                <a:schemeClr val="lt1"/>
              </a:buClr>
              <a:buSzPts val="1600"/>
              <a:buChar char="–"/>
              <a:defRPr sz="1600"/>
            </a:lvl8pPr>
            <a:lvl9pPr marL="4114800" lvl="8" indent="-330200" algn="l">
              <a:lnSpc>
                <a:spcPct val="90000"/>
              </a:lnSpc>
              <a:spcBef>
                <a:spcPts val="600"/>
              </a:spcBef>
              <a:spcAft>
                <a:spcPts val="0"/>
              </a:spcAft>
              <a:buClr>
                <a:schemeClr val="lt1"/>
              </a:buClr>
              <a:buSzPts val="1600"/>
              <a:buChar char="▪"/>
              <a:defRPr sz="1600"/>
            </a:lvl9pPr>
          </a:lstStyle>
          <a:p>
            <a:endParaRPr/>
          </a:p>
        </p:txBody>
      </p:sp>
      <p:grpSp>
        <p:nvGrpSpPr>
          <p:cNvPr id="607" name="Google Shape;607;p20" descr="Box graphic"/>
          <p:cNvGrpSpPr/>
          <p:nvPr/>
        </p:nvGrpSpPr>
        <p:grpSpPr>
          <a:xfrm>
            <a:off x="4417839" y="1630821"/>
            <a:ext cx="6291028" cy="4575885"/>
            <a:chOff x="4417839" y="1630821"/>
            <a:chExt cx="6291028" cy="4575885"/>
          </a:xfrm>
        </p:grpSpPr>
        <p:grpSp>
          <p:nvGrpSpPr>
            <p:cNvPr id="608" name="Google Shape;608;p20"/>
            <p:cNvGrpSpPr/>
            <p:nvPr/>
          </p:nvGrpSpPr>
          <p:grpSpPr>
            <a:xfrm>
              <a:off x="5414491" y="1630821"/>
              <a:ext cx="5294376" cy="4114800"/>
              <a:chOff x="3310555" y="716546"/>
              <a:chExt cx="5294376" cy="4114800"/>
            </a:xfrm>
          </p:grpSpPr>
          <p:grpSp>
            <p:nvGrpSpPr>
              <p:cNvPr id="609" name="Google Shape;609;p20"/>
              <p:cNvGrpSpPr/>
              <p:nvPr/>
            </p:nvGrpSpPr>
            <p:grpSpPr>
              <a:xfrm flipH="1">
                <a:off x="3310555" y="737968"/>
                <a:ext cx="5294376" cy="54864"/>
                <a:chOff x="1522413" y="1514475"/>
                <a:chExt cx="10569575" cy="64008"/>
              </a:xfrm>
            </p:grpSpPr>
            <p:sp>
              <p:nvSpPr>
                <p:cNvPr id="610" name="Google Shape;610;p20"/>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11" name="Google Shape;611;p20"/>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12" name="Google Shape;612;p20"/>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13" name="Google Shape;613;p20"/>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14" name="Google Shape;614;p20"/>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15" name="Google Shape;615;p20"/>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16" name="Google Shape;616;p20"/>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17" name="Google Shape;617;p20"/>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18" name="Google Shape;618;p20"/>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19" name="Google Shape;619;p20"/>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0" name="Google Shape;620;p20"/>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1" name="Google Shape;621;p20"/>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2" name="Google Shape;622;p20"/>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3" name="Google Shape;623;p20"/>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4" name="Google Shape;624;p20"/>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5" name="Google Shape;625;p20"/>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6" name="Google Shape;626;p20"/>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7" name="Google Shape;627;p20"/>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8" name="Google Shape;628;p20"/>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29" name="Google Shape;629;p20"/>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0" name="Google Shape;630;p20"/>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1" name="Google Shape;631;p20"/>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2" name="Google Shape;632;p20"/>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3" name="Google Shape;633;p20"/>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4" name="Google Shape;634;p20"/>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5" name="Google Shape;635;p20"/>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6" name="Google Shape;636;p20"/>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7" name="Google Shape;637;p20"/>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8" name="Google Shape;638;p20"/>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39" name="Google Shape;639;p20"/>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0" name="Google Shape;640;p20"/>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1" name="Google Shape;641;p20"/>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2" name="Google Shape;642;p20"/>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3" name="Google Shape;643;p20"/>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4" name="Google Shape;644;p20"/>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5" name="Google Shape;645;p20"/>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6" name="Google Shape;646;p20"/>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7" name="Google Shape;647;p20"/>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8" name="Google Shape;648;p20"/>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49" name="Google Shape;649;p20"/>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0" name="Google Shape;650;p20"/>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1" name="Google Shape;651;p20"/>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2" name="Google Shape;652;p20"/>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3" name="Google Shape;653;p20"/>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4" name="Google Shape;654;p20"/>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5" name="Google Shape;655;p20"/>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6" name="Google Shape;656;p20"/>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7" name="Google Shape;657;p20"/>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8" name="Google Shape;658;p20"/>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59" name="Google Shape;659;p20"/>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0" name="Google Shape;660;p20"/>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1" name="Google Shape;661;p20"/>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2" name="Google Shape;662;p20"/>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3" name="Google Shape;663;p20"/>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4" name="Google Shape;664;p20"/>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5" name="Google Shape;665;p20"/>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6" name="Google Shape;666;p20"/>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7" name="Google Shape;667;p20"/>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8" name="Google Shape;668;p20"/>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69" name="Google Shape;669;p20"/>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0" name="Google Shape;670;p20"/>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1" name="Google Shape;671;p20"/>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2" name="Google Shape;672;p20"/>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3" name="Google Shape;673;p20"/>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4" name="Google Shape;674;p20"/>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5" name="Google Shape;675;p20"/>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6" name="Google Shape;676;p20"/>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7" name="Google Shape;677;p20"/>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8" name="Google Shape;678;p20"/>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79" name="Google Shape;679;p20"/>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80" name="Google Shape;680;p20"/>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81" name="Google Shape;681;p20"/>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82" name="Google Shape;682;p20"/>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83" name="Google Shape;683;p20"/>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grpSp>
            <p:nvGrpSpPr>
              <p:cNvPr id="684" name="Google Shape;684;p20"/>
              <p:cNvGrpSpPr/>
              <p:nvPr/>
            </p:nvGrpSpPr>
            <p:grpSpPr>
              <a:xfrm rot="-5400000" flipH="1">
                <a:off x="6492229" y="2755658"/>
                <a:ext cx="4114800" cy="36576"/>
                <a:chOff x="1522413" y="1514475"/>
                <a:chExt cx="10569575" cy="64008"/>
              </a:xfrm>
            </p:grpSpPr>
            <p:sp>
              <p:nvSpPr>
                <p:cNvPr id="685" name="Google Shape;685;p20"/>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86" name="Google Shape;686;p20"/>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87" name="Google Shape;687;p20"/>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88" name="Google Shape;688;p20"/>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89" name="Google Shape;689;p20"/>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0" name="Google Shape;690;p20"/>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1" name="Google Shape;691;p20"/>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2" name="Google Shape;692;p20"/>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3" name="Google Shape;693;p20"/>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4" name="Google Shape;694;p20"/>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5" name="Google Shape;695;p20"/>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6" name="Google Shape;696;p20"/>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7" name="Google Shape;697;p20"/>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8" name="Google Shape;698;p20"/>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699" name="Google Shape;699;p20"/>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0" name="Google Shape;700;p20"/>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1" name="Google Shape;701;p20"/>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2" name="Google Shape;702;p20"/>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3" name="Google Shape;703;p20"/>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4" name="Google Shape;704;p20"/>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5" name="Google Shape;705;p20"/>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6" name="Google Shape;706;p20"/>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7" name="Google Shape;707;p20"/>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8" name="Google Shape;708;p20"/>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09" name="Google Shape;709;p20"/>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0" name="Google Shape;710;p20"/>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1" name="Google Shape;711;p20"/>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2" name="Google Shape;712;p20"/>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3" name="Google Shape;713;p20"/>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4" name="Google Shape;714;p20"/>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5" name="Google Shape;715;p20"/>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6" name="Google Shape;716;p20"/>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7" name="Google Shape;717;p20"/>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8" name="Google Shape;718;p20"/>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19" name="Google Shape;719;p20"/>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0" name="Google Shape;720;p20"/>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1" name="Google Shape;721;p20"/>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2" name="Google Shape;722;p20"/>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3" name="Google Shape;723;p20"/>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4" name="Google Shape;724;p20"/>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5" name="Google Shape;725;p20"/>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6" name="Google Shape;726;p20"/>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7" name="Google Shape;727;p20"/>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8" name="Google Shape;728;p20"/>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29" name="Google Shape;729;p20"/>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0" name="Google Shape;730;p20"/>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1" name="Google Shape;731;p20"/>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2" name="Google Shape;732;p20"/>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3" name="Google Shape;733;p20"/>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4" name="Google Shape;734;p20"/>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5" name="Google Shape;735;p20"/>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6" name="Google Shape;736;p20"/>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7" name="Google Shape;737;p20"/>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8" name="Google Shape;738;p20"/>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39" name="Google Shape;739;p20"/>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0" name="Google Shape;740;p20"/>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1" name="Google Shape;741;p20"/>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2" name="Google Shape;742;p20"/>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3" name="Google Shape;743;p20"/>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4" name="Google Shape;744;p20"/>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5" name="Google Shape;745;p20"/>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6" name="Google Shape;746;p20"/>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7" name="Google Shape;747;p20"/>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8" name="Google Shape;748;p20"/>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49" name="Google Shape;749;p20"/>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50" name="Google Shape;750;p20"/>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51" name="Google Shape;751;p20"/>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52" name="Google Shape;752;p20"/>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53" name="Google Shape;753;p20"/>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54" name="Google Shape;754;p20"/>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55" name="Google Shape;755;p20"/>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56" name="Google Shape;756;p20"/>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57" name="Google Shape;757;p20"/>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58" name="Google Shape;758;p20"/>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grpSp>
        <p:grpSp>
          <p:nvGrpSpPr>
            <p:cNvPr id="759" name="Google Shape;759;p20"/>
            <p:cNvGrpSpPr/>
            <p:nvPr/>
          </p:nvGrpSpPr>
          <p:grpSpPr>
            <a:xfrm rot="10800000">
              <a:off x="4417839" y="2091906"/>
              <a:ext cx="5294376" cy="4114800"/>
              <a:chOff x="3310555" y="716546"/>
              <a:chExt cx="5294376" cy="4114800"/>
            </a:xfrm>
          </p:grpSpPr>
          <p:grpSp>
            <p:nvGrpSpPr>
              <p:cNvPr id="760" name="Google Shape;760;p20"/>
              <p:cNvGrpSpPr/>
              <p:nvPr/>
            </p:nvGrpSpPr>
            <p:grpSpPr>
              <a:xfrm flipH="1">
                <a:off x="3310555" y="737968"/>
                <a:ext cx="5294376" cy="54864"/>
                <a:chOff x="1522413" y="1514475"/>
                <a:chExt cx="10569575" cy="64008"/>
              </a:xfrm>
            </p:grpSpPr>
            <p:sp>
              <p:nvSpPr>
                <p:cNvPr id="761" name="Google Shape;761;p20"/>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62" name="Google Shape;762;p20"/>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63" name="Google Shape;763;p20"/>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64" name="Google Shape;764;p20"/>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65" name="Google Shape;765;p20"/>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66" name="Google Shape;766;p20"/>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67" name="Google Shape;767;p20"/>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68" name="Google Shape;768;p20"/>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69" name="Google Shape;769;p20"/>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0" name="Google Shape;770;p20"/>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1" name="Google Shape;771;p20"/>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2" name="Google Shape;772;p20"/>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3" name="Google Shape;773;p20"/>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4" name="Google Shape;774;p20"/>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5" name="Google Shape;775;p20"/>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6" name="Google Shape;776;p20"/>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7" name="Google Shape;777;p20"/>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8" name="Google Shape;778;p20"/>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79" name="Google Shape;779;p20"/>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0" name="Google Shape;780;p20"/>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1" name="Google Shape;781;p20"/>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2" name="Google Shape;782;p20"/>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3" name="Google Shape;783;p20"/>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4" name="Google Shape;784;p20"/>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5" name="Google Shape;785;p20"/>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6" name="Google Shape;786;p20"/>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7" name="Google Shape;787;p20"/>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8" name="Google Shape;788;p20"/>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89" name="Google Shape;789;p20"/>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0" name="Google Shape;790;p20"/>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1" name="Google Shape;791;p20"/>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2" name="Google Shape;792;p20"/>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3" name="Google Shape;793;p20"/>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4" name="Google Shape;794;p20"/>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5" name="Google Shape;795;p20"/>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6" name="Google Shape;796;p20"/>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7" name="Google Shape;797;p20"/>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8" name="Google Shape;798;p20"/>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799" name="Google Shape;799;p20"/>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0" name="Google Shape;800;p20"/>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1" name="Google Shape;801;p20"/>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2" name="Google Shape;802;p20"/>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3" name="Google Shape;803;p20"/>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4" name="Google Shape;804;p20"/>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5" name="Google Shape;805;p20"/>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6" name="Google Shape;806;p20"/>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7" name="Google Shape;807;p20"/>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8" name="Google Shape;808;p20"/>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09" name="Google Shape;809;p20"/>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0" name="Google Shape;810;p20"/>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1" name="Google Shape;811;p20"/>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2" name="Google Shape;812;p20"/>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3" name="Google Shape;813;p20"/>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4" name="Google Shape;814;p20"/>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5" name="Google Shape;815;p20"/>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6" name="Google Shape;816;p20"/>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7" name="Google Shape;817;p20"/>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8" name="Google Shape;818;p20"/>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19" name="Google Shape;819;p20"/>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0" name="Google Shape;820;p20"/>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1" name="Google Shape;821;p20"/>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2" name="Google Shape;822;p20"/>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3" name="Google Shape;823;p20"/>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4" name="Google Shape;824;p20"/>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5" name="Google Shape;825;p20"/>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6" name="Google Shape;826;p20"/>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7" name="Google Shape;827;p20"/>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8" name="Google Shape;828;p20"/>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29" name="Google Shape;829;p20"/>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30" name="Google Shape;830;p20"/>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31" name="Google Shape;831;p20"/>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32" name="Google Shape;832;p20"/>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33" name="Google Shape;833;p20"/>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34" name="Google Shape;834;p20"/>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grpSp>
            <p:nvGrpSpPr>
              <p:cNvPr id="835" name="Google Shape;835;p20"/>
              <p:cNvGrpSpPr/>
              <p:nvPr/>
            </p:nvGrpSpPr>
            <p:grpSpPr>
              <a:xfrm rot="-5400000" flipH="1">
                <a:off x="6492229" y="2755658"/>
                <a:ext cx="4114800" cy="36576"/>
                <a:chOff x="1522413" y="1514475"/>
                <a:chExt cx="10569575" cy="64008"/>
              </a:xfrm>
            </p:grpSpPr>
            <p:sp>
              <p:nvSpPr>
                <p:cNvPr id="836" name="Google Shape;836;p20"/>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37" name="Google Shape;837;p20"/>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38" name="Google Shape;838;p20"/>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39" name="Google Shape;839;p20"/>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0" name="Google Shape;840;p20"/>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1" name="Google Shape;841;p20"/>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2" name="Google Shape;842;p20"/>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3" name="Google Shape;843;p20"/>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4" name="Google Shape;844;p20"/>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5" name="Google Shape;845;p20"/>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6" name="Google Shape;846;p20"/>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7" name="Google Shape;847;p20"/>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8" name="Google Shape;848;p20"/>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49" name="Google Shape;849;p20"/>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0" name="Google Shape;850;p20"/>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1" name="Google Shape;851;p20"/>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2" name="Google Shape;852;p20"/>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3" name="Google Shape;853;p20"/>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4" name="Google Shape;854;p20"/>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5" name="Google Shape;855;p20"/>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6" name="Google Shape;856;p20"/>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7" name="Google Shape;857;p20"/>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8" name="Google Shape;858;p20"/>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59" name="Google Shape;859;p20"/>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0" name="Google Shape;860;p20"/>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1" name="Google Shape;861;p20"/>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2" name="Google Shape;862;p20"/>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3" name="Google Shape;863;p20"/>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4" name="Google Shape;864;p20"/>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5" name="Google Shape;865;p20"/>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6" name="Google Shape;866;p20"/>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7" name="Google Shape;867;p20"/>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8" name="Google Shape;868;p20"/>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69" name="Google Shape;869;p20"/>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0" name="Google Shape;870;p20"/>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1" name="Google Shape;871;p20"/>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2" name="Google Shape;872;p20"/>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3" name="Google Shape;873;p20"/>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4" name="Google Shape;874;p20"/>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5" name="Google Shape;875;p20"/>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6" name="Google Shape;876;p20"/>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7" name="Google Shape;877;p20"/>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8" name="Google Shape;878;p20"/>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79" name="Google Shape;879;p20"/>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0" name="Google Shape;880;p20"/>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1" name="Google Shape;881;p20"/>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2" name="Google Shape;882;p20"/>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3" name="Google Shape;883;p20"/>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4" name="Google Shape;884;p20"/>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5" name="Google Shape;885;p20"/>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6" name="Google Shape;886;p20"/>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7" name="Google Shape;887;p20"/>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8" name="Google Shape;888;p20"/>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89" name="Google Shape;889;p20"/>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0" name="Google Shape;890;p20"/>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1" name="Google Shape;891;p20"/>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2" name="Google Shape;892;p20"/>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3" name="Google Shape;893;p20"/>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4" name="Google Shape;894;p20"/>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5" name="Google Shape;895;p20"/>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6" name="Google Shape;896;p20"/>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7" name="Google Shape;897;p20"/>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8" name="Google Shape;898;p20"/>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899" name="Google Shape;899;p20"/>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0" name="Google Shape;900;p20"/>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1" name="Google Shape;901;p20"/>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2" name="Google Shape;902;p20"/>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3" name="Google Shape;903;p20"/>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4" name="Google Shape;904;p20"/>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5" name="Google Shape;905;p20"/>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6" name="Google Shape;906;p20"/>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7" name="Google Shape;907;p20"/>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8" name="Google Shape;908;p20"/>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09" name="Google Shape;909;p20"/>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grpSp>
      </p:grpSp>
      <p:sp>
        <p:nvSpPr>
          <p:cNvPr id="910" name="Google Shape;910;p20"/>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1" name="Google Shape;911;p20"/>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2" name="Google Shape;912;p20"/>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913"/>
        <p:cNvGrpSpPr/>
        <p:nvPr/>
      </p:nvGrpSpPr>
      <p:grpSpPr>
        <a:xfrm>
          <a:off x="0" y="0"/>
          <a:ext cx="0" cy="0"/>
          <a:chOff x="0" y="0"/>
          <a:chExt cx="0" cy="0"/>
        </a:xfrm>
      </p:grpSpPr>
      <p:sp>
        <p:nvSpPr>
          <p:cNvPr id="914" name="Google Shape;914;p21"/>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lt1"/>
              </a:buClr>
              <a:buSzPts val="3200"/>
              <a:buFont typeface="Consolas"/>
              <a:buNone/>
              <a:defRPr sz="32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5" name="Google Shape;915;p21" descr="An empty placeholder to add an image. Click on the placeholder and select the image that you wish to add."/>
          <p:cNvSpPr>
            <a:spLocks noGrp="1"/>
          </p:cNvSpPr>
          <p:nvPr>
            <p:ph type="pic" idx="2"/>
          </p:nvPr>
        </p:nvSpPr>
        <p:spPr>
          <a:xfrm>
            <a:off x="1745838" y="1884311"/>
            <a:ext cx="5669280" cy="4041648"/>
          </a:xfrm>
          <a:prstGeom prst="rect">
            <a:avLst/>
          </a:prstGeom>
          <a:solidFill>
            <a:schemeClr val="dk1"/>
          </a:solidFill>
          <a:ln>
            <a:noFill/>
          </a:ln>
        </p:spPr>
      </p:sp>
      <p:grpSp>
        <p:nvGrpSpPr>
          <p:cNvPr id="916" name="Google Shape;916;p21" descr="Box graphic"/>
          <p:cNvGrpSpPr/>
          <p:nvPr/>
        </p:nvGrpSpPr>
        <p:grpSpPr>
          <a:xfrm flipH="1">
            <a:off x="1447500" y="1630821"/>
            <a:ext cx="6291028" cy="4575885"/>
            <a:chOff x="4417839" y="1630821"/>
            <a:chExt cx="6291028" cy="4575885"/>
          </a:xfrm>
        </p:grpSpPr>
        <p:grpSp>
          <p:nvGrpSpPr>
            <p:cNvPr id="917" name="Google Shape;917;p21"/>
            <p:cNvGrpSpPr/>
            <p:nvPr/>
          </p:nvGrpSpPr>
          <p:grpSpPr>
            <a:xfrm>
              <a:off x="5414491" y="1630821"/>
              <a:ext cx="5294376" cy="4114800"/>
              <a:chOff x="3310555" y="716546"/>
              <a:chExt cx="5294376" cy="4114800"/>
            </a:xfrm>
          </p:grpSpPr>
          <p:grpSp>
            <p:nvGrpSpPr>
              <p:cNvPr id="918" name="Google Shape;918;p21"/>
              <p:cNvGrpSpPr/>
              <p:nvPr/>
            </p:nvGrpSpPr>
            <p:grpSpPr>
              <a:xfrm flipH="1">
                <a:off x="3310555" y="737968"/>
                <a:ext cx="5294376" cy="54864"/>
                <a:chOff x="1522413" y="1514475"/>
                <a:chExt cx="10569575" cy="64008"/>
              </a:xfrm>
            </p:grpSpPr>
            <p:sp>
              <p:nvSpPr>
                <p:cNvPr id="919" name="Google Shape;919;p21"/>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0" name="Google Shape;920;p21"/>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1" name="Google Shape;921;p21"/>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2" name="Google Shape;922;p21"/>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3" name="Google Shape;923;p21"/>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4" name="Google Shape;924;p21"/>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5" name="Google Shape;925;p21"/>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6" name="Google Shape;926;p21"/>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7" name="Google Shape;927;p21"/>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8" name="Google Shape;928;p21"/>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29" name="Google Shape;929;p21"/>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0" name="Google Shape;930;p21"/>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1" name="Google Shape;931;p21"/>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2" name="Google Shape;932;p21"/>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3" name="Google Shape;933;p21"/>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4" name="Google Shape;934;p21"/>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5" name="Google Shape;935;p21"/>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6" name="Google Shape;936;p21"/>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7" name="Google Shape;937;p21"/>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8" name="Google Shape;938;p21"/>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39" name="Google Shape;939;p21"/>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0" name="Google Shape;940;p21"/>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1" name="Google Shape;941;p21"/>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2" name="Google Shape;942;p21"/>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3" name="Google Shape;943;p21"/>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4" name="Google Shape;944;p21"/>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5" name="Google Shape;945;p21"/>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6" name="Google Shape;946;p21"/>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7" name="Google Shape;947;p21"/>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8" name="Google Shape;948;p21"/>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49" name="Google Shape;949;p21"/>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0" name="Google Shape;950;p21"/>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1" name="Google Shape;951;p21"/>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2" name="Google Shape;952;p21"/>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3" name="Google Shape;953;p21"/>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4" name="Google Shape;954;p21"/>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5" name="Google Shape;955;p21"/>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6" name="Google Shape;956;p21"/>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7" name="Google Shape;957;p21"/>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8" name="Google Shape;958;p21"/>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59" name="Google Shape;959;p21"/>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0" name="Google Shape;960;p21"/>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1" name="Google Shape;961;p21"/>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2" name="Google Shape;962;p21"/>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3" name="Google Shape;963;p21"/>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4" name="Google Shape;964;p21"/>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5" name="Google Shape;965;p21"/>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6" name="Google Shape;966;p21"/>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7" name="Google Shape;967;p21"/>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8" name="Google Shape;968;p21"/>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69" name="Google Shape;969;p21"/>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0" name="Google Shape;970;p21"/>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1" name="Google Shape;971;p21"/>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2" name="Google Shape;972;p21"/>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3" name="Google Shape;973;p21"/>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4" name="Google Shape;974;p21"/>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5" name="Google Shape;975;p21"/>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6" name="Google Shape;976;p21"/>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7" name="Google Shape;977;p21"/>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8" name="Google Shape;978;p21"/>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79" name="Google Shape;979;p21"/>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0" name="Google Shape;980;p21"/>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1" name="Google Shape;981;p21"/>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2" name="Google Shape;982;p21"/>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3" name="Google Shape;983;p21"/>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4" name="Google Shape;984;p21"/>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5" name="Google Shape;985;p21"/>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6" name="Google Shape;986;p21"/>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7" name="Google Shape;987;p21"/>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8" name="Google Shape;988;p21"/>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89" name="Google Shape;989;p21"/>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90" name="Google Shape;990;p21"/>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91" name="Google Shape;991;p21"/>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92" name="Google Shape;992;p21"/>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grpSp>
            <p:nvGrpSpPr>
              <p:cNvPr id="993" name="Google Shape;993;p21"/>
              <p:cNvGrpSpPr/>
              <p:nvPr/>
            </p:nvGrpSpPr>
            <p:grpSpPr>
              <a:xfrm rot="-5400000" flipH="1">
                <a:off x="6492229" y="2755658"/>
                <a:ext cx="4114800" cy="36576"/>
                <a:chOff x="1522413" y="1514475"/>
                <a:chExt cx="10569575" cy="64008"/>
              </a:xfrm>
            </p:grpSpPr>
            <p:sp>
              <p:nvSpPr>
                <p:cNvPr id="994" name="Google Shape;994;p21"/>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95" name="Google Shape;995;p21"/>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96" name="Google Shape;996;p21"/>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97" name="Google Shape;997;p21"/>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98" name="Google Shape;998;p21"/>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999" name="Google Shape;999;p21"/>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0" name="Google Shape;1000;p21"/>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1" name="Google Shape;1001;p21"/>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2" name="Google Shape;1002;p21"/>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3" name="Google Shape;1003;p21"/>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4" name="Google Shape;1004;p21"/>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5" name="Google Shape;1005;p21"/>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6" name="Google Shape;1006;p21"/>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7" name="Google Shape;1007;p21"/>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8" name="Google Shape;1008;p21"/>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09" name="Google Shape;1009;p21"/>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0" name="Google Shape;1010;p21"/>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1" name="Google Shape;1011;p21"/>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2" name="Google Shape;1012;p21"/>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3" name="Google Shape;1013;p21"/>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4" name="Google Shape;1014;p21"/>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5" name="Google Shape;1015;p21"/>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6" name="Google Shape;1016;p21"/>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7" name="Google Shape;1017;p21"/>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8" name="Google Shape;1018;p21"/>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19" name="Google Shape;1019;p21"/>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0" name="Google Shape;1020;p21"/>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1" name="Google Shape;1021;p21"/>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2" name="Google Shape;1022;p21"/>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3" name="Google Shape;1023;p21"/>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4" name="Google Shape;1024;p21"/>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5" name="Google Shape;1025;p21"/>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6" name="Google Shape;1026;p21"/>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7" name="Google Shape;1027;p21"/>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8" name="Google Shape;1028;p21"/>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29" name="Google Shape;1029;p21"/>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0" name="Google Shape;1030;p21"/>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1" name="Google Shape;1031;p21"/>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2" name="Google Shape;1032;p21"/>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3" name="Google Shape;1033;p21"/>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4" name="Google Shape;1034;p21"/>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5" name="Google Shape;1035;p21"/>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6" name="Google Shape;1036;p21"/>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7" name="Google Shape;1037;p21"/>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8" name="Google Shape;1038;p21"/>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39" name="Google Shape;1039;p21"/>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0" name="Google Shape;1040;p21"/>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1" name="Google Shape;1041;p21"/>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2" name="Google Shape;1042;p21"/>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3" name="Google Shape;1043;p21"/>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4" name="Google Shape;1044;p21"/>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5" name="Google Shape;1045;p21"/>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6" name="Google Shape;1046;p21"/>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7" name="Google Shape;1047;p21"/>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8" name="Google Shape;1048;p21"/>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49" name="Google Shape;1049;p21"/>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0" name="Google Shape;1050;p21"/>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1" name="Google Shape;1051;p21"/>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2" name="Google Shape;1052;p21"/>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3" name="Google Shape;1053;p21"/>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4" name="Google Shape;1054;p21"/>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5" name="Google Shape;1055;p21"/>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6" name="Google Shape;1056;p21"/>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7" name="Google Shape;1057;p21"/>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8" name="Google Shape;1058;p21"/>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59" name="Google Shape;1059;p21"/>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60" name="Google Shape;1060;p21"/>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61" name="Google Shape;1061;p21"/>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62" name="Google Shape;1062;p21"/>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63" name="Google Shape;1063;p21"/>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64" name="Google Shape;1064;p21"/>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65" name="Google Shape;1065;p21"/>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66" name="Google Shape;1066;p21"/>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67" name="Google Shape;1067;p21"/>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grpSp>
        <p:grpSp>
          <p:nvGrpSpPr>
            <p:cNvPr id="1068" name="Google Shape;1068;p21"/>
            <p:cNvGrpSpPr/>
            <p:nvPr/>
          </p:nvGrpSpPr>
          <p:grpSpPr>
            <a:xfrm rot="10800000">
              <a:off x="4417839" y="2091906"/>
              <a:ext cx="5294376" cy="4114800"/>
              <a:chOff x="3310555" y="716546"/>
              <a:chExt cx="5294376" cy="4114800"/>
            </a:xfrm>
          </p:grpSpPr>
          <p:grpSp>
            <p:nvGrpSpPr>
              <p:cNvPr id="1069" name="Google Shape;1069;p21"/>
              <p:cNvGrpSpPr/>
              <p:nvPr/>
            </p:nvGrpSpPr>
            <p:grpSpPr>
              <a:xfrm flipH="1">
                <a:off x="3310555" y="737968"/>
                <a:ext cx="5294376" cy="54864"/>
                <a:chOff x="1522413" y="1514475"/>
                <a:chExt cx="10569575" cy="64008"/>
              </a:xfrm>
            </p:grpSpPr>
            <p:sp>
              <p:nvSpPr>
                <p:cNvPr id="1070" name="Google Shape;1070;p21"/>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71" name="Google Shape;1071;p21"/>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72" name="Google Shape;1072;p21"/>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73" name="Google Shape;1073;p21"/>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74" name="Google Shape;1074;p21"/>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75" name="Google Shape;1075;p21"/>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76" name="Google Shape;1076;p21"/>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77" name="Google Shape;1077;p21"/>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78" name="Google Shape;1078;p21"/>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79" name="Google Shape;1079;p21"/>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0" name="Google Shape;1080;p21"/>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1" name="Google Shape;1081;p21"/>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2" name="Google Shape;1082;p21"/>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3" name="Google Shape;1083;p21"/>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4" name="Google Shape;1084;p21"/>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5" name="Google Shape;1085;p21"/>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6" name="Google Shape;1086;p21"/>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7" name="Google Shape;1087;p21"/>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8" name="Google Shape;1088;p21"/>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89" name="Google Shape;1089;p21"/>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0" name="Google Shape;1090;p21"/>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1" name="Google Shape;1091;p21"/>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2" name="Google Shape;1092;p21"/>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3" name="Google Shape;1093;p21"/>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4" name="Google Shape;1094;p21"/>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5" name="Google Shape;1095;p21"/>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6" name="Google Shape;1096;p21"/>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7" name="Google Shape;1097;p21"/>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8" name="Google Shape;1098;p21"/>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099" name="Google Shape;1099;p21"/>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0" name="Google Shape;1100;p21"/>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1" name="Google Shape;1101;p21"/>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2" name="Google Shape;1102;p21"/>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3" name="Google Shape;1103;p21"/>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4" name="Google Shape;1104;p21"/>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5" name="Google Shape;1105;p21"/>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6" name="Google Shape;1106;p21"/>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7" name="Google Shape;1107;p21"/>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8" name="Google Shape;1108;p21"/>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09" name="Google Shape;1109;p21"/>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0" name="Google Shape;1110;p21"/>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1" name="Google Shape;1111;p21"/>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2" name="Google Shape;1112;p21"/>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3" name="Google Shape;1113;p21"/>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4" name="Google Shape;1114;p21"/>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5" name="Google Shape;1115;p21"/>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6" name="Google Shape;1116;p21"/>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7" name="Google Shape;1117;p21"/>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8" name="Google Shape;1118;p21"/>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19" name="Google Shape;1119;p21"/>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0" name="Google Shape;1120;p21"/>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1" name="Google Shape;1121;p21"/>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2" name="Google Shape;1122;p21"/>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3" name="Google Shape;1123;p21"/>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4" name="Google Shape;1124;p21"/>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5" name="Google Shape;1125;p21"/>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6" name="Google Shape;1126;p21"/>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7" name="Google Shape;1127;p21"/>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8" name="Google Shape;1128;p21"/>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29" name="Google Shape;1129;p21"/>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0" name="Google Shape;1130;p21"/>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1" name="Google Shape;1131;p21"/>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2" name="Google Shape;1132;p21"/>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3" name="Google Shape;1133;p21"/>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4" name="Google Shape;1134;p21"/>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5" name="Google Shape;1135;p21"/>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6" name="Google Shape;1136;p21"/>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7" name="Google Shape;1137;p21"/>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8" name="Google Shape;1138;p21"/>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39" name="Google Shape;1139;p21"/>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40" name="Google Shape;1140;p21"/>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41" name="Google Shape;1141;p21"/>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42" name="Google Shape;1142;p21"/>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43" name="Google Shape;1143;p21"/>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grpSp>
            <p:nvGrpSpPr>
              <p:cNvPr id="1144" name="Google Shape;1144;p21"/>
              <p:cNvGrpSpPr/>
              <p:nvPr/>
            </p:nvGrpSpPr>
            <p:grpSpPr>
              <a:xfrm rot="-5400000" flipH="1">
                <a:off x="6492229" y="2755658"/>
                <a:ext cx="4114800" cy="36576"/>
                <a:chOff x="1522413" y="1514475"/>
                <a:chExt cx="10569575" cy="64008"/>
              </a:xfrm>
            </p:grpSpPr>
            <p:sp>
              <p:nvSpPr>
                <p:cNvPr id="1145" name="Google Shape;1145;p21"/>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46" name="Google Shape;1146;p21"/>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47" name="Google Shape;1147;p21"/>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48" name="Google Shape;1148;p21"/>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49" name="Google Shape;1149;p21"/>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0" name="Google Shape;1150;p21"/>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1" name="Google Shape;1151;p21"/>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2" name="Google Shape;1152;p21"/>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3" name="Google Shape;1153;p21"/>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4" name="Google Shape;1154;p21"/>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5" name="Google Shape;1155;p21"/>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6" name="Google Shape;1156;p21"/>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7" name="Google Shape;1157;p21"/>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8" name="Google Shape;1158;p21"/>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59" name="Google Shape;1159;p21"/>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0" name="Google Shape;1160;p21"/>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1" name="Google Shape;1161;p21"/>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2" name="Google Shape;1162;p21"/>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3" name="Google Shape;1163;p21"/>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4" name="Google Shape;1164;p21"/>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5" name="Google Shape;1165;p21"/>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6" name="Google Shape;1166;p21"/>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7" name="Google Shape;1167;p21"/>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8" name="Google Shape;1168;p21"/>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69" name="Google Shape;1169;p21"/>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0" name="Google Shape;1170;p21"/>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1" name="Google Shape;1171;p21"/>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2" name="Google Shape;1172;p21"/>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3" name="Google Shape;1173;p21"/>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4" name="Google Shape;1174;p21"/>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5" name="Google Shape;1175;p21"/>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6" name="Google Shape;1176;p21"/>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7" name="Google Shape;1177;p21"/>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8" name="Google Shape;1178;p21"/>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79" name="Google Shape;1179;p21"/>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0" name="Google Shape;1180;p21"/>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1" name="Google Shape;1181;p21"/>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2" name="Google Shape;1182;p21"/>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3" name="Google Shape;1183;p21"/>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4" name="Google Shape;1184;p21"/>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5" name="Google Shape;1185;p21"/>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6" name="Google Shape;1186;p21"/>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7" name="Google Shape;1187;p21"/>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8" name="Google Shape;1188;p21"/>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89" name="Google Shape;1189;p21"/>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0" name="Google Shape;1190;p21"/>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1" name="Google Shape;1191;p21"/>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2" name="Google Shape;1192;p21"/>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3" name="Google Shape;1193;p21"/>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4" name="Google Shape;1194;p21"/>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5" name="Google Shape;1195;p21"/>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6" name="Google Shape;1196;p21"/>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7" name="Google Shape;1197;p21"/>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8" name="Google Shape;1198;p21"/>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199" name="Google Shape;1199;p21"/>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0" name="Google Shape;1200;p21"/>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1" name="Google Shape;1201;p21"/>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2" name="Google Shape;1202;p21"/>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3" name="Google Shape;1203;p21"/>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4" name="Google Shape;1204;p21"/>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5" name="Google Shape;1205;p21"/>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6" name="Google Shape;1206;p21"/>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7" name="Google Shape;1207;p21"/>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8" name="Google Shape;1208;p21"/>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09" name="Google Shape;1209;p21"/>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10" name="Google Shape;1210;p21"/>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11" name="Google Shape;1211;p21"/>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12" name="Google Shape;1212;p21"/>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13" name="Google Shape;1213;p21"/>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14" name="Google Shape;1214;p21"/>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15" name="Google Shape;1215;p21"/>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16" name="Google Shape;1216;p21"/>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17" name="Google Shape;1217;p21"/>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18" name="Google Shape;1218;p21"/>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grpSp>
      </p:grpSp>
      <p:sp>
        <p:nvSpPr>
          <p:cNvPr id="1219" name="Google Shape;1219;p21"/>
          <p:cNvSpPr txBox="1">
            <a:spLocks noGrp="1"/>
          </p:cNvSpPr>
          <p:nvPr>
            <p:ph type="body" idx="1"/>
          </p:nvPr>
        </p:nvSpPr>
        <p:spPr>
          <a:xfrm>
            <a:off x="7905959" y="3411748"/>
            <a:ext cx="2743200" cy="27432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200"/>
              </a:spcBef>
              <a:spcAft>
                <a:spcPts val="0"/>
              </a:spcAft>
              <a:buClr>
                <a:schemeClr val="lt1"/>
              </a:buClr>
              <a:buSzPts val="1600"/>
              <a:buNone/>
              <a:defRPr sz="1600"/>
            </a:lvl1pPr>
            <a:lvl2pPr marL="914400" lvl="1" indent="-228600" algn="l">
              <a:lnSpc>
                <a:spcPct val="90000"/>
              </a:lnSpc>
              <a:spcBef>
                <a:spcPts val="600"/>
              </a:spcBef>
              <a:spcAft>
                <a:spcPts val="0"/>
              </a:spcAft>
              <a:buClr>
                <a:schemeClr val="lt1"/>
              </a:buClr>
              <a:buSzPts val="1200"/>
              <a:buNone/>
              <a:defRPr sz="1200"/>
            </a:lvl2pPr>
            <a:lvl3pPr marL="1371600" lvl="2" indent="-228600" algn="l">
              <a:lnSpc>
                <a:spcPct val="90000"/>
              </a:lnSpc>
              <a:spcBef>
                <a:spcPts val="600"/>
              </a:spcBef>
              <a:spcAft>
                <a:spcPts val="0"/>
              </a:spcAft>
              <a:buClr>
                <a:schemeClr val="lt1"/>
              </a:buClr>
              <a:buSzPts val="1000"/>
              <a:buNone/>
              <a:defRPr sz="1000"/>
            </a:lvl3pPr>
            <a:lvl4pPr marL="1828800" lvl="3" indent="-228600" algn="l">
              <a:lnSpc>
                <a:spcPct val="90000"/>
              </a:lnSpc>
              <a:spcBef>
                <a:spcPts val="600"/>
              </a:spcBef>
              <a:spcAft>
                <a:spcPts val="0"/>
              </a:spcAft>
              <a:buClr>
                <a:schemeClr val="lt1"/>
              </a:buClr>
              <a:buSzPts val="900"/>
              <a:buNone/>
              <a:defRPr sz="900"/>
            </a:lvl4pPr>
            <a:lvl5pPr marL="2286000" lvl="4" indent="-228600" algn="l">
              <a:lnSpc>
                <a:spcPct val="90000"/>
              </a:lnSpc>
              <a:spcBef>
                <a:spcPts val="600"/>
              </a:spcBef>
              <a:spcAft>
                <a:spcPts val="0"/>
              </a:spcAft>
              <a:buClr>
                <a:schemeClr val="lt1"/>
              </a:buClr>
              <a:buSzPts val="900"/>
              <a:buNone/>
              <a:defRPr sz="900"/>
            </a:lvl5pPr>
            <a:lvl6pPr marL="2743200" lvl="5" indent="-228600" algn="l">
              <a:lnSpc>
                <a:spcPct val="90000"/>
              </a:lnSpc>
              <a:spcBef>
                <a:spcPts val="600"/>
              </a:spcBef>
              <a:spcAft>
                <a:spcPts val="0"/>
              </a:spcAft>
              <a:buClr>
                <a:schemeClr val="lt1"/>
              </a:buClr>
              <a:buSzPts val="900"/>
              <a:buNone/>
              <a:defRPr sz="900"/>
            </a:lvl6pPr>
            <a:lvl7pPr marL="3200400" lvl="6" indent="-228600" algn="l">
              <a:lnSpc>
                <a:spcPct val="90000"/>
              </a:lnSpc>
              <a:spcBef>
                <a:spcPts val="600"/>
              </a:spcBef>
              <a:spcAft>
                <a:spcPts val="0"/>
              </a:spcAft>
              <a:buClr>
                <a:schemeClr val="lt1"/>
              </a:buClr>
              <a:buSzPts val="900"/>
              <a:buNone/>
              <a:defRPr sz="900"/>
            </a:lvl7pPr>
            <a:lvl8pPr marL="3657600" lvl="7" indent="-228600" algn="l">
              <a:lnSpc>
                <a:spcPct val="90000"/>
              </a:lnSpc>
              <a:spcBef>
                <a:spcPts val="600"/>
              </a:spcBef>
              <a:spcAft>
                <a:spcPts val="0"/>
              </a:spcAft>
              <a:buClr>
                <a:schemeClr val="lt1"/>
              </a:buClr>
              <a:buSzPts val="900"/>
              <a:buNone/>
              <a:defRPr sz="900"/>
            </a:lvl8pPr>
            <a:lvl9pPr marL="4114800" lvl="8" indent="-228600" algn="l">
              <a:lnSpc>
                <a:spcPct val="90000"/>
              </a:lnSpc>
              <a:spcBef>
                <a:spcPts val="600"/>
              </a:spcBef>
              <a:spcAft>
                <a:spcPts val="0"/>
              </a:spcAft>
              <a:buClr>
                <a:schemeClr val="lt1"/>
              </a:buClr>
              <a:buSzPts val="900"/>
              <a:buNone/>
              <a:defRPr sz="900"/>
            </a:lvl9pPr>
          </a:lstStyle>
          <a:p>
            <a:endParaRPr/>
          </a:p>
        </p:txBody>
      </p:sp>
      <p:sp>
        <p:nvSpPr>
          <p:cNvPr id="1220" name="Google Shape;1220;p21"/>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1" name="Google Shape;1221;p21"/>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2" name="Google Shape;1222;p21"/>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223"/>
        <p:cNvGrpSpPr/>
        <p:nvPr/>
      </p:nvGrpSpPr>
      <p:grpSpPr>
        <a:xfrm>
          <a:off x="0" y="0"/>
          <a:ext cx="0" cy="0"/>
          <a:chOff x="0" y="0"/>
          <a:chExt cx="0" cy="0"/>
        </a:xfrm>
      </p:grpSpPr>
      <p:sp>
        <p:nvSpPr>
          <p:cNvPr id="1224" name="Google Shape;1224;p22"/>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1225" name="Google Shape;1225;p22" descr="Line graphic"/>
          <p:cNvGrpSpPr/>
          <p:nvPr/>
        </p:nvGrpSpPr>
        <p:grpSpPr>
          <a:xfrm>
            <a:off x="1522413" y="1514475"/>
            <a:ext cx="10569575" cy="64008"/>
            <a:chOff x="1522413" y="1514475"/>
            <a:chExt cx="10569575" cy="64008"/>
          </a:xfrm>
        </p:grpSpPr>
        <p:sp>
          <p:nvSpPr>
            <p:cNvPr id="1226" name="Google Shape;1226;p22"/>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27" name="Google Shape;1227;p22"/>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28" name="Google Shape;1228;p22"/>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29" name="Google Shape;1229;p22"/>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0" name="Google Shape;1230;p22"/>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1" name="Google Shape;1231;p22"/>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2" name="Google Shape;1232;p22"/>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3" name="Google Shape;1233;p22"/>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4" name="Google Shape;1234;p22"/>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5" name="Google Shape;1235;p22"/>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6" name="Google Shape;1236;p22"/>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7" name="Google Shape;1237;p22"/>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8" name="Google Shape;1238;p22"/>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39" name="Google Shape;1239;p22"/>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0" name="Google Shape;1240;p22"/>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1" name="Google Shape;1241;p22"/>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2" name="Google Shape;1242;p22"/>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3" name="Google Shape;1243;p22"/>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4" name="Google Shape;1244;p22"/>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5" name="Google Shape;1245;p22"/>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6" name="Google Shape;1246;p22"/>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7" name="Google Shape;1247;p22"/>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8" name="Google Shape;1248;p22"/>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49" name="Google Shape;1249;p22"/>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0" name="Google Shape;1250;p22"/>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1" name="Google Shape;1251;p22"/>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2" name="Google Shape;1252;p22"/>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3" name="Google Shape;1253;p22"/>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4" name="Google Shape;1254;p22"/>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5" name="Google Shape;1255;p22"/>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6" name="Google Shape;1256;p22"/>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7" name="Google Shape;1257;p22"/>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8" name="Google Shape;1258;p22"/>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59" name="Google Shape;1259;p22"/>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0" name="Google Shape;1260;p22"/>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1" name="Google Shape;1261;p22"/>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2" name="Google Shape;1262;p22"/>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3" name="Google Shape;1263;p22"/>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4" name="Google Shape;1264;p22"/>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5" name="Google Shape;1265;p22"/>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6" name="Google Shape;1266;p22"/>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7" name="Google Shape;1267;p22"/>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8" name="Google Shape;1268;p22"/>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69" name="Google Shape;1269;p22"/>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0" name="Google Shape;1270;p22"/>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1" name="Google Shape;1271;p22"/>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2" name="Google Shape;1272;p22"/>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3" name="Google Shape;1273;p22"/>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4" name="Google Shape;1274;p22"/>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5" name="Google Shape;1275;p22"/>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6" name="Google Shape;1276;p22"/>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7" name="Google Shape;1277;p22"/>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8" name="Google Shape;1278;p22"/>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79" name="Google Shape;1279;p22"/>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0" name="Google Shape;1280;p22"/>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1" name="Google Shape;1281;p22"/>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2" name="Google Shape;1282;p22"/>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3" name="Google Shape;1283;p22"/>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4" name="Google Shape;1284;p22"/>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5" name="Google Shape;1285;p22"/>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6" name="Google Shape;1286;p22"/>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7" name="Google Shape;1287;p22"/>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8" name="Google Shape;1288;p22"/>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89" name="Google Shape;1289;p22"/>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0" name="Google Shape;1290;p22"/>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1" name="Google Shape;1291;p22"/>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2" name="Google Shape;1292;p22"/>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3" name="Google Shape;1293;p22"/>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4" name="Google Shape;1294;p22"/>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5" name="Google Shape;1295;p22"/>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6" name="Google Shape;1296;p22"/>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7" name="Google Shape;1297;p22"/>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8" name="Google Shape;1298;p22"/>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299" name="Google Shape;1299;p22"/>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sp>
        <p:nvSpPr>
          <p:cNvPr id="1300" name="Google Shape;1300;p22"/>
          <p:cNvSpPr txBox="1">
            <a:spLocks noGrp="1"/>
          </p:cNvSpPr>
          <p:nvPr>
            <p:ph type="body" idx="1"/>
          </p:nvPr>
        </p:nvSpPr>
        <p:spPr>
          <a:xfrm rot="5400000">
            <a:off x="3960814" y="-533400"/>
            <a:ext cx="4267200" cy="91440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800"/>
              </a:spcBef>
              <a:spcAft>
                <a:spcPts val="0"/>
              </a:spcAft>
              <a:buClr>
                <a:schemeClr val="lt1"/>
              </a:buClr>
              <a:buSzPts val="1800"/>
              <a:buChar char="▪"/>
              <a:defRPr/>
            </a:lvl1pPr>
            <a:lvl2pPr marL="914400" lvl="1" indent="-342900" algn="l">
              <a:lnSpc>
                <a:spcPct val="90000"/>
              </a:lnSpc>
              <a:spcBef>
                <a:spcPts val="600"/>
              </a:spcBef>
              <a:spcAft>
                <a:spcPts val="0"/>
              </a:spcAft>
              <a:buClr>
                <a:schemeClr val="lt1"/>
              </a:buClr>
              <a:buSzPts val="1800"/>
              <a:buChar char="–"/>
              <a:defRPr/>
            </a:lvl2pPr>
            <a:lvl3pPr marL="1371600" lvl="2" indent="-342900" algn="l">
              <a:lnSpc>
                <a:spcPct val="90000"/>
              </a:lnSpc>
              <a:spcBef>
                <a:spcPts val="600"/>
              </a:spcBef>
              <a:spcAft>
                <a:spcPts val="0"/>
              </a:spcAft>
              <a:buClr>
                <a:schemeClr val="lt1"/>
              </a:buClr>
              <a:buSzPts val="1800"/>
              <a:buChar char="▪"/>
              <a:defRPr/>
            </a:lvl3pPr>
            <a:lvl4pPr marL="1828800" lvl="3" indent="-342900" algn="l">
              <a:lnSpc>
                <a:spcPct val="90000"/>
              </a:lnSpc>
              <a:spcBef>
                <a:spcPts val="600"/>
              </a:spcBef>
              <a:spcAft>
                <a:spcPts val="0"/>
              </a:spcAft>
              <a:buClr>
                <a:schemeClr val="lt1"/>
              </a:buClr>
              <a:buSzPts val="1800"/>
              <a:buChar char="–"/>
              <a:defRPr/>
            </a:lvl4pPr>
            <a:lvl5pPr marL="2286000" lvl="4" indent="-330200" algn="l">
              <a:lnSpc>
                <a:spcPct val="90000"/>
              </a:lnSpc>
              <a:spcBef>
                <a:spcPts val="600"/>
              </a:spcBef>
              <a:spcAft>
                <a:spcPts val="0"/>
              </a:spcAft>
              <a:buClr>
                <a:schemeClr val="lt1"/>
              </a:buClr>
              <a:buSzPts val="1600"/>
              <a:buChar char="▪"/>
              <a:defRPr/>
            </a:lvl5pPr>
            <a:lvl6pPr marL="2743200" lvl="5" indent="-330200" algn="l">
              <a:lnSpc>
                <a:spcPct val="90000"/>
              </a:lnSpc>
              <a:spcBef>
                <a:spcPts val="600"/>
              </a:spcBef>
              <a:spcAft>
                <a:spcPts val="0"/>
              </a:spcAft>
              <a:buClr>
                <a:schemeClr val="lt1"/>
              </a:buClr>
              <a:buSzPts val="1600"/>
              <a:buChar char="–"/>
              <a:defRPr/>
            </a:lvl6pPr>
            <a:lvl7pPr marL="3200400" lvl="6" indent="-330200" algn="l">
              <a:lnSpc>
                <a:spcPct val="90000"/>
              </a:lnSpc>
              <a:spcBef>
                <a:spcPts val="600"/>
              </a:spcBef>
              <a:spcAft>
                <a:spcPts val="0"/>
              </a:spcAft>
              <a:buClr>
                <a:schemeClr val="lt1"/>
              </a:buClr>
              <a:buSzPts val="1600"/>
              <a:buChar char="▪"/>
              <a:defRPr/>
            </a:lvl7pPr>
            <a:lvl8pPr marL="3657600" lvl="7" indent="-330200" algn="l">
              <a:lnSpc>
                <a:spcPct val="90000"/>
              </a:lnSpc>
              <a:spcBef>
                <a:spcPts val="600"/>
              </a:spcBef>
              <a:spcAft>
                <a:spcPts val="0"/>
              </a:spcAft>
              <a:buClr>
                <a:schemeClr val="lt1"/>
              </a:buClr>
              <a:buSzPts val="1600"/>
              <a:buChar char="–"/>
              <a:defRPr/>
            </a:lvl8pPr>
            <a:lvl9pPr marL="4114800" lvl="8" indent="-330200" algn="l">
              <a:lnSpc>
                <a:spcPct val="90000"/>
              </a:lnSpc>
              <a:spcBef>
                <a:spcPts val="600"/>
              </a:spcBef>
              <a:spcAft>
                <a:spcPts val="0"/>
              </a:spcAft>
              <a:buClr>
                <a:schemeClr val="lt1"/>
              </a:buClr>
              <a:buSzPts val="1600"/>
              <a:buChar char="▪"/>
              <a:defRPr/>
            </a:lvl9pPr>
          </a:lstStyle>
          <a:p>
            <a:endParaRPr/>
          </a:p>
        </p:txBody>
      </p:sp>
      <p:sp>
        <p:nvSpPr>
          <p:cNvPr id="1301" name="Google Shape;1301;p22"/>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2" name="Google Shape;1302;p22"/>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3" name="Google Shape;1303;p22"/>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04"/>
        <p:cNvGrpSpPr/>
        <p:nvPr/>
      </p:nvGrpSpPr>
      <p:grpSpPr>
        <a:xfrm>
          <a:off x="0" y="0"/>
          <a:ext cx="0" cy="0"/>
          <a:chOff x="0" y="0"/>
          <a:chExt cx="0" cy="0"/>
        </a:xfrm>
      </p:grpSpPr>
      <p:sp>
        <p:nvSpPr>
          <p:cNvPr id="1305" name="Google Shape;1305;p23"/>
          <p:cNvSpPr txBox="1">
            <a:spLocks noGrp="1"/>
          </p:cNvSpPr>
          <p:nvPr>
            <p:ph type="title"/>
          </p:nvPr>
        </p:nvSpPr>
        <p:spPr>
          <a:xfrm rot="5400000">
            <a:off x="8096539" y="2539713"/>
            <a:ext cx="5901747" cy="1371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1306" name="Google Shape;1306;p23" descr="Line graphic"/>
          <p:cNvGrpSpPr/>
          <p:nvPr/>
        </p:nvGrpSpPr>
        <p:grpSpPr>
          <a:xfrm rot="5400000">
            <a:off x="6864412" y="3472598"/>
            <a:ext cx="6492240" cy="64008"/>
            <a:chOff x="1522413" y="1514475"/>
            <a:chExt cx="10569575" cy="64008"/>
          </a:xfrm>
        </p:grpSpPr>
        <p:sp>
          <p:nvSpPr>
            <p:cNvPr id="1307" name="Google Shape;1307;p23"/>
            <p:cNvSpPr/>
            <p:nvPr/>
          </p:nvSpPr>
          <p:spPr>
            <a:xfrm>
              <a:off x="12028488" y="1525554"/>
              <a:ext cx="63500" cy="4924"/>
            </a:xfrm>
            <a:custGeom>
              <a:avLst/>
              <a:gdLst/>
              <a:ahLst/>
              <a:cxnLst/>
              <a:rect l="l" t="t" r="r" b="b"/>
              <a:pathLst>
                <a:path w="67" h="6" extrusionOk="0">
                  <a:moveTo>
                    <a:pt x="30" y="6"/>
                  </a:moveTo>
                  <a:lnTo>
                    <a:pt x="30" y="6"/>
                  </a:lnTo>
                  <a:lnTo>
                    <a:pt x="67" y="3"/>
                  </a:lnTo>
                  <a:cubicBezTo>
                    <a:pt x="60" y="2"/>
                    <a:pt x="26" y="1"/>
                    <a:pt x="39" y="0"/>
                  </a:cubicBezTo>
                  <a:cubicBezTo>
                    <a:pt x="0" y="1"/>
                    <a:pt x="8" y="3"/>
                    <a:pt x="30"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08" name="Google Shape;1308;p23"/>
            <p:cNvSpPr/>
            <p:nvPr/>
          </p:nvSpPr>
          <p:spPr>
            <a:xfrm>
              <a:off x="12022138" y="1532939"/>
              <a:ext cx="19050" cy="1231"/>
            </a:xfrm>
            <a:custGeom>
              <a:avLst/>
              <a:gdLst/>
              <a:ahLst/>
              <a:cxnLst/>
              <a:rect l="l" t="t" r="r" b="b"/>
              <a:pathLst>
                <a:path w="20" h="2" extrusionOk="0">
                  <a:moveTo>
                    <a:pt x="0" y="2"/>
                  </a:moveTo>
                  <a:lnTo>
                    <a:pt x="0" y="2"/>
                  </a:lnTo>
                  <a:lnTo>
                    <a:pt x="20" y="1"/>
                  </a:lnTo>
                  <a:cubicBezTo>
                    <a:pt x="16" y="0"/>
                    <a:pt x="11" y="0"/>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09" name="Google Shape;1309;p23"/>
            <p:cNvSpPr/>
            <p:nvPr/>
          </p:nvSpPr>
          <p:spPr>
            <a:xfrm>
              <a:off x="12041188" y="1531708"/>
              <a:ext cx="39687" cy="6155"/>
            </a:xfrm>
            <a:custGeom>
              <a:avLst/>
              <a:gdLst/>
              <a:ahLst/>
              <a:cxnLst/>
              <a:rect l="l" t="t" r="r" b="b"/>
              <a:pathLst>
                <a:path w="41" h="6" extrusionOk="0">
                  <a:moveTo>
                    <a:pt x="41" y="0"/>
                  </a:moveTo>
                  <a:lnTo>
                    <a:pt x="41" y="0"/>
                  </a:lnTo>
                  <a:lnTo>
                    <a:pt x="0" y="2"/>
                  </a:lnTo>
                  <a:cubicBezTo>
                    <a:pt x="5" y="3"/>
                    <a:pt x="6" y="6"/>
                    <a:pt x="19" y="1"/>
                  </a:cubicBezTo>
                  <a:cubicBezTo>
                    <a:pt x="15" y="3"/>
                    <a:pt x="23" y="1"/>
                    <a:pt x="4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0" name="Google Shape;1310;p23"/>
            <p:cNvSpPr/>
            <p:nvPr/>
          </p:nvSpPr>
          <p:spPr>
            <a:xfrm>
              <a:off x="11831638" y="1526784"/>
              <a:ext cx="42862" cy="4924"/>
            </a:xfrm>
            <a:custGeom>
              <a:avLst/>
              <a:gdLst/>
              <a:ahLst/>
              <a:cxnLst/>
              <a:rect l="l" t="t" r="r" b="b"/>
              <a:pathLst>
                <a:path w="45" h="6" extrusionOk="0">
                  <a:moveTo>
                    <a:pt x="2" y="0"/>
                  </a:moveTo>
                  <a:lnTo>
                    <a:pt x="2" y="0"/>
                  </a:lnTo>
                  <a:cubicBezTo>
                    <a:pt x="0" y="1"/>
                    <a:pt x="15" y="4"/>
                    <a:pt x="18" y="6"/>
                  </a:cubicBezTo>
                  <a:lnTo>
                    <a:pt x="45" y="4"/>
                  </a:lnTo>
                  <a:cubicBezTo>
                    <a:pt x="31" y="3"/>
                    <a:pt x="4" y="2"/>
                    <a:pt x="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1" name="Google Shape;1311;p23"/>
            <p:cNvSpPr/>
            <p:nvPr/>
          </p:nvSpPr>
          <p:spPr>
            <a:xfrm>
              <a:off x="11809413" y="1531708"/>
              <a:ext cx="41275" cy="2462"/>
            </a:xfrm>
            <a:custGeom>
              <a:avLst/>
              <a:gdLst/>
              <a:ahLst/>
              <a:cxnLst/>
              <a:rect l="l" t="t" r="r" b="b"/>
              <a:pathLst>
                <a:path w="44" h="3" extrusionOk="0">
                  <a:moveTo>
                    <a:pt x="42" y="0"/>
                  </a:moveTo>
                  <a:lnTo>
                    <a:pt x="42" y="0"/>
                  </a:lnTo>
                  <a:lnTo>
                    <a:pt x="0" y="3"/>
                  </a:lnTo>
                  <a:cubicBezTo>
                    <a:pt x="37" y="3"/>
                    <a:pt x="44" y="2"/>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2" name="Google Shape;1312;p23"/>
            <p:cNvSpPr/>
            <p:nvPr/>
          </p:nvSpPr>
          <p:spPr>
            <a:xfrm>
              <a:off x="12003088" y="1537863"/>
              <a:ext cx="77787" cy="3693"/>
            </a:xfrm>
            <a:custGeom>
              <a:avLst/>
              <a:gdLst/>
              <a:ahLst/>
              <a:cxnLst/>
              <a:rect l="l" t="t" r="r" b="b"/>
              <a:pathLst>
                <a:path w="82" h="5" extrusionOk="0">
                  <a:moveTo>
                    <a:pt x="14" y="5"/>
                  </a:moveTo>
                  <a:lnTo>
                    <a:pt x="14" y="5"/>
                  </a:lnTo>
                  <a:lnTo>
                    <a:pt x="82" y="0"/>
                  </a:lnTo>
                  <a:lnTo>
                    <a:pt x="0" y="5"/>
                  </a:lnTo>
                  <a:lnTo>
                    <a:pt x="14"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3" name="Google Shape;1313;p23"/>
            <p:cNvSpPr/>
            <p:nvPr/>
          </p:nvSpPr>
          <p:spPr>
            <a:xfrm>
              <a:off x="11664950" y="1523092"/>
              <a:ext cx="39687" cy="4924"/>
            </a:xfrm>
            <a:custGeom>
              <a:avLst/>
              <a:gdLst/>
              <a:ahLst/>
              <a:cxnLst/>
              <a:rect l="l" t="t" r="r" b="b"/>
              <a:pathLst>
                <a:path w="42" h="5" extrusionOk="0">
                  <a:moveTo>
                    <a:pt x="19" y="4"/>
                  </a:moveTo>
                  <a:lnTo>
                    <a:pt x="19" y="4"/>
                  </a:lnTo>
                  <a:lnTo>
                    <a:pt x="42" y="0"/>
                  </a:lnTo>
                  <a:lnTo>
                    <a:pt x="0" y="5"/>
                  </a:lnTo>
                  <a:lnTo>
                    <a:pt x="19"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4" name="Google Shape;1314;p23"/>
            <p:cNvSpPr/>
            <p:nvPr/>
          </p:nvSpPr>
          <p:spPr>
            <a:xfrm>
              <a:off x="11506200" y="1521861"/>
              <a:ext cx="92075" cy="4924"/>
            </a:xfrm>
            <a:custGeom>
              <a:avLst/>
              <a:gdLst/>
              <a:ahLst/>
              <a:cxnLst/>
              <a:rect l="l" t="t" r="r" b="b"/>
              <a:pathLst>
                <a:path w="98" h="6" extrusionOk="0">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5" name="Google Shape;1315;p23"/>
            <p:cNvSpPr/>
            <p:nvPr/>
          </p:nvSpPr>
          <p:spPr>
            <a:xfrm>
              <a:off x="11471275" y="1525554"/>
              <a:ext cx="34925" cy="3693"/>
            </a:xfrm>
            <a:custGeom>
              <a:avLst/>
              <a:gdLst/>
              <a:ahLst/>
              <a:cxnLst/>
              <a:rect l="l" t="t" r="r" b="b"/>
              <a:pathLst>
                <a:path w="36" h="3" extrusionOk="0">
                  <a:moveTo>
                    <a:pt x="0" y="3"/>
                  </a:moveTo>
                  <a:lnTo>
                    <a:pt x="0" y="3"/>
                  </a:lnTo>
                  <a:cubicBezTo>
                    <a:pt x="11" y="2"/>
                    <a:pt x="23" y="1"/>
                    <a:pt x="36" y="0"/>
                  </a:cubicBezTo>
                  <a:cubicBezTo>
                    <a:pt x="24" y="0"/>
                    <a:pt x="12"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6" name="Google Shape;1316;p23"/>
            <p:cNvSpPr/>
            <p:nvPr/>
          </p:nvSpPr>
          <p:spPr>
            <a:xfrm>
              <a:off x="11710988" y="1529246"/>
              <a:ext cx="30162" cy="4924"/>
            </a:xfrm>
            <a:custGeom>
              <a:avLst/>
              <a:gdLst/>
              <a:ahLst/>
              <a:cxnLst/>
              <a:rect l="l" t="t" r="r" b="b"/>
              <a:pathLst>
                <a:path w="32" h="5" extrusionOk="0">
                  <a:moveTo>
                    <a:pt x="32" y="5"/>
                  </a:moveTo>
                  <a:lnTo>
                    <a:pt x="32" y="5"/>
                  </a:lnTo>
                  <a:cubicBezTo>
                    <a:pt x="29" y="4"/>
                    <a:pt x="23" y="1"/>
                    <a:pt x="0" y="0"/>
                  </a:cubicBezTo>
                  <a:lnTo>
                    <a:pt x="16" y="5"/>
                  </a:lnTo>
                  <a:lnTo>
                    <a:pt x="32"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7" name="Google Shape;1317;p23"/>
            <p:cNvSpPr/>
            <p:nvPr/>
          </p:nvSpPr>
          <p:spPr>
            <a:xfrm>
              <a:off x="11691938" y="1532939"/>
              <a:ext cx="34925" cy="1231"/>
            </a:xfrm>
            <a:custGeom>
              <a:avLst/>
              <a:gdLst/>
              <a:ahLst/>
              <a:cxnLst/>
              <a:rect l="l" t="t" r="r" b="b"/>
              <a:pathLst>
                <a:path w="36" h="1" extrusionOk="0">
                  <a:moveTo>
                    <a:pt x="36" y="1"/>
                  </a:moveTo>
                  <a:lnTo>
                    <a:pt x="36" y="1"/>
                  </a:lnTo>
                  <a:lnTo>
                    <a:pt x="35" y="1"/>
                  </a:lnTo>
                  <a:lnTo>
                    <a:pt x="0" y="0"/>
                  </a:lnTo>
                  <a:lnTo>
                    <a:pt x="36"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8" name="Google Shape;1318;p23"/>
            <p:cNvSpPr/>
            <p:nvPr/>
          </p:nvSpPr>
          <p:spPr>
            <a:xfrm>
              <a:off x="11741150" y="1534170"/>
              <a:ext cx="4762" cy="0"/>
            </a:xfrm>
            <a:custGeom>
              <a:avLst/>
              <a:gdLst/>
              <a:ahLst/>
              <a:cxnLst/>
              <a:rect l="l" t="t" r="r" b="b"/>
              <a:pathLst>
                <a:path w="5" h="120000" extrusionOk="0">
                  <a:moveTo>
                    <a:pt x="5" y="0"/>
                  </a:moveTo>
                  <a:lnTo>
                    <a:pt x="5" y="0"/>
                  </a:lnTo>
                  <a:lnTo>
                    <a:pt x="0" y="0"/>
                  </a:lnTo>
                  <a:cubicBezTo>
                    <a:pt x="2" y="0"/>
                    <a:pt x="3" y="0"/>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19" name="Google Shape;1319;p23"/>
            <p:cNvSpPr/>
            <p:nvPr/>
          </p:nvSpPr>
          <p:spPr>
            <a:xfrm>
              <a:off x="11841163" y="1537863"/>
              <a:ext cx="71437" cy="8617"/>
            </a:xfrm>
            <a:custGeom>
              <a:avLst/>
              <a:gdLst/>
              <a:ahLst/>
              <a:cxnLst/>
              <a:rect l="l" t="t" r="r" b="b"/>
              <a:pathLst>
                <a:path w="75" h="9" extrusionOk="0">
                  <a:moveTo>
                    <a:pt x="75" y="0"/>
                  </a:moveTo>
                  <a:lnTo>
                    <a:pt x="75" y="0"/>
                  </a:lnTo>
                  <a:cubicBezTo>
                    <a:pt x="51" y="3"/>
                    <a:pt x="0" y="5"/>
                    <a:pt x="49" y="9"/>
                  </a:cubicBezTo>
                  <a:cubicBezTo>
                    <a:pt x="66" y="6"/>
                    <a:pt x="38" y="4"/>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0" name="Google Shape;1320;p23"/>
            <p:cNvSpPr/>
            <p:nvPr/>
          </p:nvSpPr>
          <p:spPr>
            <a:xfrm>
              <a:off x="11764963" y="1535401"/>
              <a:ext cx="44450" cy="3693"/>
            </a:xfrm>
            <a:custGeom>
              <a:avLst/>
              <a:gdLst/>
              <a:ahLst/>
              <a:cxnLst/>
              <a:rect l="l" t="t" r="r" b="b"/>
              <a:pathLst>
                <a:path w="47" h="4" extrusionOk="0">
                  <a:moveTo>
                    <a:pt x="0" y="3"/>
                  </a:moveTo>
                  <a:lnTo>
                    <a:pt x="0" y="3"/>
                  </a:lnTo>
                  <a:lnTo>
                    <a:pt x="44" y="4"/>
                  </a:lnTo>
                  <a:cubicBezTo>
                    <a:pt x="43" y="3"/>
                    <a:pt x="35" y="1"/>
                    <a:pt x="47" y="0"/>
                  </a:cubicBez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1" name="Google Shape;1321;p23"/>
            <p:cNvSpPr/>
            <p:nvPr/>
          </p:nvSpPr>
          <p:spPr>
            <a:xfrm>
              <a:off x="11744325" y="1537863"/>
              <a:ext cx="20637" cy="2462"/>
            </a:xfrm>
            <a:custGeom>
              <a:avLst/>
              <a:gdLst/>
              <a:ahLst/>
              <a:cxnLst/>
              <a:rect l="l" t="t" r="r" b="b"/>
              <a:pathLst>
                <a:path w="22" h="2" extrusionOk="0">
                  <a:moveTo>
                    <a:pt x="0" y="2"/>
                  </a:moveTo>
                  <a:lnTo>
                    <a:pt x="0" y="2"/>
                  </a:lnTo>
                  <a:lnTo>
                    <a:pt x="22" y="0"/>
                  </a:lnTo>
                  <a:lnTo>
                    <a:pt x="5" y="0"/>
                  </a:lnTo>
                  <a:lnTo>
                    <a:pt x="0"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2" name="Google Shape;1322;p23"/>
            <p:cNvSpPr/>
            <p:nvPr/>
          </p:nvSpPr>
          <p:spPr>
            <a:xfrm>
              <a:off x="11482388" y="1531708"/>
              <a:ext cx="85725" cy="3693"/>
            </a:xfrm>
            <a:custGeom>
              <a:avLst/>
              <a:gdLst/>
              <a:ahLst/>
              <a:cxnLst/>
              <a:rect l="l" t="t" r="r" b="b"/>
              <a:pathLst>
                <a:path w="90" h="4" extrusionOk="0">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3" name="Google Shape;1323;p23"/>
            <p:cNvSpPr/>
            <p:nvPr/>
          </p:nvSpPr>
          <p:spPr>
            <a:xfrm>
              <a:off x="11626850" y="1532939"/>
              <a:ext cx="4762" cy="1231"/>
            </a:xfrm>
            <a:custGeom>
              <a:avLst/>
              <a:gdLst/>
              <a:ahLst/>
              <a:cxnLst/>
              <a:rect l="l" t="t" r="r" b="b"/>
              <a:pathLst>
                <a:path w="5" h="1" extrusionOk="0">
                  <a:moveTo>
                    <a:pt x="5" y="0"/>
                  </a:moveTo>
                  <a:lnTo>
                    <a:pt x="5" y="0"/>
                  </a:lnTo>
                  <a:lnTo>
                    <a:pt x="0" y="1"/>
                  </a:lnTo>
                  <a:cubicBezTo>
                    <a:pt x="3" y="1"/>
                    <a:pt x="5" y="1"/>
                    <a:pt x="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4" name="Google Shape;1324;p23"/>
            <p:cNvSpPr/>
            <p:nvPr/>
          </p:nvSpPr>
          <p:spPr>
            <a:xfrm>
              <a:off x="11261725" y="1534170"/>
              <a:ext cx="4762" cy="0"/>
            </a:xfrm>
            <a:custGeom>
              <a:avLst/>
              <a:gdLst/>
              <a:ahLst/>
              <a:cxnLst/>
              <a:rect l="l" t="t" r="r" b="b"/>
              <a:pathLst>
                <a:path w="5" h="1" extrusionOk="0">
                  <a:moveTo>
                    <a:pt x="0" y="0"/>
                  </a:moveTo>
                  <a:lnTo>
                    <a:pt x="0" y="0"/>
                  </a:lnTo>
                  <a:lnTo>
                    <a:pt x="4" y="0"/>
                  </a:lnTo>
                  <a:cubicBezTo>
                    <a:pt x="4" y="0"/>
                    <a:pt x="4" y="0"/>
                    <a:pt x="5"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5" name="Google Shape;1325;p23"/>
            <p:cNvSpPr/>
            <p:nvPr/>
          </p:nvSpPr>
          <p:spPr>
            <a:xfrm>
              <a:off x="11553825" y="1534170"/>
              <a:ext cx="44450" cy="2462"/>
            </a:xfrm>
            <a:custGeom>
              <a:avLst/>
              <a:gdLst/>
              <a:ahLst/>
              <a:cxnLst/>
              <a:rect l="l" t="t" r="r" b="b"/>
              <a:pathLst>
                <a:path w="47" h="2" extrusionOk="0">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6" name="Google Shape;1326;p23"/>
            <p:cNvSpPr/>
            <p:nvPr/>
          </p:nvSpPr>
          <p:spPr>
            <a:xfrm>
              <a:off x="11409363" y="1529246"/>
              <a:ext cx="31750" cy="2462"/>
            </a:xfrm>
            <a:custGeom>
              <a:avLst/>
              <a:gdLst/>
              <a:ahLst/>
              <a:cxnLst/>
              <a:rect l="l" t="t" r="r" b="b"/>
              <a:pathLst>
                <a:path w="33" h="3" extrusionOk="0">
                  <a:moveTo>
                    <a:pt x="0" y="1"/>
                  </a:moveTo>
                  <a:lnTo>
                    <a:pt x="0" y="1"/>
                  </a:lnTo>
                  <a:cubicBezTo>
                    <a:pt x="10" y="2"/>
                    <a:pt x="21" y="3"/>
                    <a:pt x="33" y="3"/>
                  </a:cubicBezTo>
                  <a:cubicBezTo>
                    <a:pt x="23" y="2"/>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7" name="Google Shape;1327;p23"/>
            <p:cNvSpPr/>
            <p:nvPr/>
          </p:nvSpPr>
          <p:spPr>
            <a:xfrm>
              <a:off x="11618913" y="1531708"/>
              <a:ext cx="6350" cy="0"/>
            </a:xfrm>
            <a:custGeom>
              <a:avLst/>
              <a:gdLst/>
              <a:ahLst/>
              <a:cxnLst/>
              <a:rect l="l" t="t" r="r" b="b"/>
              <a:pathLst>
                <a:path w="6" h="1" extrusionOk="0">
                  <a:moveTo>
                    <a:pt x="3" y="0"/>
                  </a:moveTo>
                  <a:lnTo>
                    <a:pt x="3" y="0"/>
                  </a:lnTo>
                  <a:lnTo>
                    <a:pt x="6" y="0"/>
                  </a:lnTo>
                  <a:cubicBezTo>
                    <a:pt x="0" y="0"/>
                    <a:pt x="0" y="0"/>
                    <a:pt x="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8" name="Google Shape;1328;p23"/>
            <p:cNvSpPr/>
            <p:nvPr/>
          </p:nvSpPr>
          <p:spPr>
            <a:xfrm>
              <a:off x="11598275" y="1531708"/>
              <a:ext cx="28575" cy="2462"/>
            </a:xfrm>
            <a:custGeom>
              <a:avLst/>
              <a:gdLst/>
              <a:ahLst/>
              <a:cxnLst/>
              <a:rect l="l" t="t" r="r" b="b"/>
              <a:pathLst>
                <a:path w="31" h="3" extrusionOk="0">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29" name="Google Shape;1329;p23"/>
            <p:cNvSpPr/>
            <p:nvPr/>
          </p:nvSpPr>
          <p:spPr>
            <a:xfrm>
              <a:off x="11137900" y="1534170"/>
              <a:ext cx="188912" cy="23388"/>
            </a:xfrm>
            <a:custGeom>
              <a:avLst/>
              <a:gdLst/>
              <a:ahLst/>
              <a:cxnLst/>
              <a:rect l="l" t="t" r="r" b="b"/>
              <a:pathLst>
                <a:path w="198" h="27" extrusionOk="0">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0" name="Google Shape;1330;p23"/>
            <p:cNvSpPr/>
            <p:nvPr/>
          </p:nvSpPr>
          <p:spPr>
            <a:xfrm>
              <a:off x="11266488" y="1529246"/>
              <a:ext cx="95250" cy="4924"/>
            </a:xfrm>
            <a:custGeom>
              <a:avLst/>
              <a:gdLst/>
              <a:ahLst/>
              <a:cxnLst/>
              <a:rect l="l" t="t" r="r" b="b"/>
              <a:pathLst>
                <a:path w="100" h="6" extrusionOk="0">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1" name="Google Shape;1331;p23"/>
            <p:cNvSpPr/>
            <p:nvPr/>
          </p:nvSpPr>
          <p:spPr>
            <a:xfrm>
              <a:off x="11361738" y="1531708"/>
              <a:ext cx="134937" cy="12309"/>
            </a:xfrm>
            <a:custGeom>
              <a:avLst/>
              <a:gdLst/>
              <a:ahLst/>
              <a:cxnLst/>
              <a:rect l="l" t="t" r="r" b="b"/>
              <a:pathLst>
                <a:path w="142" h="14" extrusionOk="0">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2" name="Google Shape;1332;p23"/>
            <p:cNvSpPr/>
            <p:nvPr/>
          </p:nvSpPr>
          <p:spPr>
            <a:xfrm>
              <a:off x="11834813" y="1552634"/>
              <a:ext cx="9525" cy="1231"/>
            </a:xfrm>
            <a:custGeom>
              <a:avLst/>
              <a:gdLst/>
              <a:ahLst/>
              <a:cxnLst/>
              <a:rect l="l" t="t" r="r" b="b"/>
              <a:pathLst>
                <a:path w="11" h="1" extrusionOk="0">
                  <a:moveTo>
                    <a:pt x="11" y="1"/>
                  </a:moveTo>
                  <a:lnTo>
                    <a:pt x="11" y="1"/>
                  </a:lnTo>
                  <a:cubicBezTo>
                    <a:pt x="8" y="1"/>
                    <a:pt x="8" y="1"/>
                    <a:pt x="8" y="0"/>
                  </a:cubicBezTo>
                  <a:cubicBezTo>
                    <a:pt x="2" y="1"/>
                    <a:pt x="0" y="1"/>
                    <a:pt x="11"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3" name="Google Shape;1333;p23"/>
            <p:cNvSpPr/>
            <p:nvPr/>
          </p:nvSpPr>
          <p:spPr>
            <a:xfrm>
              <a:off x="11764963" y="1542787"/>
              <a:ext cx="117475" cy="9847"/>
            </a:xfrm>
            <a:custGeom>
              <a:avLst/>
              <a:gdLst/>
              <a:ahLst/>
              <a:cxnLst/>
              <a:rect l="l" t="t" r="r" b="b"/>
              <a:pathLst>
                <a:path w="122" h="12" extrusionOk="0">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4" name="Google Shape;1334;p23"/>
            <p:cNvSpPr/>
            <p:nvPr/>
          </p:nvSpPr>
          <p:spPr>
            <a:xfrm>
              <a:off x="11555413" y="1544017"/>
              <a:ext cx="69850" cy="4924"/>
            </a:xfrm>
            <a:custGeom>
              <a:avLst/>
              <a:gdLst/>
              <a:ahLst/>
              <a:cxnLst/>
              <a:rect l="l" t="t" r="r" b="b"/>
              <a:pathLst>
                <a:path w="74" h="6" extrusionOk="0">
                  <a:moveTo>
                    <a:pt x="70" y="0"/>
                  </a:moveTo>
                  <a:lnTo>
                    <a:pt x="70" y="0"/>
                  </a:lnTo>
                  <a:lnTo>
                    <a:pt x="0" y="2"/>
                  </a:lnTo>
                  <a:lnTo>
                    <a:pt x="36" y="6"/>
                  </a:lnTo>
                  <a:lnTo>
                    <a:pt x="34" y="4"/>
                  </a:lnTo>
                  <a:cubicBezTo>
                    <a:pt x="74" y="4"/>
                    <a:pt x="65" y="2"/>
                    <a:pt x="70"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5" name="Google Shape;1335;p23"/>
            <p:cNvSpPr/>
            <p:nvPr/>
          </p:nvSpPr>
          <p:spPr>
            <a:xfrm>
              <a:off x="11223625" y="1528016"/>
              <a:ext cx="38100" cy="6155"/>
            </a:xfrm>
            <a:custGeom>
              <a:avLst/>
              <a:gdLst/>
              <a:ahLst/>
              <a:cxnLst/>
              <a:rect l="l" t="t" r="r" b="b"/>
              <a:pathLst>
                <a:path w="40" h="7" extrusionOk="0">
                  <a:moveTo>
                    <a:pt x="31" y="5"/>
                  </a:moveTo>
                  <a:lnTo>
                    <a:pt x="31" y="5"/>
                  </a:lnTo>
                  <a:lnTo>
                    <a:pt x="40" y="0"/>
                  </a:lnTo>
                  <a:lnTo>
                    <a:pt x="0" y="7"/>
                  </a:lnTo>
                  <a:lnTo>
                    <a:pt x="31"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6" name="Google Shape;1336;p23"/>
            <p:cNvSpPr/>
            <p:nvPr/>
          </p:nvSpPr>
          <p:spPr>
            <a:xfrm>
              <a:off x="11145838" y="1529246"/>
              <a:ext cx="22225" cy="2462"/>
            </a:xfrm>
            <a:custGeom>
              <a:avLst/>
              <a:gdLst/>
              <a:ahLst/>
              <a:cxnLst/>
              <a:rect l="l" t="t" r="r" b="b"/>
              <a:pathLst>
                <a:path w="24" h="4" extrusionOk="0">
                  <a:moveTo>
                    <a:pt x="21" y="4"/>
                  </a:moveTo>
                  <a:lnTo>
                    <a:pt x="21" y="4"/>
                  </a:lnTo>
                  <a:lnTo>
                    <a:pt x="24" y="0"/>
                  </a:lnTo>
                  <a:lnTo>
                    <a:pt x="0" y="3"/>
                  </a:lnTo>
                  <a:lnTo>
                    <a:pt x="2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7" name="Google Shape;1337;p23"/>
            <p:cNvSpPr/>
            <p:nvPr/>
          </p:nvSpPr>
          <p:spPr>
            <a:xfrm>
              <a:off x="6197600" y="1566174"/>
              <a:ext cx="20637" cy="1231"/>
            </a:xfrm>
            <a:custGeom>
              <a:avLst/>
              <a:gdLst/>
              <a:ahLst/>
              <a:cxnLst/>
              <a:rect l="l" t="t" r="r" b="b"/>
              <a:pathLst>
                <a:path w="21" h="1" extrusionOk="0">
                  <a:moveTo>
                    <a:pt x="21" y="0"/>
                  </a:moveTo>
                  <a:lnTo>
                    <a:pt x="21" y="0"/>
                  </a:lnTo>
                  <a:lnTo>
                    <a:pt x="0" y="1"/>
                  </a:lnTo>
                  <a:cubicBezTo>
                    <a:pt x="10" y="0"/>
                    <a:pt x="16" y="0"/>
                    <a:pt x="2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8" name="Google Shape;1338;p23"/>
            <p:cNvSpPr/>
            <p:nvPr/>
          </p:nvSpPr>
          <p:spPr>
            <a:xfrm>
              <a:off x="6356350" y="1564943"/>
              <a:ext cx="9525" cy="1231"/>
            </a:xfrm>
            <a:custGeom>
              <a:avLst/>
              <a:gdLst/>
              <a:ahLst/>
              <a:cxnLst/>
              <a:rect l="l" t="t" r="r" b="b"/>
              <a:pathLst>
                <a:path w="10" h="2" extrusionOk="0">
                  <a:moveTo>
                    <a:pt x="6" y="2"/>
                  </a:moveTo>
                  <a:lnTo>
                    <a:pt x="6" y="2"/>
                  </a:lnTo>
                  <a:lnTo>
                    <a:pt x="10" y="0"/>
                  </a:lnTo>
                  <a:cubicBezTo>
                    <a:pt x="3" y="1"/>
                    <a:pt x="0" y="2"/>
                    <a:pt x="6"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39" name="Google Shape;1339;p23"/>
            <p:cNvSpPr/>
            <p:nvPr/>
          </p:nvSpPr>
          <p:spPr>
            <a:xfrm>
              <a:off x="8950325" y="1521861"/>
              <a:ext cx="61912" cy="7386"/>
            </a:xfrm>
            <a:custGeom>
              <a:avLst/>
              <a:gdLst/>
              <a:ahLst/>
              <a:cxnLst/>
              <a:rect l="l" t="t" r="r" b="b"/>
              <a:pathLst>
                <a:path w="65" h="9" extrusionOk="0">
                  <a:moveTo>
                    <a:pt x="65" y="9"/>
                  </a:moveTo>
                  <a:lnTo>
                    <a:pt x="65" y="9"/>
                  </a:lnTo>
                  <a:cubicBezTo>
                    <a:pt x="34" y="5"/>
                    <a:pt x="0" y="0"/>
                    <a:pt x="4" y="4"/>
                  </a:cubicBezTo>
                  <a:lnTo>
                    <a:pt x="13" y="8"/>
                  </a:lnTo>
                  <a:cubicBezTo>
                    <a:pt x="35" y="7"/>
                    <a:pt x="51" y="8"/>
                    <a:pt x="65"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0" name="Google Shape;1340;p23"/>
            <p:cNvSpPr/>
            <p:nvPr/>
          </p:nvSpPr>
          <p:spPr>
            <a:xfrm>
              <a:off x="7537450" y="1546479"/>
              <a:ext cx="28575" cy="3693"/>
            </a:xfrm>
            <a:custGeom>
              <a:avLst/>
              <a:gdLst/>
              <a:ahLst/>
              <a:cxnLst/>
              <a:rect l="l" t="t" r="r" b="b"/>
              <a:pathLst>
                <a:path w="29" h="4" extrusionOk="0">
                  <a:moveTo>
                    <a:pt x="0" y="3"/>
                  </a:moveTo>
                  <a:lnTo>
                    <a:pt x="0" y="3"/>
                  </a:lnTo>
                  <a:lnTo>
                    <a:pt x="9" y="4"/>
                  </a:lnTo>
                  <a:lnTo>
                    <a:pt x="29" y="0"/>
                  </a:lnTo>
                  <a:lnTo>
                    <a:pt x="0" y="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1" name="Google Shape;1341;p23"/>
            <p:cNvSpPr/>
            <p:nvPr/>
          </p:nvSpPr>
          <p:spPr>
            <a:xfrm>
              <a:off x="7478713" y="1562481"/>
              <a:ext cx="38100" cy="2462"/>
            </a:xfrm>
            <a:custGeom>
              <a:avLst/>
              <a:gdLst/>
              <a:ahLst/>
              <a:cxnLst/>
              <a:rect l="l" t="t" r="r" b="b"/>
              <a:pathLst>
                <a:path w="40" h="3" extrusionOk="0">
                  <a:moveTo>
                    <a:pt x="40" y="3"/>
                  </a:moveTo>
                  <a:lnTo>
                    <a:pt x="40" y="3"/>
                  </a:lnTo>
                  <a:lnTo>
                    <a:pt x="0" y="0"/>
                  </a:lnTo>
                  <a:cubicBezTo>
                    <a:pt x="9" y="1"/>
                    <a:pt x="22" y="2"/>
                    <a:pt x="4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2" name="Google Shape;1342;p23"/>
            <p:cNvSpPr/>
            <p:nvPr/>
          </p:nvSpPr>
          <p:spPr>
            <a:xfrm>
              <a:off x="5410200" y="1568636"/>
              <a:ext cx="36512" cy="3693"/>
            </a:xfrm>
            <a:custGeom>
              <a:avLst/>
              <a:gdLst/>
              <a:ahLst/>
              <a:cxnLst/>
              <a:rect l="l" t="t" r="r" b="b"/>
              <a:pathLst>
                <a:path w="38" h="5" extrusionOk="0">
                  <a:moveTo>
                    <a:pt x="24" y="0"/>
                  </a:moveTo>
                  <a:lnTo>
                    <a:pt x="24" y="0"/>
                  </a:lnTo>
                  <a:lnTo>
                    <a:pt x="0" y="5"/>
                  </a:lnTo>
                  <a:cubicBezTo>
                    <a:pt x="38" y="5"/>
                    <a:pt x="21" y="3"/>
                    <a:pt x="24"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3" name="Google Shape;1343;p23"/>
            <p:cNvSpPr/>
            <p:nvPr/>
          </p:nvSpPr>
          <p:spPr>
            <a:xfrm>
              <a:off x="10206038" y="1530477"/>
              <a:ext cx="61912" cy="4924"/>
            </a:xfrm>
            <a:custGeom>
              <a:avLst/>
              <a:gdLst/>
              <a:ahLst/>
              <a:cxnLst/>
              <a:rect l="l" t="t" r="r" b="b"/>
              <a:pathLst>
                <a:path w="65" h="6" extrusionOk="0">
                  <a:moveTo>
                    <a:pt x="65" y="3"/>
                  </a:moveTo>
                  <a:lnTo>
                    <a:pt x="65" y="3"/>
                  </a:lnTo>
                  <a:cubicBezTo>
                    <a:pt x="39" y="1"/>
                    <a:pt x="18" y="0"/>
                    <a:pt x="0" y="0"/>
                  </a:cubicBezTo>
                  <a:cubicBezTo>
                    <a:pt x="32" y="2"/>
                    <a:pt x="57" y="6"/>
                    <a:pt x="65"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4" name="Google Shape;1344;p23"/>
            <p:cNvSpPr/>
            <p:nvPr/>
          </p:nvSpPr>
          <p:spPr>
            <a:xfrm>
              <a:off x="6257925" y="1525554"/>
              <a:ext cx="19050" cy="2462"/>
            </a:xfrm>
            <a:custGeom>
              <a:avLst/>
              <a:gdLst/>
              <a:ahLst/>
              <a:cxnLst/>
              <a:rect l="l" t="t" r="r" b="b"/>
              <a:pathLst>
                <a:path w="21" h="2" extrusionOk="0">
                  <a:moveTo>
                    <a:pt x="18" y="0"/>
                  </a:moveTo>
                  <a:lnTo>
                    <a:pt x="18" y="0"/>
                  </a:lnTo>
                  <a:cubicBezTo>
                    <a:pt x="5" y="1"/>
                    <a:pt x="0" y="2"/>
                    <a:pt x="0" y="2"/>
                  </a:cubicBezTo>
                  <a:cubicBezTo>
                    <a:pt x="13" y="2"/>
                    <a:pt x="21" y="1"/>
                    <a:pt x="1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5" name="Google Shape;1345;p23"/>
            <p:cNvSpPr/>
            <p:nvPr/>
          </p:nvSpPr>
          <p:spPr>
            <a:xfrm>
              <a:off x="10134600" y="1528016"/>
              <a:ext cx="71437" cy="3693"/>
            </a:xfrm>
            <a:custGeom>
              <a:avLst/>
              <a:gdLst/>
              <a:ahLst/>
              <a:cxnLst/>
              <a:rect l="l" t="t" r="r" b="b"/>
              <a:pathLst>
                <a:path w="75" h="4" extrusionOk="0">
                  <a:moveTo>
                    <a:pt x="0" y="3"/>
                  </a:moveTo>
                  <a:lnTo>
                    <a:pt x="0" y="3"/>
                  </a:lnTo>
                  <a:lnTo>
                    <a:pt x="13" y="4"/>
                  </a:lnTo>
                  <a:cubicBezTo>
                    <a:pt x="32" y="3"/>
                    <a:pt x="52" y="2"/>
                    <a:pt x="75" y="3"/>
                  </a:cubicBezTo>
                  <a:cubicBezTo>
                    <a:pt x="52" y="1"/>
                    <a:pt x="25" y="0"/>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6" name="Google Shape;1346;p23"/>
            <p:cNvSpPr/>
            <p:nvPr/>
          </p:nvSpPr>
          <p:spPr>
            <a:xfrm>
              <a:off x="2582863" y="1560020"/>
              <a:ext cx="7937" cy="1231"/>
            </a:xfrm>
            <a:custGeom>
              <a:avLst/>
              <a:gdLst/>
              <a:ahLst/>
              <a:cxnLst/>
              <a:rect l="l" t="t" r="r" b="b"/>
              <a:pathLst>
                <a:path w="8" h="1" extrusionOk="0">
                  <a:moveTo>
                    <a:pt x="8" y="1"/>
                  </a:moveTo>
                  <a:lnTo>
                    <a:pt x="8" y="1"/>
                  </a:lnTo>
                  <a:lnTo>
                    <a:pt x="1" y="0"/>
                  </a:lnTo>
                  <a:cubicBezTo>
                    <a:pt x="0" y="1"/>
                    <a:pt x="3" y="1"/>
                    <a:pt x="8"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7" name="Google Shape;1347;p23"/>
            <p:cNvSpPr/>
            <p:nvPr/>
          </p:nvSpPr>
          <p:spPr>
            <a:xfrm>
              <a:off x="1762125" y="1521861"/>
              <a:ext cx="34925" cy="1231"/>
            </a:xfrm>
            <a:custGeom>
              <a:avLst/>
              <a:gdLst/>
              <a:ahLst/>
              <a:cxnLst/>
              <a:rect l="l" t="t" r="r" b="b"/>
              <a:pathLst>
                <a:path w="36" h="1" extrusionOk="0">
                  <a:moveTo>
                    <a:pt x="0" y="1"/>
                  </a:moveTo>
                  <a:lnTo>
                    <a:pt x="0" y="1"/>
                  </a:lnTo>
                  <a:cubicBezTo>
                    <a:pt x="9" y="1"/>
                    <a:pt x="23" y="1"/>
                    <a:pt x="36" y="1"/>
                  </a:cubicBezTo>
                  <a:cubicBezTo>
                    <a:pt x="29" y="0"/>
                    <a:pt x="19"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8" name="Google Shape;1348;p23"/>
            <p:cNvSpPr/>
            <p:nvPr/>
          </p:nvSpPr>
          <p:spPr>
            <a:xfrm>
              <a:off x="10812463" y="1529246"/>
              <a:ext cx="19050" cy="1231"/>
            </a:xfrm>
            <a:custGeom>
              <a:avLst/>
              <a:gdLst/>
              <a:ahLst/>
              <a:cxnLst/>
              <a:rect l="l" t="t" r="r" b="b"/>
              <a:pathLst>
                <a:path w="20" h="1" extrusionOk="0">
                  <a:moveTo>
                    <a:pt x="0" y="1"/>
                  </a:moveTo>
                  <a:lnTo>
                    <a:pt x="0" y="1"/>
                  </a:lnTo>
                  <a:cubicBezTo>
                    <a:pt x="20" y="1"/>
                    <a:pt x="3"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49" name="Google Shape;1349;p23"/>
            <p:cNvSpPr/>
            <p:nvPr/>
          </p:nvSpPr>
          <p:spPr>
            <a:xfrm>
              <a:off x="10896600" y="1545248"/>
              <a:ext cx="7937" cy="2462"/>
            </a:xfrm>
            <a:custGeom>
              <a:avLst/>
              <a:gdLst/>
              <a:ahLst/>
              <a:cxnLst/>
              <a:rect l="l" t="t" r="r" b="b"/>
              <a:pathLst>
                <a:path w="8" h="3" extrusionOk="0">
                  <a:moveTo>
                    <a:pt x="8" y="0"/>
                  </a:moveTo>
                  <a:lnTo>
                    <a:pt x="8" y="0"/>
                  </a:lnTo>
                  <a:cubicBezTo>
                    <a:pt x="4" y="1"/>
                    <a:pt x="1" y="2"/>
                    <a:pt x="0" y="3"/>
                  </a:cubicBezTo>
                  <a:cubicBezTo>
                    <a:pt x="2" y="2"/>
                    <a:pt x="4" y="1"/>
                    <a:pt x="8"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0" name="Google Shape;1350;p23"/>
            <p:cNvSpPr/>
            <p:nvPr/>
          </p:nvSpPr>
          <p:spPr>
            <a:xfrm>
              <a:off x="9947275" y="1553865"/>
              <a:ext cx="4762" cy="1231"/>
            </a:xfrm>
            <a:custGeom>
              <a:avLst/>
              <a:gdLst/>
              <a:ahLst/>
              <a:cxnLst/>
              <a:rect l="l" t="t" r="r" b="b"/>
              <a:pathLst>
                <a:path w="5" h="1" extrusionOk="0">
                  <a:moveTo>
                    <a:pt x="1" y="0"/>
                  </a:moveTo>
                  <a:lnTo>
                    <a:pt x="1" y="0"/>
                  </a:lnTo>
                  <a:lnTo>
                    <a:pt x="0" y="0"/>
                  </a:lnTo>
                  <a:cubicBezTo>
                    <a:pt x="5" y="1"/>
                    <a:pt x="4" y="0"/>
                    <a:pt x="1"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1" name="Google Shape;1351;p23"/>
            <p:cNvSpPr/>
            <p:nvPr/>
          </p:nvSpPr>
          <p:spPr>
            <a:xfrm>
              <a:off x="10817225" y="1531708"/>
              <a:ext cx="23812" cy="0"/>
            </a:xfrm>
            <a:custGeom>
              <a:avLst/>
              <a:gdLst/>
              <a:ahLst/>
              <a:cxnLst/>
              <a:rect l="l" t="t" r="r" b="b"/>
              <a:pathLst>
                <a:path w="25" h="1" extrusionOk="0">
                  <a:moveTo>
                    <a:pt x="25" y="0"/>
                  </a:moveTo>
                  <a:lnTo>
                    <a:pt x="25" y="0"/>
                  </a:lnTo>
                  <a:cubicBezTo>
                    <a:pt x="18" y="0"/>
                    <a:pt x="10" y="0"/>
                    <a:pt x="0" y="0"/>
                  </a:cubicBezTo>
                  <a:cubicBezTo>
                    <a:pt x="5" y="0"/>
                    <a:pt x="12" y="0"/>
                    <a:pt x="2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2" name="Google Shape;1352;p23"/>
            <p:cNvSpPr/>
            <p:nvPr/>
          </p:nvSpPr>
          <p:spPr>
            <a:xfrm>
              <a:off x="10836275" y="1529246"/>
              <a:ext cx="19050" cy="1231"/>
            </a:xfrm>
            <a:custGeom>
              <a:avLst/>
              <a:gdLst/>
              <a:ahLst/>
              <a:cxnLst/>
              <a:rect l="l" t="t" r="r" b="b"/>
              <a:pathLst>
                <a:path w="20" h="1" extrusionOk="0">
                  <a:moveTo>
                    <a:pt x="0" y="1"/>
                  </a:moveTo>
                  <a:lnTo>
                    <a:pt x="0" y="1"/>
                  </a:lnTo>
                  <a:lnTo>
                    <a:pt x="18" y="1"/>
                  </a:lnTo>
                  <a:cubicBezTo>
                    <a:pt x="20" y="1"/>
                    <a:pt x="18"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3" name="Google Shape;1353;p23"/>
            <p:cNvSpPr/>
            <p:nvPr/>
          </p:nvSpPr>
          <p:spPr>
            <a:xfrm>
              <a:off x="10787063" y="1530477"/>
              <a:ext cx="30162" cy="1231"/>
            </a:xfrm>
            <a:custGeom>
              <a:avLst/>
              <a:gdLst/>
              <a:ahLst/>
              <a:cxnLst/>
              <a:rect l="l" t="t" r="r" b="b"/>
              <a:pathLst>
                <a:path w="31" h="1" extrusionOk="0">
                  <a:moveTo>
                    <a:pt x="0" y="0"/>
                  </a:moveTo>
                  <a:lnTo>
                    <a:pt x="0" y="0"/>
                  </a:lnTo>
                  <a:cubicBezTo>
                    <a:pt x="11" y="0"/>
                    <a:pt x="21" y="0"/>
                    <a:pt x="31" y="1"/>
                  </a:cubicBezTo>
                  <a:cubicBezTo>
                    <a:pt x="28" y="0"/>
                    <a:pt x="26" y="0"/>
                    <a:pt x="27" y="0"/>
                  </a:cubicBezTo>
                  <a:lnTo>
                    <a:pt x="0"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4" name="Google Shape;1354;p23"/>
            <p:cNvSpPr/>
            <p:nvPr/>
          </p:nvSpPr>
          <p:spPr>
            <a:xfrm>
              <a:off x="4092575" y="1552634"/>
              <a:ext cx="20637" cy="2462"/>
            </a:xfrm>
            <a:custGeom>
              <a:avLst/>
              <a:gdLst/>
              <a:ahLst/>
              <a:cxnLst/>
              <a:rect l="l" t="t" r="r" b="b"/>
              <a:pathLst>
                <a:path w="23" h="2" extrusionOk="0">
                  <a:moveTo>
                    <a:pt x="23" y="0"/>
                  </a:moveTo>
                  <a:lnTo>
                    <a:pt x="23" y="0"/>
                  </a:lnTo>
                  <a:lnTo>
                    <a:pt x="19" y="0"/>
                  </a:lnTo>
                  <a:cubicBezTo>
                    <a:pt x="0" y="2"/>
                    <a:pt x="8" y="1"/>
                    <a:pt x="23"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5" name="Google Shape;1355;p23"/>
            <p:cNvSpPr/>
            <p:nvPr/>
          </p:nvSpPr>
          <p:spPr>
            <a:xfrm>
              <a:off x="8528050" y="1567405"/>
              <a:ext cx="3175" cy="1231"/>
            </a:xfrm>
            <a:custGeom>
              <a:avLst/>
              <a:gdLst/>
              <a:ahLst/>
              <a:cxnLst/>
              <a:rect l="l" t="t" r="r" b="b"/>
              <a:pathLst>
                <a:path w="3" h="1" extrusionOk="0">
                  <a:moveTo>
                    <a:pt x="1" y="1"/>
                  </a:moveTo>
                  <a:lnTo>
                    <a:pt x="1" y="1"/>
                  </a:lnTo>
                  <a:lnTo>
                    <a:pt x="3" y="0"/>
                  </a:lnTo>
                  <a:lnTo>
                    <a:pt x="0" y="0"/>
                  </a:lnTo>
                  <a:lnTo>
                    <a:pt x="1"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6" name="Google Shape;1356;p23"/>
            <p:cNvSpPr/>
            <p:nvPr/>
          </p:nvSpPr>
          <p:spPr>
            <a:xfrm>
              <a:off x="8461375" y="1556326"/>
              <a:ext cx="66675" cy="14771"/>
            </a:xfrm>
            <a:custGeom>
              <a:avLst/>
              <a:gdLst/>
              <a:ahLst/>
              <a:cxnLst/>
              <a:rect l="l" t="t" r="r" b="b"/>
              <a:pathLst>
                <a:path w="69" h="17" extrusionOk="0">
                  <a:moveTo>
                    <a:pt x="0" y="17"/>
                  </a:moveTo>
                  <a:lnTo>
                    <a:pt x="0" y="17"/>
                  </a:lnTo>
                  <a:cubicBezTo>
                    <a:pt x="30" y="11"/>
                    <a:pt x="47" y="12"/>
                    <a:pt x="69" y="13"/>
                  </a:cubicBezTo>
                  <a:lnTo>
                    <a:pt x="46" y="0"/>
                  </a:lnTo>
                  <a:lnTo>
                    <a:pt x="0" y="1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7" name="Google Shape;1357;p23"/>
            <p:cNvSpPr/>
            <p:nvPr/>
          </p:nvSpPr>
          <p:spPr>
            <a:xfrm>
              <a:off x="1562100" y="1514475"/>
              <a:ext cx="9563100" cy="64008"/>
            </a:xfrm>
            <a:custGeom>
              <a:avLst/>
              <a:gdLst/>
              <a:ahLst/>
              <a:cxnLst/>
              <a:rect l="l" t="t" r="r" b="b"/>
              <a:pathLst>
                <a:path w="10030" h="75" extrusionOk="0">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8" name="Google Shape;1358;p23"/>
            <p:cNvSpPr/>
            <p:nvPr/>
          </p:nvSpPr>
          <p:spPr>
            <a:xfrm>
              <a:off x="7508875" y="1560020"/>
              <a:ext cx="11112" cy="3693"/>
            </a:xfrm>
            <a:custGeom>
              <a:avLst/>
              <a:gdLst/>
              <a:ahLst/>
              <a:cxnLst/>
              <a:rect l="l" t="t" r="r" b="b"/>
              <a:pathLst>
                <a:path w="12" h="3" extrusionOk="0">
                  <a:moveTo>
                    <a:pt x="12" y="3"/>
                  </a:moveTo>
                  <a:lnTo>
                    <a:pt x="12" y="3"/>
                  </a:lnTo>
                  <a:cubicBezTo>
                    <a:pt x="8" y="2"/>
                    <a:pt x="7" y="1"/>
                    <a:pt x="6" y="0"/>
                  </a:cubicBezTo>
                  <a:cubicBezTo>
                    <a:pt x="1" y="1"/>
                    <a:pt x="0" y="2"/>
                    <a:pt x="12"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59" name="Google Shape;1359;p23"/>
            <p:cNvSpPr/>
            <p:nvPr/>
          </p:nvSpPr>
          <p:spPr>
            <a:xfrm>
              <a:off x="5434013" y="1567405"/>
              <a:ext cx="4762" cy="1231"/>
            </a:xfrm>
            <a:custGeom>
              <a:avLst/>
              <a:gdLst/>
              <a:ahLst/>
              <a:cxnLst/>
              <a:rect l="l" t="t" r="r" b="b"/>
              <a:pathLst>
                <a:path w="5" h="1" extrusionOk="0">
                  <a:moveTo>
                    <a:pt x="5" y="1"/>
                  </a:moveTo>
                  <a:lnTo>
                    <a:pt x="5" y="1"/>
                  </a:lnTo>
                  <a:lnTo>
                    <a:pt x="3" y="0"/>
                  </a:lnTo>
                  <a:cubicBezTo>
                    <a:pt x="1" y="1"/>
                    <a:pt x="1" y="1"/>
                    <a:pt x="0" y="1"/>
                  </a:cubicBezTo>
                  <a:lnTo>
                    <a:pt x="5" y="1"/>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0" name="Google Shape;1360;p23"/>
            <p:cNvSpPr/>
            <p:nvPr/>
          </p:nvSpPr>
          <p:spPr>
            <a:xfrm>
              <a:off x="9672638" y="1567405"/>
              <a:ext cx="25400" cy="2462"/>
            </a:xfrm>
            <a:custGeom>
              <a:avLst/>
              <a:gdLst/>
              <a:ahLst/>
              <a:cxnLst/>
              <a:rect l="l" t="t" r="r" b="b"/>
              <a:pathLst>
                <a:path w="27" h="3" extrusionOk="0">
                  <a:moveTo>
                    <a:pt x="27" y="3"/>
                  </a:moveTo>
                  <a:lnTo>
                    <a:pt x="27" y="3"/>
                  </a:lnTo>
                  <a:cubicBezTo>
                    <a:pt x="13" y="2"/>
                    <a:pt x="6" y="1"/>
                    <a:pt x="1" y="0"/>
                  </a:cubicBezTo>
                  <a:cubicBezTo>
                    <a:pt x="0" y="1"/>
                    <a:pt x="6"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1" name="Google Shape;1361;p23"/>
            <p:cNvSpPr/>
            <p:nvPr/>
          </p:nvSpPr>
          <p:spPr>
            <a:xfrm>
              <a:off x="10966450" y="1529246"/>
              <a:ext cx="39687" cy="2462"/>
            </a:xfrm>
            <a:custGeom>
              <a:avLst/>
              <a:gdLst/>
              <a:ahLst/>
              <a:cxnLst/>
              <a:rect l="l" t="t" r="r" b="b"/>
              <a:pathLst>
                <a:path w="42" h="3" extrusionOk="0">
                  <a:moveTo>
                    <a:pt x="42" y="0"/>
                  </a:moveTo>
                  <a:lnTo>
                    <a:pt x="42" y="0"/>
                  </a:lnTo>
                  <a:lnTo>
                    <a:pt x="0" y="1"/>
                  </a:lnTo>
                  <a:cubicBezTo>
                    <a:pt x="20" y="1"/>
                    <a:pt x="27" y="2"/>
                    <a:pt x="38" y="3"/>
                  </a:cubicBezTo>
                  <a:cubicBezTo>
                    <a:pt x="37" y="2"/>
                    <a:pt x="29" y="0"/>
                    <a:pt x="42"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2" name="Google Shape;1362;p23"/>
            <p:cNvSpPr/>
            <p:nvPr/>
          </p:nvSpPr>
          <p:spPr>
            <a:xfrm>
              <a:off x="11329988" y="1552634"/>
              <a:ext cx="44450" cy="2462"/>
            </a:xfrm>
            <a:custGeom>
              <a:avLst/>
              <a:gdLst/>
              <a:ahLst/>
              <a:cxnLst/>
              <a:rect l="l" t="t" r="r" b="b"/>
              <a:pathLst>
                <a:path w="46" h="3" extrusionOk="0">
                  <a:moveTo>
                    <a:pt x="27" y="3"/>
                  </a:moveTo>
                  <a:lnTo>
                    <a:pt x="27" y="3"/>
                  </a:lnTo>
                  <a:cubicBezTo>
                    <a:pt x="33" y="2"/>
                    <a:pt x="40" y="3"/>
                    <a:pt x="46" y="2"/>
                  </a:cubicBezTo>
                  <a:lnTo>
                    <a:pt x="44" y="0"/>
                  </a:lnTo>
                  <a:cubicBezTo>
                    <a:pt x="18" y="0"/>
                    <a:pt x="0" y="2"/>
                    <a:pt x="27"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3" name="Google Shape;1363;p23"/>
            <p:cNvSpPr/>
            <p:nvPr/>
          </p:nvSpPr>
          <p:spPr>
            <a:xfrm>
              <a:off x="11042650" y="1540325"/>
              <a:ext cx="60325" cy="6155"/>
            </a:xfrm>
            <a:custGeom>
              <a:avLst/>
              <a:gdLst/>
              <a:ahLst/>
              <a:cxnLst/>
              <a:rect l="l" t="t" r="r" b="b"/>
              <a:pathLst>
                <a:path w="63" h="7" extrusionOk="0">
                  <a:moveTo>
                    <a:pt x="0" y="3"/>
                  </a:moveTo>
                  <a:lnTo>
                    <a:pt x="0" y="3"/>
                  </a:lnTo>
                  <a:cubicBezTo>
                    <a:pt x="3" y="7"/>
                    <a:pt x="30" y="6"/>
                    <a:pt x="60" y="5"/>
                  </a:cubicBezTo>
                  <a:lnTo>
                    <a:pt x="54" y="5"/>
                  </a:lnTo>
                  <a:cubicBezTo>
                    <a:pt x="63" y="0"/>
                    <a:pt x="31" y="1"/>
                    <a:pt x="0" y="3"/>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4" name="Google Shape;1364;p23"/>
            <p:cNvSpPr/>
            <p:nvPr/>
          </p:nvSpPr>
          <p:spPr>
            <a:xfrm>
              <a:off x="11106150" y="1542787"/>
              <a:ext cx="28575" cy="1231"/>
            </a:xfrm>
            <a:custGeom>
              <a:avLst/>
              <a:gdLst/>
              <a:ahLst/>
              <a:cxnLst/>
              <a:rect l="l" t="t" r="r" b="b"/>
              <a:pathLst>
                <a:path w="31" h="2" extrusionOk="0">
                  <a:moveTo>
                    <a:pt x="0" y="2"/>
                  </a:moveTo>
                  <a:lnTo>
                    <a:pt x="0" y="2"/>
                  </a:lnTo>
                  <a:cubicBezTo>
                    <a:pt x="10" y="2"/>
                    <a:pt x="19" y="2"/>
                    <a:pt x="28" y="2"/>
                  </a:cubicBezTo>
                  <a:cubicBezTo>
                    <a:pt x="31" y="0"/>
                    <a:pt x="17" y="2"/>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5" name="Google Shape;1365;p23"/>
            <p:cNvSpPr/>
            <p:nvPr/>
          </p:nvSpPr>
          <p:spPr>
            <a:xfrm>
              <a:off x="10679113" y="1525554"/>
              <a:ext cx="103187" cy="9847"/>
            </a:xfrm>
            <a:custGeom>
              <a:avLst/>
              <a:gdLst/>
              <a:ahLst/>
              <a:cxnLst/>
              <a:rect l="l" t="t" r="r" b="b"/>
              <a:pathLst>
                <a:path w="109" h="12" extrusionOk="0">
                  <a:moveTo>
                    <a:pt x="77" y="9"/>
                  </a:moveTo>
                  <a:lnTo>
                    <a:pt x="77" y="9"/>
                  </a:lnTo>
                  <a:cubicBezTo>
                    <a:pt x="91" y="10"/>
                    <a:pt x="86" y="4"/>
                    <a:pt x="94" y="6"/>
                  </a:cubicBezTo>
                  <a:cubicBezTo>
                    <a:pt x="109" y="0"/>
                    <a:pt x="0" y="12"/>
                    <a:pt x="77" y="9"/>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6" name="Google Shape;1366;p23"/>
            <p:cNvSpPr/>
            <p:nvPr/>
          </p:nvSpPr>
          <p:spPr>
            <a:xfrm>
              <a:off x="11039475" y="1550172"/>
              <a:ext cx="26987" cy="4924"/>
            </a:xfrm>
            <a:custGeom>
              <a:avLst/>
              <a:gdLst/>
              <a:ahLst/>
              <a:cxnLst/>
              <a:rect l="l" t="t" r="r" b="b"/>
              <a:pathLst>
                <a:path w="27" h="5" extrusionOk="0">
                  <a:moveTo>
                    <a:pt x="27" y="5"/>
                  </a:moveTo>
                  <a:lnTo>
                    <a:pt x="27" y="5"/>
                  </a:lnTo>
                  <a:lnTo>
                    <a:pt x="16" y="0"/>
                  </a:lnTo>
                  <a:lnTo>
                    <a:pt x="0" y="4"/>
                  </a:lnTo>
                  <a:lnTo>
                    <a:pt x="27" y="5"/>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7" name="Google Shape;1367;p23"/>
            <p:cNvSpPr/>
            <p:nvPr/>
          </p:nvSpPr>
          <p:spPr>
            <a:xfrm>
              <a:off x="10841038" y="1548941"/>
              <a:ext cx="58737" cy="2462"/>
            </a:xfrm>
            <a:custGeom>
              <a:avLst/>
              <a:gdLst/>
              <a:ahLst/>
              <a:cxnLst/>
              <a:rect l="l" t="t" r="r" b="b"/>
              <a:pathLst>
                <a:path w="61" h="3" extrusionOk="0">
                  <a:moveTo>
                    <a:pt x="1" y="2"/>
                  </a:moveTo>
                  <a:lnTo>
                    <a:pt x="1" y="2"/>
                  </a:lnTo>
                  <a:lnTo>
                    <a:pt x="49" y="3"/>
                  </a:lnTo>
                  <a:cubicBezTo>
                    <a:pt x="48" y="2"/>
                    <a:pt x="54" y="2"/>
                    <a:pt x="61" y="2"/>
                  </a:cubicBezTo>
                  <a:cubicBezTo>
                    <a:pt x="32" y="1"/>
                    <a:pt x="0" y="0"/>
                    <a:pt x="1"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8" name="Google Shape;1368;p23"/>
            <p:cNvSpPr/>
            <p:nvPr/>
          </p:nvSpPr>
          <p:spPr>
            <a:xfrm>
              <a:off x="10899775" y="1550172"/>
              <a:ext cx="36512" cy="1231"/>
            </a:xfrm>
            <a:custGeom>
              <a:avLst/>
              <a:gdLst/>
              <a:ahLst/>
              <a:cxnLst/>
              <a:rect l="l" t="t" r="r" b="b"/>
              <a:pathLst>
                <a:path w="38" h="1" extrusionOk="0">
                  <a:moveTo>
                    <a:pt x="0" y="1"/>
                  </a:moveTo>
                  <a:lnTo>
                    <a:pt x="0" y="1"/>
                  </a:lnTo>
                  <a:cubicBezTo>
                    <a:pt x="15" y="1"/>
                    <a:pt x="30" y="1"/>
                    <a:pt x="38" y="0"/>
                  </a:cubicBezTo>
                  <a:cubicBezTo>
                    <a:pt x="30" y="0"/>
                    <a:pt x="12" y="0"/>
                    <a:pt x="0" y="1"/>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69" name="Google Shape;1369;p23"/>
            <p:cNvSpPr/>
            <p:nvPr/>
          </p:nvSpPr>
          <p:spPr>
            <a:xfrm>
              <a:off x="10958513" y="1555096"/>
              <a:ext cx="46037" cy="0"/>
            </a:xfrm>
            <a:custGeom>
              <a:avLst/>
              <a:gdLst/>
              <a:ahLst/>
              <a:cxnLst/>
              <a:rect l="l" t="t" r="r" b="b"/>
              <a:pathLst>
                <a:path w="47" h="1" extrusionOk="0">
                  <a:moveTo>
                    <a:pt x="47" y="0"/>
                  </a:moveTo>
                  <a:lnTo>
                    <a:pt x="47" y="0"/>
                  </a:lnTo>
                  <a:lnTo>
                    <a:pt x="33" y="0"/>
                  </a:lnTo>
                  <a:lnTo>
                    <a:pt x="0" y="0"/>
                  </a:lnTo>
                  <a:lnTo>
                    <a:pt x="47"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0" name="Google Shape;1370;p23"/>
            <p:cNvSpPr/>
            <p:nvPr/>
          </p:nvSpPr>
          <p:spPr>
            <a:xfrm>
              <a:off x="10304463" y="1548941"/>
              <a:ext cx="61912" cy="3693"/>
            </a:xfrm>
            <a:custGeom>
              <a:avLst/>
              <a:gdLst/>
              <a:ahLst/>
              <a:cxnLst/>
              <a:rect l="l" t="t" r="r" b="b"/>
              <a:pathLst>
                <a:path w="65" h="4" extrusionOk="0">
                  <a:moveTo>
                    <a:pt x="57" y="0"/>
                  </a:moveTo>
                  <a:lnTo>
                    <a:pt x="57" y="0"/>
                  </a:lnTo>
                  <a:lnTo>
                    <a:pt x="5" y="1"/>
                  </a:lnTo>
                  <a:cubicBezTo>
                    <a:pt x="0" y="3"/>
                    <a:pt x="14" y="4"/>
                    <a:pt x="33" y="4"/>
                  </a:cubicBezTo>
                  <a:cubicBezTo>
                    <a:pt x="45" y="2"/>
                    <a:pt x="65" y="2"/>
                    <a:pt x="57"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1" name="Google Shape;1371;p23"/>
            <p:cNvSpPr/>
            <p:nvPr/>
          </p:nvSpPr>
          <p:spPr>
            <a:xfrm>
              <a:off x="10483850" y="1557558"/>
              <a:ext cx="23812" cy="6155"/>
            </a:xfrm>
            <a:custGeom>
              <a:avLst/>
              <a:gdLst/>
              <a:ahLst/>
              <a:cxnLst/>
              <a:rect l="l" t="t" r="r" b="b"/>
              <a:pathLst>
                <a:path w="25" h="7" extrusionOk="0">
                  <a:moveTo>
                    <a:pt x="25" y="4"/>
                  </a:moveTo>
                  <a:lnTo>
                    <a:pt x="25" y="4"/>
                  </a:lnTo>
                  <a:cubicBezTo>
                    <a:pt x="11" y="3"/>
                    <a:pt x="10" y="2"/>
                    <a:pt x="2" y="0"/>
                  </a:cubicBezTo>
                  <a:lnTo>
                    <a:pt x="0" y="7"/>
                  </a:lnTo>
                  <a:lnTo>
                    <a:pt x="25"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2" name="Google Shape;1372;p23"/>
            <p:cNvSpPr/>
            <p:nvPr/>
          </p:nvSpPr>
          <p:spPr>
            <a:xfrm>
              <a:off x="10291763" y="1563712"/>
              <a:ext cx="117475" cy="2462"/>
            </a:xfrm>
            <a:custGeom>
              <a:avLst/>
              <a:gdLst/>
              <a:ahLst/>
              <a:cxnLst/>
              <a:rect l="l" t="t" r="r" b="b"/>
              <a:pathLst>
                <a:path w="123" h="4" extrusionOk="0">
                  <a:moveTo>
                    <a:pt x="75" y="0"/>
                  </a:moveTo>
                  <a:lnTo>
                    <a:pt x="75" y="0"/>
                  </a:lnTo>
                  <a:cubicBezTo>
                    <a:pt x="70" y="1"/>
                    <a:pt x="0" y="4"/>
                    <a:pt x="66" y="4"/>
                  </a:cubicBezTo>
                  <a:cubicBezTo>
                    <a:pt x="71" y="2"/>
                    <a:pt x="123" y="1"/>
                    <a:pt x="75" y="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3" name="Google Shape;1373;p23"/>
            <p:cNvSpPr/>
            <p:nvPr/>
          </p:nvSpPr>
          <p:spPr>
            <a:xfrm>
              <a:off x="9621838" y="1546479"/>
              <a:ext cx="11112" cy="8617"/>
            </a:xfrm>
            <a:custGeom>
              <a:avLst/>
              <a:gdLst/>
              <a:ahLst/>
              <a:cxnLst/>
              <a:rect l="l" t="t" r="r" b="b"/>
              <a:pathLst>
                <a:path w="13" h="10" extrusionOk="0">
                  <a:moveTo>
                    <a:pt x="0" y="10"/>
                  </a:moveTo>
                  <a:lnTo>
                    <a:pt x="0" y="10"/>
                  </a:lnTo>
                  <a:lnTo>
                    <a:pt x="13" y="10"/>
                  </a:lnTo>
                  <a:lnTo>
                    <a:pt x="12" y="0"/>
                  </a:lnTo>
                  <a:lnTo>
                    <a:pt x="0" y="1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4" name="Google Shape;1374;p23"/>
            <p:cNvSpPr/>
            <p:nvPr/>
          </p:nvSpPr>
          <p:spPr>
            <a:xfrm>
              <a:off x="8951913" y="1568636"/>
              <a:ext cx="96837" cy="8617"/>
            </a:xfrm>
            <a:custGeom>
              <a:avLst/>
              <a:gdLst/>
              <a:ahLst/>
              <a:cxnLst/>
              <a:rect l="l" t="t" r="r" b="b"/>
              <a:pathLst>
                <a:path w="101" h="10" extrusionOk="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5" name="Google Shape;1375;p23"/>
            <p:cNvSpPr/>
            <p:nvPr/>
          </p:nvSpPr>
          <p:spPr>
            <a:xfrm>
              <a:off x="9005888" y="1566174"/>
              <a:ext cx="17462" cy="2462"/>
            </a:xfrm>
            <a:custGeom>
              <a:avLst/>
              <a:gdLst/>
              <a:ahLst/>
              <a:cxnLst/>
              <a:rect l="l" t="t" r="r" b="b"/>
              <a:pathLst>
                <a:path w="19" h="2" extrusionOk="0">
                  <a:moveTo>
                    <a:pt x="0" y="2"/>
                  </a:moveTo>
                  <a:lnTo>
                    <a:pt x="0" y="2"/>
                  </a:lnTo>
                  <a:lnTo>
                    <a:pt x="19" y="0"/>
                  </a:lnTo>
                  <a:cubicBezTo>
                    <a:pt x="8" y="1"/>
                    <a:pt x="3" y="1"/>
                    <a:pt x="0" y="2"/>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6" name="Google Shape;1376;p23"/>
            <p:cNvSpPr/>
            <p:nvPr/>
          </p:nvSpPr>
          <p:spPr>
            <a:xfrm>
              <a:off x="1587500" y="1516937"/>
              <a:ext cx="38100" cy="3693"/>
            </a:xfrm>
            <a:custGeom>
              <a:avLst/>
              <a:gdLst/>
              <a:ahLst/>
              <a:cxnLst/>
              <a:rect l="l" t="t" r="r" b="b"/>
              <a:pathLst>
                <a:path w="39" h="4" extrusionOk="0">
                  <a:moveTo>
                    <a:pt x="39" y="2"/>
                  </a:moveTo>
                  <a:lnTo>
                    <a:pt x="39" y="2"/>
                  </a:lnTo>
                  <a:lnTo>
                    <a:pt x="0" y="0"/>
                  </a:lnTo>
                  <a:lnTo>
                    <a:pt x="25" y="4"/>
                  </a:lnTo>
                  <a:lnTo>
                    <a:pt x="39" y="2"/>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7" name="Google Shape;1377;p23"/>
            <p:cNvSpPr/>
            <p:nvPr/>
          </p:nvSpPr>
          <p:spPr>
            <a:xfrm>
              <a:off x="1522413" y="1519399"/>
              <a:ext cx="30162" cy="4924"/>
            </a:xfrm>
            <a:custGeom>
              <a:avLst/>
              <a:gdLst/>
              <a:ahLst/>
              <a:cxnLst/>
              <a:rect l="l" t="t" r="r" b="b"/>
              <a:pathLst>
                <a:path w="32" h="6" extrusionOk="0">
                  <a:moveTo>
                    <a:pt x="32" y="6"/>
                  </a:moveTo>
                  <a:lnTo>
                    <a:pt x="32" y="6"/>
                  </a:lnTo>
                  <a:lnTo>
                    <a:pt x="23" y="0"/>
                  </a:lnTo>
                  <a:lnTo>
                    <a:pt x="0" y="5"/>
                  </a:lnTo>
                  <a:cubicBezTo>
                    <a:pt x="8" y="5"/>
                    <a:pt x="26" y="5"/>
                    <a:pt x="32" y="6"/>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8" name="Google Shape;1378;p23"/>
            <p:cNvSpPr/>
            <p:nvPr/>
          </p:nvSpPr>
          <p:spPr>
            <a:xfrm>
              <a:off x="6650038" y="1573559"/>
              <a:ext cx="33337" cy="3693"/>
            </a:xfrm>
            <a:custGeom>
              <a:avLst/>
              <a:gdLst/>
              <a:ahLst/>
              <a:cxnLst/>
              <a:rect l="l" t="t" r="r" b="b"/>
              <a:pathLst>
                <a:path w="34" h="4" extrusionOk="0">
                  <a:moveTo>
                    <a:pt x="31" y="4"/>
                  </a:moveTo>
                  <a:lnTo>
                    <a:pt x="31" y="4"/>
                  </a:lnTo>
                  <a:lnTo>
                    <a:pt x="34" y="2"/>
                  </a:lnTo>
                  <a:cubicBezTo>
                    <a:pt x="28" y="1"/>
                    <a:pt x="18" y="1"/>
                    <a:pt x="0" y="0"/>
                  </a:cubicBezTo>
                  <a:lnTo>
                    <a:pt x="31" y="4"/>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79" name="Google Shape;1379;p23"/>
            <p:cNvSpPr/>
            <p:nvPr/>
          </p:nvSpPr>
          <p:spPr>
            <a:xfrm>
              <a:off x="6162675" y="1566174"/>
              <a:ext cx="15875" cy="4924"/>
            </a:xfrm>
            <a:custGeom>
              <a:avLst/>
              <a:gdLst/>
              <a:ahLst/>
              <a:cxnLst/>
              <a:rect l="l" t="t" r="r" b="b"/>
              <a:pathLst>
                <a:path w="17" h="6" extrusionOk="0">
                  <a:moveTo>
                    <a:pt x="8" y="6"/>
                  </a:moveTo>
                  <a:lnTo>
                    <a:pt x="8" y="6"/>
                  </a:lnTo>
                  <a:lnTo>
                    <a:pt x="17" y="6"/>
                  </a:lnTo>
                  <a:lnTo>
                    <a:pt x="0" y="0"/>
                  </a:lnTo>
                  <a:lnTo>
                    <a:pt x="8" y="6"/>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sp>
          <p:nvSpPr>
            <p:cNvPr id="1380" name="Google Shape;1380;p23"/>
            <p:cNvSpPr/>
            <p:nvPr/>
          </p:nvSpPr>
          <p:spPr>
            <a:xfrm>
              <a:off x="5738813" y="1571097"/>
              <a:ext cx="60325" cy="6155"/>
            </a:xfrm>
            <a:custGeom>
              <a:avLst/>
              <a:gdLst/>
              <a:ahLst/>
              <a:cxnLst/>
              <a:rect l="l" t="t" r="r" b="b"/>
              <a:pathLst>
                <a:path w="63" h="8" extrusionOk="0">
                  <a:moveTo>
                    <a:pt x="5" y="7"/>
                  </a:moveTo>
                  <a:lnTo>
                    <a:pt x="5" y="7"/>
                  </a:lnTo>
                  <a:cubicBezTo>
                    <a:pt x="23" y="8"/>
                    <a:pt x="45" y="6"/>
                    <a:pt x="63" y="7"/>
                  </a:cubicBezTo>
                  <a:cubicBezTo>
                    <a:pt x="23" y="8"/>
                    <a:pt x="0" y="0"/>
                    <a:pt x="5" y="7"/>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orbel"/>
                <a:ea typeface="Corbel"/>
                <a:cs typeface="Corbel"/>
                <a:sym typeface="Corbel"/>
              </a:endParaRPr>
            </a:p>
          </p:txBody>
        </p:sp>
      </p:grpSp>
      <p:sp>
        <p:nvSpPr>
          <p:cNvPr id="1381" name="Google Shape;1381;p23"/>
          <p:cNvSpPr txBox="1">
            <a:spLocks noGrp="1"/>
          </p:cNvSpPr>
          <p:nvPr>
            <p:ph type="body" idx="1"/>
          </p:nvPr>
        </p:nvSpPr>
        <p:spPr>
          <a:xfrm rot="5400000">
            <a:off x="2230726" y="-1344901"/>
            <a:ext cx="5898573" cy="914400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800"/>
              </a:spcBef>
              <a:spcAft>
                <a:spcPts val="0"/>
              </a:spcAft>
              <a:buClr>
                <a:schemeClr val="lt1"/>
              </a:buClr>
              <a:buSzPts val="1800"/>
              <a:buChar char="▪"/>
              <a:defRPr/>
            </a:lvl1pPr>
            <a:lvl2pPr marL="914400" lvl="1" indent="-342900" algn="l">
              <a:lnSpc>
                <a:spcPct val="90000"/>
              </a:lnSpc>
              <a:spcBef>
                <a:spcPts val="600"/>
              </a:spcBef>
              <a:spcAft>
                <a:spcPts val="0"/>
              </a:spcAft>
              <a:buClr>
                <a:schemeClr val="lt1"/>
              </a:buClr>
              <a:buSzPts val="1800"/>
              <a:buChar char="–"/>
              <a:defRPr/>
            </a:lvl2pPr>
            <a:lvl3pPr marL="1371600" lvl="2" indent="-342900" algn="l">
              <a:lnSpc>
                <a:spcPct val="90000"/>
              </a:lnSpc>
              <a:spcBef>
                <a:spcPts val="600"/>
              </a:spcBef>
              <a:spcAft>
                <a:spcPts val="0"/>
              </a:spcAft>
              <a:buClr>
                <a:schemeClr val="lt1"/>
              </a:buClr>
              <a:buSzPts val="1800"/>
              <a:buChar char="▪"/>
              <a:defRPr/>
            </a:lvl3pPr>
            <a:lvl4pPr marL="1828800" lvl="3" indent="-342900" algn="l">
              <a:lnSpc>
                <a:spcPct val="90000"/>
              </a:lnSpc>
              <a:spcBef>
                <a:spcPts val="600"/>
              </a:spcBef>
              <a:spcAft>
                <a:spcPts val="0"/>
              </a:spcAft>
              <a:buClr>
                <a:schemeClr val="lt1"/>
              </a:buClr>
              <a:buSzPts val="1800"/>
              <a:buChar char="–"/>
              <a:defRPr/>
            </a:lvl4pPr>
            <a:lvl5pPr marL="2286000" lvl="4" indent="-330200" algn="l">
              <a:lnSpc>
                <a:spcPct val="90000"/>
              </a:lnSpc>
              <a:spcBef>
                <a:spcPts val="600"/>
              </a:spcBef>
              <a:spcAft>
                <a:spcPts val="0"/>
              </a:spcAft>
              <a:buClr>
                <a:schemeClr val="lt1"/>
              </a:buClr>
              <a:buSzPts val="1600"/>
              <a:buChar char="▪"/>
              <a:defRPr/>
            </a:lvl5pPr>
            <a:lvl6pPr marL="2743200" lvl="5" indent="-228600" algn="l">
              <a:lnSpc>
                <a:spcPct val="90000"/>
              </a:lnSpc>
              <a:spcBef>
                <a:spcPts val="600"/>
              </a:spcBef>
              <a:spcAft>
                <a:spcPts val="0"/>
              </a:spcAft>
              <a:buClr>
                <a:schemeClr val="lt1"/>
              </a:buClr>
              <a:buSzPts val="1600"/>
              <a:buNone/>
              <a:defRPr/>
            </a:lvl6pPr>
            <a:lvl7pPr marL="3200400" lvl="6" indent="-330200" algn="l">
              <a:lnSpc>
                <a:spcPct val="90000"/>
              </a:lnSpc>
              <a:spcBef>
                <a:spcPts val="600"/>
              </a:spcBef>
              <a:spcAft>
                <a:spcPts val="0"/>
              </a:spcAft>
              <a:buClr>
                <a:schemeClr val="lt1"/>
              </a:buClr>
              <a:buSzPts val="1600"/>
              <a:buChar char="▪"/>
              <a:defRPr/>
            </a:lvl7pPr>
            <a:lvl8pPr marL="3657600" lvl="7" indent="-330200" algn="l">
              <a:lnSpc>
                <a:spcPct val="90000"/>
              </a:lnSpc>
              <a:spcBef>
                <a:spcPts val="600"/>
              </a:spcBef>
              <a:spcAft>
                <a:spcPts val="0"/>
              </a:spcAft>
              <a:buClr>
                <a:schemeClr val="lt1"/>
              </a:buClr>
              <a:buSzPts val="1600"/>
              <a:buChar char="–"/>
              <a:defRPr/>
            </a:lvl8pPr>
            <a:lvl9pPr marL="4114800" lvl="8" indent="-330200" algn="l">
              <a:lnSpc>
                <a:spcPct val="90000"/>
              </a:lnSpc>
              <a:spcBef>
                <a:spcPts val="600"/>
              </a:spcBef>
              <a:spcAft>
                <a:spcPts val="0"/>
              </a:spcAft>
              <a:buClr>
                <a:schemeClr val="lt1"/>
              </a:buClr>
              <a:buSzPts val="1600"/>
              <a:buChar char="▪"/>
              <a:defRPr/>
            </a:lvl9pPr>
          </a:lstStyle>
          <a:p>
            <a:endParaRPr/>
          </a:p>
        </p:txBody>
      </p:sp>
      <p:sp>
        <p:nvSpPr>
          <p:cNvPr id="1382" name="Google Shape;1382;p23"/>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3" name="Google Shape;1383;p23"/>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4" name="Google Shape;1384;p23"/>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12"/>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3200"/>
              <a:buFont typeface="Consolas"/>
              <a:buNone/>
              <a:defRPr sz="3200" b="0" i="0" u="none" strike="noStrike" cap="none">
                <a:solidFill>
                  <a:schemeClr val="lt1"/>
                </a:solidFill>
                <a:latin typeface="Consolas"/>
                <a:ea typeface="Consolas"/>
                <a:cs typeface="Consolas"/>
                <a:sym typeface="Consola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2"/>
          <p:cNvSpPr txBox="1">
            <a:spLocks noGrp="1"/>
          </p:cNvSpPr>
          <p:nvPr>
            <p:ph type="body" idx="1"/>
          </p:nvPr>
        </p:nvSpPr>
        <p:spPr>
          <a:xfrm>
            <a:off x="1522414" y="1905000"/>
            <a:ext cx="9144000" cy="4267200"/>
          </a:xfrm>
          <a:prstGeom prst="rect">
            <a:avLst/>
          </a:prstGeom>
          <a:noFill/>
          <a:ln>
            <a:noFill/>
          </a:ln>
        </p:spPr>
        <p:txBody>
          <a:bodyPr spcFirstLastPara="1" wrap="square" lIns="91425" tIns="45700" rIns="91425" bIns="45700" anchor="t" anchorCtr="0">
            <a:normAutofit/>
          </a:bodyPr>
          <a:lstStyle>
            <a:lvl1pPr marL="457200" marR="0" lvl="0" indent="-381000" algn="l" rtl="0">
              <a:lnSpc>
                <a:spcPct val="90000"/>
              </a:lnSpc>
              <a:spcBef>
                <a:spcPts val="1800"/>
              </a:spcBef>
              <a:spcAft>
                <a:spcPts val="0"/>
              </a:spcAft>
              <a:buClr>
                <a:schemeClr val="lt1"/>
              </a:buClr>
              <a:buSzPts val="2400"/>
              <a:buFont typeface="Arial"/>
              <a:buChar char="▪"/>
              <a:defRPr sz="2400" b="0" i="0" u="none" strike="noStrike" cap="none">
                <a:solidFill>
                  <a:schemeClr val="lt1"/>
                </a:solidFill>
                <a:latin typeface="Corbel"/>
                <a:ea typeface="Corbel"/>
                <a:cs typeface="Corbel"/>
                <a:sym typeface="Corbel"/>
              </a:defRPr>
            </a:lvl1pPr>
            <a:lvl2pPr marL="914400" marR="0" lvl="1" indent="-355600" algn="l" rtl="0">
              <a:lnSpc>
                <a:spcPct val="90000"/>
              </a:lnSpc>
              <a:spcBef>
                <a:spcPts val="600"/>
              </a:spcBef>
              <a:spcAft>
                <a:spcPts val="0"/>
              </a:spcAft>
              <a:buClr>
                <a:schemeClr val="lt1"/>
              </a:buClr>
              <a:buSzPts val="2000"/>
              <a:buFont typeface="Consolas"/>
              <a:buChar char="–"/>
              <a:defRPr sz="2000" b="0" i="0" u="none" strike="noStrike" cap="none">
                <a:solidFill>
                  <a:schemeClr val="lt1"/>
                </a:solidFill>
                <a:latin typeface="Corbel"/>
                <a:ea typeface="Corbel"/>
                <a:cs typeface="Corbel"/>
                <a:sym typeface="Corbel"/>
              </a:defRPr>
            </a:lvl2pPr>
            <a:lvl3pPr marL="1371600" marR="0" lvl="2" indent="-342900" algn="l" rtl="0">
              <a:lnSpc>
                <a:spcPct val="90000"/>
              </a:lnSpc>
              <a:spcBef>
                <a:spcPts val="600"/>
              </a:spcBef>
              <a:spcAft>
                <a:spcPts val="0"/>
              </a:spcAft>
              <a:buClr>
                <a:schemeClr val="lt1"/>
              </a:buClr>
              <a:buSzPts val="1800"/>
              <a:buFont typeface="Arial"/>
              <a:buChar char="▪"/>
              <a:defRPr sz="1800" b="0" i="0" u="none" strike="noStrike" cap="none">
                <a:solidFill>
                  <a:schemeClr val="lt1"/>
                </a:solidFill>
                <a:latin typeface="Corbel"/>
                <a:ea typeface="Corbel"/>
                <a:cs typeface="Corbel"/>
                <a:sym typeface="Corbel"/>
              </a:defRPr>
            </a:lvl3pPr>
            <a:lvl4pPr marL="1828800" marR="0" lvl="3" indent="-330200" algn="l" rtl="0">
              <a:lnSpc>
                <a:spcPct val="90000"/>
              </a:lnSpc>
              <a:spcBef>
                <a:spcPts val="600"/>
              </a:spcBef>
              <a:spcAft>
                <a:spcPts val="0"/>
              </a:spcAft>
              <a:buClr>
                <a:schemeClr val="lt1"/>
              </a:buClr>
              <a:buSzPts val="1600"/>
              <a:buFont typeface="Consolas"/>
              <a:buChar char="–"/>
              <a:defRPr sz="1600" b="0" i="0" u="none" strike="noStrike" cap="none">
                <a:solidFill>
                  <a:schemeClr val="lt1"/>
                </a:solidFill>
                <a:latin typeface="Corbel"/>
                <a:ea typeface="Corbel"/>
                <a:cs typeface="Corbel"/>
                <a:sym typeface="Corbel"/>
              </a:defRPr>
            </a:lvl4pPr>
            <a:lvl5pPr marL="2286000" marR="0" lvl="4" indent="-330200" algn="l" rtl="0">
              <a:lnSpc>
                <a:spcPct val="90000"/>
              </a:lnSpc>
              <a:spcBef>
                <a:spcPts val="600"/>
              </a:spcBef>
              <a:spcAft>
                <a:spcPts val="0"/>
              </a:spcAft>
              <a:buClr>
                <a:schemeClr val="lt1"/>
              </a:buClr>
              <a:buSzPts val="1600"/>
              <a:buFont typeface="Arial"/>
              <a:buChar char="▪"/>
              <a:defRPr sz="1600" b="0" i="0" u="none" strike="noStrike" cap="none">
                <a:solidFill>
                  <a:schemeClr val="lt1"/>
                </a:solidFill>
                <a:latin typeface="Corbel"/>
                <a:ea typeface="Corbel"/>
                <a:cs typeface="Corbel"/>
                <a:sym typeface="Corbel"/>
              </a:defRPr>
            </a:lvl5pPr>
            <a:lvl6pPr marL="2743200" marR="0" lvl="5" indent="-330200" algn="l" rtl="0">
              <a:lnSpc>
                <a:spcPct val="90000"/>
              </a:lnSpc>
              <a:spcBef>
                <a:spcPts val="600"/>
              </a:spcBef>
              <a:spcAft>
                <a:spcPts val="0"/>
              </a:spcAft>
              <a:buClr>
                <a:schemeClr val="lt1"/>
              </a:buClr>
              <a:buSzPts val="1600"/>
              <a:buFont typeface="Consolas"/>
              <a:buChar char="–"/>
              <a:defRPr sz="1600" b="0" i="0" u="none" strike="noStrike" cap="none">
                <a:solidFill>
                  <a:schemeClr val="lt1"/>
                </a:solidFill>
                <a:latin typeface="Corbel"/>
                <a:ea typeface="Corbel"/>
                <a:cs typeface="Corbel"/>
                <a:sym typeface="Corbel"/>
              </a:defRPr>
            </a:lvl6pPr>
            <a:lvl7pPr marL="3200400" marR="0" lvl="6" indent="-330200" algn="l" rtl="0">
              <a:lnSpc>
                <a:spcPct val="90000"/>
              </a:lnSpc>
              <a:spcBef>
                <a:spcPts val="600"/>
              </a:spcBef>
              <a:spcAft>
                <a:spcPts val="0"/>
              </a:spcAft>
              <a:buClr>
                <a:schemeClr val="lt1"/>
              </a:buClr>
              <a:buSzPts val="1600"/>
              <a:buFont typeface="Arial"/>
              <a:buChar char="▪"/>
              <a:defRPr sz="1600" b="0" i="0" u="none" strike="noStrike" cap="none">
                <a:solidFill>
                  <a:schemeClr val="lt1"/>
                </a:solidFill>
                <a:latin typeface="Corbel"/>
                <a:ea typeface="Corbel"/>
                <a:cs typeface="Corbel"/>
                <a:sym typeface="Corbel"/>
              </a:defRPr>
            </a:lvl7pPr>
            <a:lvl8pPr marL="3657600" marR="0" lvl="7" indent="-330200" algn="l" rtl="0">
              <a:lnSpc>
                <a:spcPct val="90000"/>
              </a:lnSpc>
              <a:spcBef>
                <a:spcPts val="600"/>
              </a:spcBef>
              <a:spcAft>
                <a:spcPts val="0"/>
              </a:spcAft>
              <a:buClr>
                <a:schemeClr val="lt1"/>
              </a:buClr>
              <a:buSzPts val="1600"/>
              <a:buFont typeface="Consolas"/>
              <a:buChar char="–"/>
              <a:defRPr sz="1600" b="0" i="0" u="none" strike="noStrike" cap="none">
                <a:solidFill>
                  <a:schemeClr val="lt1"/>
                </a:solidFill>
                <a:latin typeface="Corbel"/>
                <a:ea typeface="Corbel"/>
                <a:cs typeface="Corbel"/>
                <a:sym typeface="Corbel"/>
              </a:defRPr>
            </a:lvl8pPr>
            <a:lvl9pPr marL="4114800" marR="0" lvl="8" indent="-330200" algn="l" rtl="0">
              <a:lnSpc>
                <a:spcPct val="90000"/>
              </a:lnSpc>
              <a:spcBef>
                <a:spcPts val="600"/>
              </a:spcBef>
              <a:spcAft>
                <a:spcPts val="0"/>
              </a:spcAft>
              <a:buClr>
                <a:schemeClr val="lt1"/>
              </a:buClr>
              <a:buSzPts val="1600"/>
              <a:buFont typeface="Arial"/>
              <a:buChar char="▪"/>
              <a:defRPr sz="1600" b="0" i="0" u="none" strike="noStrike" cap="none">
                <a:solidFill>
                  <a:schemeClr val="lt1"/>
                </a:solidFill>
                <a:latin typeface="Corbel"/>
                <a:ea typeface="Corbel"/>
                <a:cs typeface="Corbel"/>
                <a:sym typeface="Corbel"/>
              </a:defRPr>
            </a:lvl9pPr>
          </a:lstStyle>
          <a:p>
            <a:endParaRPr/>
          </a:p>
        </p:txBody>
      </p:sp>
      <p:sp>
        <p:nvSpPr>
          <p:cNvPr id="12" name="Google Shape;12;p12"/>
          <p:cNvSpPr txBox="1">
            <a:spLocks noGrp="1"/>
          </p:cNvSpPr>
          <p:nvPr>
            <p:ph type="ftr" idx="11"/>
          </p:nvPr>
        </p:nvSpPr>
        <p:spPr>
          <a:xfrm>
            <a:off x="1522413" y="6400801"/>
            <a:ext cx="6324599" cy="276226"/>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lt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lt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lt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lt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lt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lt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lt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lt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lt1"/>
                </a:solidFill>
                <a:latin typeface="Corbel"/>
                <a:ea typeface="Corbel"/>
                <a:cs typeface="Corbel"/>
                <a:sym typeface="Corbel"/>
              </a:defRPr>
            </a:lvl9pPr>
          </a:lstStyle>
          <a:p>
            <a:endParaRPr/>
          </a:p>
        </p:txBody>
      </p:sp>
      <p:sp>
        <p:nvSpPr>
          <p:cNvPr id="13" name="Google Shape;13;p12"/>
          <p:cNvSpPr txBox="1">
            <a:spLocks noGrp="1"/>
          </p:cNvSpPr>
          <p:nvPr>
            <p:ph type="dt" idx="10"/>
          </p:nvPr>
        </p:nvSpPr>
        <p:spPr>
          <a:xfrm>
            <a:off x="8075612" y="6400801"/>
            <a:ext cx="1243859" cy="276226"/>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200" b="0" i="0" u="none" strike="noStrike" cap="none">
                <a:solidFill>
                  <a:schemeClr val="lt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lt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lt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lt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lt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lt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lt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lt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lt1"/>
                </a:solidFill>
                <a:latin typeface="Corbel"/>
                <a:ea typeface="Corbel"/>
                <a:cs typeface="Corbel"/>
                <a:sym typeface="Corbel"/>
              </a:defRPr>
            </a:lvl9pPr>
          </a:lstStyle>
          <a:p>
            <a:endParaRPr/>
          </a:p>
        </p:txBody>
      </p:sp>
      <p:sp>
        <p:nvSpPr>
          <p:cNvPr id="14" name="Google Shape;14;p12"/>
          <p:cNvSpPr txBox="1">
            <a:spLocks noGrp="1"/>
          </p:cNvSpPr>
          <p:nvPr>
            <p:ph type="sldNum" idx="12"/>
          </p:nvPr>
        </p:nvSpPr>
        <p:spPr>
          <a:xfrm>
            <a:off x="9523412" y="6400801"/>
            <a:ext cx="1143002" cy="276226"/>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lt1"/>
                </a:solidFill>
                <a:latin typeface="Corbel"/>
                <a:ea typeface="Corbel"/>
                <a:cs typeface="Corbel"/>
                <a:sym typeface="Corbel"/>
              </a:defRPr>
            </a:lvl1pPr>
            <a:lvl2pPr marL="0" marR="0" lvl="1" indent="0" algn="r" rtl="0">
              <a:spcBef>
                <a:spcPts val="0"/>
              </a:spcBef>
              <a:buNone/>
              <a:defRPr sz="1200" b="0" i="0" u="none" strike="noStrike" cap="none">
                <a:solidFill>
                  <a:schemeClr val="lt1"/>
                </a:solidFill>
                <a:latin typeface="Corbel"/>
                <a:ea typeface="Corbel"/>
                <a:cs typeface="Corbel"/>
                <a:sym typeface="Corbel"/>
              </a:defRPr>
            </a:lvl2pPr>
            <a:lvl3pPr marL="0" marR="0" lvl="2" indent="0" algn="r" rtl="0">
              <a:spcBef>
                <a:spcPts val="0"/>
              </a:spcBef>
              <a:buNone/>
              <a:defRPr sz="1200" b="0" i="0" u="none" strike="noStrike" cap="none">
                <a:solidFill>
                  <a:schemeClr val="lt1"/>
                </a:solidFill>
                <a:latin typeface="Corbel"/>
                <a:ea typeface="Corbel"/>
                <a:cs typeface="Corbel"/>
                <a:sym typeface="Corbel"/>
              </a:defRPr>
            </a:lvl3pPr>
            <a:lvl4pPr marL="0" marR="0" lvl="3" indent="0" algn="r" rtl="0">
              <a:spcBef>
                <a:spcPts val="0"/>
              </a:spcBef>
              <a:buNone/>
              <a:defRPr sz="1200" b="0" i="0" u="none" strike="noStrike" cap="none">
                <a:solidFill>
                  <a:schemeClr val="lt1"/>
                </a:solidFill>
                <a:latin typeface="Corbel"/>
                <a:ea typeface="Corbel"/>
                <a:cs typeface="Corbel"/>
                <a:sym typeface="Corbel"/>
              </a:defRPr>
            </a:lvl4pPr>
            <a:lvl5pPr marL="0" marR="0" lvl="4" indent="0" algn="r" rtl="0">
              <a:spcBef>
                <a:spcPts val="0"/>
              </a:spcBef>
              <a:buNone/>
              <a:defRPr sz="1200" b="0" i="0" u="none" strike="noStrike" cap="none">
                <a:solidFill>
                  <a:schemeClr val="lt1"/>
                </a:solidFill>
                <a:latin typeface="Corbel"/>
                <a:ea typeface="Corbel"/>
                <a:cs typeface="Corbel"/>
                <a:sym typeface="Corbel"/>
              </a:defRPr>
            </a:lvl5pPr>
            <a:lvl6pPr marL="0" marR="0" lvl="5" indent="0" algn="r" rtl="0">
              <a:spcBef>
                <a:spcPts val="0"/>
              </a:spcBef>
              <a:buNone/>
              <a:defRPr sz="1200" b="0" i="0" u="none" strike="noStrike" cap="none">
                <a:solidFill>
                  <a:schemeClr val="lt1"/>
                </a:solidFill>
                <a:latin typeface="Corbel"/>
                <a:ea typeface="Corbel"/>
                <a:cs typeface="Corbel"/>
                <a:sym typeface="Corbel"/>
              </a:defRPr>
            </a:lvl6pPr>
            <a:lvl7pPr marL="0" marR="0" lvl="6" indent="0" algn="r" rtl="0">
              <a:spcBef>
                <a:spcPts val="0"/>
              </a:spcBef>
              <a:buNone/>
              <a:defRPr sz="1200" b="0" i="0" u="none" strike="noStrike" cap="none">
                <a:solidFill>
                  <a:schemeClr val="lt1"/>
                </a:solidFill>
                <a:latin typeface="Corbel"/>
                <a:ea typeface="Corbel"/>
                <a:cs typeface="Corbel"/>
                <a:sym typeface="Corbel"/>
              </a:defRPr>
            </a:lvl7pPr>
            <a:lvl8pPr marL="0" marR="0" lvl="7" indent="0" algn="r" rtl="0">
              <a:spcBef>
                <a:spcPts val="0"/>
              </a:spcBef>
              <a:buNone/>
              <a:defRPr sz="1200" b="0" i="0" u="none" strike="noStrike" cap="none">
                <a:solidFill>
                  <a:schemeClr val="lt1"/>
                </a:solidFill>
                <a:latin typeface="Corbel"/>
                <a:ea typeface="Corbel"/>
                <a:cs typeface="Corbel"/>
                <a:sym typeface="Corbel"/>
              </a:defRPr>
            </a:lvl8pPr>
            <a:lvl9pPr marL="0" marR="0" lvl="8" indent="0" algn="r" rtl="0">
              <a:spcBef>
                <a:spcPts val="0"/>
              </a:spcBef>
              <a:buNone/>
              <a:defRPr sz="1200" b="0" i="0" u="none" strike="noStrike" cap="none">
                <a:solidFill>
                  <a:schemeClr val="lt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F26B43"/>
          </p15:clr>
        </p15:guide>
        <p15:guide id="2" pos="383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hyperlink" Target="https://www.gallup.com/workplace/285674/improve-employee-engagement-workplace.aspx#ite-357638" TargetMode="External"/><Relationship Id="rId3" Type="http://schemas.openxmlformats.org/officeDocument/2006/relationships/hyperlink" Target="https://www.maintenance-one.com/why-are-cleaning-services-mandatory-in-hotels/" TargetMode="External"/><Relationship Id="rId7" Type="http://schemas.openxmlformats.org/officeDocument/2006/relationships/hyperlink" Target="http://www.realsimple.com/home-organizing/cleaning/house-cleaning-schedule"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hyperlink" Target="http://www.mews.com/en/blog/employee-engagement-hotels" TargetMode="External"/><Relationship Id="rId5" Type="http://schemas.openxmlformats.org/officeDocument/2006/relationships/hyperlink" Target="https://reflectioncreativemedia.com/the-importance-of-brand-standards/" TargetMode="External"/><Relationship Id="rId4" Type="http://schemas.openxmlformats.org/officeDocument/2006/relationships/hyperlink" Target="https://www.contactmonkey.com/blog/employee-engagement-mode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88"/>
        <p:cNvGrpSpPr/>
        <p:nvPr/>
      </p:nvGrpSpPr>
      <p:grpSpPr>
        <a:xfrm>
          <a:off x="0" y="0"/>
          <a:ext cx="0" cy="0"/>
          <a:chOff x="0" y="0"/>
          <a:chExt cx="0" cy="0"/>
        </a:xfrm>
      </p:grpSpPr>
      <p:sp>
        <p:nvSpPr>
          <p:cNvPr id="1389" name="Google Shape;1389;p1"/>
          <p:cNvSpPr txBox="1">
            <a:spLocks noGrp="1"/>
          </p:cNvSpPr>
          <p:nvPr>
            <p:ph type="ctrTitle"/>
          </p:nvPr>
        </p:nvSpPr>
        <p:spPr>
          <a:xfrm>
            <a:off x="1542291" y="79514"/>
            <a:ext cx="8923613" cy="194807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lt1"/>
              </a:buClr>
              <a:buSzPts val="5400"/>
              <a:buFont typeface="Consolas"/>
              <a:buNone/>
            </a:pPr>
            <a:r>
              <a:rPr lang="en-US" dirty="0" smtClean="0"/>
              <a:t>Room </a:t>
            </a:r>
            <a:r>
              <a:rPr lang="en-US" dirty="0"/>
              <a:t>Cleaning Excellence </a:t>
            </a:r>
            <a:r>
              <a:rPr lang="en-US" dirty="0" smtClean="0"/>
              <a:t>Training</a:t>
            </a:r>
            <a:endParaRPr dirty="0"/>
          </a:p>
        </p:txBody>
      </p:sp>
      <p:sp>
        <p:nvSpPr>
          <p:cNvPr id="1390" name="Google Shape;1390;p1"/>
          <p:cNvSpPr txBox="1">
            <a:spLocks noGrp="1"/>
          </p:cNvSpPr>
          <p:nvPr>
            <p:ph type="subTitle" idx="1"/>
          </p:nvPr>
        </p:nvSpPr>
        <p:spPr>
          <a:xfrm>
            <a:off x="1522413" y="2335696"/>
            <a:ext cx="9143999" cy="3836504"/>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400"/>
              <a:buNone/>
            </a:pPr>
            <a:r>
              <a:rPr lang="en-US" dirty="0" smtClean="0"/>
              <a:t>Student Name: </a:t>
            </a:r>
            <a:r>
              <a:rPr lang="en-US" dirty="0" err="1" smtClean="0"/>
              <a:t>Kamrul</a:t>
            </a:r>
            <a:r>
              <a:rPr lang="en-US" dirty="0" smtClean="0"/>
              <a:t> Khan</a:t>
            </a:r>
          </a:p>
          <a:p>
            <a:pPr marL="0" lvl="0" indent="0" algn="l" rtl="0">
              <a:lnSpc>
                <a:spcPct val="90000"/>
              </a:lnSpc>
              <a:spcBef>
                <a:spcPts val="0"/>
              </a:spcBef>
              <a:spcAft>
                <a:spcPts val="0"/>
              </a:spcAft>
              <a:buClr>
                <a:schemeClr val="lt1"/>
              </a:buClr>
              <a:buSzPts val="2400"/>
              <a:buNone/>
            </a:pPr>
            <a:r>
              <a:rPr lang="en-US" dirty="0" smtClean="0"/>
              <a:t>Student ID: 20227511</a:t>
            </a:r>
          </a:p>
          <a:p>
            <a:pPr marL="0" lvl="0" indent="0" algn="l" rtl="0">
              <a:lnSpc>
                <a:spcPct val="90000"/>
              </a:lnSpc>
              <a:spcBef>
                <a:spcPts val="0"/>
              </a:spcBef>
              <a:spcAft>
                <a:spcPts val="0"/>
              </a:spcAft>
              <a:buClr>
                <a:schemeClr val="lt1"/>
              </a:buClr>
              <a:buSzPts val="2400"/>
              <a:buNone/>
            </a:pPr>
            <a:r>
              <a:rPr lang="en-US" dirty="0" smtClean="0"/>
              <a:t>Lecturer: Muhammad  </a:t>
            </a:r>
            <a:r>
              <a:rPr lang="en-US" dirty="0" err="1" smtClean="0"/>
              <a:t>Cassamo</a:t>
            </a:r>
            <a:endParaRPr lang="en-US" dirty="0" smtClean="0"/>
          </a:p>
          <a:p>
            <a:pPr marL="0" lvl="0" indent="0" algn="l" rtl="0">
              <a:lnSpc>
                <a:spcPct val="90000"/>
              </a:lnSpc>
              <a:spcBef>
                <a:spcPts val="0"/>
              </a:spcBef>
              <a:spcAft>
                <a:spcPts val="0"/>
              </a:spcAft>
              <a:buClr>
                <a:schemeClr val="lt1"/>
              </a:buClr>
              <a:buSzPts val="2400"/>
              <a:buNone/>
            </a:pPr>
            <a:r>
              <a:rPr lang="en-US" dirty="0" smtClean="0"/>
              <a:t>Module: Operating </a:t>
            </a:r>
            <a:r>
              <a:rPr lang="en-US" smtClean="0"/>
              <a:t>Hotel Facilities BMIH4006</a:t>
            </a:r>
            <a:endParaRPr lang="en-US" dirty="0" smtClean="0"/>
          </a:p>
          <a:p>
            <a:pPr marL="0" lvl="0" indent="0" algn="l" rtl="0">
              <a:lnSpc>
                <a:spcPct val="90000"/>
              </a:lnSpc>
              <a:spcBef>
                <a:spcPts val="0"/>
              </a:spcBef>
              <a:spcAft>
                <a:spcPts val="0"/>
              </a:spcAft>
              <a:buClr>
                <a:schemeClr val="lt1"/>
              </a:buClr>
              <a:buSzPts val="2400"/>
              <a:buNone/>
            </a:pPr>
            <a:endParaRPr lang="en-US" dirty="0" smtClean="0"/>
          </a:p>
          <a:p>
            <a:pPr marL="0" lvl="0" indent="0" algn="l" rtl="0">
              <a:lnSpc>
                <a:spcPct val="90000"/>
              </a:lnSpc>
              <a:spcBef>
                <a:spcPts val="0"/>
              </a:spcBef>
              <a:spcAft>
                <a:spcPts val="0"/>
              </a:spcAft>
              <a:buClr>
                <a:schemeClr val="lt1"/>
              </a:buClr>
              <a:buSzPts val="2400"/>
              <a:buNone/>
            </a:pPr>
            <a:endParaRPr lang="en-US" dirty="0"/>
          </a:p>
          <a:p>
            <a:pPr marL="0" lvl="0" indent="0" algn="l" rtl="0">
              <a:lnSpc>
                <a:spcPct val="90000"/>
              </a:lnSpc>
              <a:spcBef>
                <a:spcPts val="0"/>
              </a:spcBef>
              <a:spcAft>
                <a:spcPts val="0"/>
              </a:spcAft>
              <a:buClr>
                <a:schemeClr val="lt1"/>
              </a:buClr>
              <a:buSzPts val="2400"/>
              <a:buNone/>
            </a:pPr>
            <a:endParaRPr lang="en-US" dirty="0" smtClean="0"/>
          </a:p>
          <a:p>
            <a:pPr marL="0" lvl="0" indent="0" algn="l" rtl="0">
              <a:lnSpc>
                <a:spcPct val="90000"/>
              </a:lnSpc>
              <a:spcBef>
                <a:spcPts val="0"/>
              </a:spcBef>
              <a:spcAft>
                <a:spcPts val="0"/>
              </a:spcAft>
              <a:buClr>
                <a:schemeClr val="lt1"/>
              </a:buClr>
              <a:buSzPts val="2400"/>
              <a:buNone/>
            </a:pPr>
            <a:endParaRPr lang="en-US" dirty="0"/>
          </a:p>
          <a:p>
            <a:pPr marL="0" lvl="0" indent="0" algn="l" rtl="0">
              <a:lnSpc>
                <a:spcPct val="90000"/>
              </a:lnSpc>
              <a:spcBef>
                <a:spcPts val="0"/>
              </a:spcBef>
              <a:spcAft>
                <a:spcPts val="0"/>
              </a:spcAft>
              <a:buClr>
                <a:schemeClr val="lt1"/>
              </a:buClr>
              <a:buSzPts val="2400"/>
              <a:buNone/>
            </a:pPr>
            <a:endParaRPr lang="en-US" dirty="0" smtClean="0"/>
          </a:p>
          <a:p>
            <a:pPr marL="0" lvl="0" indent="0" algn="l" rtl="0">
              <a:lnSpc>
                <a:spcPct val="90000"/>
              </a:lnSpc>
              <a:spcBef>
                <a:spcPts val="0"/>
              </a:spcBef>
              <a:spcAft>
                <a:spcPts val="0"/>
              </a:spcAft>
              <a:buClr>
                <a:schemeClr val="lt1"/>
              </a:buClr>
              <a:buSzPts val="2400"/>
              <a:buNone/>
            </a:pPr>
            <a:r>
              <a:rPr lang="en-US" dirty="0" smtClean="0"/>
              <a:t>Meeting </a:t>
            </a:r>
            <a:r>
              <a:rPr lang="en-US" dirty="0"/>
              <a:t>Brand Standards and Ensuring Safety</a:t>
            </a:r>
            <a:endParaRPr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94"/>
        <p:cNvGrpSpPr/>
        <p:nvPr/>
      </p:nvGrpSpPr>
      <p:grpSpPr>
        <a:xfrm>
          <a:off x="0" y="0"/>
          <a:ext cx="0" cy="0"/>
          <a:chOff x="0" y="0"/>
          <a:chExt cx="0" cy="0"/>
        </a:xfrm>
      </p:grpSpPr>
      <p:sp>
        <p:nvSpPr>
          <p:cNvPr id="1395" name="Google Shape;1395;p2"/>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3200"/>
              <a:buFont typeface="Consolas"/>
              <a:buNone/>
            </a:pPr>
            <a:r>
              <a:rPr lang="en-US" b="1"/>
              <a:t>Table of Contents</a:t>
            </a:r>
            <a:endParaRPr/>
          </a:p>
        </p:txBody>
      </p:sp>
      <p:sp>
        <p:nvSpPr>
          <p:cNvPr id="1396" name="Google Shape;1396;p2"/>
          <p:cNvSpPr txBox="1">
            <a:spLocks noGrp="1"/>
          </p:cNvSpPr>
          <p:nvPr>
            <p:ph type="body" idx="1"/>
          </p:nvPr>
        </p:nvSpPr>
        <p:spPr>
          <a:xfrm>
            <a:off x="1522414" y="2745938"/>
            <a:ext cx="3817071" cy="2585323"/>
          </a:xfrm>
          <a:prstGeom prst="rect">
            <a:avLst/>
          </a:prstGeom>
          <a:noFill/>
          <a:ln>
            <a:noFill/>
          </a:ln>
        </p:spPr>
        <p:txBody>
          <a:bodyPr spcFirstLastPara="1" wrap="square" lIns="91425" tIns="45700" rIns="91425" bIns="45700" anchor="ctr" anchorCtr="0">
            <a:spAutoFit/>
          </a:bodyPr>
          <a:lstStyle/>
          <a:p>
            <a:pPr marL="0" marR="0" lvl="0" indent="-114300" algn="l" rtl="0">
              <a:lnSpc>
                <a:spcPct val="100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Introduction</a:t>
            </a:r>
            <a:endParaRPr/>
          </a:p>
          <a:p>
            <a:pPr marL="0" marR="0" lvl="0" indent="-114300" algn="l" rtl="0">
              <a:lnSpc>
                <a:spcPct val="100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The Employee Engagement Model</a:t>
            </a:r>
            <a:endParaRPr/>
          </a:p>
          <a:p>
            <a:pPr marL="0" marR="0" lvl="0" indent="-114300" algn="l" rtl="0">
              <a:lnSpc>
                <a:spcPct val="100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Brand Standards</a:t>
            </a:r>
            <a:endParaRPr/>
          </a:p>
          <a:p>
            <a:pPr marL="0" marR="0" lvl="0" indent="-114300" algn="l" rtl="0">
              <a:lnSpc>
                <a:spcPct val="100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Health and Safety Procedures</a:t>
            </a:r>
            <a:endParaRPr/>
          </a:p>
          <a:p>
            <a:pPr marL="0" marR="0" lvl="0" indent="-114300" algn="l" rtl="0">
              <a:lnSpc>
                <a:spcPct val="100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Industry Best Practices</a:t>
            </a:r>
            <a:endParaRPr/>
          </a:p>
          <a:p>
            <a:pPr marL="0" marR="0" lvl="0" indent="-114300" algn="l" rtl="0">
              <a:lnSpc>
                <a:spcPct val="100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Room Cleaning Checklist</a:t>
            </a:r>
            <a:endParaRPr/>
          </a:p>
          <a:p>
            <a:pPr marL="0" marR="0" lvl="0" indent="-114300" algn="l" rtl="0">
              <a:lnSpc>
                <a:spcPct val="100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Employee Engagement in Practice</a:t>
            </a:r>
            <a:endParaRPr/>
          </a:p>
          <a:p>
            <a:pPr marL="0" marR="0" lvl="0" indent="-114300" algn="l" rtl="0">
              <a:lnSpc>
                <a:spcPct val="100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Case Studies</a:t>
            </a:r>
            <a:endParaRPr/>
          </a:p>
          <a:p>
            <a:pPr marL="0" marR="0" lvl="0" indent="-114300" algn="l" rtl="0">
              <a:lnSpc>
                <a:spcPct val="100000"/>
              </a:lnSpc>
              <a:spcBef>
                <a:spcPts val="0"/>
              </a:spcBef>
              <a:spcAft>
                <a:spcPts val="0"/>
              </a:spcAft>
              <a:buClr>
                <a:schemeClr val="lt1"/>
              </a:buClr>
              <a:buSzPts val="1800"/>
              <a:buFont typeface="Arial"/>
              <a:buChar char="•"/>
            </a:pPr>
            <a:r>
              <a:rPr lang="en-US" sz="1800" b="0" i="0" u="none" strike="noStrike" cap="none">
                <a:solidFill>
                  <a:schemeClr val="lt1"/>
                </a:solidFill>
                <a:latin typeface="Arial"/>
                <a:ea typeface="Arial"/>
                <a:cs typeface="Arial"/>
                <a:sym typeface="Arial"/>
              </a:rPr>
              <a:t>Conclusion </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00"/>
        <p:cNvGrpSpPr/>
        <p:nvPr/>
      </p:nvGrpSpPr>
      <p:grpSpPr>
        <a:xfrm>
          <a:off x="0" y="0"/>
          <a:ext cx="0" cy="0"/>
          <a:chOff x="0" y="0"/>
          <a:chExt cx="0" cy="0"/>
        </a:xfrm>
      </p:grpSpPr>
      <p:sp>
        <p:nvSpPr>
          <p:cNvPr id="1401" name="Google Shape;1401;p3"/>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3200"/>
              <a:buFont typeface="Consolas"/>
              <a:buNone/>
            </a:pPr>
            <a:r>
              <a:rPr lang="en-US" b="1"/>
              <a:t>Introduction</a:t>
            </a:r>
            <a:endParaRPr/>
          </a:p>
        </p:txBody>
      </p:sp>
      <p:sp>
        <p:nvSpPr>
          <p:cNvPr id="1402" name="Google Shape;1402;p3"/>
          <p:cNvSpPr txBox="1"/>
          <p:nvPr/>
        </p:nvSpPr>
        <p:spPr>
          <a:xfrm>
            <a:off x="1328950" y="1995075"/>
            <a:ext cx="4236900" cy="4285200"/>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2400">
                <a:solidFill>
                  <a:schemeClr val="lt1"/>
                </a:solidFill>
              </a:rPr>
              <a:t>Hotel cleanliness is the bedrock of guest satisfaction and business success in the hospitality industry. It's the face of quality service, setting the tone for a guest's experience and influencing their decision to return or recommend the hotel to others.</a:t>
            </a:r>
            <a:endParaRPr/>
          </a:p>
        </p:txBody>
      </p:sp>
      <p:pic>
        <p:nvPicPr>
          <p:cNvPr id="1403" name="Google Shape;1403;p3"/>
          <p:cNvPicPr preferRelativeResize="0"/>
          <p:nvPr/>
        </p:nvPicPr>
        <p:blipFill>
          <a:blip r:embed="rId3">
            <a:alphaModFix/>
          </a:blip>
          <a:stretch>
            <a:fillRect/>
          </a:stretch>
        </p:blipFill>
        <p:spPr>
          <a:xfrm>
            <a:off x="6094431" y="1995075"/>
            <a:ext cx="5829300" cy="3886200"/>
          </a:xfrm>
          <a:prstGeom prst="rect">
            <a:avLst/>
          </a:prstGeom>
          <a:noFill/>
          <a:ln>
            <a:noFill/>
          </a:ln>
        </p:spPr>
      </p:pic>
      <p:sp>
        <p:nvSpPr>
          <p:cNvPr id="1404" name="Google Shape;1404;p3"/>
          <p:cNvSpPr txBox="1"/>
          <p:nvPr/>
        </p:nvSpPr>
        <p:spPr>
          <a:xfrm>
            <a:off x="8452875" y="5881275"/>
            <a:ext cx="11124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100">
                <a:solidFill>
                  <a:schemeClr val="lt1"/>
                </a:solidFill>
                <a:latin typeface="Corbel"/>
                <a:ea typeface="Corbel"/>
                <a:cs typeface="Corbel"/>
                <a:sym typeface="Corbel"/>
              </a:rPr>
              <a:t>Source: Google</a:t>
            </a:r>
            <a:endParaRPr sz="1100">
              <a:solidFill>
                <a:schemeClr val="lt1"/>
              </a:solidFill>
              <a:latin typeface="Corbel"/>
              <a:ea typeface="Corbel"/>
              <a:cs typeface="Corbel"/>
              <a:sym typeface="Corbe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08"/>
        <p:cNvGrpSpPr/>
        <p:nvPr/>
      </p:nvGrpSpPr>
      <p:grpSpPr>
        <a:xfrm>
          <a:off x="0" y="0"/>
          <a:ext cx="0" cy="0"/>
          <a:chOff x="0" y="0"/>
          <a:chExt cx="0" cy="0"/>
        </a:xfrm>
      </p:grpSpPr>
      <p:sp>
        <p:nvSpPr>
          <p:cNvPr id="1409" name="Google Shape;1409;p4"/>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3200"/>
              <a:buFont typeface="Consolas"/>
              <a:buNone/>
            </a:pPr>
            <a:r>
              <a:rPr lang="en-US" b="1"/>
              <a:t>The Employee Engagement Model</a:t>
            </a:r>
            <a:endParaRPr/>
          </a:p>
        </p:txBody>
      </p:sp>
      <p:sp>
        <p:nvSpPr>
          <p:cNvPr id="1410" name="Google Shape;1410;p4"/>
          <p:cNvSpPr txBox="1"/>
          <p:nvPr/>
        </p:nvSpPr>
        <p:spPr>
          <a:xfrm>
            <a:off x="1522426" y="2194550"/>
            <a:ext cx="5140500" cy="37866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None/>
            </a:pPr>
            <a:r>
              <a:rPr lang="en-US" sz="2400">
                <a:solidFill>
                  <a:schemeClr val="lt1"/>
                </a:solidFill>
              </a:rPr>
              <a:t>The Zinger, Deloitte, and Deloitte Models represent pyramid structures focused on employee engagement, emphasizing well-being, meaningful work, and fostering an inclusive culture. Aligning management strategies with these models cultivates involvement, respect, and challenge, pivotal for successful strategies in the hospitality industry.</a:t>
            </a:r>
            <a:endParaRPr/>
          </a:p>
        </p:txBody>
      </p:sp>
      <p:pic>
        <p:nvPicPr>
          <p:cNvPr id="1411" name="Google Shape;1411;p4"/>
          <p:cNvPicPr preferRelativeResize="0"/>
          <p:nvPr/>
        </p:nvPicPr>
        <p:blipFill>
          <a:blip r:embed="rId3">
            <a:alphaModFix/>
          </a:blip>
          <a:stretch>
            <a:fillRect/>
          </a:stretch>
        </p:blipFill>
        <p:spPr>
          <a:xfrm>
            <a:off x="6861025" y="2637087"/>
            <a:ext cx="5140500" cy="2901526"/>
          </a:xfrm>
          <a:prstGeom prst="rect">
            <a:avLst/>
          </a:prstGeom>
          <a:noFill/>
          <a:ln>
            <a:noFill/>
          </a:ln>
        </p:spPr>
      </p:pic>
      <p:sp>
        <p:nvSpPr>
          <p:cNvPr id="1412" name="Google Shape;1412;p4"/>
          <p:cNvSpPr txBox="1"/>
          <p:nvPr/>
        </p:nvSpPr>
        <p:spPr>
          <a:xfrm>
            <a:off x="8875075" y="5561250"/>
            <a:ext cx="11124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100">
                <a:solidFill>
                  <a:schemeClr val="lt1"/>
                </a:solidFill>
                <a:latin typeface="Corbel"/>
                <a:ea typeface="Corbel"/>
                <a:cs typeface="Corbel"/>
                <a:sym typeface="Corbel"/>
              </a:rPr>
              <a:t>Source: Google</a:t>
            </a:r>
            <a:endParaRPr sz="1100">
              <a:solidFill>
                <a:schemeClr val="lt1"/>
              </a:solidFill>
              <a:latin typeface="Corbel"/>
              <a:ea typeface="Corbel"/>
              <a:cs typeface="Corbel"/>
              <a:sym typeface="Corbe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16"/>
        <p:cNvGrpSpPr/>
        <p:nvPr/>
      </p:nvGrpSpPr>
      <p:grpSpPr>
        <a:xfrm>
          <a:off x="0" y="0"/>
          <a:ext cx="0" cy="0"/>
          <a:chOff x="0" y="0"/>
          <a:chExt cx="0" cy="0"/>
        </a:xfrm>
      </p:grpSpPr>
      <p:sp>
        <p:nvSpPr>
          <p:cNvPr id="1417" name="Google Shape;1417;p5"/>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3200"/>
              <a:buFont typeface="Consolas"/>
              <a:buNone/>
            </a:pPr>
            <a:r>
              <a:rPr lang="en-US" b="1"/>
              <a:t>Brand Standards</a:t>
            </a:r>
            <a:endParaRPr/>
          </a:p>
        </p:txBody>
      </p:sp>
      <p:sp>
        <p:nvSpPr>
          <p:cNvPr id="1418" name="Google Shape;1418;p5"/>
          <p:cNvSpPr txBox="1"/>
          <p:nvPr/>
        </p:nvSpPr>
        <p:spPr>
          <a:xfrm>
            <a:off x="1522426" y="1813550"/>
            <a:ext cx="5094900" cy="4894800"/>
          </a:xfrm>
          <a:prstGeom prst="rect">
            <a:avLst/>
          </a:prstGeom>
          <a:noFill/>
          <a:ln>
            <a:noFill/>
          </a:ln>
        </p:spPr>
        <p:txBody>
          <a:bodyPr spcFirstLastPara="1" wrap="square" lIns="91425" tIns="45700" rIns="91425" bIns="45700" anchor="t" anchorCtr="0">
            <a:spAutoFit/>
          </a:bodyPr>
          <a:lstStyle/>
          <a:p>
            <a:pPr marL="0" lvl="0" indent="0" algn="just" rtl="0">
              <a:lnSpc>
                <a:spcPct val="100000"/>
              </a:lnSpc>
              <a:spcBef>
                <a:spcPts val="0"/>
              </a:spcBef>
              <a:spcAft>
                <a:spcPts val="0"/>
              </a:spcAft>
              <a:buSzPts val="1100"/>
              <a:buNone/>
            </a:pPr>
            <a:r>
              <a:rPr lang="en-US" sz="2400">
                <a:solidFill>
                  <a:schemeClr val="lt1"/>
                </a:solidFill>
              </a:rPr>
              <a:t>Brand standards encompass a brand's graphic elements: logos, color palettes, typography, and photography, ensuring consistency across all interactions. At Holiday Inn, Sunderland, these standards define rules, maintain consistency, and add value. Examples of these standards in the hotel's cleanliness efforts showcase how they contribute to a professional and reliable image, benefiting both staff and guests.</a:t>
            </a:r>
            <a:endParaRPr sz="2400">
              <a:solidFill>
                <a:schemeClr val="lt1"/>
              </a:solidFill>
            </a:endParaRPr>
          </a:p>
        </p:txBody>
      </p:sp>
      <p:pic>
        <p:nvPicPr>
          <p:cNvPr id="1419" name="Google Shape;1419;p5"/>
          <p:cNvPicPr preferRelativeResize="0"/>
          <p:nvPr/>
        </p:nvPicPr>
        <p:blipFill>
          <a:blip r:embed="rId3">
            <a:alphaModFix/>
          </a:blip>
          <a:stretch>
            <a:fillRect/>
          </a:stretch>
        </p:blipFill>
        <p:spPr>
          <a:xfrm>
            <a:off x="7257300" y="2714850"/>
            <a:ext cx="4191000" cy="30922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23"/>
        <p:cNvGrpSpPr/>
        <p:nvPr/>
      </p:nvGrpSpPr>
      <p:grpSpPr>
        <a:xfrm>
          <a:off x="0" y="0"/>
          <a:ext cx="0" cy="0"/>
          <a:chOff x="0" y="0"/>
          <a:chExt cx="0" cy="0"/>
        </a:xfrm>
      </p:grpSpPr>
      <p:sp>
        <p:nvSpPr>
          <p:cNvPr id="1424" name="Google Shape;1424;p6"/>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3200"/>
              <a:buFont typeface="Consolas"/>
              <a:buNone/>
            </a:pPr>
            <a:r>
              <a:rPr lang="en-US" b="1"/>
              <a:t>Health and Safety Procedures</a:t>
            </a:r>
            <a:endParaRPr/>
          </a:p>
        </p:txBody>
      </p:sp>
      <p:sp>
        <p:nvSpPr>
          <p:cNvPr id="1425" name="Google Shape;1425;p6"/>
          <p:cNvSpPr txBox="1"/>
          <p:nvPr/>
        </p:nvSpPr>
        <p:spPr>
          <a:xfrm>
            <a:off x="1522425" y="2276850"/>
            <a:ext cx="5171100" cy="4099500"/>
          </a:xfrm>
          <a:prstGeom prst="rect">
            <a:avLst/>
          </a:prstGeom>
          <a:noFill/>
          <a:ln>
            <a:noFill/>
          </a:ln>
        </p:spPr>
        <p:txBody>
          <a:bodyPr spcFirstLastPara="1" wrap="square" lIns="91425" tIns="45700" rIns="91425" bIns="45700" anchor="ctr" anchorCtr="0">
            <a:noAutofit/>
          </a:bodyPr>
          <a:lstStyle/>
          <a:p>
            <a:pPr marL="0" marR="0" lvl="0" indent="0" algn="just" rtl="0">
              <a:lnSpc>
                <a:spcPct val="115000"/>
              </a:lnSpc>
              <a:spcBef>
                <a:spcPts val="0"/>
              </a:spcBef>
              <a:spcAft>
                <a:spcPts val="0"/>
              </a:spcAft>
              <a:buNone/>
            </a:pPr>
            <a:r>
              <a:rPr lang="en-US" sz="2400">
                <a:solidFill>
                  <a:schemeClr val="lt1"/>
                </a:solidFill>
              </a:rPr>
              <a:t>Occupational Health and Safety (OHS) procedures are vital in hotel cleaning, ensuring workplace safety, risk reduction, and injury prevention. Employers prioritize OHS policies, identify hazards, and provide necessary training, which is critical for maintaining a safe and efficient environment.</a:t>
            </a:r>
            <a:endParaRPr sz="2400">
              <a:solidFill>
                <a:schemeClr val="lt1"/>
              </a:solidFill>
            </a:endParaRPr>
          </a:p>
        </p:txBody>
      </p:sp>
      <p:pic>
        <p:nvPicPr>
          <p:cNvPr id="1426" name="Google Shape;1426;p6"/>
          <p:cNvPicPr preferRelativeResize="0"/>
          <p:nvPr/>
        </p:nvPicPr>
        <p:blipFill>
          <a:blip r:embed="rId3">
            <a:alphaModFix/>
          </a:blip>
          <a:stretch>
            <a:fillRect/>
          </a:stretch>
        </p:blipFill>
        <p:spPr>
          <a:xfrm>
            <a:off x="6876400" y="2724150"/>
            <a:ext cx="5190500" cy="2924476"/>
          </a:xfrm>
          <a:prstGeom prst="rect">
            <a:avLst/>
          </a:prstGeom>
          <a:noFill/>
          <a:ln>
            <a:noFill/>
          </a:ln>
        </p:spPr>
      </p:pic>
      <p:sp>
        <p:nvSpPr>
          <p:cNvPr id="1427" name="Google Shape;1427;p6"/>
          <p:cNvSpPr txBox="1"/>
          <p:nvPr/>
        </p:nvSpPr>
        <p:spPr>
          <a:xfrm>
            <a:off x="8915450" y="5648625"/>
            <a:ext cx="11124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100">
                <a:solidFill>
                  <a:schemeClr val="lt1"/>
                </a:solidFill>
                <a:latin typeface="Corbel"/>
                <a:ea typeface="Corbel"/>
                <a:cs typeface="Corbel"/>
                <a:sym typeface="Corbel"/>
              </a:rPr>
              <a:t>Source: Google</a:t>
            </a:r>
            <a:endParaRPr sz="1100">
              <a:solidFill>
                <a:schemeClr val="lt1"/>
              </a:solidFill>
              <a:latin typeface="Corbel"/>
              <a:ea typeface="Corbel"/>
              <a:cs typeface="Corbel"/>
              <a:sym typeface="Corbe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1"/>
        <p:cNvGrpSpPr/>
        <p:nvPr/>
      </p:nvGrpSpPr>
      <p:grpSpPr>
        <a:xfrm>
          <a:off x="0" y="0"/>
          <a:ext cx="0" cy="0"/>
          <a:chOff x="0" y="0"/>
          <a:chExt cx="0" cy="0"/>
        </a:xfrm>
      </p:grpSpPr>
      <p:sp>
        <p:nvSpPr>
          <p:cNvPr id="1432" name="Google Shape;1432;p7"/>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3200"/>
              <a:buFont typeface="Consolas"/>
              <a:buNone/>
            </a:pPr>
            <a:r>
              <a:rPr lang="en-US"/>
              <a:t>Industry Best Practices</a:t>
            </a:r>
            <a:endParaRPr/>
          </a:p>
        </p:txBody>
      </p:sp>
      <p:sp>
        <p:nvSpPr>
          <p:cNvPr id="1433" name="Google Shape;1433;p7"/>
          <p:cNvSpPr txBox="1"/>
          <p:nvPr/>
        </p:nvSpPr>
        <p:spPr>
          <a:xfrm>
            <a:off x="1674800" y="1773925"/>
            <a:ext cx="4896600" cy="4953000"/>
          </a:xfrm>
          <a:prstGeom prst="rect">
            <a:avLst/>
          </a:prstGeom>
          <a:noFill/>
          <a:ln>
            <a:noFill/>
          </a:ln>
        </p:spPr>
        <p:txBody>
          <a:bodyPr spcFirstLastPara="1" wrap="square" lIns="91425" tIns="45700" rIns="91425" bIns="45700" anchor="ctr" anchorCtr="0">
            <a:noAutofit/>
          </a:bodyPr>
          <a:lstStyle/>
          <a:p>
            <a:pPr marL="0" marR="0" lvl="0" indent="0" algn="just" rtl="0">
              <a:lnSpc>
                <a:spcPct val="90000"/>
              </a:lnSpc>
              <a:spcBef>
                <a:spcPts val="0"/>
              </a:spcBef>
              <a:spcAft>
                <a:spcPts val="0"/>
              </a:spcAft>
              <a:buNone/>
            </a:pPr>
            <a:r>
              <a:rPr lang="en-US" sz="2400">
                <a:solidFill>
                  <a:schemeClr val="lt1"/>
                </a:solidFill>
              </a:rPr>
              <a:t>Employee engagement is critical for a hotel's success, significantly impacting guest satisfaction, service quality, staff retention, and brand loyalty. This engagement reduces recruitment and training costs and fosters a positive work environment. Success stories and testimonials from the hospitality industry showcase how these practices directly impact and elevate cleaning services, contributing to a better overall guest experience.</a:t>
            </a:r>
            <a:endParaRPr sz="2400">
              <a:solidFill>
                <a:schemeClr val="lt1"/>
              </a:solidFill>
            </a:endParaRPr>
          </a:p>
        </p:txBody>
      </p:sp>
      <p:pic>
        <p:nvPicPr>
          <p:cNvPr id="1434" name="Google Shape;1434;p7"/>
          <p:cNvPicPr preferRelativeResize="0"/>
          <p:nvPr/>
        </p:nvPicPr>
        <p:blipFill>
          <a:blip r:embed="rId3">
            <a:alphaModFix/>
          </a:blip>
          <a:stretch>
            <a:fillRect/>
          </a:stretch>
        </p:blipFill>
        <p:spPr>
          <a:xfrm>
            <a:off x="6571400" y="3143825"/>
            <a:ext cx="5312626" cy="2213190"/>
          </a:xfrm>
          <a:prstGeom prst="rect">
            <a:avLst/>
          </a:prstGeom>
          <a:noFill/>
          <a:ln>
            <a:noFill/>
          </a:ln>
        </p:spPr>
      </p:pic>
      <p:sp>
        <p:nvSpPr>
          <p:cNvPr id="1435" name="Google Shape;1435;p7"/>
          <p:cNvSpPr txBox="1"/>
          <p:nvPr/>
        </p:nvSpPr>
        <p:spPr>
          <a:xfrm>
            <a:off x="8671527" y="5357025"/>
            <a:ext cx="12834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100">
                <a:solidFill>
                  <a:schemeClr val="lt1"/>
                </a:solidFill>
                <a:latin typeface="Corbel"/>
                <a:ea typeface="Corbel"/>
                <a:cs typeface="Corbel"/>
                <a:sym typeface="Corbel"/>
              </a:rPr>
              <a:t>Source: ihg.com</a:t>
            </a:r>
            <a:endParaRPr sz="1100">
              <a:solidFill>
                <a:schemeClr val="lt1"/>
              </a:solidFill>
              <a:latin typeface="Corbel"/>
              <a:ea typeface="Corbel"/>
              <a:cs typeface="Corbel"/>
              <a:sym typeface="Corbe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9"/>
        <p:cNvGrpSpPr/>
        <p:nvPr/>
      </p:nvGrpSpPr>
      <p:grpSpPr>
        <a:xfrm>
          <a:off x="0" y="0"/>
          <a:ext cx="0" cy="0"/>
          <a:chOff x="0" y="0"/>
          <a:chExt cx="0" cy="0"/>
        </a:xfrm>
      </p:grpSpPr>
      <p:sp>
        <p:nvSpPr>
          <p:cNvPr id="1440" name="Google Shape;1440;p8"/>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3200"/>
              <a:buFont typeface="Consolas"/>
              <a:buNone/>
            </a:pPr>
            <a:r>
              <a:rPr lang="en-US"/>
              <a:t>Room Cleaning Checklist</a:t>
            </a:r>
            <a:endParaRPr/>
          </a:p>
        </p:txBody>
      </p:sp>
      <p:sp>
        <p:nvSpPr>
          <p:cNvPr id="1441" name="Google Shape;1441;p8"/>
          <p:cNvSpPr txBox="1"/>
          <p:nvPr/>
        </p:nvSpPr>
        <p:spPr>
          <a:xfrm>
            <a:off x="1405125" y="1789175"/>
            <a:ext cx="9261300" cy="4831200"/>
          </a:xfrm>
          <a:prstGeom prst="rect">
            <a:avLst/>
          </a:prstGeom>
          <a:no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None/>
            </a:pPr>
            <a:r>
              <a:rPr lang="en-US" sz="2400">
                <a:solidFill>
                  <a:schemeClr val="lt1"/>
                </a:solidFill>
              </a:rPr>
              <a:t>The ultimate room cleaning checklist is a comprehensive guide designed to maintain a clean and organized space. It encompasses daily, weekly, monthly, and quarterly cleaning tasks, including special cleaning secrets and ingenious interior cleaning techniques. Visuals, such as before-and-after images, effectively demonstrate the checklist's effectiveness in transforming spaces.</a:t>
            </a:r>
            <a:endParaRPr sz="2400">
              <a:solidFill>
                <a:schemeClr val="lt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45"/>
        <p:cNvGrpSpPr/>
        <p:nvPr/>
      </p:nvGrpSpPr>
      <p:grpSpPr>
        <a:xfrm>
          <a:off x="0" y="0"/>
          <a:ext cx="0" cy="0"/>
          <a:chOff x="0" y="0"/>
          <a:chExt cx="0" cy="0"/>
        </a:xfrm>
      </p:grpSpPr>
      <p:sp>
        <p:nvSpPr>
          <p:cNvPr id="1446" name="Google Shape;1446;p9"/>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3200"/>
              <a:buFont typeface="Consolas"/>
              <a:buNone/>
            </a:pPr>
            <a:r>
              <a:rPr lang="en-US"/>
              <a:t>Employee Engagement in Practice</a:t>
            </a:r>
            <a:endParaRPr/>
          </a:p>
        </p:txBody>
      </p:sp>
      <p:sp>
        <p:nvSpPr>
          <p:cNvPr id="1447" name="Google Shape;1447;p9"/>
          <p:cNvSpPr txBox="1"/>
          <p:nvPr/>
        </p:nvSpPr>
        <p:spPr>
          <a:xfrm>
            <a:off x="1522425" y="1606300"/>
            <a:ext cx="9144000" cy="5117700"/>
          </a:xfrm>
          <a:prstGeom prst="rect">
            <a:avLst/>
          </a:prstGeom>
          <a:noFill/>
          <a:ln>
            <a:noFill/>
          </a:ln>
        </p:spPr>
        <p:txBody>
          <a:bodyPr spcFirstLastPara="1" wrap="square" lIns="91425" tIns="45700" rIns="91425" bIns="45700" anchor="ctr" anchorCtr="0">
            <a:noAutofit/>
          </a:bodyPr>
          <a:lstStyle/>
          <a:p>
            <a:pPr marL="0" marR="0" lvl="0" indent="0" algn="just" rtl="0">
              <a:lnSpc>
                <a:spcPct val="100000"/>
              </a:lnSpc>
              <a:spcBef>
                <a:spcPts val="0"/>
              </a:spcBef>
              <a:spcAft>
                <a:spcPts val="0"/>
              </a:spcAft>
              <a:buNone/>
            </a:pPr>
            <a:r>
              <a:rPr lang="en-US" sz="2400">
                <a:solidFill>
                  <a:schemeClr val="lt1"/>
                </a:solidFill>
              </a:rPr>
              <a:t>Gallup's Q12® framework underscores the pivotal role of employee engagement in a company's success. Engaged employees directly correlate with improved business outcomes, such as reduced absenteeism, lower turnover, and heightened customer loyalty. Real-life scenarios within the cleaning services context showcase how engaged teams directly elevate guest satisfaction and enhance overall team performance.</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51"/>
        <p:cNvGrpSpPr/>
        <p:nvPr/>
      </p:nvGrpSpPr>
      <p:grpSpPr>
        <a:xfrm>
          <a:off x="0" y="0"/>
          <a:ext cx="0" cy="0"/>
          <a:chOff x="0" y="0"/>
          <a:chExt cx="0" cy="0"/>
        </a:xfrm>
      </p:grpSpPr>
      <p:sp>
        <p:nvSpPr>
          <p:cNvPr id="1452" name="Google Shape;1452;p10"/>
          <p:cNvSpPr txBox="1">
            <a:spLocks noGrp="1"/>
          </p:cNvSpPr>
          <p:nvPr>
            <p:ph type="title"/>
          </p:nvPr>
        </p:nvSpPr>
        <p:spPr>
          <a:xfrm>
            <a:off x="1522414" y="274638"/>
            <a:ext cx="9143998" cy="102076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3200"/>
              <a:buFont typeface="Consolas"/>
              <a:buNone/>
            </a:pPr>
            <a:r>
              <a:rPr lang="en-US"/>
              <a:t>Conclusion</a:t>
            </a:r>
            <a:endParaRPr/>
          </a:p>
        </p:txBody>
      </p:sp>
      <p:sp>
        <p:nvSpPr>
          <p:cNvPr id="1453" name="Google Shape;1453;p10"/>
          <p:cNvSpPr txBox="1"/>
          <p:nvPr/>
        </p:nvSpPr>
        <p:spPr>
          <a:xfrm>
            <a:off x="1522425" y="1850125"/>
            <a:ext cx="9144000" cy="4480500"/>
          </a:xfrm>
          <a:prstGeom prst="rect">
            <a:avLst/>
          </a:prstGeom>
          <a:noFill/>
          <a:ln>
            <a:noFill/>
          </a:ln>
        </p:spPr>
        <p:txBody>
          <a:bodyPr spcFirstLastPara="1" wrap="square" lIns="91425" tIns="45700" rIns="91425" bIns="45700" anchor="ctr" anchorCtr="0">
            <a:noAutofit/>
          </a:bodyPr>
          <a:lstStyle/>
          <a:p>
            <a:pPr marL="0" marR="0" lvl="0" indent="0" algn="just" rtl="0">
              <a:lnSpc>
                <a:spcPct val="150000"/>
              </a:lnSpc>
              <a:spcBef>
                <a:spcPts val="0"/>
              </a:spcBef>
              <a:spcAft>
                <a:spcPts val="0"/>
              </a:spcAft>
              <a:buNone/>
            </a:pPr>
            <a:r>
              <a:rPr lang="en-US" sz="2400">
                <a:solidFill>
                  <a:schemeClr val="lt1"/>
                </a:solidFill>
              </a:rPr>
              <a:t>The Room Cleaning Excellence Training places a spotlight on brand standards, guest satisfaction, employee engagement, and health and safety procedures. Encouraging consistent cleaning practices elevates brand reputation and minimizes risks. Practical examples and case studies within the Room Cleaning Checklist guide team members, ensuring a consistently clean hotel environment.</a:t>
            </a:r>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57"/>
        <p:cNvGrpSpPr/>
        <p:nvPr/>
      </p:nvGrpSpPr>
      <p:grpSpPr>
        <a:xfrm>
          <a:off x="0" y="0"/>
          <a:ext cx="0" cy="0"/>
          <a:chOff x="0" y="0"/>
          <a:chExt cx="0" cy="0"/>
        </a:xfrm>
      </p:grpSpPr>
      <p:sp>
        <p:nvSpPr>
          <p:cNvPr id="1458" name="Google Shape;1458;p11"/>
          <p:cNvSpPr txBox="1">
            <a:spLocks noGrp="1"/>
          </p:cNvSpPr>
          <p:nvPr>
            <p:ph type="title"/>
          </p:nvPr>
        </p:nvSpPr>
        <p:spPr>
          <a:xfrm>
            <a:off x="-11" y="531088"/>
            <a:ext cx="9144000" cy="10209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3200"/>
              <a:buFont typeface="Consolas"/>
              <a:buNone/>
            </a:pPr>
            <a:r>
              <a:rPr lang="en-US" b="1"/>
              <a:t>References</a:t>
            </a:r>
            <a:endParaRPr/>
          </a:p>
        </p:txBody>
      </p:sp>
      <p:sp>
        <p:nvSpPr>
          <p:cNvPr id="1459" name="Google Shape;1459;p11"/>
          <p:cNvSpPr txBox="1"/>
          <p:nvPr/>
        </p:nvSpPr>
        <p:spPr>
          <a:xfrm>
            <a:off x="-3" y="1782750"/>
            <a:ext cx="9753600" cy="2970600"/>
          </a:xfrm>
          <a:prstGeom prst="rect">
            <a:avLst/>
          </a:prstGeom>
          <a:noFill/>
          <a:ln>
            <a:noFill/>
          </a:ln>
        </p:spPr>
        <p:txBody>
          <a:bodyPr spcFirstLastPara="1" wrap="square" lIns="91425" tIns="45700" rIns="91425" bIns="45700" anchor="t" anchorCtr="0">
            <a:spAutoFit/>
          </a:bodyPr>
          <a:lstStyle/>
          <a:p>
            <a:pPr marL="285750" marR="0" lvl="0" indent="-241300" algn="l" rtl="0">
              <a:spcBef>
                <a:spcPts val="0"/>
              </a:spcBef>
              <a:spcAft>
                <a:spcPts val="0"/>
              </a:spcAft>
              <a:buClr>
                <a:schemeClr val="lt1"/>
              </a:buClr>
              <a:buSzPts val="1100"/>
              <a:buFont typeface="Arial"/>
              <a:buChar char="•"/>
            </a:pPr>
            <a:r>
              <a:rPr lang="en-US" sz="1100">
                <a:solidFill>
                  <a:schemeClr val="lt1"/>
                </a:solidFill>
                <a:latin typeface="Corbel"/>
                <a:ea typeface="Corbel"/>
                <a:cs typeface="Corbel"/>
                <a:sym typeface="Corbel"/>
              </a:rPr>
              <a:t>Maintenance one (2023). </a:t>
            </a:r>
            <a:r>
              <a:rPr lang="en-US" sz="1100" i="1">
                <a:solidFill>
                  <a:schemeClr val="lt1"/>
                </a:solidFill>
                <a:latin typeface="Corbel"/>
                <a:ea typeface="Corbel"/>
                <a:cs typeface="Corbel"/>
                <a:sym typeface="Corbel"/>
              </a:rPr>
              <a:t>Why Are Cleaning Services Mandatory in Hotels</a:t>
            </a:r>
            <a:r>
              <a:rPr lang="en-US" sz="1100">
                <a:solidFill>
                  <a:schemeClr val="lt1"/>
                </a:solidFill>
                <a:latin typeface="Corbel"/>
                <a:ea typeface="Corbel"/>
                <a:cs typeface="Corbel"/>
                <a:sym typeface="Corbel"/>
              </a:rPr>
              <a:t>. [Blog] 23 May. Available at: </a:t>
            </a:r>
            <a:r>
              <a:rPr lang="en-US" sz="1100" u="sng">
                <a:solidFill>
                  <a:schemeClr val="hlink"/>
                </a:solidFill>
                <a:latin typeface="Corbel"/>
                <a:ea typeface="Corbel"/>
                <a:cs typeface="Corbel"/>
                <a:sym typeface="Corbel"/>
                <a:hlinkClick r:id="rId3"/>
              </a:rPr>
              <a:t>https://www.maintenance-one.com/why-are-cleaning-services-mandatory-in-hotels/</a:t>
            </a:r>
            <a:r>
              <a:rPr lang="en-US" sz="1100">
                <a:solidFill>
                  <a:schemeClr val="lt1"/>
                </a:solidFill>
                <a:latin typeface="Corbel"/>
                <a:ea typeface="Corbel"/>
                <a:cs typeface="Corbel"/>
                <a:sym typeface="Corbel"/>
              </a:rPr>
              <a:t>. (Accessed: 15 October 2023)</a:t>
            </a:r>
            <a:endParaRPr sz="1100"/>
          </a:p>
          <a:p>
            <a:pPr marL="285750" marR="0" lvl="0" indent="-241300" algn="l" rtl="0">
              <a:spcBef>
                <a:spcPts val="0"/>
              </a:spcBef>
              <a:spcAft>
                <a:spcPts val="0"/>
              </a:spcAft>
              <a:buClr>
                <a:schemeClr val="lt1"/>
              </a:buClr>
              <a:buSzPts val="1100"/>
              <a:buFont typeface="Arial"/>
              <a:buChar char="•"/>
            </a:pPr>
            <a:r>
              <a:rPr lang="en-US" sz="1100">
                <a:solidFill>
                  <a:schemeClr val="lt1"/>
                </a:solidFill>
                <a:latin typeface="Corbel"/>
                <a:ea typeface="Corbel"/>
                <a:cs typeface="Corbel"/>
                <a:sym typeface="Corbel"/>
              </a:rPr>
              <a:t>‌Justin R. (2023). </a:t>
            </a:r>
            <a:r>
              <a:rPr lang="en-US" sz="1100" i="1">
                <a:solidFill>
                  <a:schemeClr val="lt1"/>
                </a:solidFill>
                <a:latin typeface="Corbel"/>
                <a:ea typeface="Corbel"/>
                <a:cs typeface="Corbel"/>
                <a:sym typeface="Corbel"/>
              </a:rPr>
              <a:t>3 Employee Engagement Models for a Happier, More Profitable Workplace</a:t>
            </a:r>
            <a:r>
              <a:rPr lang="en-US" sz="1100">
                <a:solidFill>
                  <a:schemeClr val="lt1"/>
                </a:solidFill>
                <a:latin typeface="Corbel"/>
                <a:ea typeface="Corbel"/>
                <a:cs typeface="Corbel"/>
                <a:sym typeface="Corbel"/>
              </a:rPr>
              <a:t>. [Blog] 15 August. Available at: </a:t>
            </a:r>
            <a:r>
              <a:rPr lang="en-US" sz="1100" u="sng">
                <a:solidFill>
                  <a:schemeClr val="hlink"/>
                </a:solidFill>
                <a:latin typeface="Corbel"/>
                <a:ea typeface="Corbel"/>
                <a:cs typeface="Corbel"/>
                <a:sym typeface="Corbel"/>
                <a:hlinkClick r:id="rId4"/>
              </a:rPr>
              <a:t>https://www.contactmonkey.com/blog/employee-engagement-models</a:t>
            </a:r>
            <a:r>
              <a:rPr lang="en-US" sz="1100">
                <a:solidFill>
                  <a:schemeClr val="lt1"/>
                </a:solidFill>
                <a:latin typeface="Corbel"/>
                <a:ea typeface="Corbel"/>
                <a:cs typeface="Corbel"/>
                <a:sym typeface="Corbel"/>
              </a:rPr>
              <a:t>. (Accessed: 15 October 2023) </a:t>
            </a:r>
            <a:endParaRPr sz="1100"/>
          </a:p>
          <a:p>
            <a:pPr marL="285750" marR="0" lvl="0" indent="-241300" algn="l" rtl="0">
              <a:spcBef>
                <a:spcPts val="0"/>
              </a:spcBef>
              <a:spcAft>
                <a:spcPts val="0"/>
              </a:spcAft>
              <a:buClr>
                <a:schemeClr val="lt1"/>
              </a:buClr>
              <a:buSzPts val="1100"/>
              <a:buFont typeface="Arial"/>
              <a:buChar char="•"/>
            </a:pPr>
            <a:r>
              <a:rPr lang="en-US" sz="1100">
                <a:solidFill>
                  <a:schemeClr val="lt1"/>
                </a:solidFill>
                <a:latin typeface="Corbel"/>
                <a:ea typeface="Corbel"/>
                <a:cs typeface="Corbel"/>
                <a:sym typeface="Corbel"/>
              </a:rPr>
              <a:t>‌Ref1ection (2021). </a:t>
            </a:r>
            <a:r>
              <a:rPr lang="en-US" sz="1100" i="1">
                <a:solidFill>
                  <a:schemeClr val="lt1"/>
                </a:solidFill>
                <a:latin typeface="Corbel"/>
                <a:ea typeface="Corbel"/>
                <a:cs typeface="Corbel"/>
                <a:sym typeface="Corbel"/>
              </a:rPr>
              <a:t>The Importance of Brand Guidelines</a:t>
            </a:r>
            <a:r>
              <a:rPr lang="en-US" sz="1100">
                <a:solidFill>
                  <a:schemeClr val="lt1"/>
                </a:solidFill>
                <a:latin typeface="Corbel"/>
                <a:ea typeface="Corbel"/>
                <a:cs typeface="Corbel"/>
                <a:sym typeface="Corbel"/>
              </a:rPr>
              <a:t>. [Blog] Available at: </a:t>
            </a:r>
            <a:r>
              <a:rPr lang="en-US" sz="1100" u="sng">
                <a:solidFill>
                  <a:schemeClr val="hlink"/>
                </a:solidFill>
                <a:latin typeface="Corbel"/>
                <a:ea typeface="Corbel"/>
                <a:cs typeface="Corbel"/>
                <a:sym typeface="Corbel"/>
                <a:hlinkClick r:id="rId5"/>
              </a:rPr>
              <a:t>https://reflectioncreativemedia.com/the-importance-of-brand-standards/</a:t>
            </a:r>
            <a:r>
              <a:rPr lang="en-US" sz="1100">
                <a:solidFill>
                  <a:schemeClr val="lt1"/>
                </a:solidFill>
                <a:latin typeface="Corbel"/>
                <a:ea typeface="Corbel"/>
                <a:cs typeface="Corbel"/>
                <a:sym typeface="Corbel"/>
              </a:rPr>
              <a:t>. (Accessed: 15 October 2023) </a:t>
            </a:r>
            <a:endParaRPr sz="1100"/>
          </a:p>
          <a:p>
            <a:pPr marL="285750" marR="0" lvl="0" indent="-241300" algn="l" rtl="0">
              <a:spcBef>
                <a:spcPts val="0"/>
              </a:spcBef>
              <a:spcAft>
                <a:spcPts val="0"/>
              </a:spcAft>
              <a:buClr>
                <a:schemeClr val="lt1"/>
              </a:buClr>
              <a:buSzPts val="1100"/>
              <a:buFont typeface="Arial"/>
              <a:buChar char="•"/>
            </a:pPr>
            <a:r>
              <a:rPr lang="en-US" sz="1100">
                <a:solidFill>
                  <a:schemeClr val="lt1"/>
                </a:solidFill>
                <a:latin typeface="Corbel"/>
                <a:ea typeface="Corbel"/>
                <a:cs typeface="Corbel"/>
                <a:sym typeface="Corbel"/>
              </a:rPr>
              <a:t>‌Eva L. (2023). </a:t>
            </a:r>
            <a:r>
              <a:rPr lang="en-US" sz="1100" i="1">
                <a:solidFill>
                  <a:schemeClr val="lt1"/>
                </a:solidFill>
                <a:latin typeface="Corbel"/>
                <a:ea typeface="Corbel"/>
                <a:cs typeface="Corbel"/>
                <a:sym typeface="Corbel"/>
              </a:rPr>
              <a:t>The six best employee engagement strategies for hotels</a:t>
            </a:r>
            <a:r>
              <a:rPr lang="en-US" sz="1100">
                <a:solidFill>
                  <a:schemeClr val="lt1"/>
                </a:solidFill>
                <a:latin typeface="Corbel"/>
                <a:ea typeface="Corbel"/>
                <a:cs typeface="Corbel"/>
                <a:sym typeface="Corbel"/>
              </a:rPr>
              <a:t> [Blog] 13 July. Available at: </a:t>
            </a:r>
            <a:r>
              <a:rPr lang="en-US" sz="1100" u="sng">
                <a:solidFill>
                  <a:schemeClr val="hlink"/>
                </a:solidFill>
                <a:latin typeface="Corbel"/>
                <a:ea typeface="Corbel"/>
                <a:cs typeface="Corbel"/>
                <a:sym typeface="Corbel"/>
                <a:hlinkClick r:id="rId6"/>
              </a:rPr>
              <a:t>http://www.mews.com/en/blog/employee-engagement-hotels</a:t>
            </a:r>
            <a:r>
              <a:rPr lang="en-US" sz="1100">
                <a:solidFill>
                  <a:schemeClr val="lt1"/>
                </a:solidFill>
                <a:latin typeface="Corbel"/>
                <a:ea typeface="Corbel"/>
                <a:cs typeface="Corbel"/>
                <a:sym typeface="Corbel"/>
              </a:rPr>
              <a:t>  [Accessed 12 Oct. 2023]</a:t>
            </a:r>
            <a:endParaRPr sz="1100"/>
          </a:p>
          <a:p>
            <a:pPr marL="285750" marR="0" lvl="0" indent="-241300" algn="l" rtl="0">
              <a:spcBef>
                <a:spcPts val="0"/>
              </a:spcBef>
              <a:spcAft>
                <a:spcPts val="0"/>
              </a:spcAft>
              <a:buClr>
                <a:schemeClr val="lt1"/>
              </a:buClr>
              <a:buSzPts val="1100"/>
              <a:buFont typeface="Arial"/>
              <a:buChar char="•"/>
            </a:pPr>
            <a:r>
              <a:rPr lang="en-US" sz="1100">
                <a:solidFill>
                  <a:schemeClr val="lt1"/>
                </a:solidFill>
                <a:latin typeface="Corbel"/>
                <a:ea typeface="Corbel"/>
                <a:cs typeface="Corbel"/>
                <a:sym typeface="Corbel"/>
              </a:rPr>
              <a:t>‌Real Simple Editors. (2023). </a:t>
            </a:r>
            <a:r>
              <a:rPr lang="en-US" sz="1100" i="1">
                <a:solidFill>
                  <a:schemeClr val="lt1"/>
                </a:solidFill>
                <a:latin typeface="Corbel"/>
                <a:ea typeface="Corbel"/>
                <a:cs typeface="Corbel"/>
                <a:sym typeface="Corbel"/>
              </a:rPr>
              <a:t>The Ultimate Cleaning Checklist</a:t>
            </a:r>
            <a:r>
              <a:rPr lang="en-US" sz="1100">
                <a:solidFill>
                  <a:schemeClr val="lt1"/>
                </a:solidFill>
                <a:latin typeface="Corbel"/>
                <a:ea typeface="Corbel"/>
                <a:cs typeface="Corbel"/>
                <a:sym typeface="Corbel"/>
              </a:rPr>
              <a:t>. [Blog] Available at: </a:t>
            </a:r>
            <a:r>
              <a:rPr lang="en-US" sz="1100" u="sng">
                <a:solidFill>
                  <a:schemeClr val="hlink"/>
                </a:solidFill>
                <a:latin typeface="Corbel"/>
                <a:ea typeface="Corbel"/>
                <a:cs typeface="Corbel"/>
                <a:sym typeface="Corbel"/>
                <a:hlinkClick r:id="rId7"/>
              </a:rPr>
              <a:t>http://www.realsimple.com/home-organizing/cleaning/house-cleaning-schedule</a:t>
            </a:r>
            <a:r>
              <a:rPr lang="en-US" sz="1100">
                <a:solidFill>
                  <a:schemeClr val="lt1"/>
                </a:solidFill>
                <a:latin typeface="Corbel"/>
                <a:ea typeface="Corbel"/>
                <a:cs typeface="Corbel"/>
                <a:sym typeface="Corbel"/>
              </a:rPr>
              <a:t> [Accessed 12 Oct. 2023].</a:t>
            </a:r>
            <a:endParaRPr sz="1100"/>
          </a:p>
          <a:p>
            <a:pPr marL="285750" marR="0" lvl="0" indent="-241300" algn="l" rtl="0">
              <a:spcBef>
                <a:spcPts val="0"/>
              </a:spcBef>
              <a:spcAft>
                <a:spcPts val="0"/>
              </a:spcAft>
              <a:buClr>
                <a:schemeClr val="lt1"/>
              </a:buClr>
              <a:buSzPts val="1100"/>
              <a:buFont typeface="Arial"/>
              <a:buChar char="•"/>
            </a:pPr>
            <a:r>
              <a:rPr lang="en-US" sz="1100">
                <a:solidFill>
                  <a:schemeClr val="lt1"/>
                </a:solidFill>
                <a:latin typeface="Corbel"/>
                <a:ea typeface="Corbel"/>
                <a:cs typeface="Corbel"/>
                <a:sym typeface="Corbel"/>
              </a:rPr>
              <a:t>‌Inc, G. (2023). </a:t>
            </a:r>
            <a:r>
              <a:rPr lang="en-US" sz="1100" i="1">
                <a:solidFill>
                  <a:schemeClr val="lt1"/>
                </a:solidFill>
                <a:latin typeface="Corbel"/>
                <a:ea typeface="Corbel"/>
                <a:cs typeface="Corbel"/>
                <a:sym typeface="Corbel"/>
              </a:rPr>
              <a:t>How to Improve Employee Engagement in the Workplace</a:t>
            </a:r>
            <a:r>
              <a:rPr lang="en-US" sz="1100">
                <a:solidFill>
                  <a:schemeClr val="lt1"/>
                </a:solidFill>
                <a:latin typeface="Corbel"/>
                <a:ea typeface="Corbel"/>
                <a:cs typeface="Corbel"/>
                <a:sym typeface="Corbel"/>
              </a:rPr>
              <a:t>. [Blog] Available at: </a:t>
            </a:r>
            <a:r>
              <a:rPr lang="en-US" sz="1100" u="sng">
                <a:solidFill>
                  <a:schemeClr val="hlink"/>
                </a:solidFill>
                <a:latin typeface="Corbel"/>
                <a:ea typeface="Corbel"/>
                <a:cs typeface="Corbel"/>
                <a:sym typeface="Corbel"/>
                <a:hlinkClick r:id="rId8"/>
              </a:rPr>
              <a:t>https://www.gallup.com/workplace/285674/improve-employee-engagement-workplace.aspx#ite-357638</a:t>
            </a:r>
            <a:r>
              <a:rPr lang="en-US" sz="1100">
                <a:solidFill>
                  <a:schemeClr val="lt1"/>
                </a:solidFill>
                <a:latin typeface="Corbel"/>
                <a:ea typeface="Corbel"/>
                <a:cs typeface="Corbel"/>
                <a:sym typeface="Corbel"/>
              </a:rPr>
              <a:t>. [Accessed 12 Oct. 2023].</a:t>
            </a:r>
            <a:endParaRPr sz="1100">
              <a:solidFill>
                <a:schemeClr val="lt1"/>
              </a:solidFill>
              <a:latin typeface="Corbel"/>
              <a:ea typeface="Corbel"/>
              <a:cs typeface="Corbel"/>
              <a:sym typeface="Corbel"/>
            </a:endParaRPr>
          </a:p>
          <a:p>
            <a:pPr marL="285750" marR="0" lvl="0" indent="-241300" algn="l" rtl="0">
              <a:spcBef>
                <a:spcPts val="0"/>
              </a:spcBef>
              <a:spcAft>
                <a:spcPts val="0"/>
              </a:spcAft>
              <a:buClr>
                <a:schemeClr val="lt1"/>
              </a:buClr>
              <a:buSzPts val="1100"/>
              <a:buFont typeface="Corbel"/>
              <a:buChar char="•"/>
            </a:pPr>
            <a:r>
              <a:rPr lang="en-US" sz="1100">
                <a:solidFill>
                  <a:schemeClr val="lt1"/>
                </a:solidFill>
                <a:latin typeface="Corbel"/>
                <a:ea typeface="Corbel"/>
                <a:cs typeface="Corbel"/>
                <a:sym typeface="Corbel"/>
              </a:rPr>
              <a:t>Wood, R. (2013) Key Concepts in Hospitality Management. London: Sage.</a:t>
            </a:r>
            <a:endParaRPr sz="1100">
              <a:solidFill>
                <a:schemeClr val="lt1"/>
              </a:solidFill>
              <a:latin typeface="Corbel"/>
              <a:ea typeface="Corbel"/>
              <a:cs typeface="Corbel"/>
              <a:sym typeface="Corbel"/>
            </a:endParaRPr>
          </a:p>
          <a:p>
            <a:pPr marL="285750" marR="0" lvl="0" indent="-241300" algn="l" rtl="0">
              <a:spcBef>
                <a:spcPts val="0"/>
              </a:spcBef>
              <a:spcAft>
                <a:spcPts val="0"/>
              </a:spcAft>
              <a:buClr>
                <a:schemeClr val="lt1"/>
              </a:buClr>
              <a:buSzPts val="1100"/>
              <a:buFont typeface="Corbel"/>
              <a:buChar char="•"/>
            </a:pPr>
            <a:r>
              <a:rPr lang="en-US" sz="1100">
                <a:solidFill>
                  <a:schemeClr val="lt1"/>
                </a:solidFill>
                <a:latin typeface="Corbel"/>
                <a:ea typeface="Corbel"/>
                <a:cs typeface="Corbel"/>
                <a:sym typeface="Corbel"/>
              </a:rPr>
              <a:t>Sharma, N., Chaudhary, N. and Singh, V. (2019) Management Techniques For Employee Engagement In Contemporary Organizations. Hershey, Pennsylvania: IGI. Global.</a:t>
            </a:r>
            <a:endParaRPr sz="1100">
              <a:solidFill>
                <a:schemeClr val="lt1"/>
              </a:solidFill>
              <a:latin typeface="Corbel"/>
              <a:ea typeface="Corbel"/>
              <a:cs typeface="Corbel"/>
              <a:sym typeface="Corbel"/>
            </a:endParaRPr>
          </a:p>
          <a:p>
            <a:pPr marL="285750" marR="0" lvl="0" indent="-241300" algn="l" rtl="0">
              <a:spcBef>
                <a:spcPts val="0"/>
              </a:spcBef>
              <a:spcAft>
                <a:spcPts val="0"/>
              </a:spcAft>
              <a:buClr>
                <a:schemeClr val="lt1"/>
              </a:buClr>
              <a:buSzPts val="1100"/>
              <a:buFont typeface="Corbel"/>
              <a:buChar char="•"/>
            </a:pPr>
            <a:r>
              <a:rPr lang="en-US" sz="1100">
                <a:solidFill>
                  <a:schemeClr val="lt1"/>
                </a:solidFill>
                <a:latin typeface="Corbel"/>
                <a:ea typeface="Corbel"/>
                <a:cs typeface="Corbel"/>
                <a:sym typeface="Corbel"/>
              </a:rPr>
              <a:t>Vallen, G. &amp; Vallen, J. (2012) Managing Hotel Operations. London: Pearson.</a:t>
            </a:r>
            <a:endParaRPr sz="1100">
              <a:solidFill>
                <a:schemeClr val="lt1"/>
              </a:solidFill>
              <a:latin typeface="Corbel"/>
              <a:ea typeface="Corbel"/>
              <a:cs typeface="Corbel"/>
              <a:sym typeface="Corbel"/>
            </a:endParaRPr>
          </a:p>
          <a:p>
            <a:pPr marL="285750" marR="0" lvl="0" indent="-241300" algn="l" rtl="0">
              <a:spcBef>
                <a:spcPts val="0"/>
              </a:spcBef>
              <a:spcAft>
                <a:spcPts val="0"/>
              </a:spcAft>
              <a:buClr>
                <a:schemeClr val="lt1"/>
              </a:buClr>
              <a:buSzPts val="1100"/>
              <a:buFont typeface="Corbel"/>
              <a:buChar char="•"/>
            </a:pPr>
            <a:r>
              <a:rPr lang="en-US" sz="1100">
                <a:solidFill>
                  <a:schemeClr val="lt1"/>
                </a:solidFill>
                <a:latin typeface="Corbel"/>
                <a:ea typeface="Corbel"/>
                <a:cs typeface="Corbel"/>
                <a:sym typeface="Corbel"/>
              </a:rPr>
              <a:t>Tesone, D. (2010) Principles Of Management For The Hospitality Industry. 1st ed. London: Routledge.</a:t>
            </a:r>
            <a:endParaRPr sz="1100">
              <a:solidFill>
                <a:schemeClr val="lt1"/>
              </a:solidFill>
              <a:latin typeface="Corbel"/>
              <a:ea typeface="Corbel"/>
              <a:cs typeface="Corbel"/>
              <a:sym typeface="Corbe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sld>
</file>

<file path=ppt/theme/theme1.xml><?xml version="1.0" encoding="utf-8"?>
<a:theme xmlns:a="http://schemas.openxmlformats.org/drawingml/2006/main" name="Chalkboard 16x9">
  <a:themeElements>
    <a:clrScheme name="Chalkboard_16x9">
      <a:dk1>
        <a:srgbClr val="000000"/>
      </a:dk1>
      <a:lt1>
        <a:srgbClr val="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halkboard_16x9">
      <a:dk1>
        <a:srgbClr val="000000"/>
      </a:dk1>
      <a:lt1>
        <a:srgbClr val="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823</Words>
  <PresentationFormat>Custom</PresentationFormat>
  <Paragraphs>52</Paragraphs>
  <Slides>11</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Corbel</vt:lpstr>
      <vt:lpstr>Consolas</vt:lpstr>
      <vt:lpstr>Chalkboard 16x9</vt:lpstr>
      <vt:lpstr>Room Cleaning Excellence Training</vt:lpstr>
      <vt:lpstr>Table of Contents</vt:lpstr>
      <vt:lpstr>Introduction</vt:lpstr>
      <vt:lpstr>The Employee Engagement Model</vt:lpstr>
      <vt:lpstr>Brand Standards</vt:lpstr>
      <vt:lpstr>Health and Safety Procedures</vt:lpstr>
      <vt:lpstr>Industry Best Practices</vt:lpstr>
      <vt:lpstr>Room Cleaning Checklist</vt:lpstr>
      <vt:lpstr>Employee Engagement in Practice</vt:lpstr>
      <vt:lpstr>Conclusion</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Kamrul Khan</dc:creator>
  <dcterms:created xsi:type="dcterms:W3CDTF">2023-10-11T18:57:22Z</dcterms:created>
  <dcterms:modified xsi:type="dcterms:W3CDTF">2023-11-15T13:30:08Z</dcterms:modified>
</cp:coreProperties>
</file>