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57" r:id="rId3"/>
    <p:sldId id="260" r:id="rId4"/>
    <p:sldId id="261" r:id="rId5"/>
    <p:sldId id="263" r:id="rId6"/>
    <p:sldId id="264" r:id="rId7"/>
    <p:sldId id="290" r:id="rId8"/>
    <p:sldId id="265" r:id="rId9"/>
    <p:sldId id="262" r:id="rId10"/>
    <p:sldId id="278" r:id="rId11"/>
    <p:sldId id="266" r:id="rId12"/>
    <p:sldId id="267" r:id="rId13"/>
    <p:sldId id="276" r:id="rId14"/>
    <p:sldId id="268" r:id="rId15"/>
    <p:sldId id="269" r:id="rId16"/>
    <p:sldId id="270" r:id="rId17"/>
    <p:sldId id="271" r:id="rId18"/>
    <p:sldId id="272" r:id="rId19"/>
    <p:sldId id="273" r:id="rId20"/>
    <p:sldId id="281" r:id="rId21"/>
    <p:sldId id="282" r:id="rId22"/>
    <p:sldId id="274" r:id="rId23"/>
    <p:sldId id="277" r:id="rId24"/>
    <p:sldId id="283" r:id="rId25"/>
    <p:sldId id="279" r:id="rId26"/>
    <p:sldId id="280" r:id="rId27"/>
    <p:sldId id="284" r:id="rId28"/>
    <p:sldId id="285" r:id="rId29"/>
    <p:sldId id="286" r:id="rId30"/>
    <p:sldId id="287" r:id="rId31"/>
    <p:sldId id="291" r:id="rId32"/>
    <p:sldId id="292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3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149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403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827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746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024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2980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640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248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585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237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66852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2309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364689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3530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4363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643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5F40D6-4AC2-4C57-B225-B215D0498573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696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browse/business/setting-up" TargetMode="External"/><Relationship Id="rId2" Type="http://schemas.openxmlformats.org/officeDocument/2006/relationships/hyperlink" Target="http://www.businessinfocus.co.uk/en/home.aspx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browse/business/setting-up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bestof.co.uk/local/cardiff/business-guide/nutritionists-and-dieticians" TargetMode="External"/><Relationship Id="rId2" Type="http://schemas.openxmlformats.org/officeDocument/2006/relationships/hyperlink" Target="http://www.introbiz.co.uk/news/featuretuesday-eat-greens-cardiff-nutrition-consultancy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Business Skills for Nutritionists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Chris Cashin </a:t>
            </a:r>
          </a:p>
          <a:p>
            <a:r>
              <a:rPr lang="en-GB" dirty="0"/>
              <a:t>Registered Dietitian</a:t>
            </a:r>
          </a:p>
          <a:p>
            <a:r>
              <a:rPr lang="en-GB" dirty="0"/>
              <a:t>Sports Nutritionist</a:t>
            </a:r>
          </a:p>
        </p:txBody>
      </p:sp>
    </p:spTree>
    <p:extLst>
      <p:ext uri="{BB962C8B-B14F-4D97-AF65-F5344CB8AC3E}">
        <p14:creationId xmlns:p14="http://schemas.microsoft.com/office/powerpoint/2010/main" val="2447247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Learning Outcomes for this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dirty="0"/>
              <a:t>Develop Business Skills</a:t>
            </a:r>
          </a:p>
          <a:p>
            <a:endParaRPr lang="en-GB" dirty="0"/>
          </a:p>
          <a:p>
            <a:r>
              <a:rPr lang="en-GB" dirty="0"/>
              <a:t>Have an understanding of legal requirements</a:t>
            </a:r>
          </a:p>
          <a:p>
            <a:endParaRPr lang="en-GB" dirty="0"/>
          </a:p>
          <a:p>
            <a:r>
              <a:rPr lang="en-GB" dirty="0"/>
              <a:t>Think about how to develop a career and business in sports nutrition</a:t>
            </a:r>
          </a:p>
          <a:p>
            <a:endParaRPr lang="en-GB" dirty="0"/>
          </a:p>
          <a:p>
            <a:r>
              <a:rPr lang="en-GB" dirty="0"/>
              <a:t>This will be an interactive session – getting you to think !</a:t>
            </a:r>
          </a:p>
        </p:txBody>
      </p:sp>
    </p:spTree>
    <p:extLst>
      <p:ext uri="{BB962C8B-B14F-4D97-AF65-F5344CB8AC3E}">
        <p14:creationId xmlns:p14="http://schemas.microsoft.com/office/powerpoint/2010/main" val="3369738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 is the next step for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Get yourself some experience  - this may mean volunteering but will be worth it</a:t>
            </a:r>
          </a:p>
          <a:p>
            <a:endParaRPr lang="en-GB" dirty="0"/>
          </a:p>
          <a:p>
            <a:r>
              <a:rPr lang="en-GB" dirty="0"/>
              <a:t>Task No 1 </a:t>
            </a:r>
          </a:p>
          <a:p>
            <a:endParaRPr lang="en-GB" dirty="0"/>
          </a:p>
          <a:p>
            <a:r>
              <a:rPr lang="en-GB" dirty="0"/>
              <a:t>Write a paragraph about yourself -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557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Sport and Exercise Nutrition Register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fast becoming the Gold Standard for the profession</a:t>
            </a:r>
          </a:p>
          <a:p>
            <a:r>
              <a:rPr lang="en-GB" dirty="0"/>
              <a:t>Run by the British Dietetic Association</a:t>
            </a:r>
          </a:p>
          <a:p>
            <a:r>
              <a:rPr lang="en-GB" dirty="0"/>
              <a:t>Now has some of the UK leading experts on the register and is a definite if you want to work for the home counties like Sport Wales or the EIS</a:t>
            </a:r>
          </a:p>
          <a:p>
            <a:r>
              <a:rPr lang="en-GB" dirty="0"/>
              <a:t>You can register as a graduate registrant and 3 years to submit a portfolio for full registration</a:t>
            </a:r>
          </a:p>
          <a:p>
            <a:r>
              <a:rPr lang="en-GB" dirty="0"/>
              <a:t>The portfolio is peer reviewed by very experienced Sports Nutritionists and you have to re register every 5 years.</a:t>
            </a:r>
          </a:p>
          <a:p>
            <a:r>
              <a:rPr lang="en-GB" dirty="0"/>
              <a:t>You are able to go straight on the register as the Masters is accredited by the SENr</a:t>
            </a:r>
          </a:p>
        </p:txBody>
      </p:sp>
    </p:spTree>
    <p:extLst>
      <p:ext uri="{BB962C8B-B14F-4D97-AF65-F5344CB8AC3E}">
        <p14:creationId xmlns:p14="http://schemas.microsoft.com/office/powerpoint/2010/main" val="83813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 how to you start on this journey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of all – graduate and get some experience</a:t>
            </a:r>
          </a:p>
          <a:p>
            <a:r>
              <a:rPr lang="en-GB" dirty="0"/>
              <a:t>What do you think about internships?</a:t>
            </a:r>
          </a:p>
          <a:p>
            <a:endParaRPr lang="en-GB" dirty="0"/>
          </a:p>
          <a:p>
            <a:r>
              <a:rPr lang="en-GB" dirty="0"/>
              <a:t>The obvious – a good CV </a:t>
            </a:r>
          </a:p>
          <a:p>
            <a:r>
              <a:rPr lang="en-GB" dirty="0"/>
              <a:t>Get some advice on writing one of you are uncertain – look at student services</a:t>
            </a:r>
          </a:p>
          <a:p>
            <a:endParaRPr lang="en-GB" dirty="0"/>
          </a:p>
          <a:p>
            <a:r>
              <a:rPr lang="en-GB" dirty="0"/>
              <a:t>Start considering where you want to work – a paid job or freelance or both – that is what a lot of people do</a:t>
            </a:r>
          </a:p>
        </p:txBody>
      </p:sp>
    </p:spTree>
    <p:extLst>
      <p:ext uri="{BB962C8B-B14F-4D97-AF65-F5344CB8AC3E}">
        <p14:creationId xmlns:p14="http://schemas.microsoft.com/office/powerpoint/2010/main" val="2172324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in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Sports Nutrition is a very competitive area – just trawl the internet and just about everyone is an expert !</a:t>
            </a:r>
          </a:p>
          <a:p>
            <a:endParaRPr lang="en-GB" dirty="0"/>
          </a:p>
          <a:p>
            <a:r>
              <a:rPr lang="en-GB" dirty="0"/>
              <a:t>You need a plan – yes a business plan</a:t>
            </a:r>
          </a:p>
          <a:p>
            <a:r>
              <a:rPr lang="en-GB" dirty="0"/>
              <a:t>This may sound a little daunting but there is help out there</a:t>
            </a:r>
          </a:p>
          <a:p>
            <a:r>
              <a:rPr lang="en-GB" dirty="0"/>
              <a:t>You can find plans on line but they can vary</a:t>
            </a:r>
          </a:p>
          <a:p>
            <a:endParaRPr lang="en-GB" dirty="0"/>
          </a:p>
          <a:p>
            <a:r>
              <a:rPr lang="en-GB" dirty="0"/>
              <a:t>I went to Business in Focus – a Welsh based company </a:t>
            </a:r>
          </a:p>
        </p:txBody>
      </p:sp>
    </p:spTree>
    <p:extLst>
      <p:ext uri="{BB962C8B-B14F-4D97-AF65-F5344CB8AC3E}">
        <p14:creationId xmlns:p14="http://schemas.microsoft.com/office/powerpoint/2010/main" val="3099900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in Focus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http://www.businessinfocus.co.uk/en/home.aspx</a:t>
            </a:r>
            <a:endParaRPr lang="en-GB" dirty="0"/>
          </a:p>
          <a:p>
            <a:endParaRPr lang="en-GB" dirty="0"/>
          </a:p>
          <a:p>
            <a:r>
              <a:rPr lang="en-GB" dirty="0"/>
              <a:t>A trawl of google – new business help in London 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https://www.gov.uk/browse/business/setting-up</a:t>
            </a:r>
            <a:endParaRPr lang="en-GB" dirty="0"/>
          </a:p>
          <a:p>
            <a:endParaRPr lang="en-GB" dirty="0"/>
          </a:p>
          <a:p>
            <a:r>
              <a:rPr lang="en-GB" dirty="0"/>
              <a:t>All will offer help , advice, courses etc.</a:t>
            </a:r>
          </a:p>
        </p:txBody>
      </p:sp>
    </p:spTree>
    <p:extLst>
      <p:ext uri="{BB962C8B-B14F-4D97-AF65-F5344CB8AC3E}">
        <p14:creationId xmlns:p14="http://schemas.microsoft.com/office/powerpoint/2010/main" val="2946983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 with a 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 to your local area and find out who and what is available</a:t>
            </a:r>
          </a:p>
          <a:p>
            <a:r>
              <a:rPr lang="en-GB" dirty="0"/>
              <a:t>Government websites, local government sites etc.</a:t>
            </a:r>
          </a:p>
          <a:p>
            <a:endParaRPr lang="en-GB" dirty="0"/>
          </a:p>
          <a:p>
            <a:r>
              <a:rPr lang="en-GB" dirty="0"/>
              <a:t>A good start is</a:t>
            </a:r>
          </a:p>
          <a:p>
            <a:r>
              <a:rPr lang="en-GB" dirty="0">
                <a:hlinkClick r:id="rId2"/>
              </a:rPr>
              <a:t>https://www.gov.uk/browse/business/setting-up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There is plenty of good advice</a:t>
            </a:r>
          </a:p>
          <a:p>
            <a:r>
              <a:rPr lang="en-GB" dirty="0"/>
              <a:t>Later we will have look in more detail!</a:t>
            </a:r>
          </a:p>
        </p:txBody>
      </p:sp>
    </p:spTree>
    <p:extLst>
      <p:ext uri="{BB962C8B-B14F-4D97-AF65-F5344CB8AC3E}">
        <p14:creationId xmlns:p14="http://schemas.microsoft.com/office/powerpoint/2010/main" val="26979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Look at other similar businesses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 to other websites in your area and look at what they are offering – very relevant for pricing</a:t>
            </a:r>
          </a:p>
          <a:p>
            <a:endParaRPr lang="en-GB" dirty="0"/>
          </a:p>
          <a:p>
            <a:r>
              <a:rPr lang="en-GB" dirty="0"/>
              <a:t>Look at other nutrition societies – AFN, BDA, Bases etc. as they may offer advice on setting up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80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Company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need a document / online account of your business</a:t>
            </a:r>
          </a:p>
          <a:p>
            <a:endParaRPr lang="en-GB" dirty="0"/>
          </a:p>
          <a:p>
            <a:r>
              <a:rPr lang="en-GB" dirty="0"/>
              <a:t>Policies and procedures – this becomes more important if you start employing staff</a:t>
            </a:r>
          </a:p>
          <a:p>
            <a:endParaRPr lang="en-GB" dirty="0"/>
          </a:p>
          <a:p>
            <a:r>
              <a:rPr lang="en-GB" dirty="0"/>
              <a:t>It is really a document about the business </a:t>
            </a:r>
          </a:p>
          <a:p>
            <a:endParaRPr lang="en-GB" dirty="0"/>
          </a:p>
          <a:p>
            <a:r>
              <a:rPr lang="en-GB" dirty="0"/>
              <a:t>Will you be self employed or set up a company – register with Companies House .</a:t>
            </a:r>
          </a:p>
        </p:txBody>
      </p:sp>
    </p:spTree>
    <p:extLst>
      <p:ext uri="{BB962C8B-B14F-4D97-AF65-F5344CB8AC3E}">
        <p14:creationId xmlns:p14="http://schemas.microsoft.com/office/powerpoint/2010/main" val="5222899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need to write a business plan </a:t>
            </a:r>
          </a:p>
          <a:p>
            <a:endParaRPr lang="en-GB" dirty="0"/>
          </a:p>
          <a:p>
            <a:r>
              <a:rPr lang="en-GB" dirty="0"/>
              <a:t>This will outline what you do, what you want to achieve and how you are going to it</a:t>
            </a:r>
          </a:p>
          <a:p>
            <a:endParaRPr lang="en-GB" dirty="0"/>
          </a:p>
          <a:p>
            <a:r>
              <a:rPr lang="en-GB" dirty="0"/>
              <a:t>Will outline your pricing and project your turn over</a:t>
            </a:r>
          </a:p>
          <a:p>
            <a:endParaRPr lang="en-GB" dirty="0"/>
          </a:p>
          <a:p>
            <a:r>
              <a:rPr lang="en-GB" dirty="0"/>
              <a:t>I had a lot of help doing this from the BDA Freelance group and Business in Focus</a:t>
            </a:r>
          </a:p>
        </p:txBody>
      </p:sp>
    </p:spTree>
    <p:extLst>
      <p:ext uri="{BB962C8B-B14F-4D97-AF65-F5344CB8AC3E}">
        <p14:creationId xmlns:p14="http://schemas.microsoft.com/office/powerpoint/2010/main" val="17459119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need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Equipment – computers</a:t>
            </a:r>
          </a:p>
          <a:p>
            <a:r>
              <a:rPr lang="en-GB" dirty="0"/>
              <a:t>Where will you see clients – look at clinics , physios as rooms of your own can be very expensive</a:t>
            </a:r>
          </a:p>
          <a:p>
            <a:r>
              <a:rPr lang="en-GB" dirty="0"/>
              <a:t>Literature for clients – resources</a:t>
            </a:r>
          </a:p>
          <a:p>
            <a:r>
              <a:rPr lang="en-GB" dirty="0"/>
              <a:t>Software – dietary analysis</a:t>
            </a:r>
          </a:p>
          <a:p>
            <a:endParaRPr lang="en-GB" dirty="0"/>
          </a:p>
          <a:p>
            <a:r>
              <a:rPr lang="en-GB" dirty="0"/>
              <a:t>Software – I have Dietplan and  now have Nutritics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00098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Client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what you currently use </a:t>
            </a:r>
          </a:p>
          <a:p>
            <a:r>
              <a:rPr lang="en-GB" dirty="0"/>
              <a:t>Needs to be professional</a:t>
            </a:r>
          </a:p>
          <a:p>
            <a:r>
              <a:rPr lang="en-GB" dirty="0"/>
              <a:t>Use of ready made information</a:t>
            </a:r>
          </a:p>
          <a:p>
            <a:r>
              <a:rPr lang="en-GB" dirty="0"/>
              <a:t>Are you going to provide online information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From where?</a:t>
            </a:r>
          </a:p>
        </p:txBody>
      </p:sp>
    </p:spTree>
    <p:extLst>
      <p:ext uri="{BB962C8B-B14F-4D97-AF65-F5344CB8AC3E}">
        <p14:creationId xmlns:p14="http://schemas.microsoft.com/office/powerpoint/2010/main" val="30736391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few other important things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Insurance – you need personal liability insurance</a:t>
            </a:r>
          </a:p>
          <a:p>
            <a:r>
              <a:rPr lang="en-GB" dirty="0"/>
              <a:t>If you are a BDA member this is automatic</a:t>
            </a:r>
          </a:p>
          <a:p>
            <a:r>
              <a:rPr lang="en-GB" dirty="0"/>
              <a:t>If you join the SENR one perk is that you get the BDA insurance</a:t>
            </a:r>
          </a:p>
          <a:p>
            <a:r>
              <a:rPr lang="en-GB" dirty="0"/>
              <a:t>AFN also a offer insurance but you must have this </a:t>
            </a:r>
          </a:p>
          <a:p>
            <a:r>
              <a:rPr lang="en-GB" dirty="0"/>
              <a:t>Dietitians who are not BDA members will have to take out insurance soon – new regulations from the HCPC</a:t>
            </a:r>
          </a:p>
          <a:p>
            <a:r>
              <a:rPr lang="en-GB" dirty="0"/>
              <a:t>You will also need public liability insurance – compare prices on comparison websites!</a:t>
            </a:r>
          </a:p>
          <a:p>
            <a:r>
              <a:rPr lang="en-GB" dirty="0"/>
              <a:t>Food Hygiene Certificate</a:t>
            </a:r>
          </a:p>
          <a:p>
            <a:r>
              <a:rPr lang="en-GB" dirty="0"/>
              <a:t>Anti Doping Certificate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8561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Advertising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need to sell yourself – I think we all find this difficult</a:t>
            </a:r>
          </a:p>
          <a:p>
            <a:endParaRPr lang="en-GB" dirty="0"/>
          </a:p>
          <a:p>
            <a:r>
              <a:rPr lang="en-GB" dirty="0"/>
              <a:t>Look at what others are doing </a:t>
            </a:r>
          </a:p>
          <a:p>
            <a:endParaRPr lang="en-GB" dirty="0"/>
          </a:p>
          <a:p>
            <a:r>
              <a:rPr lang="en-GB" dirty="0"/>
              <a:t>Local papers may be expensive</a:t>
            </a:r>
          </a:p>
          <a:p>
            <a:endParaRPr lang="en-GB" dirty="0"/>
          </a:p>
          <a:p>
            <a:r>
              <a:rPr lang="en-GB" dirty="0"/>
              <a:t>Yell</a:t>
            </a:r>
          </a:p>
          <a:p>
            <a:endParaRPr lang="en-GB" dirty="0"/>
          </a:p>
          <a:p>
            <a:r>
              <a:rPr lang="en-GB" dirty="0"/>
              <a:t>Professional registers</a:t>
            </a:r>
          </a:p>
        </p:txBody>
      </p:sp>
    </p:spTree>
    <p:extLst>
      <p:ext uri="{BB962C8B-B14F-4D97-AF65-F5344CB8AC3E}">
        <p14:creationId xmlns:p14="http://schemas.microsoft.com/office/powerpoint/2010/main" val="26837373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Probably a must these days</a:t>
            </a:r>
          </a:p>
          <a:p>
            <a:endParaRPr lang="en-GB" dirty="0"/>
          </a:p>
          <a:p>
            <a:r>
              <a:rPr lang="en-GB" dirty="0"/>
              <a:t>You can go to an advertiser like Yell or a company that build websites</a:t>
            </a:r>
          </a:p>
          <a:p>
            <a:endParaRPr lang="en-GB" dirty="0"/>
          </a:p>
          <a:p>
            <a:r>
              <a:rPr lang="en-GB" dirty="0"/>
              <a:t>Most important to shop around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2907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Tax Man!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have a legal requirement to pay tax </a:t>
            </a:r>
          </a:p>
          <a:p>
            <a:r>
              <a:rPr lang="en-GB" dirty="0"/>
              <a:t>If you are paid by an organisation then tax will probably be paid – PAYE</a:t>
            </a:r>
          </a:p>
          <a:p>
            <a:r>
              <a:rPr lang="en-GB" dirty="0"/>
              <a:t>Tell the tax man you are self employed – fill out tax return on line.</a:t>
            </a:r>
          </a:p>
          <a:p>
            <a:r>
              <a:rPr lang="en-GB" dirty="0"/>
              <a:t>Put money aside for tax bill – go and talk to them they are actually quite helpful</a:t>
            </a:r>
          </a:p>
          <a:p>
            <a:r>
              <a:rPr lang="en-GB" dirty="0"/>
              <a:t>Don’t ignore tax – the IR do police websites etc. and have been targeting HCP!</a:t>
            </a:r>
          </a:p>
          <a:p>
            <a:r>
              <a:rPr lang="en-GB" dirty="0"/>
              <a:t>You also need to think about National Insurance and Pensions</a:t>
            </a:r>
          </a:p>
        </p:txBody>
      </p:sp>
    </p:spTree>
    <p:extLst>
      <p:ext uri="{BB962C8B-B14F-4D97-AF65-F5344CB8AC3E}">
        <p14:creationId xmlns:p14="http://schemas.microsoft.com/office/powerpoint/2010/main" val="3478934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Keeping Accounts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need to keep accounts </a:t>
            </a:r>
          </a:p>
          <a:p>
            <a:r>
              <a:rPr lang="en-GB" dirty="0"/>
              <a:t>If you are just doing a small amount of work then you can do those yourself</a:t>
            </a:r>
          </a:p>
          <a:p>
            <a:r>
              <a:rPr lang="en-GB" dirty="0"/>
              <a:t>Books and online guides</a:t>
            </a:r>
          </a:p>
          <a:p>
            <a:r>
              <a:rPr lang="en-GB" dirty="0"/>
              <a:t>Otherwise speak to an accountant who will guide you and may even do your tax return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5376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quite an interesting aspect of business</a:t>
            </a:r>
          </a:p>
          <a:p>
            <a:r>
              <a:rPr lang="en-GB" dirty="0"/>
              <a:t>I was very sceptical at first</a:t>
            </a:r>
          </a:p>
          <a:p>
            <a:r>
              <a:rPr lang="en-GB" dirty="0"/>
              <a:t>However there are a lot of networking groups – in Cardiff there are around 10 -12 that I know about</a:t>
            </a:r>
          </a:p>
          <a:p>
            <a:r>
              <a:rPr lang="en-GB" dirty="0"/>
              <a:t>It will cost you but you will meet all sorts of business who maybe of interest to you</a:t>
            </a:r>
          </a:p>
          <a:p>
            <a:endParaRPr lang="en-GB" dirty="0"/>
          </a:p>
          <a:p>
            <a:r>
              <a:rPr lang="en-GB" dirty="0"/>
              <a:t>What happens at a networking session?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7204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http://www.introbiz.co.uk/news/featuretuesday-eat-greens-cardiff-nutrition-consultancy/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http://www.thebestof.co.uk/local/cardiff/business-guide/nutritionists-and-dieticians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24957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these networks are sports clubs, physiotherapists, personal trainers, restaurants and corporate businesses</a:t>
            </a:r>
          </a:p>
          <a:p>
            <a:endParaRPr lang="en-GB" dirty="0"/>
          </a:p>
          <a:p>
            <a:r>
              <a:rPr lang="en-GB" dirty="0"/>
              <a:t>Therefore you may network with a variety of business owners who may be of use to you.</a:t>
            </a:r>
          </a:p>
        </p:txBody>
      </p:sp>
    </p:spTree>
    <p:extLst>
      <p:ext uri="{BB962C8B-B14F-4D97-AF65-F5344CB8AC3E}">
        <p14:creationId xmlns:p14="http://schemas.microsoft.com/office/powerpoint/2010/main" val="14778967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an obvious way to advertise – Facebook, twitter etc.</a:t>
            </a:r>
          </a:p>
          <a:p>
            <a:endParaRPr lang="en-GB" dirty="0"/>
          </a:p>
          <a:p>
            <a:r>
              <a:rPr lang="en-GB" dirty="0"/>
              <a:t>Some rules – the BDA have produced an excellent resource</a:t>
            </a:r>
          </a:p>
          <a:p>
            <a:endParaRPr lang="en-GB" dirty="0"/>
          </a:p>
          <a:p>
            <a:r>
              <a:rPr lang="en-GB" dirty="0"/>
              <a:t>Need to be careful about what you say, advertise, promote etc.</a:t>
            </a:r>
          </a:p>
        </p:txBody>
      </p:sp>
    </p:spTree>
    <p:extLst>
      <p:ext uri="{BB962C8B-B14F-4D97-AF65-F5344CB8AC3E}">
        <p14:creationId xmlns:p14="http://schemas.microsoft.com/office/powerpoint/2010/main" val="10098024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Protection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important</a:t>
            </a:r>
          </a:p>
          <a:p>
            <a:r>
              <a:rPr lang="en-GB" dirty="0"/>
              <a:t>Contact the DP authority as you will need to register if you keep data on your PC</a:t>
            </a:r>
          </a:p>
          <a:p>
            <a:endParaRPr lang="en-GB" dirty="0"/>
          </a:p>
          <a:p>
            <a:r>
              <a:rPr lang="en-GB" dirty="0"/>
              <a:t>Clients may ask for information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5161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 Keeping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Very important </a:t>
            </a:r>
          </a:p>
          <a:p>
            <a:endParaRPr lang="en-GB" dirty="0"/>
          </a:p>
          <a:p>
            <a:r>
              <a:rPr lang="en-GB" dirty="0"/>
              <a:t>Confidential</a:t>
            </a:r>
          </a:p>
          <a:p>
            <a:endParaRPr lang="en-GB" dirty="0"/>
          </a:p>
          <a:p>
            <a:r>
              <a:rPr lang="en-GB" dirty="0"/>
              <a:t>Safe storage</a:t>
            </a:r>
          </a:p>
          <a:p>
            <a:endParaRPr lang="en-GB" dirty="0"/>
          </a:p>
          <a:p>
            <a:r>
              <a:rPr lang="en-GB" dirty="0"/>
              <a:t>In line with codes of conduct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2624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are a Dietitian, Nutritionist or BASES accredited this will be a requirement</a:t>
            </a:r>
          </a:p>
          <a:p>
            <a:r>
              <a:rPr lang="en-GB" dirty="0"/>
              <a:t>If not you should keep a CPD file </a:t>
            </a:r>
          </a:p>
          <a:p>
            <a:r>
              <a:rPr lang="en-GB" dirty="0"/>
              <a:t>Keep copies of your qualifications </a:t>
            </a:r>
          </a:p>
          <a:p>
            <a:r>
              <a:rPr lang="en-GB" dirty="0"/>
              <a:t>Keep a record of all courses and other items such as literature searches, web chats taken part in on twitter etc.</a:t>
            </a:r>
          </a:p>
          <a:p>
            <a:r>
              <a:rPr lang="en-GB" dirty="0"/>
              <a:t>Prospective clients may ask you about this!</a:t>
            </a:r>
          </a:p>
        </p:txBody>
      </p:sp>
    </p:spTree>
    <p:extLst>
      <p:ext uri="{BB962C8B-B14F-4D97-AF65-F5344CB8AC3E}">
        <p14:creationId xmlns:p14="http://schemas.microsoft.com/office/powerpoint/2010/main" val="7981744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sports nutrition related courses</a:t>
            </a:r>
          </a:p>
          <a:p>
            <a:r>
              <a:rPr lang="en-GB" dirty="0"/>
              <a:t>SENr, SDUK, ISSENC – </a:t>
            </a:r>
          </a:p>
          <a:p>
            <a:r>
              <a:rPr lang="en-GB" dirty="0"/>
              <a:t>Free events – GSK HPL are a useful source, Gatorade </a:t>
            </a:r>
          </a:p>
        </p:txBody>
      </p:sp>
    </p:spTree>
    <p:extLst>
      <p:ext uri="{BB962C8B-B14F-4D97-AF65-F5344CB8AC3E}">
        <p14:creationId xmlns:p14="http://schemas.microsoft.com/office/powerpoint/2010/main" val="31327602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questions so far?</a:t>
            </a:r>
          </a:p>
        </p:txBody>
      </p:sp>
    </p:spTree>
    <p:extLst>
      <p:ext uri="{BB962C8B-B14F-4D97-AF65-F5344CB8AC3E}">
        <p14:creationId xmlns:p14="http://schemas.microsoft.com/office/powerpoint/2010/main" val="5658045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find templates on Government websites</a:t>
            </a:r>
          </a:p>
          <a:p>
            <a:endParaRPr lang="en-GB" dirty="0"/>
          </a:p>
          <a:p>
            <a:r>
              <a:rPr lang="en-GB" dirty="0"/>
              <a:t>Go and talk to business start up companies or a business advisor at your bank </a:t>
            </a:r>
          </a:p>
        </p:txBody>
      </p:sp>
    </p:spTree>
    <p:extLst>
      <p:ext uri="{BB962C8B-B14F-4D97-AF65-F5344CB8AC3E}">
        <p14:creationId xmlns:p14="http://schemas.microsoft.com/office/powerpoint/2010/main" val="29702049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fairly typical plan will be something like this!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Front page – business name address and contact details</a:t>
            </a:r>
          </a:p>
          <a:p>
            <a:r>
              <a:rPr lang="en-GB" dirty="0"/>
              <a:t>Executive summary</a:t>
            </a:r>
          </a:p>
          <a:p>
            <a:r>
              <a:rPr lang="en-GB" dirty="0"/>
              <a:t>Mission Statement</a:t>
            </a:r>
          </a:p>
          <a:p>
            <a:r>
              <a:rPr lang="en-GB" dirty="0"/>
              <a:t>Description of the business</a:t>
            </a:r>
          </a:p>
          <a:p>
            <a:r>
              <a:rPr lang="en-GB" dirty="0"/>
              <a:t>Location</a:t>
            </a:r>
          </a:p>
          <a:p>
            <a:r>
              <a:rPr lang="en-GB" dirty="0"/>
              <a:t>Description of the business</a:t>
            </a:r>
          </a:p>
          <a:p>
            <a:r>
              <a:rPr lang="en-GB" dirty="0"/>
              <a:t>Products and services</a:t>
            </a:r>
          </a:p>
          <a:p>
            <a:r>
              <a:rPr lang="en-GB" dirty="0"/>
              <a:t>Suppliers</a:t>
            </a:r>
          </a:p>
        </p:txBody>
      </p:sp>
    </p:spTree>
    <p:extLst>
      <p:ext uri="{BB962C8B-B14F-4D97-AF65-F5344CB8AC3E}">
        <p14:creationId xmlns:p14="http://schemas.microsoft.com/office/powerpoint/2010/main" val="1422409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Services</a:t>
            </a:r>
          </a:p>
          <a:p>
            <a:r>
              <a:rPr lang="en-GB" dirty="0"/>
              <a:t>Financial management</a:t>
            </a:r>
          </a:p>
          <a:p>
            <a:r>
              <a:rPr lang="en-GB" dirty="0"/>
              <a:t>Marketing</a:t>
            </a:r>
          </a:p>
          <a:p>
            <a:r>
              <a:rPr lang="en-GB" dirty="0"/>
              <a:t>Competition</a:t>
            </a:r>
          </a:p>
          <a:p>
            <a:r>
              <a:rPr lang="en-GB" dirty="0"/>
              <a:t>Pricing</a:t>
            </a:r>
          </a:p>
          <a:p>
            <a:r>
              <a:rPr lang="en-GB" dirty="0"/>
              <a:t>Start up expenses</a:t>
            </a:r>
          </a:p>
          <a:p>
            <a:r>
              <a:rPr lang="en-GB" dirty="0"/>
              <a:t>Projected uptake of services</a:t>
            </a:r>
          </a:p>
        </p:txBody>
      </p:sp>
    </p:spTree>
    <p:extLst>
      <p:ext uri="{BB962C8B-B14F-4D97-AF65-F5344CB8AC3E}">
        <p14:creationId xmlns:p14="http://schemas.microsoft.com/office/powerpoint/2010/main" val="39181840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template – have a go at filling it out </a:t>
            </a:r>
          </a:p>
          <a:p>
            <a:r>
              <a:rPr lang="en-GB" dirty="0"/>
              <a:t>Use bullet points for now and you can pad it out at a later date</a:t>
            </a:r>
          </a:p>
          <a:p>
            <a:r>
              <a:rPr lang="en-GB" dirty="0"/>
              <a:t>It does not have to 10s of pages long !</a:t>
            </a:r>
          </a:p>
          <a:p>
            <a:endParaRPr lang="en-GB" dirty="0"/>
          </a:p>
          <a:p>
            <a:r>
              <a:rPr lang="en-GB" dirty="0"/>
              <a:t>Set a review date – perhaps every 6 months </a:t>
            </a:r>
          </a:p>
          <a:p>
            <a:r>
              <a:rPr lang="en-GB" dirty="0"/>
              <a:t>If you speak to anyone about finance etc. they will want to see it</a:t>
            </a:r>
          </a:p>
          <a:p>
            <a:endParaRPr lang="en-GB" dirty="0"/>
          </a:p>
          <a:p>
            <a:r>
              <a:rPr lang="en-GB" dirty="0"/>
              <a:t>Do some research in your area – I found this quite useful!</a:t>
            </a:r>
          </a:p>
        </p:txBody>
      </p:sp>
    </p:spTree>
    <p:extLst>
      <p:ext uri="{BB962C8B-B14F-4D97-AF65-F5344CB8AC3E}">
        <p14:creationId xmlns:p14="http://schemas.microsoft.com/office/powerpoint/2010/main" val="9213474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ANY QUESTIONS AND THANK YOU!</a:t>
            </a:r>
          </a:p>
        </p:txBody>
      </p:sp>
    </p:spTree>
    <p:extLst>
      <p:ext uri="{BB962C8B-B14F-4D97-AF65-F5344CB8AC3E}">
        <p14:creationId xmlns:p14="http://schemas.microsoft.com/office/powerpoint/2010/main" val="398886294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4616</TotalTime>
  <Words>1367</Words>
  <Application>Microsoft Office PowerPoint</Application>
  <PresentationFormat>Widescreen</PresentationFormat>
  <Paragraphs>207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Trebuchet MS</vt:lpstr>
      <vt:lpstr>Wingdings 3</vt:lpstr>
      <vt:lpstr>Facet</vt:lpstr>
      <vt:lpstr>Business Skills for Nutritionists</vt:lpstr>
      <vt:lpstr>Learning Outcomes for this session</vt:lpstr>
      <vt:lpstr>So what is the next step for you</vt:lpstr>
      <vt:lpstr>Sport and Exercise Nutrition Register</vt:lpstr>
      <vt:lpstr>So how to you start on this journey</vt:lpstr>
      <vt:lpstr>Starting in Business</vt:lpstr>
      <vt:lpstr>Business in Focus</vt:lpstr>
      <vt:lpstr>Help with a Business Plan</vt:lpstr>
      <vt:lpstr>Look at other similar businesses </vt:lpstr>
      <vt:lpstr>Your Company Rules</vt:lpstr>
      <vt:lpstr>Then</vt:lpstr>
      <vt:lpstr>What do you need</vt:lpstr>
      <vt:lpstr>Client Literature</vt:lpstr>
      <vt:lpstr>A few other important things</vt:lpstr>
      <vt:lpstr>Advertising</vt:lpstr>
      <vt:lpstr>Web sites</vt:lpstr>
      <vt:lpstr>The Tax Man!</vt:lpstr>
      <vt:lpstr>Keeping Accounts</vt:lpstr>
      <vt:lpstr>Net working</vt:lpstr>
      <vt:lpstr>Examples</vt:lpstr>
      <vt:lpstr>PowerPoint Presentation</vt:lpstr>
      <vt:lpstr>Social Media</vt:lpstr>
      <vt:lpstr>Data Protection</vt:lpstr>
      <vt:lpstr>Record Keeping</vt:lpstr>
      <vt:lpstr>CPD</vt:lpstr>
      <vt:lpstr>CPD</vt:lpstr>
      <vt:lpstr>PowerPoint Presentation</vt:lpstr>
      <vt:lpstr>The Business Plan</vt:lpstr>
      <vt:lpstr>A fairly typical plan will be something like this!</vt:lpstr>
      <vt:lpstr>PowerPoint Presentation</vt:lpstr>
      <vt:lpstr>Last task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Skills for Sports Nutritiuonists</dc:title>
  <dc:creator>sportdietitian</dc:creator>
  <cp:lastModifiedBy>Chris Cashin</cp:lastModifiedBy>
  <cp:revision>40</cp:revision>
  <dcterms:created xsi:type="dcterms:W3CDTF">2014-10-27T19:20:12Z</dcterms:created>
  <dcterms:modified xsi:type="dcterms:W3CDTF">2021-11-07T10:30:20Z</dcterms:modified>
</cp:coreProperties>
</file>